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8" r:id="rId3"/>
    <p:sldMasterId id="2147483680" r:id="rId4"/>
  </p:sldMasterIdLst>
  <p:notesMasterIdLst>
    <p:notesMasterId r:id="rId120"/>
  </p:notesMasterIdLst>
  <p:handoutMasterIdLst>
    <p:handoutMasterId r:id="rId121"/>
  </p:handoutMasterIdLst>
  <p:sldIdLst>
    <p:sldId id="841" r:id="rId5"/>
    <p:sldId id="458" r:id="rId6"/>
    <p:sldId id="260" r:id="rId7"/>
    <p:sldId id="265" r:id="rId8"/>
    <p:sldId id="328" r:id="rId9"/>
    <p:sldId id="2816" r:id="rId10"/>
    <p:sldId id="2818" r:id="rId11"/>
    <p:sldId id="2817" r:id="rId12"/>
    <p:sldId id="2507" r:id="rId13"/>
    <p:sldId id="2820" r:id="rId14"/>
    <p:sldId id="2819" r:id="rId15"/>
    <p:sldId id="2836" r:id="rId16"/>
    <p:sldId id="2837" r:id="rId17"/>
    <p:sldId id="2838" r:id="rId18"/>
    <p:sldId id="2839" r:id="rId19"/>
    <p:sldId id="2840" r:id="rId20"/>
    <p:sldId id="2841" r:id="rId21"/>
    <p:sldId id="2842" r:id="rId22"/>
    <p:sldId id="2843" r:id="rId23"/>
    <p:sldId id="2844" r:id="rId24"/>
    <p:sldId id="2764" r:id="rId25"/>
    <p:sldId id="2783" r:id="rId26"/>
    <p:sldId id="2785" r:id="rId27"/>
    <p:sldId id="2786" r:id="rId28"/>
    <p:sldId id="2796" r:id="rId29"/>
    <p:sldId id="2797" r:id="rId30"/>
    <p:sldId id="2798" r:id="rId31"/>
    <p:sldId id="2799" r:id="rId32"/>
    <p:sldId id="2845" r:id="rId33"/>
    <p:sldId id="2846" r:id="rId34"/>
    <p:sldId id="2822" r:id="rId35"/>
    <p:sldId id="2825" r:id="rId36"/>
    <p:sldId id="2772" r:id="rId37"/>
    <p:sldId id="2826" r:id="rId38"/>
    <p:sldId id="2821" r:id="rId39"/>
    <p:sldId id="2823" r:id="rId40"/>
    <p:sldId id="2824" r:id="rId41"/>
    <p:sldId id="2847" r:id="rId42"/>
    <p:sldId id="2848" r:id="rId43"/>
    <p:sldId id="2849" r:id="rId44"/>
    <p:sldId id="2850" r:id="rId45"/>
    <p:sldId id="2851" r:id="rId46"/>
    <p:sldId id="2852" r:id="rId47"/>
    <p:sldId id="2853" r:id="rId48"/>
    <p:sldId id="2854" r:id="rId49"/>
    <p:sldId id="389" r:id="rId50"/>
    <p:sldId id="2752" r:id="rId51"/>
    <p:sldId id="256" r:id="rId52"/>
    <p:sldId id="257" r:id="rId53"/>
    <p:sldId id="258" r:id="rId54"/>
    <p:sldId id="259" r:id="rId55"/>
    <p:sldId id="2855" r:id="rId56"/>
    <p:sldId id="261" r:id="rId57"/>
    <p:sldId id="262" r:id="rId58"/>
    <p:sldId id="263" r:id="rId59"/>
    <p:sldId id="264" r:id="rId60"/>
    <p:sldId id="2856" r:id="rId61"/>
    <p:sldId id="266" r:id="rId62"/>
    <p:sldId id="267" r:id="rId63"/>
    <p:sldId id="268" r:id="rId64"/>
    <p:sldId id="269" r:id="rId65"/>
    <p:sldId id="270" r:id="rId66"/>
    <p:sldId id="271" r:id="rId67"/>
    <p:sldId id="272" r:id="rId68"/>
    <p:sldId id="273" r:id="rId69"/>
    <p:sldId id="274" r:id="rId70"/>
    <p:sldId id="275" r:id="rId71"/>
    <p:sldId id="276" r:id="rId72"/>
    <p:sldId id="277" r:id="rId73"/>
    <p:sldId id="2505" r:id="rId74"/>
    <p:sldId id="2706" r:id="rId75"/>
    <p:sldId id="2774" r:id="rId76"/>
    <p:sldId id="891" r:id="rId77"/>
    <p:sldId id="1877" r:id="rId78"/>
    <p:sldId id="2835" r:id="rId79"/>
    <p:sldId id="2834" r:id="rId80"/>
    <p:sldId id="2833" r:id="rId81"/>
    <p:sldId id="2832" r:id="rId82"/>
    <p:sldId id="2831" r:id="rId83"/>
    <p:sldId id="2830" r:id="rId84"/>
    <p:sldId id="2829" r:id="rId85"/>
    <p:sldId id="2828" r:id="rId86"/>
    <p:sldId id="2827" r:id="rId87"/>
    <p:sldId id="336" r:id="rId88"/>
    <p:sldId id="2857" r:id="rId89"/>
    <p:sldId id="2858" r:id="rId90"/>
    <p:sldId id="2859" r:id="rId91"/>
    <p:sldId id="2860" r:id="rId92"/>
    <p:sldId id="2861" r:id="rId93"/>
    <p:sldId id="2862" r:id="rId94"/>
    <p:sldId id="2863" r:id="rId95"/>
    <p:sldId id="337" r:id="rId96"/>
    <p:sldId id="2554" r:id="rId97"/>
    <p:sldId id="2781" r:id="rId98"/>
    <p:sldId id="2800" r:id="rId99"/>
    <p:sldId id="2801" r:id="rId100"/>
    <p:sldId id="2802" r:id="rId101"/>
    <p:sldId id="2803" r:id="rId102"/>
    <p:sldId id="2804" r:id="rId103"/>
    <p:sldId id="2805" r:id="rId104"/>
    <p:sldId id="2806" r:id="rId105"/>
    <p:sldId id="2807" r:id="rId106"/>
    <p:sldId id="2808" r:id="rId107"/>
    <p:sldId id="2809" r:id="rId108"/>
    <p:sldId id="2474" r:id="rId109"/>
    <p:sldId id="2475" r:id="rId110"/>
    <p:sldId id="2476" r:id="rId111"/>
    <p:sldId id="2559" r:id="rId112"/>
    <p:sldId id="2811" r:id="rId113"/>
    <p:sldId id="2812" r:id="rId114"/>
    <p:sldId id="2814" r:id="rId115"/>
    <p:sldId id="2810" r:id="rId116"/>
    <p:sldId id="2813" r:id="rId117"/>
    <p:sldId id="342" r:id="rId118"/>
    <p:sldId id="327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718" autoAdjust="0"/>
  </p:normalViewPr>
  <p:slideViewPr>
    <p:cSldViewPr>
      <p:cViewPr varScale="1">
        <p:scale>
          <a:sx n="68" d="100"/>
          <a:sy n="68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334"/>
    </p:cViewPr>
  </p:sorterViewPr>
  <p:notesViewPr>
    <p:cSldViewPr>
      <p:cViewPr varScale="1">
        <p:scale>
          <a:sx n="85" d="100"/>
          <a:sy n="85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theme" Target="theme/theme1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notesMaster" Target="notesMasters/notesMaster1.xml"/><Relationship Id="rId125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5B7F6-0143-41C2-97C9-4F05DC18A6A4}" type="datetimeFigureOut">
              <a:rPr lang="en-US" smtClean="0"/>
              <a:pPr/>
              <a:t>2/29/2020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F3CA4-CC92-4A82-A449-D9014E7EF9A9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8415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21T06:14:41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1499 1082 24575,'12'-12'0,"-6"2"0,-1-1 0,0-7 0,-3 5 0,4-6 0,-6 9 0,5-2 0,-4 1 0,4 0 0,-5-7 0,0 5 0,0-5 0,0 7 0,0 0 0,4 0 0,-2 0 0,2 0 0,-4-1 0,0 1 0,0 1 0,0-2 0,0 1 0,0 0 0,0 0 0,0 0 0,0 0 0,0 0 0,0-1 0,0 2 0,0-1 0,0-1 0,0 1 0,0 0 0,0 0 0,0 0 0,0 0 0,0 0 0,0-1 0,0 2 0,0-1 0,0-1 0,0 1 0,0 1 0,-6-9 0,5 6 0,-4-5 0,-1 7 0,5 0 0,-9 0 0,9 0 0,-4 0 0,5-1 0,-5 2 0,4-1 0,-4-1 0,0 1 0,4 1 0,-10-9 0,9 6 0,-3-5 0,5 7 0,-5 0 0,3 0 0,-8 0 0,10 0 0,-11-1 0,5 2 0,0-1 0,-4-1 0,4 1 0,-5 1 0,0 3 0,0-3 0,-1 4 0,2 0 0,-1-4 0,-1 4 0,1-5 0,-7-2 0,5 2 0,-11-2 0,3 1 0,2 0 0,1 4 0,7-2 0,-1 9 0,1-9 0,0 9 0,0-9 0,0 9 0,-7-10 0,5 9 0,-5-8 0,7 8 0,0-7 0,0 7 0,-1-2 0,-6 4 0,6 0 0,-6-6 0,0 5 0,5-9 0,-13 9 0,14-4 0,-6 5 0,6 0 0,1 0 0,1 0 0,-8 0 0,4 0 0,-4 0 0,7 0 0,0 0 0,0 0 0,-7 0 0,5 0 0,-5 0 0,7 0 0,0 0 0,0 0 0,-7 0 0,5 0 0,-5 0 0,7 0 0,-7 0 0,5 0 0,-5 5 0,7-4 0,-7 10 0,5-9 0,-13 9 0,14-9 0,-13 4 0,11-1 0,-10-4 0,11 8 0,-5-7 0,0 8 0,5-8 0,-12 10 0,5-5 0,-7 6 0,7-5 0,2 3 0,0-4 0,-2 5 0,0 0 0,2 0 0,7-1 0,0 0 0,0 0 0,0 0 0,-7 1 0,5-1 0,-5 1 0,-1 6 0,7-5 0,-13 12 0,11-6 0,0 1 0,3 5 0,9-12 0,-10 12 0,11-13 0,-5 6 0,0 0 0,4 2 0,-9-1 0,10-1 0,-4-6 0,5-1 0,0-1 0,0 2 0,0-2 0,0 1 0,0 0 0,0 0 0,0 0 0,0 7 0,0-6 0,0 6 0,0-6 0,0 6 0,0 1 0,0 1 0,0-2 0,0-7 0,0 7 0,5-5 0,-4 5 0,10 0 0,-4 1 0,7 8 0,-1-1 0,-5-6 0,9 5 0,-8-5 0,4-1 0,-2-1 0,-10-6 0,9-2 0,-3 8 0,0-5 0,3 5 0,-2 0 0,3-5 0,1 5 0,-6-7 0,4-1 0,-4 2 0,4-2 0,1 1 0,0 0 0,0 0 0,7 7 0,-5-5 0,12 6 0,-13-8 0,6-4 0,0 4 0,-5-10 0,12 11 0,-6-4 0,2-1 0,-3 4 0,0-10 0,-6 4 0,13 1 0,-12-5 0,12 11 0,-13-11 0,6 5 0,0 0 0,2 2 0,-1-1 0,-1-1 0,-6-6 0,6 0 0,1 0 0,1 5 0,4-4 0,-11 4 0,22-5 0,-20 0 0,18 0 0,-12 6 0,5-5 0,1 5 0,-1-6 0,10 0 0,-14 0 0,6 0 0,-10 0 0,1 0 0,1 0 0,-2 0 0,0 0 0,-6 0 0,13 0 0,-12 0 0,5 0 0,-7 0 0,0 0 0,0 0 0,-1 0 0,2 0 0,6-6 0,-6 5 0,6-5 0,-7 6 0,0 0 0,7-6 0,-5 4 0,5-8 0,-8 8 0,2-8 0,-2 4 0,1-5 0,1 0 0,-2 0 0,1-1 0,0 2 0,0-1 0,-5-1 0,4 1 0,-4 1 0,0-2 0,4 1 0,-4 0 0,6-7 0,-1 5 0,-4-5 0,-2 7 0,0 0 0,-4-1 0,4 2 0,-5-1 0,0-1 0,0 1 0,0 0 0,0 0 0,0 0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06:17:16.213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6,'29'-6,"4"7,-21 0,6 5,-6-6,-2 0,6 0,-3 6,2-6,-4 6,0-6,5 0,-4 4,4-2,2 2,-6-4,6 0,-6 0,-2 0,6 0,-4 0,4 0,-5 0,0 0,12 0,-9 0,15 0,-9 0,0 0,5 0,-6 0,1 0,5 0,-5 0,0 0,-3 0,-6 0,1 0,6 0,-6 0,6 0,0 0,-6 0,6 0,0 0,2 0,0 0,5 0,-12 0,11 0,-11 0,5 0,-7 0,0 0,5 0,-4 0,4 0,-5 0,0 0,5 0,-4 0,3 0,-3 0,-2 0,6 0,-3 5,2-3,-4 2,0-4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06:17:22.989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1246 90,'-39'-7,"9"1,5 6,-4 0,0 0,-7 0,9 0,0 0,0 0,1 0,-10-7,13 5,-11-5,5 7,0 0,-16-7,16 5,-7-5,16 7,-5 0,5 0,0 0,2 0,0 0,-2 0,-6 0,5 0,-3 0,10-5,-11 4,13-4,-14 5,13 0,-5 0,0 0,6 0,-6 0,6 0,1 0,-5 0,4 0,-4 0,5 0,0 0,-5 0,4 0,-5-4,7 2,-2-3,-4 5,4 0,-4 0,5 0,0 0,-5 0,3 0,-3-5,5 4,0-4,-5 0,9 4,-3-4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06:17:32.501"/>
    </inkml:context>
    <inkml:brush xml:id="br0">
      <inkml:brushProperty name="width" value="0.3" units="cm"/>
      <inkml:brushProperty name="height" value="0.6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1459 1,'-68'0,"9"0,12 0,-4 0,4 0,-4 0,-15 0,-5 0,3 0,-1 0,1 0,-1 0,0 0,0 0,0 0,1 0,7 0,0 0,1 0,2 0,18 0,2 0,-34 0,41 0,4 0,25 5,35-4,-7 4,18-5,-26 0,-8 0,2 0,10 0,-8 0,9 0,-12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06:19:41.206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192 143,'30'-24,"8"8,-8 10,6 0,0 4,2-4,9 6,-9 0,-2 0,0 0,-7 0,6-6,-8 5,0-5,-1 0,-6 4,5-4,-12 6,12-6,-6 5,17-12,-6 5,5 0,1 2,2 6,0 0,7 0,-23 0,13-6,-7 4,-6-4,12 6,-14 0,-1 0,7 0,-7 0,1 0,5 0,-13 0,6 0,-6 0,-1 0,5 0,-4 0,3 0,-4 5,7 2,-5 0,5 3,0-8,-6 8,6-4,-6 0,-2-2,1 1,0 1,0 5,0 0,0-5,7 11,1-2,2 5,-3-3,-8-6,1 1,-41-14,21 6,-39-18,18 6,1 1,-7-1,9 8,-9-7,-2 6,0-13,2 13,0-5,6 6,-6-6,1 4,13-4,-22 0,29 4,-12-5,16 7,0 0,-5 0,-4-6,2 5,-6-5,3 6,-5 0,-10 0,-2 0,-10-8,10 7,-7-13,15 12,-6-5,9 7,8 0,-16 0,14 0,-15-6,9 5,7-5,1 6,9 0,-1 0,-7 0,5 0,-5 0,-1 0,6 0,-11 0,-6 7,9-6,-23 7,22-8,-14 6,9-5,0 4,0 1,8-4,-7 4,14-6,-6 0,6 0,-6 6,10-5,-4 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1T06:19:45.407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0 12,'48'-6,"-4"1,-8 12,1-6,10 14,12-14,-9 13,20-12,-30 11,28-11,-37 4,17-1,-21-3,-8 4,-1-6,0 6,-5-5,5 5,-8-6,2 0,3 5,5-4,4 4,3 1,9-5,2 19,0-16,-2 10,-9-14,-8 0,-1 5,-7-4,0 4,5-5,-4 0,3 0,3 0,-5 0,13 0,-14 0,6 0,-7-5,0 4,0-4,7 5,1 0,1 0,-2 0,-7-6,0 6,-35-15,17 12,-29-6,25 9,-7-6,5 4,-5-4,7 6,0 0,-7-6,5 5,-5-5,0 0,5 4,-5-4,7 1,0 4,0-4,-5 0,3 4,-9-10,8 9,-4-3,8 5,-2 0,-4 0,4 0,-4 0,5 0,-7 0,-2 0,0 0,-5 0,5 0,0 0,-5 0,12 0,-5 0,7 0,-7 0,5 0,-5 0,7 0,0 0,-5 0,3 0,-2 0,3 0,1 0,-5 0,4 0,-4 0,5 0,0 0,-5 0,4 0,-5 0,7 0,-2 0,-3 0,2 0,-10 0,10 0,-5 0,7 0,0 0,0 4,0-2,-1 2,-3-4,2 0,-3 0,5 0,0 6,0-6,0 6,0-6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9AEB8-D6C1-4FEB-85D1-908D706F6FDD}" type="datetimeFigureOut">
              <a:rPr lang="en-US" smtClean="0"/>
              <a:pPr/>
              <a:t>2/29/2020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1873-79E9-4174-80D2-8BAFBFA9A2A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34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79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6493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048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581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41878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02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608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512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6800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1458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5873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8093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8954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88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109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67074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4332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8786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301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113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65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84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609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F50A-0333-2743-9F78-336935BD7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676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F50A-0333-2743-9F78-336935BD7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24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F50A-0333-2743-9F78-336935BD7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29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F50A-0333-2743-9F78-336935BD7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40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7CF50A-0333-2743-9F78-336935BD74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138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41873-79E9-4174-80D2-8BAFBFA9A2A6}" type="slidenum">
              <a:rPr lang="en-AU" smtClean="0"/>
              <a:pPr/>
              <a:t>93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8909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898897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0680"/>
            <a:ext cx="9144000" cy="764704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" y="0"/>
            <a:ext cx="1187624" cy="6093296"/>
          </a:xfrm>
          <a:prstGeom prst="rect">
            <a:avLst/>
          </a:prstGeom>
          <a:solidFill>
            <a:srgbClr val="D9D9D9"/>
          </a:solidFill>
          <a:ln w="0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889176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120553" y="476672"/>
            <a:ext cx="1187624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宣召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詩歌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祈禱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zh-TW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短講</a:t>
            </a:r>
            <a:endParaRPr lang="en-US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lang="ja-JP" altLang="en-US" sz="2200" b="1" kern="1200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金句</a:t>
            </a:r>
            <a:endParaRPr lang="en-AU" altLang="zh-TW" sz="2200" b="1" kern="1200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讀經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信息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zh-TW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奉獻</a:t>
            </a:r>
            <a:endParaRPr lang="en-AU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US" altLang="en-US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</a:t>
            </a:r>
            <a:endParaRPr lang="en-US" altLang="zh-TW" sz="22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22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祝福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5713" y="6165304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42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2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91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80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34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3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13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578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00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0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93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29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2462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696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50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4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1555DE-D2EA-AE46-87D8-261D19303BA6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E01B97-78B1-D041-B12F-E0AF7183B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9280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 footer ccc v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6275660"/>
            <a:ext cx="16287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568" y="6221937"/>
            <a:ext cx="623562" cy="44742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fld id="{B2FDDA61-8986-4B98-BDE4-3733C35BEFC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94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76" r:id="rId3"/>
    <p:sldLayoutId id="2147483661" r:id="rId4"/>
    <p:sldLayoutId id="2147483675" r:id="rId5"/>
    <p:sldLayoutId id="2147483677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896D5-CAEC-4E90-B2AF-D360D1E61757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FCB5E-8B2F-4E99-8720-DB94C5C23A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 defTabSz="457200">
              <a:defRPr sz="1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737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7F280-4E44-974A-A578-ADDA13277C51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8804A2D2-EAA8-7A44-A885-C95462D164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2.jp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49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6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4.xml"/><Relationship Id="rId14" Type="http://schemas.openxmlformats.org/officeDocument/2006/relationships/image" Target="../media/image5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 covers cc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b="197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4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願意謙卑屈膝俯伏祢面前，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humbly kneel and bow before Your throne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頌讚主基督，</a:t>
            </a:r>
          </a:p>
          <a:p>
            <a:pPr algn="ctr"/>
            <a:r>
              <a:rPr lang="en-US" sz="3600" dirty="0"/>
              <a:t>Praise to Christ the Lord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4551165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讓主親自管理，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全獻在祭壇上無保留。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767482729"/>
      </p:ext>
    </p:extLst>
  </p:cSld>
  <p:clrMapOvr>
    <a:masterClrMapping/>
  </p:clrMapOvr>
  <p:transition>
    <p:cut/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你所有是否獻在壇上作活祭？你心是否聖靈管理？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你若將身心靈獻在主的手裡，必蒙祂賜平安與福祉。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259345886"/>
      </p:ext>
    </p:extLst>
  </p:cSld>
  <p:clrMapOvr>
    <a:masterClrMapping/>
  </p:clrMapOvr>
  <p:transition>
    <p:cut/>
  </p:transition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主慈愛無限量，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有誰能盡傳揚，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主的愛能使你心歡暢，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與主甜蜜交往，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451904069"/>
      </p:ext>
    </p:extLst>
  </p:cSld>
  <p:clrMapOvr>
    <a:masterClrMapping/>
  </p:clrMapOvr>
  <p:transition>
    <p:cut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主前福樂分享，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你只要將一切獻壇上。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V4b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4228895378"/>
      </p:ext>
    </p:extLst>
  </p:cSld>
  <p:clrMapOvr>
    <a:masterClrMapping/>
  </p:clrMapOvr>
  <p:transition>
    <p:cut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你所有是否獻在壇上作活祭？你心是否聖靈管理？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你若將身心靈獻在主的手裡，必蒙祂賜平安與福祉。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772231834"/>
      </p:ext>
    </p:extLst>
  </p:cSld>
  <p:clrMapOvr>
    <a:masterClrMapping/>
  </p:clrMapOvr>
  <p:transition>
    <p:cut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1152128" cy="447423"/>
          </a:xfrm>
        </p:spPr>
        <p:txBody>
          <a:bodyPr/>
          <a:lstStyle/>
          <a:p>
            <a:pPr>
              <a:defRPr/>
            </a:pPr>
            <a:fld id="{02539B49-70C6-4A11-9725-6479E4E3348B}" type="slidenum">
              <a:rPr lang="en-AU"/>
              <a:pPr>
                <a:defRPr/>
              </a:pPr>
              <a:t>105</a:t>
            </a:fld>
            <a:endParaRPr lang="en-AU" dirty="0"/>
          </a:p>
        </p:txBody>
      </p:sp>
      <p:pic>
        <p:nvPicPr>
          <p:cNvPr id="47113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91680" y="2902877"/>
            <a:ext cx="6635700" cy="1169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b="1" kern="1500" spc="800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歡迎新來賓</a:t>
            </a:r>
            <a:endParaRPr lang="en-AU" sz="7000" b="1" kern="1500" spc="800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1700808"/>
            <a:ext cx="6528196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4000" b="1" kern="1500" spc="800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W e l c o m e</a:t>
            </a:r>
            <a:endParaRPr lang="en-AU" sz="4000" b="1" kern="1500" spc="800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76302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D06BE756-ECBE-4215-A20B-8059BAF0590B}" type="slidenum">
              <a:rPr lang="en-AU"/>
              <a:pPr>
                <a:defRPr/>
              </a:pPr>
              <a:t>106</a:t>
            </a:fld>
            <a:endParaRPr lang="en-AU" dirty="0"/>
          </a:p>
        </p:txBody>
      </p:sp>
      <p:pic>
        <p:nvPicPr>
          <p:cNvPr id="48137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79885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Box 11"/>
          <p:cNvSpPr txBox="1">
            <a:spLocks noChangeArrowheads="1"/>
          </p:cNvSpPr>
          <p:nvPr/>
        </p:nvSpPr>
        <p:spPr bwMode="auto">
          <a:xfrm>
            <a:off x="3851920" y="2636912"/>
            <a:ext cx="22367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b="1" dirty="0">
                <a:solidFill>
                  <a:schemeClr val="tx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報告</a:t>
            </a:r>
            <a:endParaRPr lang="en-AU" sz="8000" b="1" dirty="0">
              <a:solidFill>
                <a:schemeClr val="tx2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503532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107</a:t>
            </a:fld>
            <a:endParaRPr lang="en-AU" dirty="0"/>
          </a:p>
        </p:txBody>
      </p:sp>
      <p:pic>
        <p:nvPicPr>
          <p:cNvPr id="8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823" y="1524000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2160" y="696557"/>
            <a:ext cx="249299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6000" b="1" dirty="0">
                <a:solidFill>
                  <a:schemeClr val="tx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回應詩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520" y="4581128"/>
            <a:ext cx="65444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有福的確據</a:t>
            </a:r>
            <a:endParaRPr lang="ja-JP" altLang="en-US" sz="4800" spc="600" dirty="0">
              <a:latin typeface="HanWangYenHeavy" panose="02020300000000000000" pitchFamily="18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1256" y="3394575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AU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414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</p:spTree>
    <p:extLst>
      <p:ext uri="{BB962C8B-B14F-4D97-AF65-F5344CB8AC3E}">
        <p14:creationId xmlns:p14="http://schemas.microsoft.com/office/powerpoint/2010/main" val="279346391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有福的確據，耶穌屬我，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我今得先嘗天堂的榮耀！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為父神後嗣，已得救贖，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從聖靈得生，寶血洗淨。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414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有福的確據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7025204"/>
      </p:ext>
    </p:extLst>
  </p:cSld>
  <p:clrMapOvr>
    <a:masterClrMapping/>
  </p:clrMapOvr>
  <p:transition>
    <p:cut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這是我信息，我的詩歌，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讚美我救主，晝夜唱和。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這是我信息，我的詩歌，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讚美我救主，晝夜唱和。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109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414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有福的確據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8757599"/>
      </p:ext>
    </p:extLst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甘犧牲捨己救萬民，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For He gave up His life for 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祢是彌賽亞  我主我上帝。</a:t>
            </a:r>
          </a:p>
          <a:p>
            <a:pPr algn="ctr"/>
            <a:r>
              <a:rPr lang="en-US" sz="3600" dirty="0"/>
              <a:t>The Messiah is my Lord and my God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2624044604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完全順服主，快樂無比，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天堂的榮耀，顯在我心裡，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天使帶信息，由天降臨，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傳報主憐憫，述說主愛。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110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414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有福的確據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2023150"/>
      </p:ext>
    </p:extLst>
  </p:cSld>
  <p:clrMapOvr>
    <a:masterClrMapping/>
  </p:clrMapOvr>
  <p:transition>
    <p:cut/>
  </p:transition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這是我信息，我的詩歌，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讚美我救主，晝夜唱和。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這是我信息，我的詩歌，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讚美我救主，晝夜唱和。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111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414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有福的確據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8062934"/>
      </p:ext>
    </p:extLst>
  </p:cSld>
  <p:clrMapOvr>
    <a:masterClrMapping/>
  </p:clrMapOvr>
  <p:transition>
    <p:cut/>
  </p:transition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完全順服主，萬事安寧，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我在救主裡，喜樂滿心懷，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時刻仰望主，儆醒等待，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滿得主恩惠，浸於主愛。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112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414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有福的確據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6915279"/>
      </p:ext>
    </p:extLst>
  </p:cSld>
  <p:clrMapOvr>
    <a:masterClrMapping/>
  </p:clrMapOvr>
  <p:transition>
    <p:cut/>
  </p:transition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44624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這是我信息，我的詩歌，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讚美我救主，晝夜唱和。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這是我信息，我的詩歌，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讚美我救主，晝夜唱和。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C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113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630863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414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092" y="4896927"/>
            <a:ext cx="7143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有福的確據</a:t>
            </a:r>
            <a:endParaRPr lang="en-AU" altLang="zh-TW" sz="4400" b="1" spc="600" dirty="0">
              <a:solidFill>
                <a:schemeClr val="accent6"/>
              </a:solidFill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14315202"/>
      </p:ext>
    </p:extLst>
  </p:cSld>
  <p:clrMapOvr>
    <a:masterClrMapping/>
  </p:clrMapOvr>
  <p:transition>
    <p:cut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539552" y="6093296"/>
            <a:ext cx="720080" cy="447423"/>
          </a:xfrm>
        </p:spPr>
        <p:txBody>
          <a:bodyPr/>
          <a:lstStyle/>
          <a:p>
            <a:pPr>
              <a:defRPr/>
            </a:pPr>
            <a:fld id="{FFA91C26-2D2B-4CE3-A812-3447BD499175}" type="slidenum">
              <a:rPr lang="en-AU"/>
              <a:pPr>
                <a:defRPr/>
              </a:pPr>
              <a:t>114</a:t>
            </a:fld>
            <a:endParaRPr lang="en-AU" dirty="0"/>
          </a:p>
        </p:txBody>
      </p:sp>
      <p:pic>
        <p:nvPicPr>
          <p:cNvPr id="49161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TextBox 11"/>
          <p:cNvSpPr txBox="1">
            <a:spLocks noChangeArrowheads="1"/>
          </p:cNvSpPr>
          <p:nvPr/>
        </p:nvSpPr>
        <p:spPr bwMode="auto">
          <a:xfrm>
            <a:off x="1860206" y="2609617"/>
            <a:ext cx="5232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4000"/>
              </a:spcBef>
              <a:defRPr/>
            </a:pPr>
            <a:r>
              <a:rPr lang="en-AU" altLang="en-US" sz="8000" b="1" dirty="0">
                <a:solidFill>
                  <a:schemeClr val="accent2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祝 福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060848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altLang="en-US" sz="8000" b="1" dirty="0">
                <a:solidFill>
                  <a:schemeClr val="accent1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默禱</a:t>
            </a:r>
            <a:r>
              <a:rPr lang="en-AU" altLang="en-US" sz="80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．</a:t>
            </a:r>
            <a:r>
              <a:rPr lang="en-US" altLang="en-US" sz="8000" b="1" dirty="0">
                <a:solidFill>
                  <a:schemeClr val="accent1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散會</a:t>
            </a:r>
          </a:p>
          <a:p>
            <a:pPr algn="ctr"/>
            <a:endParaRPr lang="en-AU" sz="8000" dirty="0">
              <a:solidFill>
                <a:schemeClr val="accent1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頌讚主，頌讚主，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Praise the Lord, praise the Lord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高聲歡唱</a:t>
            </a:r>
          </a:p>
          <a:p>
            <a:pPr algn="ctr"/>
            <a:r>
              <a:rPr lang="en-US" sz="3600" dirty="0"/>
              <a:t>Let us rejoice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1788932101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讓我舉起手來宣稱主聖名。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raise my hand </a:t>
            </a:r>
          </a:p>
          <a:p>
            <a:pPr algn="ctr"/>
            <a:r>
              <a:rPr lang="en-US" sz="3600" dirty="0"/>
              <a:t>to praise my Lord’s great name</a:t>
            </a:r>
            <a:endParaRPr lang="zh-TW" altLang="en-US" sz="36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頌讚主基督</a:t>
            </a:r>
          </a:p>
          <a:p>
            <a:pPr algn="ctr"/>
            <a:r>
              <a:rPr lang="en-US" sz="3600" dirty="0"/>
              <a:t>Praise to Christ the Lord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1147551799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甘犧牲前來救罪人，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Lord you willingly sacrificed to save us from sin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祢是彌賽亞我主我上帝。</a:t>
            </a:r>
          </a:p>
          <a:p>
            <a:pPr algn="ctr"/>
            <a:r>
              <a:rPr lang="en-US" sz="3600" dirty="0"/>
              <a:t>The Messiah is my Lord and my God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1778545399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神大能今彰顯恩典，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The </a:t>
            </a:r>
            <a:r>
              <a:rPr lang="en-US" sz="3600" dirty="0" err="1"/>
              <a:t>pow’r</a:t>
            </a:r>
            <a:r>
              <a:rPr lang="en-US" sz="3600" dirty="0"/>
              <a:t> of God is shown through grace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豐富深厚天天都可見，</a:t>
            </a:r>
          </a:p>
          <a:p>
            <a:pPr algn="ctr"/>
            <a:r>
              <a:rPr lang="en-US" sz="3600" dirty="0"/>
              <a:t>And all His blessings everyday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628975862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願意謙卑屈膝俯伏祢面前，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humbly kneel and bow before Your throne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頌讚主基督，</a:t>
            </a:r>
          </a:p>
          <a:p>
            <a:pPr algn="ctr"/>
            <a:r>
              <a:rPr lang="en-US" sz="3600" dirty="0"/>
              <a:t>Praise to Christ the Lord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1948293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甘犧牲捨己救萬民，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For He gave up His life for 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祢是彌賽亞  我主我上帝。</a:t>
            </a:r>
          </a:p>
          <a:p>
            <a:pPr algn="ctr"/>
            <a:r>
              <a:rPr lang="en-US" sz="3600" dirty="0"/>
              <a:t>The Messiah is my Lord and my God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405231909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神大能今彰顯恩典，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The </a:t>
            </a:r>
            <a:r>
              <a:rPr lang="en-US" sz="3600" dirty="0" err="1"/>
              <a:t>pow’r</a:t>
            </a:r>
            <a:r>
              <a:rPr lang="en-US" sz="3600" dirty="0"/>
              <a:t> of God is shown through grace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豐富深厚天天都可見，</a:t>
            </a:r>
          </a:p>
          <a:p>
            <a:pPr algn="ctr"/>
            <a:r>
              <a:rPr lang="en-US" sz="3600" dirty="0"/>
              <a:t>And all His blessings everyday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091786395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願意謙卑屈膝俯伏祢面前，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humbly kneel and bow before Your throne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頌讚主基督，</a:t>
            </a:r>
          </a:p>
          <a:p>
            <a:pPr algn="ctr"/>
            <a:r>
              <a:rPr lang="en-US" sz="3600" dirty="0"/>
              <a:t>Praise to Christ the Lord</a:t>
            </a:r>
            <a:endParaRPr lang="zh-TW" alt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1076808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187624" y="1484784"/>
            <a:ext cx="7344816" cy="21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latin typeface="HanWangYenLight" pitchFamily="18" charset="-120"/>
                <a:ea typeface="HanWangYenLight" pitchFamily="18" charset="-120"/>
              </a:rPr>
              <a:t>雪梨華人基督教會</a:t>
            </a:r>
            <a:br>
              <a:rPr lang="en-US" altLang="ja-JP" sz="3600" dirty="0">
                <a:latin typeface="HanWangYenLight" pitchFamily="18" charset="-120"/>
                <a:ea typeface="HanWangYenLight" pitchFamily="18" charset="-120"/>
              </a:rPr>
            </a:br>
            <a:r>
              <a:rPr lang="zh-TW" altLang="en-US" sz="3600" dirty="0">
                <a:latin typeface="HanWangYenLight" pitchFamily="18" charset="-120"/>
                <a:ea typeface="HanWangYenLight" pitchFamily="18" charset="-120"/>
              </a:rPr>
              <a:t>粵 語 堂 家 庭 主 日</a:t>
            </a:r>
            <a:endParaRPr lang="en-US" altLang="zh-TW" sz="3600" dirty="0">
              <a:solidFill>
                <a:srgbClr val="333399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>
              <a:spcBef>
                <a:spcPts val="1100"/>
              </a:spcBef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sz="2800" spc="600" dirty="0">
                <a:solidFill>
                  <a:schemeClr val="tx2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2020</a:t>
            </a:r>
            <a:r>
              <a:rPr lang="en-US" altLang="en-US" sz="2800" spc="600" dirty="0">
                <a:solidFill>
                  <a:schemeClr val="tx2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年3月1日上午九時十五分</a:t>
            </a: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zh-TW" sz="2000" b="1" dirty="0">
              <a:solidFill>
                <a:srgbClr val="333399"/>
              </a:solidFill>
              <a:latin typeface="HanWangYenHeavy" pitchFamily="18" charset="-120"/>
              <a:ea typeface="HanWangYenHeavy" pitchFamily="18" charset="-120"/>
            </a:endParaRPr>
          </a:p>
          <a:p>
            <a:pPr algn="ctr">
              <a:lnSpc>
                <a:spcPct val="70000"/>
              </a:lnSpc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zh-TW" b="1" dirty="0" err="1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請肅靜預備崇拜</a:t>
            </a:r>
            <a:endParaRPr lang="zh-TW" altLang="en-US" dirty="0">
              <a:solidFill>
                <a:schemeClr val="accent2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8" name="Picture 7" descr="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9242" y="387948"/>
            <a:ext cx="572798" cy="969350"/>
          </a:xfrm>
          <a:prstGeom prst="rect">
            <a:avLst/>
          </a:prstGeom>
        </p:spPr>
      </p:pic>
      <p:pic>
        <p:nvPicPr>
          <p:cNvPr id="10" name="Picture 9" descr="graphics_pho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5085184"/>
            <a:ext cx="785268" cy="7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5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甘犧牲捨己救萬民，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For He gave up His life for 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祢是彌賽亞  我主我上帝。</a:t>
            </a:r>
          </a:p>
          <a:p>
            <a:pPr algn="ctr"/>
            <a:r>
              <a:rPr lang="en-US" sz="3600" dirty="0"/>
              <a:t>The Messiah is my Lord and my God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4057829390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信靠耶穌真是甜美；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 err="1">
                <a:ea typeface="HanWangYenLight" pitchFamily="18" charset="-120"/>
              </a:rPr>
              <a:t>‘</a:t>
            </a:r>
            <a:r>
              <a:rPr lang="en-AU" altLang="zh-TW" sz="3600" dirty="0" err="1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Tis</a:t>
            </a:r>
            <a:r>
              <a:rPr lang="en-AU" altLang="zh-TW" sz="3600" dirty="0"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 so sweet to trust in Jesus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只要深信主恩言，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to take Him at His word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523177997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只要站在主應許上，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to rest upon His promise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信靠主蒙福無邊。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Just to know, “Thus saith the Lord.”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2530858205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313162102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賜我恩更信靠祢。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069805652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信靠耶穌何等快樂；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I’m so glad I learned to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祂是我救主，良友，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Precious Jesus, Saviour, Friend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V4a</a:t>
            </a:r>
          </a:p>
        </p:txBody>
      </p:sp>
    </p:spTree>
    <p:extLst>
      <p:ext uri="{BB962C8B-B14F-4D97-AF65-F5344CB8AC3E}">
        <p14:creationId xmlns:p14="http://schemas.microsoft.com/office/powerpoint/2010/main" val="2989812817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深知祂必與我同行，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And I know that Thou art with me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從今時直到永遠。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Will be with me to the end.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V4b</a:t>
            </a:r>
          </a:p>
        </p:txBody>
      </p:sp>
    </p:spTree>
    <p:extLst>
      <p:ext uri="{BB962C8B-B14F-4D97-AF65-F5344CB8AC3E}">
        <p14:creationId xmlns:p14="http://schemas.microsoft.com/office/powerpoint/2010/main" val="438852280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980832869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賜我恩更信靠祢。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01337190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耶穌，耶穌，何等可靠，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how I trust Thee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我的經驗屢證實。</a:t>
            </a: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How I’ve proved Thee o’er and o’er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C1</a:t>
            </a:r>
          </a:p>
        </p:txBody>
      </p:sp>
    </p:spTree>
    <p:extLst>
      <p:ext uri="{BB962C8B-B14F-4D97-AF65-F5344CB8AC3E}">
        <p14:creationId xmlns:p14="http://schemas.microsoft.com/office/powerpoint/2010/main" val="3225375360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a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647080"/>
            <a:ext cx="4686300" cy="17018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3" name="Picture 12" descr="pray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67796"/>
            <a:ext cx="4143404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479715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信靠耶穌真是甜美 </a:t>
            </a:r>
            <a:endParaRPr lang="en-AU" altLang="zh-TW" sz="40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2400" b="1" dirty="0" err="1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‘Tis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 So Sweet to Trust in Jesus 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詩集：生命聖詩 </a:t>
            </a:r>
            <a:r>
              <a:rPr lang="en-AU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286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版權屬宣道出版社所有</a:t>
            </a:r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116632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耶穌，耶穌，寶貴耶穌，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Jesus, Jesus, precious Jesus!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賜我恩更信靠祢。</a:t>
            </a:r>
            <a:endParaRPr lang="en-AU" altLang="zh-TW" sz="3600" dirty="0">
              <a:ea typeface="HanWangYenLight" pitchFamily="18" charset="-120"/>
            </a:endParaRPr>
          </a:p>
          <a:p>
            <a:pPr algn="ctr"/>
            <a:r>
              <a:rPr lang="en-AU" altLang="zh-TW" sz="3600" dirty="0">
                <a:ea typeface="HanWangYenLight" pitchFamily="18" charset="-120"/>
              </a:rPr>
              <a:t>O for grace to trust Thee more.</a:t>
            </a:r>
            <a:endParaRPr lang="en-AU" altLang="zh-TW" sz="3600" dirty="0"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C2</a:t>
            </a:r>
          </a:p>
        </p:txBody>
      </p:sp>
    </p:spTree>
    <p:extLst>
      <p:ext uri="{BB962C8B-B14F-4D97-AF65-F5344CB8AC3E}">
        <p14:creationId xmlns:p14="http://schemas.microsoft.com/office/powerpoint/2010/main" val="1508487997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萬籟寂無聲，卻見證呼應，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Silent are the skies, echoing Your word.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教我領會知道，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Let me feel Your presence.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2780930139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神同在喚我心靈；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Hear Your call deep in my heart.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4086563235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信實達穹蒼，智慧遍天際，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Faithfulness abounds. Wisdom paints the skies.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細緻佈下一切，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Every little detail is God’s work.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1775549776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神同在沒法推諉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can’t deny.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1158548684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高聲讚頌神極偉大精心創世，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Let us proclaim the greatness of creation.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這個世間存留原是祢恩惠；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And by Your grace, the world is in existence.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1451818226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祢顯彰在我心，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You have shown in my heart,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流露深愛到萬世，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deep and everlasting love.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3765669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終一生敬拜，我永願為活祭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I will use my life to praise and worship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701826621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萬籟寂無聲，卻見證呼應，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Silent are the skies, echoing Your word.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教我領會知道，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Let me feel Your presence.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2149149984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39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神同在喚我心靈；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Hear Your call deep in my heart.</a:t>
            </a:r>
            <a:r>
              <a:rPr lang="zh-TW" altLang="en-US" sz="3600" dirty="0">
                <a:ea typeface="HanWangYenLight" pitchFamily="18" charset="-120"/>
              </a:rPr>
              <a:t> 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2822343759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宣召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571480"/>
            <a:ext cx="6116320" cy="4587240"/>
          </a:xfrm>
          <a:prstGeom prst="rect">
            <a:avLst/>
          </a:prstGeom>
        </p:spPr>
      </p:pic>
      <p:pic>
        <p:nvPicPr>
          <p:cNvPr id="12" name="Picture 11" descr="cro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5226" y="2276872"/>
            <a:ext cx="572798" cy="969350"/>
          </a:xfrm>
          <a:prstGeom prst="rect">
            <a:avLst/>
          </a:prstGeom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40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信實達穹蒼，智慧遍天際，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Faithfulness abounds. Wisdom paints the skies.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細緻佈下一切，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Every little detail is God’s work.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V2a</a:t>
            </a:r>
          </a:p>
        </p:txBody>
      </p:sp>
    </p:spTree>
    <p:extLst>
      <p:ext uri="{BB962C8B-B14F-4D97-AF65-F5344CB8AC3E}">
        <p14:creationId xmlns:p14="http://schemas.microsoft.com/office/powerpoint/2010/main" val="2779681671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神同在沒法推諉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We can’t deny.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V2b</a:t>
            </a:r>
          </a:p>
        </p:txBody>
      </p:sp>
    </p:spTree>
    <p:extLst>
      <p:ext uri="{BB962C8B-B14F-4D97-AF65-F5344CB8AC3E}">
        <p14:creationId xmlns:p14="http://schemas.microsoft.com/office/powerpoint/2010/main" val="1501375108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高聲讚頌神極偉大精心創世，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Let us proclaim the greatness of creation.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這個世間存留原是祢恩惠；</a:t>
            </a:r>
            <a:br>
              <a:rPr lang="zh-TW" altLang="en-US" sz="5400" dirty="0">
                <a:latin typeface="HanWangYenLight" pitchFamily="18" charset="-120"/>
                <a:ea typeface="HanWangYenLight" pitchFamily="18" charset="-120"/>
              </a:rPr>
            </a:br>
            <a:r>
              <a:rPr lang="en-US" sz="3600" dirty="0">
                <a:ea typeface="HanWangYenLight" pitchFamily="18" charset="-120"/>
              </a:rPr>
              <a:t>And by Your grace, the world is in existence.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3373385261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43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祢顯彰在我心，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You have shown in my heart, 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流露深愛到萬世，</a:t>
            </a:r>
          </a:p>
          <a:p>
            <a:pPr algn="ctr"/>
            <a:r>
              <a:rPr lang="en-US" sz="3600" dirty="0">
                <a:ea typeface="HanWangYenLight" pitchFamily="18" charset="-120"/>
              </a:rPr>
              <a:t>deep and everlasting love.</a:t>
            </a:r>
            <a:endParaRPr lang="en-AU" altLang="zh-TW" sz="3600" dirty="0"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 err="1"/>
              <a:t>Cb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4423720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44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終一生敬拜，我永願為活祭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I will use my life to praise and worship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Cc</a:t>
            </a:r>
          </a:p>
        </p:txBody>
      </p:sp>
    </p:spTree>
    <p:extLst>
      <p:ext uri="{BB962C8B-B14F-4D97-AF65-F5344CB8AC3E}">
        <p14:creationId xmlns:p14="http://schemas.microsoft.com/office/powerpoint/2010/main" val="149174621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7763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原是祢恩惠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By Your Grace</a:t>
            </a:r>
          </a:p>
          <a:p>
            <a:pPr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陳民煒 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陳美儀 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心弦接觸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角聲使團敬拜讚美專輯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45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終一生敬拜，我永願為活祭</a:t>
            </a: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﹗</a:t>
            </a:r>
            <a:endParaRPr lang="zh-TW" altLang="en-US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>
                <a:ea typeface="HanWangYenLight" pitchFamily="18" charset="-120"/>
              </a:rPr>
              <a:t>I will use my life to praise and worship you.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63566966"/>
      </p:ext>
    </p:extLst>
  </p:cSld>
  <p:clrMapOvr>
    <a:masterClrMapping/>
  </p:clrMapOvr>
  <p:transition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7A1-991F-4417-87C2-4F79DEC0E68F}" type="slidenum">
              <a:rPr lang="en-AU"/>
              <a:pPr>
                <a:defRPr/>
              </a:pPr>
              <a:t>46</a:t>
            </a:fld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1124744"/>
            <a:ext cx="3265488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2000" b="1" dirty="0">
                <a:solidFill>
                  <a:schemeClr val="accent2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祈禱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  <p:pic>
        <p:nvPicPr>
          <p:cNvPr id="23562" name="Picture 10" descr="cr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500313" y="3500438"/>
            <a:ext cx="5786437" cy="2120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眾立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長者或有需要者</a:t>
            </a:r>
          </a:p>
          <a:p>
            <a:pPr marL="342900" indent="-3429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en-US" sz="3600" dirty="0">
                <a:solidFill>
                  <a:srgbClr val="6633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可自由選擇坐下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4927A1-991F-4417-87C2-4F79DEC0E68F}" type="slidenum">
              <a:rPr lang="en-AU"/>
              <a:pPr>
                <a:defRPr/>
              </a:pPr>
              <a:t>47</a:t>
            </a:fld>
            <a:endParaRPr lang="en-AU" dirty="0"/>
          </a:p>
        </p:txBody>
      </p:sp>
      <p:pic>
        <p:nvPicPr>
          <p:cNvPr id="6" name="Picture 11" descr="jesusNKids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836712"/>
            <a:ext cx="4608512" cy="422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12373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808080"/>
            </a:gs>
          </a:gsLst>
          <a:lin ang="1638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udas…"/>
          <p:cNvSpPr txBox="1"/>
          <p:nvPr/>
        </p:nvSpPr>
        <p:spPr>
          <a:xfrm>
            <a:off x="2634091" y="1752600"/>
            <a:ext cx="3890105" cy="2212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600"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kumimoji="0" sz="6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MT Condensed Extra Bold"/>
                <a:sym typeface="Abadi MT Condensed Extra Bold"/>
              </a:rPr>
              <a:t>Judas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MT Condensed Extra Bold"/>
                <a:sym typeface="Abadi MT Condensed Extra Bold"/>
              </a:rPr>
              <a:t>Luke 6, 22, John 12, Matthew 26-27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adi MT Condensed Extra Bold"/>
              <a:sym typeface="Abadi MT Condensed Extra Bold"/>
            </a:endParaRP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MT Condensed Extra Bold"/>
                <a:sym typeface="Abadi MT Condensed Extra Bold"/>
              </a:rPr>
              <a:t>Script by Sandy Galea</a:t>
            </a:r>
          </a:p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Abadi MT Condensed Extra Bold"/>
                <a:ea typeface="Abadi MT Condensed Extra Bold"/>
                <a:cs typeface="Abadi MT Condensed Extra Bold"/>
                <a:sym typeface="Abadi MT Condensed Extra Bold"/>
              </a:defRPr>
            </a:pPr>
            <a:r>
              <a:rPr kumimoji="0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badi MT Condensed Extra Bold"/>
                <a:sym typeface="Abadi MT Condensed Extra Bold"/>
              </a:rPr>
              <a:t>Pictures by Maggie Ha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F6058F-FA84-48F6-A36E-5A1B97C35D80}" type="slidenum">
              <a:rPr lang="en-AU"/>
              <a:pPr>
                <a:defRPr/>
              </a:pPr>
              <a:t>5</a:t>
            </a:fld>
            <a:endParaRPr lang="en-AU" dirty="0"/>
          </a:p>
        </p:txBody>
      </p:sp>
      <p:pic>
        <p:nvPicPr>
          <p:cNvPr id="5128" name="Picture 11" descr="sing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762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914650" y="3357563"/>
            <a:ext cx="4800600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7000" spc="2000" dirty="0">
                <a:solidFill>
                  <a:srgbClr val="FF0000"/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齊來讚美</a:t>
            </a:r>
            <a:endParaRPr lang="en-AU" sz="7000" spc="2000" dirty="0">
              <a:latin typeface="HanWangYenLight" pitchFamily="18" charset="-120"/>
              <a:ea typeface="HanWangYenLight" pitchFamily="18" charset="-120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" name="Group"/>
          <p:cNvGrpSpPr/>
          <p:nvPr/>
        </p:nvGrpSpPr>
        <p:grpSpPr>
          <a:xfrm>
            <a:off x="4648200" y="304800"/>
            <a:ext cx="3960813" cy="2672672"/>
            <a:chOff x="0" y="0"/>
            <a:chExt cx="3960812" cy="2672671"/>
          </a:xfrm>
        </p:grpSpPr>
        <p:sp>
          <p:nvSpPr>
            <p:cNvPr id="25" name="Quote Bubble"/>
            <p:cNvSpPr/>
            <p:nvPr/>
          </p:nvSpPr>
          <p:spPr>
            <a:xfrm>
              <a:off x="0" y="0"/>
              <a:ext cx="3960813" cy="201612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I am going…"/>
            <p:cNvSpPr txBox="1"/>
            <p:nvPr/>
          </p:nvSpPr>
          <p:spPr>
            <a:xfrm>
              <a:off x="625722" y="295231"/>
              <a:ext cx="2709369" cy="237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I am going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 to be betrayed</a:t>
              </a:r>
            </a:p>
          </p:txBody>
        </p:sp>
      </p:grpSp>
      <p:pic>
        <p:nvPicPr>
          <p:cNvPr id="28" name="money.png" descr="mone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00400"/>
            <a:ext cx="3505200" cy="3246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" name="Group"/>
          <p:cNvGrpSpPr/>
          <p:nvPr/>
        </p:nvGrpSpPr>
        <p:grpSpPr>
          <a:xfrm>
            <a:off x="4648200" y="304800"/>
            <a:ext cx="3960813" cy="2672672"/>
            <a:chOff x="0" y="0"/>
            <a:chExt cx="3960812" cy="2672671"/>
          </a:xfrm>
        </p:grpSpPr>
        <p:sp>
          <p:nvSpPr>
            <p:cNvPr id="31" name="Quote Bubble"/>
            <p:cNvSpPr/>
            <p:nvPr/>
          </p:nvSpPr>
          <p:spPr>
            <a:xfrm>
              <a:off x="0" y="0"/>
              <a:ext cx="3960813" cy="201612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I am going…"/>
            <p:cNvSpPr txBox="1"/>
            <p:nvPr/>
          </p:nvSpPr>
          <p:spPr>
            <a:xfrm>
              <a:off x="625722" y="295231"/>
              <a:ext cx="2709369" cy="237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I am going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 to be arrested</a:t>
              </a:r>
            </a:p>
          </p:txBody>
        </p:sp>
      </p:grpSp>
      <p:pic>
        <p:nvPicPr>
          <p:cNvPr id="34" name="arrest.png" descr="arres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960687"/>
            <a:ext cx="3376613" cy="3592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9" name="Group"/>
          <p:cNvGrpSpPr/>
          <p:nvPr/>
        </p:nvGrpSpPr>
        <p:grpSpPr>
          <a:xfrm>
            <a:off x="4648200" y="304800"/>
            <a:ext cx="3960813" cy="2101172"/>
            <a:chOff x="0" y="0"/>
            <a:chExt cx="3960812" cy="2101171"/>
          </a:xfrm>
        </p:grpSpPr>
        <p:sp>
          <p:nvSpPr>
            <p:cNvPr id="37" name="Quote Bubble"/>
            <p:cNvSpPr/>
            <p:nvPr/>
          </p:nvSpPr>
          <p:spPr>
            <a:xfrm>
              <a:off x="0" y="0"/>
              <a:ext cx="3960813" cy="201612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I am going…"/>
            <p:cNvSpPr txBox="1"/>
            <p:nvPr/>
          </p:nvSpPr>
          <p:spPr>
            <a:xfrm>
              <a:off x="625722" y="295231"/>
              <a:ext cx="2709369" cy="180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I am going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 to die.</a:t>
              </a:r>
            </a:p>
          </p:txBody>
        </p:sp>
      </p:grpSp>
      <p:pic>
        <p:nvPicPr>
          <p:cNvPr id="40" name="Cross.png" descr="Cros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971800"/>
            <a:ext cx="3441700" cy="335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6.jpg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Group"/>
          <p:cNvGrpSpPr/>
          <p:nvPr/>
        </p:nvGrpSpPr>
        <p:grpSpPr>
          <a:xfrm>
            <a:off x="4648200" y="304800"/>
            <a:ext cx="3960813" cy="2101172"/>
            <a:chOff x="0" y="0"/>
            <a:chExt cx="3960812" cy="2101171"/>
          </a:xfrm>
        </p:grpSpPr>
        <p:sp>
          <p:nvSpPr>
            <p:cNvPr id="43" name="Quote Bubble"/>
            <p:cNvSpPr/>
            <p:nvPr/>
          </p:nvSpPr>
          <p:spPr>
            <a:xfrm>
              <a:off x="0" y="0"/>
              <a:ext cx="3960813" cy="2016125"/>
            </a:xfrm>
            <a:prstGeom prst="wedgeEllipseCallout">
              <a:avLst>
                <a:gd name="adj1" fmla="val -43750"/>
                <a:gd name="adj2" fmla="val 70000"/>
              </a:avLst>
            </a:prstGeom>
            <a:solidFill>
              <a:srgbClr val="FFFFFF"/>
            </a:solidFill>
            <a:ln w="222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But I won’t…"/>
            <p:cNvSpPr txBox="1"/>
            <p:nvPr/>
          </p:nvSpPr>
          <p:spPr>
            <a:xfrm>
              <a:off x="625722" y="295231"/>
              <a:ext cx="2709369" cy="1805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But I won’t</a:t>
              </a:r>
            </a:p>
            <a:p>
              <a:pPr marL="0" marR="0" lvl="0" indent="0" algn="ct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latin typeface="Arial Black"/>
                  <a:ea typeface="Arial Black"/>
                  <a:cs typeface="Arial Black"/>
                  <a:sym typeface="Arial Black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/>
                  <a:sym typeface="Arial Black"/>
                </a:rPr>
                <a:t>stay dead.</a:t>
              </a:r>
            </a:p>
          </p:txBody>
        </p:sp>
      </p:grpSp>
      <p:pic>
        <p:nvPicPr>
          <p:cNvPr id="46" name="Grave.png" descr="Grav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22600"/>
            <a:ext cx="3733800" cy="3581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Oval"/>
          <p:cNvSpPr/>
          <p:nvPr/>
        </p:nvSpPr>
        <p:spPr>
          <a:xfrm>
            <a:off x="2819400" y="1371600"/>
            <a:ext cx="914400" cy="1295400"/>
          </a:xfrm>
          <a:prstGeom prst="ellipse">
            <a:avLst/>
          </a:prstGeom>
          <a:ln w="38100">
            <a:solidFill>
              <a:srgbClr val="FFFF00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3775075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7.jpg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505200"/>
            <a:ext cx="3898900" cy="26955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8.jpg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987" y="292100"/>
            <a:ext cx="3716338" cy="261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lazarus.gif" descr="lazaru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950" y="3152775"/>
            <a:ext cx="2940050" cy="33369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7.1.jpg" descr="7.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6537" y="2014537"/>
            <a:ext cx="3243263" cy="2371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4.jpg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457200"/>
            <a:ext cx="8407400" cy="594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2.jpg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Oval"/>
          <p:cNvSpPr/>
          <p:nvPr/>
        </p:nvSpPr>
        <p:spPr>
          <a:xfrm>
            <a:off x="2819400" y="1371600"/>
            <a:ext cx="914400" cy="1295400"/>
          </a:xfrm>
          <a:prstGeom prst="ellipse">
            <a:avLst/>
          </a:prstGeom>
          <a:ln w="38100">
            <a:solidFill>
              <a:srgbClr val="FFFF00"/>
            </a:solidFill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rIns="45719" anchor="ctr"/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12.jpg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9144000" cy="6467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頌讚主，頌讚主，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Praise the Lord, praise the Lord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高聲歡唱</a:t>
            </a:r>
          </a:p>
          <a:p>
            <a:pPr algn="ctr"/>
            <a:r>
              <a:rPr lang="en-US" sz="3600" dirty="0"/>
              <a:t>Let us rejoice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V1a</a:t>
            </a:r>
          </a:p>
        </p:txBody>
      </p:sp>
    </p:spTree>
    <p:extLst>
      <p:ext uri="{BB962C8B-B14F-4D97-AF65-F5344CB8AC3E}">
        <p14:creationId xmlns:p14="http://schemas.microsoft.com/office/powerpoint/2010/main" val="842427312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13.jpg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9144000" cy="6467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14.jpg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262"/>
            <a:ext cx="9144000" cy="6467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15.jpg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16.jpg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17.jpg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37"/>
            <a:ext cx="9144000" cy="6562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18.jpg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"/>
            <a:ext cx="9144000" cy="6524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19.jpg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20.jpg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75"/>
            <a:ext cx="9144000" cy="65468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21.1.jpg" descr="21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025"/>
            <a:ext cx="9144000" cy="6457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21.jpg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讓我舉起手來宣稱主聖名。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I will raise my hand </a:t>
            </a:r>
          </a:p>
          <a:p>
            <a:pPr algn="ctr"/>
            <a:r>
              <a:rPr lang="en-US" sz="3600" dirty="0"/>
              <a:t>to praise my Lord’s great name</a:t>
            </a:r>
            <a:endParaRPr lang="zh-TW" altLang="en-US" sz="3600" dirty="0"/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頌讚主基督</a:t>
            </a:r>
          </a:p>
          <a:p>
            <a:pPr algn="ctr"/>
            <a:r>
              <a:rPr lang="en-US" sz="3600" dirty="0"/>
              <a:t>Praise to Christ the Lord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V1b</a:t>
            </a:r>
          </a:p>
        </p:txBody>
      </p:sp>
    </p:spTree>
    <p:extLst>
      <p:ext uri="{BB962C8B-B14F-4D97-AF65-F5344CB8AC3E}">
        <p14:creationId xmlns:p14="http://schemas.microsoft.com/office/powerpoint/2010/main" val="248286794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70</a:t>
            </a:fld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2411760" y="1666255"/>
            <a:ext cx="4752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使徒行傳 </a:t>
            </a:r>
            <a:r>
              <a:rPr lang="en-US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4:11-12 (</a:t>
            </a:r>
            <a:r>
              <a:rPr lang="en-AU" altLang="zh-TW" sz="4000" b="1" dirty="0">
                <a:latin typeface="Microsoft GothicNeo" panose="020B0503020000020004" pitchFamily="34" charset="-127"/>
                <a:ea typeface="Microsoft GothicNeo" panose="020B0503020000020004" pitchFamily="34" charset="-127"/>
                <a:cs typeface="Microsoft GothicNeo" panose="020B0503020000020004" pitchFamily="34" charset="-127"/>
              </a:rPr>
              <a:t>Acts)</a:t>
            </a:r>
            <a:endParaRPr lang="en-AU" altLang="en-US" sz="4000" b="1" spc="6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6" y="188640"/>
            <a:ext cx="3931973" cy="1307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6000" b="1" dirty="0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本月金句</a:t>
            </a:r>
            <a:endParaRPr lang="en-AU" altLang="ja-JP" sz="6000" b="1" dirty="0">
              <a:solidFill>
                <a:schemeClr val="accent1">
                  <a:lumMod val="50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pic>
        <p:nvPicPr>
          <p:cNvPr id="1028" name="Picture 4" descr="5 Scriptures That Will Super-Charge Your Bible Engagement">
            <a:extLst>
              <a:ext uri="{FF2B5EF4-FFF2-40B4-BE49-F238E27FC236}">
                <a16:creationId xmlns:a16="http://schemas.microsoft.com/office/drawing/2014/main" id="{CE575978-2099-4167-9277-9AA85181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4" y="3212976"/>
            <a:ext cx="4324000" cy="22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452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71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4:11 </a:t>
            </a:r>
            <a:r>
              <a:rPr lang="zh-TW" altLang="en-US" sz="5400" dirty="0"/>
              <a:t>他是你們匠人所棄的石頭，已成了房角的頭塊石頭。</a:t>
            </a:r>
            <a:endParaRPr lang="en-AU" altLang="zh-TW" sz="5400" dirty="0"/>
          </a:p>
          <a:p>
            <a:r>
              <a:rPr lang="en-US" altLang="zh-TW" sz="3600" dirty="0">
                <a:ea typeface="HanWangYenLight" pitchFamily="18" charset="-120"/>
              </a:rPr>
              <a:t>4:12 </a:t>
            </a:r>
            <a:r>
              <a:rPr lang="zh-TW" altLang="en-US" sz="5400" dirty="0"/>
              <a:t>除他以外</a:t>
            </a:r>
            <a:r>
              <a:rPr lang="en-AU" altLang="zh-TW" sz="5400" dirty="0"/>
              <a:t>, </a:t>
            </a:r>
            <a:r>
              <a:rPr lang="zh-TW" altLang="en-US" sz="5400" dirty="0"/>
              <a:t> 別無拯救</a:t>
            </a:r>
            <a:r>
              <a:rPr lang="en-AU" altLang="zh-TW" sz="5400" dirty="0"/>
              <a:t>; </a:t>
            </a:r>
            <a:r>
              <a:rPr lang="zh-TW" altLang="en-US" sz="5400" dirty="0"/>
              <a:t>因為在天下人間</a:t>
            </a:r>
            <a:r>
              <a:rPr lang="en-AU" altLang="zh-TW" sz="5400" dirty="0"/>
              <a:t>, </a:t>
            </a:r>
            <a:r>
              <a:rPr lang="zh-TW" altLang="en-US" sz="5400" dirty="0"/>
              <a:t>沒有賜下別的名</a:t>
            </a:r>
            <a:r>
              <a:rPr lang="en-AU" altLang="zh-TW" sz="5400" dirty="0"/>
              <a:t>,</a:t>
            </a:r>
            <a:r>
              <a:rPr lang="zh-TW" altLang="en-US" sz="5400" dirty="0"/>
              <a:t>我們可以靠著得救。</a:t>
            </a:r>
            <a:endParaRPr lang="en-AU" altLang="zh-TW" sz="54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solidFill>
                  <a:schemeClr val="accent6"/>
                </a:solidFill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solidFill>
                <a:schemeClr val="accent6"/>
              </a:solidFill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lang="en-AU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solidFill>
                <a:schemeClr val="accent6"/>
              </a:solidFill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37677"/>
      </p:ext>
    </p:extLst>
  </p:cSld>
  <p:clrMapOvr>
    <a:masterClrMapping/>
  </p:clrMapOvr>
  <p:transition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72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-2094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ea typeface="HanWangYenLight" pitchFamily="18" charset="-120"/>
              </a:rPr>
              <a:t>4:11 </a:t>
            </a:r>
            <a:r>
              <a:rPr lang="en-US" sz="4000" dirty="0"/>
              <a:t>Scripture says that Jesus is “ the stone you builders did not accept. But it has become the most important stone of all. </a:t>
            </a:r>
            <a:r>
              <a:rPr lang="zh-TW" altLang="en-US" sz="4000" dirty="0"/>
              <a:t> </a:t>
            </a:r>
            <a:endParaRPr lang="en-AU" altLang="zh-TW" sz="4000" dirty="0"/>
          </a:p>
          <a:p>
            <a:r>
              <a:rPr lang="en-US" sz="3600" dirty="0"/>
              <a:t>4.12 </a:t>
            </a:r>
            <a:r>
              <a:rPr lang="en-US" sz="4000" dirty="0"/>
              <a:t>You can’t be saved by believing in anyone else. God has given people no other name under heaven that will save them.”</a:t>
            </a:r>
          </a:p>
          <a:p>
            <a:endParaRPr lang="en-US" altLang="zh-TW" sz="4400" dirty="0"/>
          </a:p>
          <a:p>
            <a:endParaRPr lang="en-US" altLang="zh-TW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026531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本月金句 </a:t>
            </a:r>
            <a:r>
              <a:rPr lang="en-US" altLang="zh-TW" sz="4000" b="1" dirty="0">
                <a:solidFill>
                  <a:schemeClr val="accent6"/>
                </a:solidFill>
                <a:latin typeface="Calibri" panose="020F0502020204030204" pitchFamily="34" charset="0"/>
                <a:ea typeface="HanWangYenLight" pitchFamily="18" charset="-120"/>
                <a:cs typeface="Calibri" panose="020F0502020204030204" pitchFamily="34" charset="0"/>
              </a:rPr>
              <a:t>Monthly Verse</a:t>
            </a:r>
            <a:endParaRPr lang="zh-TW" altLang="en-US" sz="4000" b="1" dirty="0">
              <a:solidFill>
                <a:schemeClr val="accent6"/>
              </a:solidFill>
              <a:latin typeface="Calibri" panose="020F0502020204030204" pitchFamily="34" charset="0"/>
              <a:ea typeface="HanWangYenLight" pitchFamily="18" charset="-120"/>
              <a:cs typeface="Calibri" panose="020F0502020204030204" pitchFamily="34" charset="0"/>
            </a:endParaRPr>
          </a:p>
          <a:p>
            <a:pPr algn="ctr"/>
            <a:r>
              <a:rPr lang="zh-TW" altLang="en-US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使徒行傳 </a:t>
            </a:r>
            <a:r>
              <a:rPr lang="en-US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4:11-12 (</a:t>
            </a:r>
            <a:r>
              <a:rPr lang="en-AU" altLang="zh-TW" sz="2800" dirty="0">
                <a:solidFill>
                  <a:schemeClr val="accent6"/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Acts)</a:t>
            </a:r>
            <a:endParaRPr lang="zh-TW" altLang="en-US" sz="3200" b="1" dirty="0">
              <a:solidFill>
                <a:schemeClr val="accent6"/>
              </a:solidFill>
              <a:latin typeface="+mj-lt"/>
              <a:ea typeface="HanWangYenLight" pitchFamily="18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41535"/>
      </p:ext>
    </p:extLst>
  </p:cSld>
  <p:clrMapOvr>
    <a:masterClrMapping/>
  </p:clrMapOvr>
  <p:transition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1E014-5F95-4561-96F9-A4BEF4A3C893}" type="slidenum">
              <a:rPr lang="en-AU"/>
              <a:pPr>
                <a:defRPr/>
              </a:pPr>
              <a:t>73</a:t>
            </a:fld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259632" y="2204864"/>
            <a:ext cx="734481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使徒行傳  </a:t>
            </a:r>
            <a:r>
              <a:rPr lang="en-US" altLang="zh-TW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16:1-10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(Acts</a:t>
            </a:r>
            <a:r>
              <a:rPr lang="en-AU" altLang="zh-TW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)</a:t>
            </a:r>
            <a:r>
              <a:rPr lang="zh-TW" altLang="en-US" sz="5500" b="1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endParaRPr lang="en-AU" altLang="zh-TW" sz="5500" b="1" dirty="0">
              <a:latin typeface="HanWangYenLight" panose="02020300000000000000" pitchFamily="18" charset="-120"/>
              <a:ea typeface="HanWangYenLight" panose="02020300000000000000" pitchFamily="18" charset="-120"/>
            </a:endParaRPr>
          </a:p>
        </p:txBody>
      </p:sp>
      <p:pic>
        <p:nvPicPr>
          <p:cNvPr id="26634" name="Picture 16" descr="imag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455" y="210399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63888" y="4298320"/>
            <a:ext cx="28083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8000" b="1" dirty="0" err="1">
                <a:solidFill>
                  <a:schemeClr val="accent1">
                    <a:lumMod val="50000"/>
                  </a:schemeClr>
                </a:solidFill>
                <a:latin typeface="HanWangYenLight" pitchFamily="18" charset="-120"/>
                <a:ea typeface="HanWangYenLight" pitchFamily="18" charset="-120"/>
                <a:cs typeface="+mn-cs"/>
              </a:rPr>
              <a:t>讀經</a:t>
            </a:r>
            <a:endParaRPr lang="en-AU" sz="12000" spc="2000" dirty="0">
              <a:latin typeface="HanWangYenHeavy" pitchFamily="18" charset="-120"/>
              <a:ea typeface="HanWangYenHeavy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60128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74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16:1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保羅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來到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特庇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，又到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路司得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。在那裡有一個門徒，名叫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提摩太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，是信主之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婦人的兒子，他父親卻是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希利尼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95372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75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16:2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路司得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和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以哥念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的弟兄，都稱讚他。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153422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76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16:3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保羅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要帶他同去、只因那些地方的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猶太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人，都知道他父親是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希利尼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人，就給他行了割禮。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58240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77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16:4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他們經過各城， 把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耶路撒冷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使徒和長老所定的條規、交給門徒遵守。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646778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78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16:5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於是眾教會信心越發堅固，人數天天加增。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9931478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79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16:6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聖靈既然禁止他們在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亞西亞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講道，他們就經過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弗呂家加拉太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一帶地方。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573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2893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甘犧牲前來救罪人，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Lord you willingly sacrificed to save us from sin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祢是彌賽亞我主我上帝。</a:t>
            </a:r>
          </a:p>
          <a:p>
            <a:pPr algn="ctr"/>
            <a:r>
              <a:rPr lang="en-US" sz="3600" dirty="0"/>
              <a:t>The Messiah is my Lord and my God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V1c</a:t>
            </a:r>
          </a:p>
        </p:txBody>
      </p:sp>
    </p:spTree>
    <p:extLst>
      <p:ext uri="{BB962C8B-B14F-4D97-AF65-F5344CB8AC3E}">
        <p14:creationId xmlns:p14="http://schemas.microsoft.com/office/powerpoint/2010/main" val="1963368656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80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16:7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到了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每西亞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的邊界，他們想要往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庇推尼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去，耶穌的靈卻不許。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20842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81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16:8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他們就越過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每西亞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，下到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特羅亞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去。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0497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82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16:9 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在夜間有異象現與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保羅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。有一個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馬其頓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人，站著求他說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：「請你過到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馬其頓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來幫助我們。」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2800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F7568C-2990-4E32-8FD3-B1695D167CF6}" type="slidenum">
              <a:rPr lang="en-AU"/>
              <a:pPr>
                <a:defRPr/>
              </a:pPr>
              <a:t>83</a:t>
            </a:fld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1" y="5589240"/>
            <a:ext cx="907259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使徒行傳  </a:t>
            </a:r>
            <a:r>
              <a:rPr lang="en-US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16:1-10 (Acts</a:t>
            </a:r>
            <a:r>
              <a:rPr lang="en-AU" altLang="zh-TW" sz="2800" b="1" spc="600" dirty="0">
                <a:solidFill>
                  <a:schemeClr val="accent6">
                    <a:lumMod val="75000"/>
                  </a:schemeClr>
                </a:solidFill>
                <a:latin typeface="HanWangYenLight" pitchFamily="18" charset="-120"/>
                <a:ea typeface="HanWangYenLight" pitchFamily="18" charset="-120"/>
              </a:rPr>
              <a:t>)</a:t>
            </a:r>
            <a:endParaRPr lang="en-US" altLang="zh-TW" sz="2800" b="1" spc="600" dirty="0">
              <a:solidFill>
                <a:schemeClr val="accent6">
                  <a:lumMod val="75000"/>
                </a:schemeClr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44450"/>
            <a:ext cx="9144000" cy="352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zh-TW" sz="5400" dirty="0">
                <a:latin typeface="HanWangYenLight" pitchFamily="18" charset="-120"/>
                <a:ea typeface="HanWangYenLight" pitchFamily="18" charset="-120"/>
              </a:rPr>
              <a:t>16:10 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保羅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既看見這異象，我們隨即想要往</a:t>
            </a:r>
            <a:r>
              <a:rPr lang="zh-TW" altLang="en-US" sz="5400" u="sng" dirty="0">
                <a:latin typeface="HanWangYenLight" pitchFamily="18" charset="-120"/>
                <a:ea typeface="HanWangYenLight" pitchFamily="18" charset="-120"/>
              </a:rPr>
              <a:t>馬其頓</a:t>
            </a: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去，以為　神召我們傳福音給那裡的人聽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>
              <a:defRPr/>
            </a:pPr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。</a:t>
            </a:r>
            <a:endParaRPr lang="en-US" altLang="zh-TW" sz="5400" dirty="0">
              <a:latin typeface="HanWangYenLight" pitchFamily="18" charset="-120"/>
              <a:ea typeface="HanWangYenLight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853731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6255C-C172-4097-8760-ECCEBBB20EF8}" type="slidenum">
              <a:rPr lang="en-AU"/>
              <a:pPr>
                <a:defRPr/>
              </a:pPr>
              <a:t>84</a:t>
            </a:fld>
            <a:endParaRPr lang="en-AU" dirty="0"/>
          </a:p>
        </p:txBody>
      </p:sp>
      <p:pic>
        <p:nvPicPr>
          <p:cNvPr id="34825" name="Picture 10" descr="mess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3576"/>
            <a:ext cx="6722390" cy="572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4876" y="215278"/>
            <a:ext cx="3070071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5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</a:rPr>
              <a:t>梁明生牧師</a:t>
            </a:r>
          </a:p>
        </p:txBody>
      </p:sp>
      <p:sp>
        <p:nvSpPr>
          <p:cNvPr id="34827" name="TextBox 15"/>
          <p:cNvSpPr txBox="1">
            <a:spLocks noChangeArrowheads="1"/>
          </p:cNvSpPr>
          <p:nvPr/>
        </p:nvSpPr>
        <p:spPr bwMode="auto">
          <a:xfrm>
            <a:off x="3163504" y="2204864"/>
            <a:ext cx="44988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 馬其頓異象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A836-CA97-E645-99CC-5AF931552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2011" y="1490633"/>
            <a:ext cx="3574520" cy="3127312"/>
          </a:xfrm>
        </p:spPr>
        <p:txBody>
          <a:bodyPr>
            <a:normAutofit/>
          </a:bodyPr>
          <a:lstStyle/>
          <a:p>
            <a:r>
              <a:rPr lang="zh-TW" altLang="en-US" sz="5400" b="1" dirty="0">
                <a:latin typeface="Songti TC" panose="02010600040101010101" pitchFamily="2" charset="-120"/>
                <a:ea typeface="Songti TC" panose="02010600040101010101" pitchFamily="2" charset="-120"/>
              </a:rPr>
              <a:t>馬其頓異象</a:t>
            </a:r>
            <a:br>
              <a:rPr lang="en-AU" sz="3300" dirty="0">
                <a:latin typeface="Songti TC" panose="02010600040101010101" pitchFamily="2" charset="-120"/>
                <a:ea typeface="Songti TC" panose="02010600040101010101" pitchFamily="2" charset="-120"/>
              </a:rPr>
            </a:br>
            <a:br>
              <a:rPr lang="en-AU" sz="3300" dirty="0">
                <a:latin typeface="Songti TC" panose="02010600040101010101" pitchFamily="2" charset="-120"/>
                <a:ea typeface="Songti TC" panose="02010600040101010101" pitchFamily="2" charset="-120"/>
              </a:rPr>
            </a:br>
            <a:endParaRPr lang="en-US" sz="33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149DE8-9C3C-2B4A-876C-B6257A6A7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3341" y="4680696"/>
            <a:ext cx="3388658" cy="686671"/>
          </a:xfrm>
        </p:spPr>
        <p:txBody>
          <a:bodyPr>
            <a:noAutofit/>
          </a:bodyPr>
          <a:lstStyle/>
          <a:p>
            <a:r>
              <a:rPr lang="zh-TW" altLang="en-US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經文：使徒行傳</a:t>
            </a:r>
            <a:r>
              <a:rPr lang="en-AU" sz="2400" dirty="0">
                <a:latin typeface="Songti TC" panose="02010600040101010101" pitchFamily="2" charset="-120"/>
                <a:ea typeface="Songti TC" panose="02010600040101010101" pitchFamily="2" charset="-120"/>
              </a:rPr>
              <a:t>16:1-10</a:t>
            </a: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6632B-6AF5-214D-A25B-7FDDD0108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00" r="2" b="2"/>
          <a:stretch/>
        </p:blipFill>
        <p:spPr>
          <a:xfrm>
            <a:off x="4571998" y="857250"/>
            <a:ext cx="4572002" cy="515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2789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79ACC-724E-DF43-904E-683A40577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前言：</a:t>
            </a:r>
            <a:br>
              <a:rPr lang="en-AU" dirty="0">
                <a:latin typeface="Songti TC" panose="02010600040101010101" pitchFamily="2" charset="-120"/>
                <a:ea typeface="Songti TC" panose="02010600040101010101" pitchFamily="2" charset="-120"/>
              </a:rPr>
            </a:b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B981FE-66AA-B04A-897C-2EDC4FB436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0600" y="857251"/>
            <a:ext cx="4343400" cy="2338220"/>
          </a:xfr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9003C4-C474-7746-B9DD-12273943B99F}"/>
              </a:ext>
            </a:extLst>
          </p:cNvPr>
          <p:cNvSpPr/>
          <p:nvPr/>
        </p:nvSpPr>
        <p:spPr>
          <a:xfrm>
            <a:off x="141193" y="3195470"/>
            <a:ext cx="6683765" cy="746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“</a:t>
            </a:r>
            <a:r>
              <a:rPr lang="en-AU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 </a:t>
            </a:r>
            <a:r>
              <a:rPr lang="zh-TW" altLang="en-US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沒 有 異 象 ， 民 就 放 肆</a:t>
            </a:r>
            <a:r>
              <a:rPr lang="en-US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” </a:t>
            </a:r>
            <a:r>
              <a:rPr lang="zh-TW" altLang="en-US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（箴言</a:t>
            </a:r>
            <a:r>
              <a:rPr lang="en-US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29:18 </a:t>
            </a:r>
            <a:r>
              <a:rPr lang="zh-TW" altLang="en-US" sz="27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）</a:t>
            </a:r>
            <a:endParaRPr lang="en-US" sz="2700" dirty="0">
              <a:solidFill>
                <a:prstClr val="white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21985-9C3D-9643-9FB0-6B9BCD98D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193" y="3945982"/>
            <a:ext cx="2709584" cy="20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342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660"/>
            <a:ext cx="9144000" cy="5140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E188D-2D7A-EA42-AD87-92C2669E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341079"/>
            <a:ext cx="3677256" cy="94492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異象是神計劃的一部分</a:t>
            </a: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3B59E-10D8-9546-AA22-C54BAC45A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2769822"/>
            <a:ext cx="3572369" cy="2507068"/>
          </a:xfrm>
        </p:spPr>
        <p:txBody>
          <a:bodyPr>
            <a:normAutofit/>
          </a:bodyPr>
          <a:lstStyle/>
          <a:p>
            <a:pPr marL="0" indent="0">
              <a:buClr>
                <a:srgbClr val="0095FE"/>
              </a:buClr>
              <a:buNone/>
            </a:pPr>
            <a:r>
              <a:rPr 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“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保 羅 對 巴 拿 巴 說 ： 我 們 可 以 回 到 從 前 宣 傳 主 道 的 各 城 ， 看 望 弟 兄 們 景 況 如 何 。</a:t>
            </a:r>
            <a:r>
              <a:rPr 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” 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（</a:t>
            </a:r>
            <a:r>
              <a:rPr 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 15:36 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）</a:t>
            </a:r>
            <a:endParaRPr lang="en-AU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pPr>
              <a:buClr>
                <a:srgbClr val="0095FE"/>
              </a:buClr>
            </a:pP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403168"/>
            <a:ext cx="778527" cy="379708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8E4820-7D18-1940-99F3-DBC3A9EA5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" b="2"/>
          <a:stretch/>
        </p:blipFill>
        <p:spPr>
          <a:xfrm>
            <a:off x="3814416" y="857257"/>
            <a:ext cx="5329584" cy="513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509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00700-0B6E-1F42-ADD9-39B619D3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C2639-1C79-1748-BC65-86ABE6C59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494" y="4863766"/>
            <a:ext cx="3105965" cy="113698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E72E1-E708-3F47-8185-955E7A26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0028"/>
            <a:ext cx="7615990" cy="511794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9DC3AF5-F9B1-2141-A51D-6ABF5B829521}"/>
              </a:ext>
            </a:extLst>
          </p:cNvPr>
          <p:cNvSpPr/>
          <p:nvPr/>
        </p:nvSpPr>
        <p:spPr>
          <a:xfrm>
            <a:off x="-1" y="4376487"/>
            <a:ext cx="4276165" cy="899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US" sz="21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16:5 “</a:t>
            </a:r>
            <a:r>
              <a:rPr lang="zh-TW" altLang="en-US" sz="21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於 是 眾 教 會 信 心 越 發 堅 固 ， 人 數 天 天 加 增 。</a:t>
            </a:r>
            <a:r>
              <a:rPr lang="en-US" sz="21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”</a:t>
            </a:r>
            <a:endParaRPr lang="en-AU" sz="2100" dirty="0">
              <a:solidFill>
                <a:prstClr val="white"/>
              </a:solidFill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77ADC36-86DB-F340-A95E-905CD099F591}"/>
              </a:ext>
            </a:extLst>
          </p:cNvPr>
          <p:cNvSpPr/>
          <p:nvPr/>
        </p:nvSpPr>
        <p:spPr>
          <a:xfrm>
            <a:off x="2792436" y="5288616"/>
            <a:ext cx="5836024" cy="73268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/>
            <a:r>
              <a:rPr lang="en-AU" sz="21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16:6 “</a:t>
            </a:r>
            <a:r>
              <a:rPr lang="zh-TW" altLang="en-US" sz="21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聖 靈 既 然 禁 止 他 們 在 亞 西 亞 講 道。</a:t>
            </a:r>
            <a:r>
              <a:rPr lang="en-AU" sz="2100" dirty="0">
                <a:solidFill>
                  <a:prstClr val="white"/>
                </a:solidFill>
                <a:latin typeface="Songti TC" panose="02010600040101010101" pitchFamily="2" charset="-120"/>
                <a:ea typeface="Songti TC" panose="02010600040101010101" pitchFamily="2" charset="-120"/>
              </a:rPr>
              <a:t>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8D60F3-278B-9A4E-81CA-69045F737655}"/>
                  </a:ext>
                </a:extLst>
              </p14:cNvPr>
              <p14:cNvContentPartPr/>
              <p14:nvPr/>
            </p14:nvContentPartPr>
            <p14:xfrm>
              <a:off x="4755685" y="1646492"/>
              <a:ext cx="560520" cy="49923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8D60F3-278B-9A4E-81CA-69045F7376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6685" y="1637494"/>
                <a:ext cx="578160" cy="51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76014E7-CB38-4B4F-887D-2AD397296BF3}"/>
                  </a:ext>
                </a:extLst>
              </p14:cNvPr>
              <p14:cNvContentPartPr/>
              <p14:nvPr/>
            </p14:nvContentPartPr>
            <p14:xfrm>
              <a:off x="5068345" y="3021332"/>
              <a:ext cx="396630" cy="15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76014E7-CB38-4B4F-887D-2AD397296B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4357" y="2913332"/>
                <a:ext cx="504246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A64327C-F70C-C946-828B-C2464C3E84A6}"/>
                  </a:ext>
                </a:extLst>
              </p14:cNvPr>
              <p14:cNvContentPartPr/>
              <p14:nvPr/>
            </p14:nvContentPartPr>
            <p14:xfrm>
              <a:off x="4304515" y="2138702"/>
              <a:ext cx="448740" cy="324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A64327C-F70C-C946-828B-C2464C3E84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0537" y="2030702"/>
                <a:ext cx="556337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6431BDE-FFC8-414E-8BB0-EC941E15722D}"/>
                  </a:ext>
                </a:extLst>
              </p14:cNvPr>
              <p14:cNvContentPartPr/>
              <p14:nvPr/>
            </p14:nvContentPartPr>
            <p14:xfrm>
              <a:off x="3584965" y="2398442"/>
              <a:ext cx="525150" cy="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6431BDE-FFC8-414E-8BB0-EC941E15722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31011" y="2290442"/>
                <a:ext cx="632698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C84905-F2AD-2943-A770-19339BBA2B57}"/>
                  </a:ext>
                </a:extLst>
              </p14:cNvPr>
              <p14:cNvContentPartPr/>
              <p14:nvPr/>
            </p14:nvContentPartPr>
            <p14:xfrm>
              <a:off x="3437815" y="1705352"/>
              <a:ext cx="615330" cy="6831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C84905-F2AD-2943-A770-19339BBA2B5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83839" y="1598059"/>
                <a:ext cx="722923" cy="282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1594D45-6112-5F44-A15D-FC17C44496D9}"/>
                  </a:ext>
                </a:extLst>
              </p14:cNvPr>
              <p14:cNvContentPartPr/>
              <p14:nvPr/>
            </p14:nvContentPartPr>
            <p14:xfrm>
              <a:off x="3144055" y="1586282"/>
              <a:ext cx="465480" cy="556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1594D45-6112-5F44-A15D-FC17C44496D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90097" y="1478630"/>
                <a:ext cx="573037" cy="27056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871384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F4C104D-5F30-4811-9376-566B26E4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660"/>
            <a:ext cx="9144000" cy="5140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09959-41DA-1B4C-BD71-F996063A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341079"/>
            <a:ext cx="3843170" cy="9449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異象是群體共同擁有的</a:t>
            </a:r>
            <a:br>
              <a:rPr lang="en-AU" sz="2400" dirty="0">
                <a:latin typeface="Songti TC" panose="02010600040101010101" pitchFamily="2" charset="-120"/>
                <a:ea typeface="Songti TC" panose="02010600040101010101" pitchFamily="2" charset="-120"/>
              </a:rPr>
            </a:br>
            <a:endParaRPr lang="en-US" sz="24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15E34B-5D02-4E01-A936-E8E1C0AB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80747-13A2-7642-8191-13A3A40F6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9" y="2457450"/>
            <a:ext cx="3609834" cy="2819440"/>
          </a:xfrm>
        </p:spPr>
        <p:txBody>
          <a:bodyPr>
            <a:normAutofit/>
          </a:bodyPr>
          <a:lstStyle/>
          <a:p>
            <a:r>
              <a:rPr lang="en-AU" sz="2100" b="1" baseline="30000" dirty="0">
                <a:latin typeface="Songti TC" panose="02010600040101010101" pitchFamily="2" charset="-120"/>
                <a:ea typeface="Songti TC" panose="02010600040101010101" pitchFamily="2" charset="-120"/>
              </a:rPr>
              <a:t>10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保 羅 既 看 見 這 異 象 ， 我 們 隨 即 想 要 往 馬 其 頓 去 ， 以 為 神 召 我 們 傳 福 音 給 那 裡 的 人 聽 。</a:t>
            </a:r>
            <a:endParaRPr lang="en-AU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以為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』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這個字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συμ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β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ι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β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άζοντες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是有一致的行動、聯合、編織在一起的意思。</a:t>
            </a:r>
            <a:endParaRPr lang="en-US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9E0CAD-B071-C443-BEE7-672BA202E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0923" y="1337310"/>
            <a:ext cx="4702650" cy="3939580"/>
          </a:xfrm>
          <a:prstGeom prst="rect">
            <a:avLst/>
          </a:prstGeom>
        </p:spPr>
      </p:pic>
      <p:sp>
        <p:nvSpPr>
          <p:cNvPr id="14" name="Freeform 11">
            <a:extLst>
              <a:ext uri="{FF2B5EF4-FFF2-40B4-BE49-F238E27FC236}">
                <a16:creationId xmlns:a16="http://schemas.microsoft.com/office/drawing/2014/main" id="{7DE3414B-B032-4710-A468-D3285E38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403168"/>
            <a:ext cx="778527" cy="379708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11363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0" y="508518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accent6"/>
                </a:solidFill>
                <a:latin typeface="HanWangYenLight" pitchFamily="18" charset="-120"/>
                <a:ea typeface="HanWangYenLight" pitchFamily="18" charset="-120"/>
              </a:rPr>
              <a:t>祢是彌賽亞 </a:t>
            </a:r>
            <a:r>
              <a:rPr lang="en-AU" altLang="zh-TW" sz="2400" b="1" dirty="0">
                <a:solidFill>
                  <a:schemeClr val="accent6"/>
                </a:solidFill>
                <a:latin typeface="Gungsuh"/>
                <a:ea typeface="HanWangYenLight" pitchFamily="18" charset="-120"/>
              </a:rPr>
              <a:t>You are Messiah</a:t>
            </a:r>
            <a:endParaRPr lang="en-US" sz="2400" dirty="0">
              <a:solidFill>
                <a:schemeClr val="accent6"/>
              </a:solidFill>
              <a:latin typeface="Gungsuh"/>
            </a:endParaRPr>
          </a:p>
          <a:p>
            <a:pPr marL="0" lvl="1" algn="ctr"/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曲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吉中鳴  詞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: 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陳芳榮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《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祢是王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》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香港基督徒音樂事工協會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(ACM)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版權所有</a:t>
            </a:r>
          </a:p>
          <a:p>
            <a:pPr marL="0" lvl="1" algn="ctr"/>
            <a:endParaRPr lang="zh-TW" altLang="en-US" sz="2400" b="1" dirty="0">
              <a:solidFill>
                <a:schemeClr val="accent6"/>
              </a:solidFill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18" name="TextBox 17"/>
          <p:cNvSpPr txBox="1"/>
          <p:nvPr/>
        </p:nvSpPr>
        <p:spPr>
          <a:xfrm>
            <a:off x="0" y="44624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神大能今彰顯恩典，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en-US" sz="3600" dirty="0"/>
              <a:t>The </a:t>
            </a:r>
            <a:r>
              <a:rPr lang="en-US" sz="3600" dirty="0" err="1"/>
              <a:t>pow’r</a:t>
            </a:r>
            <a:r>
              <a:rPr lang="en-US" sz="3600" dirty="0"/>
              <a:t> of God is shown through grace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豐富深厚天天都可見，</a:t>
            </a:r>
          </a:p>
          <a:p>
            <a:pPr algn="ctr"/>
            <a:r>
              <a:rPr lang="en-US" sz="3600" dirty="0"/>
              <a:t>And all His blessings everyday</a:t>
            </a:r>
            <a:endParaRPr lang="zh-TW" altLang="en-US" sz="8800" dirty="0">
              <a:latin typeface="HanWangYenLight" pitchFamily="18" charset="-120"/>
              <a:ea typeface="HanWangYenLight" pitchFamily="18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6237312"/>
            <a:ext cx="792088" cy="4616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 lang="en-AU" sz="2400" b="1" smtClean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Ca</a:t>
            </a:r>
          </a:p>
        </p:txBody>
      </p:sp>
    </p:spTree>
    <p:extLst>
      <p:ext uri="{BB962C8B-B14F-4D97-AF65-F5344CB8AC3E}">
        <p14:creationId xmlns:p14="http://schemas.microsoft.com/office/powerpoint/2010/main" val="2185738430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A565-A8AC-1247-A921-2956CAE4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Songti TC" panose="02010600040101010101" pitchFamily="2" charset="-120"/>
                <a:ea typeface="Songti TC" panose="02010600040101010101" pitchFamily="2" charset="-120"/>
              </a:rPr>
              <a:t>異象是引發順服和行動</a:t>
            </a:r>
            <a:br>
              <a:rPr lang="en-AU" dirty="0">
                <a:latin typeface="Songti TC" panose="02010600040101010101" pitchFamily="2" charset="-120"/>
                <a:ea typeface="Songti TC" panose="02010600040101010101" pitchFamily="2" charset="-120"/>
              </a:rPr>
            </a:br>
            <a:endParaRPr lang="en-US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6D8D-DB71-3A44-9733-1A9765EA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70" y="4837580"/>
            <a:ext cx="7579589" cy="453087"/>
          </a:xfrm>
        </p:spPr>
        <p:txBody>
          <a:bodyPr>
            <a:noAutofit/>
          </a:bodyPr>
          <a:lstStyle/>
          <a:p>
            <a:r>
              <a:rPr 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v.9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「請你過到馬其頓來幫助我們，」</a:t>
            </a:r>
            <a:endParaRPr lang="en-US" altLang="zh-TW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幫助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』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原文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β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οήθησον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是由兩個字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哭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』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和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跑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』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合成的。</a:t>
            </a:r>
            <a:endParaRPr lang="en-US" altLang="zh-TW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FF8893-0AD0-7B4D-B04C-14EE12933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416" y="1868832"/>
            <a:ext cx="4794584" cy="238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176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EDD21E1-BAF0-4314-AB31-82ECB8AC9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6660"/>
            <a:ext cx="9144000" cy="51405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75CEE-7176-044F-A092-18E764783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918" y="1341079"/>
            <a:ext cx="3841989" cy="944921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C8619C-F25D-468E-95FA-2A2151D7D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0CF0-891E-8A44-81FC-19915C160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919" y="1506956"/>
            <a:ext cx="5429787" cy="3769934"/>
          </a:xfrm>
        </p:spPr>
        <p:txBody>
          <a:bodyPr>
            <a:normAutofit/>
          </a:bodyPr>
          <a:lstStyle/>
          <a:p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隨即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』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εὐθέως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是因為感受到逼切，</a:t>
            </a:r>
            <a:endParaRPr lang="en-US" altLang="zh-TW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『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想要</a:t>
            </a:r>
            <a:r>
              <a:rPr lang="en-US" altLang="zh-TW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』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ἐζητήσ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α</a:t>
            </a:r>
            <a:r>
              <a:rPr lang="en-AU" sz="2100" dirty="0" err="1">
                <a:latin typeface="Songti TC" panose="02010600040101010101" pitchFamily="2" charset="-120"/>
                <a:ea typeface="Songti TC" panose="02010600040101010101" pitchFamily="2" charset="-120"/>
              </a:rPr>
              <a:t>μεν</a:t>
            </a:r>
            <a:r>
              <a:rPr lang="en-AU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 </a:t>
            </a:r>
            <a:r>
              <a:rPr lang="zh-TW" altLang="en-US" sz="2100" dirty="0">
                <a:latin typeface="Songti TC" panose="02010600040101010101" pitchFamily="2" charset="-120"/>
                <a:ea typeface="Songti TC" panose="02010600040101010101" pitchFamily="2" charset="-120"/>
              </a:rPr>
              <a:t>是尋求法子的意思</a:t>
            </a:r>
            <a:endParaRPr lang="en-US" sz="2100" dirty="0">
              <a:latin typeface="Songti TC" panose="02010600040101010101" pitchFamily="2" charset="-120"/>
              <a:ea typeface="Songti TC" panose="02010600040101010101" pitchFamily="2" charset="-12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99108-7427-C24D-A612-8DD80F973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083" y="2457451"/>
            <a:ext cx="5322917" cy="3539739"/>
          </a:xfrm>
          <a:prstGeom prst="rect">
            <a:avLst/>
          </a:prstGeom>
        </p:spPr>
      </p:pic>
      <p:sp>
        <p:nvSpPr>
          <p:cNvPr id="14" name="Freeform 12">
            <a:extLst>
              <a:ext uri="{FF2B5EF4-FFF2-40B4-BE49-F238E27FC236}">
                <a16:creationId xmlns:a16="http://schemas.microsoft.com/office/drawing/2014/main" id="{7D9439D6-DEAD-4CEB-A61B-BE3D64D1B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403168"/>
            <a:ext cx="778527" cy="379708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21734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CEF76-AB5E-4EED-BF74-976D57D04A61}" type="slidenum">
              <a:rPr lang="en-AU"/>
              <a:pPr>
                <a:defRPr/>
              </a:pPr>
              <a:t>92</a:t>
            </a:fld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500191" y="3301442"/>
            <a:ext cx="7244291" cy="6309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lvl="1" indent="-342900" algn="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3500" spc="-15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Hymns of Life </a:t>
            </a:r>
            <a:r>
              <a:rPr lang="en-US" sz="3500" dirty="0" err="1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生命聖詩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altLang="zh-TW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465</a:t>
            </a:r>
            <a:r>
              <a:rPr lang="zh-TW" alt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 </a:t>
            </a:r>
            <a:r>
              <a:rPr lang="en-US" sz="3500" dirty="0">
                <a:solidFill>
                  <a:schemeClr val="accent2">
                    <a:lumMod val="75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首</a:t>
            </a:r>
          </a:p>
        </p:txBody>
      </p:sp>
      <p:pic>
        <p:nvPicPr>
          <p:cNvPr id="35850" name="Picture 10" descr="colou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512888"/>
            <a:ext cx="6300787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938962" y="764704"/>
            <a:ext cx="17240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6000" dirty="0">
                <a:solidFill>
                  <a:schemeClr val="accent1">
                    <a:lumMod val="50000"/>
                  </a:schemeClr>
                </a:solidFill>
                <a:latin typeface="HanWangYenHeavy" pitchFamily="18" charset="-120"/>
                <a:ea typeface="HanWangYenHeavy" pitchFamily="18" charset="-120"/>
                <a:cs typeface="+mn-cs"/>
              </a:rPr>
              <a:t>奉獻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1681" y="4293096"/>
            <a:ext cx="6429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800" spc="600" dirty="0">
                <a:latin typeface="HanWangYenHeavy" panose="02020300000000000000" pitchFamily="18" charset="-120"/>
                <a:ea typeface="HanWangYenHeavy" panose="02020300000000000000" pitchFamily="18" charset="-120"/>
              </a:rPr>
              <a:t>一切獻在壇上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你渴望有平安，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期望信心增長，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曾恆心的祈求與仰望，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但不能有安息，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93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423499024"/>
      </p:ext>
    </p:extLst>
  </p:cSld>
  <p:clrMapOvr>
    <a:masterClrMapping/>
  </p:clrMapOvr>
  <p:transition>
    <p:cut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亦無美滿福祉，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除非你將一切獻壇上。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V1b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94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662691642"/>
      </p:ext>
    </p:extLst>
  </p:cSld>
  <p:clrMapOvr>
    <a:masterClrMapping/>
  </p:clrMapOvr>
  <p:transition>
    <p:cut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你所有是否獻在壇上作活祭？你心是否聖靈管理？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你若將身心靈獻在主的手裡，必蒙祂賜平安與福祉。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95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4118599092"/>
      </p:ext>
    </p:extLst>
  </p:cSld>
  <p:clrMapOvr>
    <a:masterClrMapping/>
  </p:clrMapOvr>
  <p:transition>
    <p:cut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你若願與主行，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在主道之光中，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時常得著滿足與平安，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就要遵主美旨，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96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3417378781"/>
      </p:ext>
    </p:extLst>
  </p:cSld>
  <p:clrMapOvr>
    <a:masterClrMapping/>
  </p:clrMapOvr>
  <p:transition>
    <p:cut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遠離一切惡事，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你更要將一切獻壇上。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V2b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97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1234651874"/>
      </p:ext>
    </p:extLst>
  </p:cSld>
  <p:clrMapOvr>
    <a:masterClrMapping/>
  </p:clrMapOvr>
  <p:transition>
    <p:cut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你所有是否獻在壇上作活祭？你心是否聖靈管理？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你若將身心靈獻在主的手裡，必蒙祂賜平安與福祉。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sz="2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98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963806462"/>
      </p:ext>
    </p:extLst>
  </p:cSld>
  <p:clrMapOvr>
    <a:masterClrMapping/>
  </p:clrMapOvr>
  <p:transition>
    <p:cut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0" y="18864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我們曾向主求，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盼望主賜福佑，</a:t>
            </a: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但難測主賜恩何深厚，</a:t>
            </a:r>
            <a:endParaRPr lang="en-AU" altLang="zh-TW" sz="5400" dirty="0">
              <a:latin typeface="HanWangYenLight" pitchFamily="18" charset="-120"/>
              <a:ea typeface="HanWangYenLight" pitchFamily="18" charset="-120"/>
            </a:endParaRPr>
          </a:p>
          <a:p>
            <a:pPr algn="ctr"/>
            <a:r>
              <a:rPr lang="zh-TW" altLang="en-US" sz="5400" dirty="0">
                <a:latin typeface="HanWangYenLight" pitchFamily="18" charset="-120"/>
                <a:ea typeface="HanWangYenLight" pitchFamily="18" charset="-120"/>
              </a:rPr>
              <a:t>直到將靈魂體，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1720" y="6237312"/>
            <a:ext cx="909884" cy="461665"/>
          </a:xfrm>
          <a:prstGeom prst="rect">
            <a:avLst/>
          </a:prstGeom>
        </p:spPr>
        <p:txBody>
          <a:bodyPr/>
          <a:lstStyle/>
          <a:p>
            <a:r>
              <a:rPr lang="en-AU" altLang="zh-TW" sz="2400" b="1" dirty="0">
                <a:solidFill>
                  <a:schemeClr val="bg1"/>
                </a:solidFill>
              </a:rPr>
              <a:t>V3a</a:t>
            </a:r>
            <a:endParaRPr lang="en-AU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DDA61-8986-4B98-BDE4-3733C35BEFC5}" type="slidenum">
              <a:rPr lang="en-AU" smtClean="0"/>
              <a:pPr/>
              <a:t>99</a:t>
            </a:fld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5693186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 algn="ctr" fontAlgn="auto">
              <a:spcBef>
                <a:spcPts val="1100"/>
              </a:spcBef>
              <a:spcAft>
                <a:spcPts val="0"/>
              </a:spcAft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US" altLang="zh-TW" sz="2000" spc="-15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Hymns of Life </a:t>
            </a:r>
            <a:r>
              <a:rPr lang="en-US" sz="2000" dirty="0" err="1">
                <a:latin typeface="HanWangYenLight" panose="02020300000000000000" pitchFamily="18" charset="-120"/>
                <a:ea typeface="HanWangYenLight" panose="02020300000000000000" pitchFamily="18" charset="-120"/>
              </a:rPr>
              <a:t>生命聖詩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altLang="zh-TW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465</a:t>
            </a:r>
            <a:r>
              <a:rPr lang="zh-TW" alt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 </a:t>
            </a:r>
            <a:r>
              <a:rPr lang="en-US" sz="2000" dirty="0">
                <a:latin typeface="HanWangYenLight" panose="02020300000000000000" pitchFamily="18" charset="-120"/>
                <a:ea typeface="HanWangYenLight" panose="02020300000000000000" pitchFamily="18" charset="-120"/>
              </a:rPr>
              <a:t>首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7290" y="4963815"/>
            <a:ext cx="64294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b="1" spc="600" dirty="0">
                <a:solidFill>
                  <a:schemeClr val="accent6"/>
                </a:solidFill>
                <a:latin typeface="HanWangYenLight" panose="02020300000000000000" pitchFamily="18" charset="-120"/>
                <a:ea typeface="HanWangYenLight" panose="02020300000000000000" pitchFamily="18" charset="-120"/>
              </a:rPr>
              <a:t>一切獻在壇上</a:t>
            </a:r>
          </a:p>
        </p:txBody>
      </p:sp>
    </p:spTree>
    <p:extLst>
      <p:ext uri="{BB962C8B-B14F-4D97-AF65-F5344CB8AC3E}">
        <p14:creationId xmlns:p14="http://schemas.microsoft.com/office/powerpoint/2010/main" val="3278355250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Canto_wk245.s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nto_wk245.sample.potx" id="{C6DDBEC8-76EC-4553-B280-5054F1741D4E}" vid="{1C79B4D6-4707-4EEF-BED0-E1E5FACF26E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Canto_wk245.sample</Template>
  <TotalTime>9132</TotalTime>
  <Words>4773</Words>
  <Application>Microsoft Office PowerPoint</Application>
  <PresentationFormat>On-screen Show (4:3)</PresentationFormat>
  <Paragraphs>576</Paragraphs>
  <Slides>115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115</vt:i4>
      </vt:variant>
    </vt:vector>
  </HeadingPairs>
  <TitlesOfParts>
    <vt:vector size="131" baseType="lpstr">
      <vt:lpstr>Abadi MT Condensed Extra Bold</vt:lpstr>
      <vt:lpstr>Gungsuh</vt:lpstr>
      <vt:lpstr>HanWangYenHeavy</vt:lpstr>
      <vt:lpstr>HanWangYenLight</vt:lpstr>
      <vt:lpstr>Microsoft GothicNeo</vt:lpstr>
      <vt:lpstr>Songti TC</vt:lpstr>
      <vt:lpstr>Arial</vt:lpstr>
      <vt:lpstr>Arial Black</vt:lpstr>
      <vt:lpstr>Calibri</vt:lpstr>
      <vt:lpstr>Century Gothic</vt:lpstr>
      <vt:lpstr>Helvetica</vt:lpstr>
      <vt:lpstr>Wingdings 3</vt:lpstr>
      <vt:lpstr>Canto_wk245.sample</vt:lpstr>
      <vt:lpstr>Custom Design</vt:lpstr>
      <vt:lpstr>Default Design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馬其頓異象  </vt:lpstr>
      <vt:lpstr>前言： </vt:lpstr>
      <vt:lpstr>異象是神計劃的一部分</vt:lpstr>
      <vt:lpstr>PowerPoint Presentation</vt:lpstr>
      <vt:lpstr>異象是群體共同擁有的 </vt:lpstr>
      <vt:lpstr>異象是引發順服和行動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Frankie</dc:creator>
  <cp:lastModifiedBy>MagMag 珠瑪璣 주민연</cp:lastModifiedBy>
  <cp:revision>2054</cp:revision>
  <dcterms:created xsi:type="dcterms:W3CDTF">2014-08-20T02:29:42Z</dcterms:created>
  <dcterms:modified xsi:type="dcterms:W3CDTF">2020-02-29T04:34:46Z</dcterms:modified>
</cp:coreProperties>
</file>