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Lst>
  <p:notesMasterIdLst>
    <p:notesMasterId r:id="rId128"/>
  </p:notesMasterIdLst>
  <p:handoutMasterIdLst>
    <p:handoutMasterId r:id="rId129"/>
  </p:handoutMasterIdLst>
  <p:sldIdLst>
    <p:sldId id="841" r:id="rId4"/>
    <p:sldId id="458" r:id="rId5"/>
    <p:sldId id="260" r:id="rId6"/>
    <p:sldId id="265" r:id="rId7"/>
    <p:sldId id="328" r:id="rId8"/>
    <p:sldId id="2945" r:id="rId9"/>
    <p:sldId id="2946" r:id="rId10"/>
    <p:sldId id="2947" r:id="rId11"/>
    <p:sldId id="2948" r:id="rId12"/>
    <p:sldId id="2994" r:id="rId13"/>
    <p:sldId id="2995" r:id="rId14"/>
    <p:sldId id="2996" r:id="rId15"/>
    <p:sldId id="2997" r:id="rId16"/>
    <p:sldId id="2953" r:id="rId17"/>
    <p:sldId id="2954" r:id="rId18"/>
    <p:sldId id="2955" r:id="rId19"/>
    <p:sldId id="2956" r:id="rId20"/>
    <p:sldId id="2949" r:id="rId21"/>
    <p:sldId id="2950" r:id="rId22"/>
    <p:sldId id="2951" r:id="rId23"/>
    <p:sldId id="2952" r:id="rId24"/>
    <p:sldId id="2957" r:id="rId25"/>
    <p:sldId id="2958" r:id="rId26"/>
    <p:sldId id="2959" r:id="rId27"/>
    <p:sldId id="2960" r:id="rId28"/>
    <p:sldId id="2961" r:id="rId29"/>
    <p:sldId id="2962" r:id="rId30"/>
    <p:sldId id="2963" r:id="rId31"/>
    <p:sldId id="2964" r:id="rId32"/>
    <p:sldId id="3010" r:id="rId33"/>
    <p:sldId id="3011" r:id="rId34"/>
    <p:sldId id="3012" r:id="rId35"/>
    <p:sldId id="3013" r:id="rId36"/>
    <p:sldId id="3014" r:id="rId37"/>
    <p:sldId id="3015" r:id="rId38"/>
    <p:sldId id="3016" r:id="rId39"/>
    <p:sldId id="3017" r:id="rId40"/>
    <p:sldId id="2917" r:id="rId41"/>
    <p:sldId id="2933" r:id="rId42"/>
    <p:sldId id="2934" r:id="rId43"/>
    <p:sldId id="2991" r:id="rId44"/>
    <p:sldId id="2992" r:id="rId45"/>
    <p:sldId id="2993" r:id="rId46"/>
    <p:sldId id="2936" r:id="rId47"/>
    <p:sldId id="2935" r:id="rId48"/>
    <p:sldId id="2939" r:id="rId49"/>
    <p:sldId id="2937" r:id="rId50"/>
    <p:sldId id="2932" r:id="rId51"/>
    <p:sldId id="2938" r:id="rId52"/>
    <p:sldId id="2940" r:id="rId53"/>
    <p:sldId id="2941" r:id="rId54"/>
    <p:sldId id="2998" r:id="rId55"/>
    <p:sldId id="2999" r:id="rId56"/>
    <p:sldId id="3000" r:id="rId57"/>
    <p:sldId id="3001" r:id="rId58"/>
    <p:sldId id="3002" r:id="rId59"/>
    <p:sldId id="3003" r:id="rId60"/>
    <p:sldId id="3004" r:id="rId61"/>
    <p:sldId id="3005" r:id="rId62"/>
    <p:sldId id="389" r:id="rId63"/>
    <p:sldId id="2505" r:id="rId64"/>
    <p:sldId id="2706" r:id="rId65"/>
    <p:sldId id="2774" r:id="rId66"/>
    <p:sldId id="891" r:id="rId67"/>
    <p:sldId id="1877" r:id="rId68"/>
    <p:sldId id="2982" r:id="rId69"/>
    <p:sldId id="2983" r:id="rId70"/>
    <p:sldId id="2984" r:id="rId71"/>
    <p:sldId id="2981" r:id="rId72"/>
    <p:sldId id="2985" r:id="rId73"/>
    <p:sldId id="3006" r:id="rId74"/>
    <p:sldId id="3007" r:id="rId75"/>
    <p:sldId id="3008" r:id="rId76"/>
    <p:sldId id="3009" r:id="rId77"/>
    <p:sldId id="336" r:id="rId78"/>
    <p:sldId id="256" r:id="rId79"/>
    <p:sldId id="273" r:id="rId80"/>
    <p:sldId id="272" r:id="rId81"/>
    <p:sldId id="305" r:id="rId82"/>
    <p:sldId id="304" r:id="rId83"/>
    <p:sldId id="306" r:id="rId84"/>
    <p:sldId id="308" r:id="rId85"/>
    <p:sldId id="307" r:id="rId86"/>
    <p:sldId id="310" r:id="rId87"/>
    <p:sldId id="312" r:id="rId88"/>
    <p:sldId id="315" r:id="rId89"/>
    <p:sldId id="314" r:id="rId90"/>
    <p:sldId id="313" r:id="rId91"/>
    <p:sldId id="316" r:id="rId92"/>
    <p:sldId id="309" r:id="rId93"/>
    <p:sldId id="319" r:id="rId94"/>
    <p:sldId id="321" r:id="rId95"/>
    <p:sldId id="322" r:id="rId96"/>
    <p:sldId id="323" r:id="rId97"/>
    <p:sldId id="318" r:id="rId98"/>
    <p:sldId id="317" r:id="rId99"/>
    <p:sldId id="324" r:id="rId100"/>
    <p:sldId id="325" r:id="rId101"/>
    <p:sldId id="326" r:id="rId102"/>
    <p:sldId id="3018" r:id="rId103"/>
    <p:sldId id="3019" r:id="rId104"/>
    <p:sldId id="337" r:id="rId105"/>
    <p:sldId id="2965" r:id="rId106"/>
    <p:sldId id="2966" r:id="rId107"/>
    <p:sldId id="2967" r:id="rId108"/>
    <p:sldId id="2968" r:id="rId109"/>
    <p:sldId id="2969" r:id="rId110"/>
    <p:sldId id="2970" r:id="rId111"/>
    <p:sldId id="2971" r:id="rId112"/>
    <p:sldId id="2972" r:id="rId113"/>
    <p:sldId id="2973" r:id="rId114"/>
    <p:sldId id="2474" r:id="rId115"/>
    <p:sldId id="2475" r:id="rId116"/>
    <p:sldId id="2476" r:id="rId117"/>
    <p:sldId id="2874" r:id="rId118"/>
    <p:sldId id="2980" r:id="rId119"/>
    <p:sldId id="2974" r:id="rId120"/>
    <p:sldId id="2979" r:id="rId121"/>
    <p:sldId id="2975" r:id="rId122"/>
    <p:sldId id="2977" r:id="rId123"/>
    <p:sldId id="2976" r:id="rId124"/>
    <p:sldId id="2978" r:id="rId125"/>
    <p:sldId id="342" r:id="rId126"/>
    <p:sldId id="327"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94" autoAdjust="0"/>
    <p:restoredTop sz="93515" autoAdjust="0"/>
  </p:normalViewPr>
  <p:slideViewPr>
    <p:cSldViewPr>
      <p:cViewPr varScale="1">
        <p:scale>
          <a:sx n="67" d="100"/>
          <a:sy n="67" d="100"/>
        </p:scale>
        <p:origin x="1374" y="7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handoutMaster" Target="handoutMasters/handout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3/22/2020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3/22/2020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2</a:t>
            </a:fld>
            <a:endParaRPr lang="en-AU"/>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109</a:t>
            </a:fld>
            <a:endParaRPr lang="en-AU"/>
          </a:p>
        </p:txBody>
      </p:sp>
    </p:spTree>
    <p:extLst>
      <p:ext uri="{BB962C8B-B14F-4D97-AF65-F5344CB8AC3E}">
        <p14:creationId xmlns:p14="http://schemas.microsoft.com/office/powerpoint/2010/main" val="15346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110</a:t>
            </a:fld>
            <a:endParaRPr lang="en-AU"/>
          </a:p>
        </p:txBody>
      </p:sp>
    </p:spTree>
    <p:extLst>
      <p:ext uri="{BB962C8B-B14F-4D97-AF65-F5344CB8AC3E}">
        <p14:creationId xmlns:p14="http://schemas.microsoft.com/office/powerpoint/2010/main" val="37824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111</a:t>
            </a:fld>
            <a:endParaRPr lang="en-AU"/>
          </a:p>
        </p:txBody>
      </p:sp>
    </p:spTree>
    <p:extLst>
      <p:ext uri="{BB962C8B-B14F-4D97-AF65-F5344CB8AC3E}">
        <p14:creationId xmlns:p14="http://schemas.microsoft.com/office/powerpoint/2010/main" val="205959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115</a:t>
            </a:fld>
            <a:endParaRPr lang="en-AU"/>
          </a:p>
        </p:txBody>
      </p:sp>
    </p:spTree>
    <p:extLst>
      <p:ext uri="{BB962C8B-B14F-4D97-AF65-F5344CB8AC3E}">
        <p14:creationId xmlns:p14="http://schemas.microsoft.com/office/powerpoint/2010/main" val="325573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116</a:t>
            </a:fld>
            <a:endParaRPr lang="en-AU"/>
          </a:p>
        </p:txBody>
      </p:sp>
    </p:spTree>
    <p:extLst>
      <p:ext uri="{BB962C8B-B14F-4D97-AF65-F5344CB8AC3E}">
        <p14:creationId xmlns:p14="http://schemas.microsoft.com/office/powerpoint/2010/main" val="2756679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117</a:t>
            </a:fld>
            <a:endParaRPr lang="en-AU"/>
          </a:p>
        </p:txBody>
      </p:sp>
    </p:spTree>
    <p:extLst>
      <p:ext uri="{BB962C8B-B14F-4D97-AF65-F5344CB8AC3E}">
        <p14:creationId xmlns:p14="http://schemas.microsoft.com/office/powerpoint/2010/main" val="58648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118</a:t>
            </a:fld>
            <a:endParaRPr lang="en-AU"/>
          </a:p>
        </p:txBody>
      </p:sp>
    </p:spTree>
    <p:extLst>
      <p:ext uri="{BB962C8B-B14F-4D97-AF65-F5344CB8AC3E}">
        <p14:creationId xmlns:p14="http://schemas.microsoft.com/office/powerpoint/2010/main" val="280779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119</a:t>
            </a:fld>
            <a:endParaRPr lang="en-AU"/>
          </a:p>
        </p:txBody>
      </p:sp>
    </p:spTree>
    <p:extLst>
      <p:ext uri="{BB962C8B-B14F-4D97-AF65-F5344CB8AC3E}">
        <p14:creationId xmlns:p14="http://schemas.microsoft.com/office/powerpoint/2010/main" val="309067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120</a:t>
            </a:fld>
            <a:endParaRPr lang="en-AU"/>
          </a:p>
        </p:txBody>
      </p:sp>
    </p:spTree>
    <p:extLst>
      <p:ext uri="{BB962C8B-B14F-4D97-AF65-F5344CB8AC3E}">
        <p14:creationId xmlns:p14="http://schemas.microsoft.com/office/powerpoint/2010/main" val="238978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121</a:t>
            </a:fld>
            <a:endParaRPr lang="en-AU"/>
          </a:p>
        </p:txBody>
      </p:sp>
    </p:spTree>
    <p:extLst>
      <p:ext uri="{BB962C8B-B14F-4D97-AF65-F5344CB8AC3E}">
        <p14:creationId xmlns:p14="http://schemas.microsoft.com/office/powerpoint/2010/main" val="217408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122</a:t>
            </a:fld>
            <a:endParaRPr lang="en-AU"/>
          </a:p>
        </p:txBody>
      </p:sp>
    </p:spTree>
    <p:extLst>
      <p:ext uri="{BB962C8B-B14F-4D97-AF65-F5344CB8AC3E}">
        <p14:creationId xmlns:p14="http://schemas.microsoft.com/office/powerpoint/2010/main" val="8317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75</a:t>
            </a:fld>
            <a:endParaRPr lang="en-AU" dirty="0"/>
          </a:p>
        </p:txBody>
      </p:sp>
    </p:spTree>
    <p:extLst>
      <p:ext uri="{BB962C8B-B14F-4D97-AF65-F5344CB8AC3E}">
        <p14:creationId xmlns:p14="http://schemas.microsoft.com/office/powerpoint/2010/main" val="141609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103</a:t>
            </a:fld>
            <a:endParaRPr lang="en-AU"/>
          </a:p>
        </p:txBody>
      </p:sp>
    </p:spTree>
    <p:extLst>
      <p:ext uri="{BB962C8B-B14F-4D97-AF65-F5344CB8AC3E}">
        <p14:creationId xmlns:p14="http://schemas.microsoft.com/office/powerpoint/2010/main" val="56734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104</a:t>
            </a:fld>
            <a:endParaRPr lang="en-AU"/>
          </a:p>
        </p:txBody>
      </p:sp>
    </p:spTree>
    <p:extLst>
      <p:ext uri="{BB962C8B-B14F-4D97-AF65-F5344CB8AC3E}">
        <p14:creationId xmlns:p14="http://schemas.microsoft.com/office/powerpoint/2010/main" val="327495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105</a:t>
            </a:fld>
            <a:endParaRPr lang="en-AU"/>
          </a:p>
        </p:txBody>
      </p:sp>
    </p:spTree>
    <p:extLst>
      <p:ext uri="{BB962C8B-B14F-4D97-AF65-F5344CB8AC3E}">
        <p14:creationId xmlns:p14="http://schemas.microsoft.com/office/powerpoint/2010/main" val="163641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106</a:t>
            </a:fld>
            <a:endParaRPr lang="en-AU"/>
          </a:p>
        </p:txBody>
      </p:sp>
    </p:spTree>
    <p:extLst>
      <p:ext uri="{BB962C8B-B14F-4D97-AF65-F5344CB8AC3E}">
        <p14:creationId xmlns:p14="http://schemas.microsoft.com/office/powerpoint/2010/main" val="423577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107</a:t>
            </a:fld>
            <a:endParaRPr lang="en-AU"/>
          </a:p>
        </p:txBody>
      </p:sp>
    </p:spTree>
    <p:extLst>
      <p:ext uri="{BB962C8B-B14F-4D97-AF65-F5344CB8AC3E}">
        <p14:creationId xmlns:p14="http://schemas.microsoft.com/office/powerpoint/2010/main" val="234744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108</a:t>
            </a:fld>
            <a:endParaRPr lang="en-AU"/>
          </a:p>
        </p:txBody>
      </p:sp>
    </p:spTree>
    <p:extLst>
      <p:ext uri="{BB962C8B-B14F-4D97-AF65-F5344CB8AC3E}">
        <p14:creationId xmlns:p14="http://schemas.microsoft.com/office/powerpoint/2010/main" val="169277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8371B5-C4C6-4A04-9E8E-66AD731D1E04}"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68882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476672"/>
            <a:ext cx="1187624" cy="5416868"/>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zh-TW" altLang="en-US" sz="2200" b="1" kern="1200" dirty="0">
                <a:solidFill>
                  <a:schemeClr val="accent1">
                    <a:lumMod val="50000"/>
                  </a:schemeClr>
                </a:solidFill>
                <a:latin typeface="HanWangYenLight" pitchFamily="18" charset="-120"/>
                <a:ea typeface="HanWangYenLight" pitchFamily="18" charset="-120"/>
                <a:cs typeface="+mn-cs"/>
              </a:rPr>
              <a:t>短講</a:t>
            </a:r>
            <a:endParaRPr lang="en-US" altLang="zh-TW" sz="2200" b="1" kern="1200" dirty="0">
              <a:solidFill>
                <a:schemeClr val="accent1">
                  <a:lumMod val="50000"/>
                </a:schemeClr>
              </a:solidFill>
              <a:latin typeface="HanWangYenLight" pitchFamily="18" charset="-120"/>
              <a:ea typeface="HanWangYenLight" pitchFamily="18" charset="-120"/>
              <a:cs typeface="+mn-cs"/>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a:solidFill>
                  <a:schemeClr val="accent1">
                    <a:lumMod val="50000"/>
                  </a:schemeClr>
                </a:solidFill>
                <a:latin typeface="HanWangYenLight" pitchFamily="18" charset="-120"/>
                <a:ea typeface="HanWangYenLight" pitchFamily="18" charset="-120"/>
                <a:cs typeface="+mn-cs"/>
              </a:rPr>
              <a:t>金句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3FC9520-0933-4B42-BF8A-B1CA80D6CC28}"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1574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AF70C8-A8F0-4879-843E-8AAC2652C50A}"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89954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FF907A-8C72-4678-8CE6-98044DE37C4D}" type="datetime1">
              <a:rPr lang="en-AU" smtClean="0"/>
              <a:pPr/>
              <a:t>22/03/2020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4203344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3E9C25-72C7-44A4-ADFD-2E9F00BF944B}" type="datetime1">
              <a:rPr lang="en-AU" smtClean="0"/>
              <a:pPr/>
              <a:t>22/03/2020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041847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B9E8FB-2FDE-4229-BE97-A01C9F52CEC7}" type="datetime1">
              <a:rPr lang="en-AU" smtClean="0"/>
              <a:pPr/>
              <a:t>22/03/2020</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92081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DEDBAB-EFEB-41FD-8D3B-9FE2C59D489A}" type="datetime1">
              <a:rPr lang="en-AU" smtClean="0"/>
              <a:pPr/>
              <a:t>22/03/2020</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4343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9687B73-BD2F-4E48-97B7-9782436E6110}" type="datetime1">
              <a:rPr lang="en-AU" smtClean="0"/>
              <a:pPr/>
              <a:t>22/03/2020</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4221729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8D8F5-8D8F-4EB2-8CF2-1FC8B5745E97}" type="datetime1">
              <a:rPr lang="en-AU" smtClean="0"/>
              <a:pPr/>
              <a:t>22/03/2020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028588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842E6-30BF-45CF-8D16-FE9939D4465D}" type="datetime1">
              <a:rPr lang="en-AU" smtClean="0"/>
              <a:pPr/>
              <a:t>22/03/2020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7443794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58842E6-30BF-45CF-8D16-FE9939D4465D}"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1676617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001369"/>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a:solidFill>
                  <a:schemeClr val="accent1">
                    <a:lumMod val="50000"/>
                  </a:schemeClr>
                </a:solidFill>
                <a:latin typeface="HanWangYenLight" pitchFamily="18" charset="-120"/>
                <a:ea typeface="HanWangYenLight" pitchFamily="18" charset="-120"/>
                <a:cs typeface="+mn-cs"/>
              </a:rPr>
              <a:t>金句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58842E6-30BF-45CF-8D16-FE9939D4465D}"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983585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842E6-30BF-45CF-8D16-FE9939D4465D}"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73714997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8842E6-30BF-45CF-8D16-FE9939D4465D}" type="datetime1">
              <a:rPr lang="en-AU" smtClean="0"/>
              <a:pPr/>
              <a:t>22/03/2020</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70702830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8842E6-30BF-45CF-8D16-FE9939D4465D}" type="datetime1">
              <a:rPr lang="en-AU" smtClean="0"/>
              <a:pPr/>
              <a:t>22/03/2020</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33356117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703FF-FDF0-46CC-A4AB-5708AF83C45A}"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1887350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FC98D8-1598-4200-8BDB-1F4D1F42E536}" type="datetime1">
              <a:rPr lang="en-AU" smtClean="0"/>
              <a:pPr/>
              <a:t>22/03/2020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extLst>
      <p:ext uri="{BB962C8B-B14F-4D97-AF65-F5344CB8AC3E}">
        <p14:creationId xmlns:p14="http://schemas.microsoft.com/office/powerpoint/2010/main" val="28952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3/22/2020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949485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78" r:id="rId3"/>
    <p:sldLayoutId id="2147483676" r:id="rId4"/>
    <p:sldLayoutId id="2147483661" r:id="rId5"/>
    <p:sldLayoutId id="2147483675" r:id="rId6"/>
    <p:sldLayoutId id="214748367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8842E6-30BF-45CF-8D16-FE9939D4465D}" type="datetime1">
              <a:rPr lang="en-AU" smtClean="0"/>
              <a:pPr/>
              <a:t>22/03/2020</a:t>
            </a:fld>
            <a:endParaRPr lang="en-A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D447282-FEDF-4F11-BD09-F72BE7A5D4F8}" type="slidenum">
              <a:rPr lang="en-AU" smtClean="0"/>
              <a:pPr/>
              <a:t>‹#›</a:t>
            </a:fld>
            <a:endParaRPr lang="en-AU"/>
          </a:p>
        </p:txBody>
      </p:sp>
    </p:spTree>
    <p:extLst>
      <p:ext uri="{BB962C8B-B14F-4D97-AF65-F5344CB8AC3E}">
        <p14:creationId xmlns:p14="http://schemas.microsoft.com/office/powerpoint/2010/main" val="3219674358"/>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260" y="461648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10</a:t>
            </a:fld>
            <a:endParaRPr lang="en-AU"/>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昨日今日直到永遠</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p>
          <a:p>
            <a:pPr algn="ctr"/>
            <a:r>
              <a:rPr lang="zh-TW" altLang="en-US" sz="5400" dirty="0">
                <a:latin typeface="HanWangYenLight" pitchFamily="18" charset="-120"/>
                <a:ea typeface="HanWangYenLight" pitchFamily="18" charset="-120"/>
              </a:rPr>
              <a:t>　</a:t>
            </a:r>
            <a:r>
              <a:rPr lang="en-AU" sz="3600" dirty="0"/>
              <a:t>Yesterday, today, forever, </a:t>
            </a:r>
          </a:p>
          <a:p>
            <a:pPr algn="ctr"/>
            <a:r>
              <a:rPr lang="en-AU" sz="3600" dirty="0"/>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908783947"/>
      </p:ext>
    </p:extLst>
  </p:cSld>
  <p:clrMapOvr>
    <a:masterClrMapping/>
  </p:clrMapOvr>
  <p:transition>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5000" dirty="0">
                <a:latin typeface="Microsoft JhengHei" pitchFamily="34" charset="-120"/>
                <a:ea typeface="Microsoft JhengHei" pitchFamily="34" charset="-120"/>
              </a:rPr>
              <a:t>馬丁路德 </a:t>
            </a:r>
            <a:r>
              <a:rPr lang="en-US" altLang="zh-TW" sz="3600" dirty="0">
                <a:latin typeface="Calibri" pitchFamily="34" charset="0"/>
                <a:ea typeface="Microsoft JhengHei" pitchFamily="34" charset="-120"/>
                <a:cs typeface="Calibri" pitchFamily="34" charset="0"/>
              </a:rPr>
              <a:t>(1483-1546)</a:t>
            </a:r>
            <a:endParaRPr lang="zh-CN" altLang="en-US" sz="3600" dirty="0">
              <a:latin typeface="Calibri" pitchFamily="34" charset="0"/>
              <a:ea typeface="Microsoft JhengHei" pitchFamily="34" charset="-120"/>
              <a:cs typeface="Calibri" pitchFamily="34" charset="0"/>
            </a:endParaRPr>
          </a:p>
        </p:txBody>
      </p:sp>
      <p:sp>
        <p:nvSpPr>
          <p:cNvPr id="3" name="Content Placeholder 2"/>
          <p:cNvSpPr>
            <a:spLocks noGrp="1"/>
          </p:cNvSpPr>
          <p:nvPr>
            <p:ph idx="1"/>
          </p:nvPr>
        </p:nvSpPr>
        <p:spPr>
          <a:xfrm>
            <a:off x="571472" y="1500175"/>
            <a:ext cx="8143932" cy="5072098"/>
          </a:xfrm>
        </p:spPr>
        <p:txBody>
          <a:bodyPr>
            <a:normAutofit/>
          </a:bodyPr>
          <a:lstStyle/>
          <a:p>
            <a:pPr>
              <a:spcBef>
                <a:spcPts val="0"/>
              </a:spcBef>
            </a:pPr>
            <a:r>
              <a:rPr lang="zh-TW" altLang="en-US" sz="3500" dirty="0">
                <a:latin typeface="Calibri" pitchFamily="34" charset="0"/>
                <a:ea typeface="Microsoft JhengHei" pitchFamily="34" charset="-120"/>
                <a:cs typeface="Calibri" pitchFamily="34" charset="0"/>
              </a:rPr>
              <a:t>路德挑戰基督徒 </a:t>
            </a:r>
            <a:r>
              <a:rPr lang="en-US" altLang="zh-TW" sz="3500" dirty="0">
                <a:latin typeface="Calibri" pitchFamily="34" charset="0"/>
                <a:ea typeface="Microsoft JhengHei" pitchFamily="34" charset="-120"/>
                <a:cs typeface="Calibri" pitchFamily="34" charset="0"/>
              </a:rPr>
              <a:t>“</a:t>
            </a:r>
            <a:r>
              <a:rPr lang="zh-TW" altLang="en-US" sz="3500" dirty="0">
                <a:latin typeface="Calibri" pitchFamily="34" charset="0"/>
                <a:ea typeface="Microsoft JhengHei" pitchFamily="34" charset="-120"/>
                <a:cs typeface="Calibri" pitchFamily="34" charset="0"/>
              </a:rPr>
              <a:t>看見病人，</a:t>
            </a:r>
            <a:endParaRPr lang="en-US" altLang="zh-TW" sz="3500" dirty="0">
              <a:latin typeface="Calibri" pitchFamily="34" charset="0"/>
              <a:ea typeface="Microsoft JhengHei" pitchFamily="34" charset="-120"/>
              <a:cs typeface="Calibri" pitchFamily="34" charset="0"/>
            </a:endParaRPr>
          </a:p>
          <a:p>
            <a:pPr>
              <a:spcBef>
                <a:spcPts val="0"/>
              </a:spcBef>
              <a:buNone/>
            </a:pPr>
            <a:r>
              <a:rPr lang="en-US" altLang="zh-TW" sz="3500" dirty="0">
                <a:latin typeface="Calibri" pitchFamily="34" charset="0"/>
                <a:ea typeface="Microsoft JhengHei" pitchFamily="34" charset="-120"/>
                <a:cs typeface="Calibri" pitchFamily="34" charset="0"/>
              </a:rPr>
              <a:t>	</a:t>
            </a:r>
            <a:r>
              <a:rPr lang="zh-TW" altLang="en-US" sz="3500" dirty="0">
                <a:latin typeface="Calibri" pitchFamily="34" charset="0"/>
                <a:ea typeface="Microsoft JhengHei" pitchFamily="34" charset="-120"/>
                <a:cs typeface="Calibri" pitchFamily="34" charset="0"/>
              </a:rPr>
              <a:t>如同看見基督</a:t>
            </a:r>
            <a:r>
              <a:rPr lang="en-US" altLang="zh-TW" sz="3500" dirty="0">
                <a:latin typeface="Calibri" pitchFamily="34" charset="0"/>
                <a:ea typeface="Microsoft JhengHei" pitchFamily="34" charset="-120"/>
                <a:cs typeface="Calibri" pitchFamily="34" charset="0"/>
              </a:rPr>
              <a:t>”</a:t>
            </a:r>
            <a:r>
              <a:rPr lang="zh-TW" altLang="en-US" sz="3500" dirty="0">
                <a:latin typeface="Calibri" pitchFamily="34" charset="0"/>
                <a:ea typeface="Microsoft JhengHei" pitchFamily="34" charset="-120"/>
                <a:cs typeface="Calibri" pitchFamily="34" charset="0"/>
              </a:rPr>
              <a:t>，出於對上</a:t>
            </a:r>
            <a:endParaRPr lang="en-US" altLang="zh-TW" sz="3500" dirty="0">
              <a:latin typeface="Calibri" pitchFamily="34" charset="0"/>
              <a:ea typeface="Microsoft JhengHei" pitchFamily="34" charset="-120"/>
              <a:cs typeface="Calibri" pitchFamily="34" charset="0"/>
            </a:endParaRPr>
          </a:p>
          <a:p>
            <a:pPr>
              <a:spcBef>
                <a:spcPts val="0"/>
              </a:spcBef>
              <a:buNone/>
            </a:pPr>
            <a:r>
              <a:rPr lang="en-US" altLang="zh-TW" sz="3500" dirty="0">
                <a:latin typeface="Calibri" pitchFamily="34" charset="0"/>
                <a:ea typeface="Microsoft JhengHei" pitchFamily="34" charset="-120"/>
                <a:cs typeface="Calibri" pitchFamily="34" charset="0"/>
              </a:rPr>
              <a:t>	</a:t>
            </a:r>
            <a:r>
              <a:rPr lang="zh-TW" altLang="en-US" sz="3500" dirty="0">
                <a:latin typeface="Calibri" pitchFamily="34" charset="0"/>
                <a:ea typeface="Microsoft JhengHei" pitchFamily="34" charset="-120"/>
                <a:cs typeface="Calibri" pitchFamily="34" charset="0"/>
              </a:rPr>
              <a:t>帝的愛，展現出對鄰舍的愛。</a:t>
            </a:r>
            <a:endParaRPr lang="en-US" altLang="zh-TW" sz="3500" dirty="0">
              <a:latin typeface="Calibri" pitchFamily="34" charset="0"/>
              <a:ea typeface="Microsoft JhengHei" pitchFamily="34" charset="-120"/>
              <a:cs typeface="Calibri" pitchFamily="34" charset="0"/>
            </a:endParaRPr>
          </a:p>
          <a:p>
            <a:pPr>
              <a:spcBef>
                <a:spcPts val="1800"/>
              </a:spcBef>
            </a:pPr>
            <a:r>
              <a:rPr lang="zh-TW" altLang="en-US" sz="3500" dirty="0">
                <a:latin typeface="Calibri" pitchFamily="34" charset="0"/>
                <a:ea typeface="Microsoft JhengHei" pitchFamily="34" charset="-120"/>
                <a:cs typeface="Calibri" pitchFamily="34" charset="0"/>
              </a:rPr>
              <a:t>一名武漢的匿名牧師也在公</a:t>
            </a:r>
            <a:endParaRPr lang="en-US" altLang="zh-TW" sz="3500" dirty="0">
              <a:latin typeface="Calibri" pitchFamily="34" charset="0"/>
              <a:ea typeface="Microsoft JhengHei" pitchFamily="34" charset="-120"/>
              <a:cs typeface="Calibri" pitchFamily="34" charset="0"/>
            </a:endParaRPr>
          </a:p>
          <a:p>
            <a:pPr>
              <a:spcBef>
                <a:spcPts val="0"/>
              </a:spcBef>
              <a:buNone/>
            </a:pPr>
            <a:r>
              <a:rPr lang="en-US" altLang="zh-TW" sz="3500" dirty="0">
                <a:latin typeface="Calibri" pitchFamily="34" charset="0"/>
                <a:ea typeface="Microsoft JhengHei" pitchFamily="34" charset="-120"/>
                <a:cs typeface="Calibri" pitchFamily="34" charset="0"/>
              </a:rPr>
              <a:t>	</a:t>
            </a:r>
            <a:r>
              <a:rPr lang="zh-TW" altLang="en-US" sz="3500" dirty="0">
                <a:latin typeface="Calibri" pitchFamily="34" charset="0"/>
                <a:ea typeface="Microsoft JhengHei" pitchFamily="34" charset="-120"/>
                <a:cs typeface="Calibri" pitchFamily="34" charset="0"/>
              </a:rPr>
              <a:t>開信中呼籲全世界基督徒代禱： </a:t>
            </a:r>
            <a:r>
              <a:rPr lang="en-US" altLang="zh-TW" sz="3500" dirty="0">
                <a:latin typeface="Calibri" pitchFamily="34" charset="0"/>
                <a:ea typeface="Microsoft JhengHei" pitchFamily="34" charset="-120"/>
                <a:cs typeface="Calibri" pitchFamily="34" charset="0"/>
              </a:rPr>
              <a:t>“</a:t>
            </a:r>
            <a:r>
              <a:rPr lang="zh-TW" altLang="en-US" sz="3500" dirty="0">
                <a:latin typeface="Calibri" pitchFamily="34" charset="0"/>
                <a:ea typeface="Microsoft JhengHei" pitchFamily="34" charset="-120"/>
                <a:cs typeface="Calibri" pitchFamily="34" charset="0"/>
              </a:rPr>
              <a:t>基督的和平不是要使我們脫離災難和死亡，而是在災難和死亡中實現和平，因為基督已經勝過一切。</a:t>
            </a:r>
            <a:r>
              <a:rPr lang="en-US" altLang="zh-TW" sz="3500" dirty="0">
                <a:latin typeface="Calibri" pitchFamily="34" charset="0"/>
                <a:ea typeface="Microsoft JhengHei" pitchFamily="34" charset="-120"/>
                <a:cs typeface="Calibri" pitchFamily="34" charset="0"/>
              </a:rPr>
              <a:t>”</a:t>
            </a:r>
            <a:endParaRPr lang="en-AU" sz="3500" dirty="0">
              <a:latin typeface="Calibri" pitchFamily="34" charset="0"/>
              <a:ea typeface="Microsoft JhengHei" pitchFamily="34" charset="-120"/>
              <a:cs typeface="Calibri" pitchFamily="34" charset="0"/>
            </a:endParaRPr>
          </a:p>
          <a:p>
            <a:pPr>
              <a:spcBef>
                <a:spcPts val="0"/>
              </a:spcBef>
            </a:pPr>
            <a:endParaRPr lang="zh-CN" altLang="en-US" dirty="0"/>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100</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47106" name="Picture 2"/>
          <p:cNvPicPr>
            <a:picLocks noChangeAspect="1" noChangeArrowheads="1"/>
          </p:cNvPicPr>
          <p:nvPr/>
        </p:nvPicPr>
        <p:blipFill>
          <a:blip r:embed="rId2"/>
          <a:srcRect/>
          <a:stretch>
            <a:fillRect/>
          </a:stretch>
        </p:blipFill>
        <p:spPr bwMode="auto">
          <a:xfrm>
            <a:off x="6420789" y="0"/>
            <a:ext cx="2723211" cy="3714776"/>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6442" y="1447801"/>
            <a:ext cx="6620968" cy="2629271"/>
          </a:xfrm>
        </p:spPr>
        <p:txBody>
          <a:bodyPr>
            <a:normAutofit/>
          </a:bodyPr>
          <a:lstStyle/>
          <a:p>
            <a:pPr algn="ctr"/>
            <a:r>
              <a:rPr lang="zh-TW" altLang="en-US" sz="9600" b="1" dirty="0">
                <a:solidFill>
                  <a:srgbClr val="FFFF00"/>
                </a:solidFill>
                <a:latin typeface="Microsoft JhengHei" panose="020B0604030504040204" pitchFamily="34" charset="-120"/>
                <a:ea typeface="Microsoft JhengHei" panose="020B0604030504040204" pitchFamily="34" charset="-120"/>
              </a:rPr>
              <a:t>完</a:t>
            </a:r>
            <a:endParaRPr lang="en-AU" sz="9600" b="1" dirty="0">
              <a:solidFill>
                <a:srgbClr val="FFFF00"/>
              </a:solidFill>
              <a:latin typeface="Microsoft JhengHei" panose="020B0604030504040204" pitchFamily="34" charset="-120"/>
              <a:ea typeface="Microsoft JhengHei" panose="020B0604030504040204" pitchFamily="34" charset="-120"/>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101</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102</a:t>
            </a:fld>
            <a:endParaRPr lang="en-AU" dirty="0"/>
          </a:p>
        </p:txBody>
      </p:sp>
      <p:sp>
        <p:nvSpPr>
          <p:cNvPr id="16" name="TextBox 15"/>
          <p:cNvSpPr txBox="1"/>
          <p:nvPr/>
        </p:nvSpPr>
        <p:spPr>
          <a:xfrm>
            <a:off x="1500191" y="3301442"/>
            <a:ext cx="7244291" cy="630942"/>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 </a:t>
            </a: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US" altLang="zh-TW" sz="3500" dirty="0">
                <a:latin typeface="HanWangYenHeavy" pitchFamily="18" charset="-120"/>
                <a:ea typeface="HanWangYenHeavy" pitchFamily="18" charset="-120"/>
                <a:cs typeface="+mn-cs"/>
              </a:rPr>
              <a:t>462</a:t>
            </a:r>
            <a:r>
              <a:rPr lang="zh-TW" altLang="en-US" sz="3500" dirty="0">
                <a:latin typeface="HanWangYenHeavy" pitchFamily="18" charset="-120"/>
                <a:ea typeface="HanWangYenHeavy" pitchFamily="18" charset="-120"/>
                <a:cs typeface="+mn-cs"/>
              </a:rPr>
              <a:t> </a:t>
            </a:r>
            <a:r>
              <a:rPr lang="en-US" sz="3500" dirty="0">
                <a:latin typeface="HanWangYenHeavy" pitchFamily="18" charset="-120"/>
                <a:ea typeface="HanWangYenHeavy" pitchFamily="18" charset="-120"/>
                <a:cs typeface="+mn-cs"/>
              </a:rPr>
              <a:t>首</a:t>
            </a:r>
          </a:p>
        </p:txBody>
      </p:sp>
      <p:sp>
        <p:nvSpPr>
          <p:cNvPr id="12" name="TextBox 11"/>
          <p:cNvSpPr txBox="1"/>
          <p:nvPr/>
        </p:nvSpPr>
        <p:spPr>
          <a:xfrm>
            <a:off x="6938962" y="764704"/>
            <a:ext cx="1724025" cy="1016000"/>
          </a:xfrm>
          <a:prstGeom prst="rect">
            <a:avLst/>
          </a:prstGeom>
          <a:noFill/>
        </p:spPr>
        <p:txBody>
          <a:bodyPr wrap="none">
            <a:spAutoFit/>
          </a:bodyPr>
          <a:lstStyle/>
          <a:p>
            <a:pPr fontAlgn="auto">
              <a:spcBef>
                <a:spcPts val="0"/>
              </a:spcBef>
              <a:spcAft>
                <a:spcPts val="0"/>
              </a:spcAft>
              <a:defRPr/>
            </a:pPr>
            <a:r>
              <a:rPr lang="en-AU" sz="6000" dirty="0">
                <a:latin typeface="HanWangYenHeavy" pitchFamily="18" charset="-120"/>
                <a:ea typeface="HanWangYenHeavy" pitchFamily="18" charset="-120"/>
                <a:cs typeface="+mn-cs"/>
              </a:rPr>
              <a:t>奉獻</a:t>
            </a:r>
          </a:p>
        </p:txBody>
      </p:sp>
      <p:sp>
        <p:nvSpPr>
          <p:cNvPr id="6" name="TextBox 5"/>
          <p:cNvSpPr txBox="1"/>
          <p:nvPr/>
        </p:nvSpPr>
        <p:spPr>
          <a:xfrm>
            <a:off x="2321681" y="4293096"/>
            <a:ext cx="6429420" cy="830997"/>
          </a:xfrm>
          <a:prstGeom prst="rect">
            <a:avLst/>
          </a:prstGeom>
          <a:noFill/>
        </p:spPr>
        <p:txBody>
          <a:bodyPr wrap="square">
            <a:spAutoFit/>
          </a:bodyPr>
          <a:lstStyle/>
          <a:p>
            <a:pPr algn="r" fontAlgn="auto">
              <a:spcBef>
                <a:spcPts val="0"/>
              </a:spcBef>
              <a:spcAft>
                <a:spcPts val="0"/>
              </a:spcAft>
              <a:defRPr/>
            </a:pPr>
            <a:r>
              <a:rPr lang="zh-TW" altLang="en-US" sz="4800" dirty="0"/>
              <a:t>將最好的獻主</a:t>
            </a:r>
            <a:endParaRPr lang="zh-TW" altLang="en-US" sz="4800" spc="600" dirty="0">
              <a:latin typeface="HanWangYenHeavy" panose="02020300000000000000" pitchFamily="18" charset="-120"/>
              <a:ea typeface="HanWangYenHeavy" panose="02020300000000000000" pitchFamily="18" charset="-12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itchFamily="18" charset="-120"/>
                <a:ea typeface="HanWangYenLight" pitchFamily="18" charset="-120"/>
              </a:rPr>
              <a:t>獻你青春的力量，</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將你純潔熱情心靈，</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忠心為真理打仗；</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V1a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103</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981805636"/>
      </p:ext>
    </p:extLst>
  </p:cSld>
  <p:clrMapOvr>
    <a:masterClrMapping/>
  </p:clrMapOvr>
  <p:transition>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主耶穌已有好榜樣，</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勇敢堅定不懼怕，</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你要忠心敬虔愛主，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將最好的獻與祂。</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V1b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104</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4165917541"/>
      </p:ext>
    </p:extLst>
  </p:cSld>
  <p:clrMapOvr>
    <a:masterClrMapping/>
  </p:clrMapOvr>
  <p:transition>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獻你青春的力量，</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穿上救恩全副軍裝，</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忠心為真理打仗。</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105</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1074247677"/>
      </p:ext>
    </p:extLst>
  </p:cSld>
  <p:clrMapOvr>
    <a:masterClrMapping/>
  </p:clrMapOvr>
  <p:transition>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你心讓主居首位，</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在事奉中以主為重，</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一切獻上最寶貴；</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V2a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106</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242103933"/>
      </p:ext>
    </p:extLst>
  </p:cSld>
  <p:clrMapOvr>
    <a:masterClrMapping/>
  </p:clrMapOvr>
  <p:transition>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奉獻必從主得賞賜，</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神將獨生子賜下，</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你要甘心樂意事主，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將最好的獻與祂。</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V2b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107</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4151047310"/>
      </p:ext>
    </p:extLst>
  </p:cSld>
  <p:clrMapOvr>
    <a:masterClrMapping/>
  </p:clrMapOvr>
  <p:transition>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獻你青春的力量，</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穿上救恩全副軍裝，</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忠心為真理打仗。</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108</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292084753"/>
      </p:ext>
    </p:extLst>
  </p:cSld>
  <p:clrMapOvr>
    <a:masterClrMapping/>
  </p:clrMapOvr>
  <p:transition>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方能配得主眷愛，</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祂將自己作你贖價，</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天上榮耀願離開；</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V3a</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109</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233277958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7504" y="4646438"/>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11</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天地縱變，耶穌依然，</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067883097"/>
      </p:ext>
    </p:extLst>
  </p:cSld>
  <p:clrMapOvr>
    <a:masterClrMapping/>
  </p:clrMapOvr>
  <p:transition>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祂捨生命毫無怨言，</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救你脫罪把血灑，</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你要向祂獻上崇敬，</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將最好的獻與祂。</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V3b</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110</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1357139171"/>
      </p:ext>
    </p:extLst>
  </p:cSld>
  <p:clrMapOvr>
    <a:masterClrMapping/>
  </p:clrMapOvr>
  <p:transition>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將你最好的獻恩主，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獻你青春的力量，</a:t>
            </a:r>
            <a:br>
              <a:rPr lang="zh-TW" altLang="en-US" sz="5400" dirty="0">
                <a:latin typeface="HanWangYenLight" pitchFamily="18" charset="-120"/>
                <a:ea typeface="HanWangYenLight" pitchFamily="18" charset="-120"/>
              </a:rPr>
            </a:br>
            <a:r>
              <a:rPr lang="zh-TW" altLang="en-US" sz="5400" dirty="0">
                <a:latin typeface="HanWangYenLight" pitchFamily="18" charset="-120"/>
                <a:ea typeface="HanWangYenLight" pitchFamily="18" charset="-120"/>
              </a:rPr>
              <a:t>穿上救恩全副軍裝，</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忠心為真理打仗。</a:t>
            </a: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111</a:t>
            </a:fld>
            <a:endParaRPr lang="en-AU" dirty="0"/>
          </a:p>
        </p:txBody>
      </p:sp>
      <p:sp>
        <p:nvSpPr>
          <p:cNvPr id="7" name="TextBox 6"/>
          <p:cNvSpPr txBox="1"/>
          <p:nvPr/>
        </p:nvSpPr>
        <p:spPr>
          <a:xfrm>
            <a:off x="1187624" y="5693186"/>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462</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8" name="TextBox 7"/>
          <p:cNvSpPr txBox="1"/>
          <p:nvPr/>
        </p:nvSpPr>
        <p:spPr>
          <a:xfrm>
            <a:off x="1357290" y="4963815"/>
            <a:ext cx="6429420" cy="769441"/>
          </a:xfrm>
          <a:prstGeom prst="rect">
            <a:avLst/>
          </a:prstGeom>
          <a:noFill/>
        </p:spPr>
        <p:txBody>
          <a:bodyPr wrap="square">
            <a:spAutoFit/>
          </a:bodyPr>
          <a:lstStyle/>
          <a:p>
            <a:pPr algn="ctr">
              <a:defRPr/>
            </a:pPr>
            <a:r>
              <a:rPr lang="zh-TW" altLang="en-US" sz="4400" b="1" spc="600" dirty="0">
                <a:solidFill>
                  <a:schemeClr val="accent6"/>
                </a:solidFill>
                <a:latin typeface="HanWangYenLight" panose="02020300000000000000" pitchFamily="18" charset="-120"/>
                <a:ea typeface="HanWangYenLight" panose="02020300000000000000" pitchFamily="18" charset="-120"/>
              </a:rPr>
              <a:t>將最好的獻主</a:t>
            </a:r>
          </a:p>
        </p:txBody>
      </p:sp>
    </p:spTree>
    <p:extLst>
      <p:ext uri="{BB962C8B-B14F-4D97-AF65-F5344CB8AC3E}">
        <p14:creationId xmlns:p14="http://schemas.microsoft.com/office/powerpoint/2010/main" val="3493097772"/>
      </p:ext>
    </p:extLst>
  </p:cSld>
  <p:clrMapOvr>
    <a:masterClrMapping/>
  </p:clrMapOvr>
  <p:transition>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112</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113</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114</a:t>
            </a:fld>
            <a:endParaRPr lang="en-AU" dirty="0"/>
          </a:p>
        </p:txBody>
      </p:sp>
      <p:sp>
        <p:nvSpPr>
          <p:cNvPr id="9" name="TextBox 8"/>
          <p:cNvSpPr txBox="1"/>
          <p:nvPr/>
        </p:nvSpPr>
        <p:spPr>
          <a:xfrm>
            <a:off x="6012160" y="696557"/>
            <a:ext cx="2492990" cy="1015663"/>
          </a:xfrm>
          <a:prstGeom prst="rect">
            <a:avLst/>
          </a:prstGeom>
          <a:noFill/>
        </p:spPr>
        <p:txBody>
          <a:bodyPr wrap="non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24520" y="4581128"/>
            <a:ext cx="6544414" cy="830997"/>
          </a:xfrm>
          <a:prstGeom prst="rect">
            <a:avLst/>
          </a:prstGeom>
          <a:noFill/>
        </p:spPr>
        <p:txBody>
          <a:bodyPr wrap="square">
            <a:spAutoFit/>
          </a:bodyPr>
          <a:lstStyle/>
          <a:p>
            <a:pPr algn="r">
              <a:defRPr/>
            </a:pPr>
            <a:r>
              <a:rPr lang="ja-JP" altLang="en-US" sz="4800" dirty="0"/>
              <a:t>活著為耶穌</a:t>
            </a:r>
            <a:endParaRPr lang="ja-JP" altLang="en-US" sz="4800" spc="600" dirty="0">
              <a:latin typeface="HanWangYenHeavy" panose="02020300000000000000" pitchFamily="18" charset="-120"/>
            </a:endParaRPr>
          </a:p>
        </p:txBody>
      </p:sp>
      <p:sp>
        <p:nvSpPr>
          <p:cNvPr id="7" name="TextBox 6"/>
          <p:cNvSpPr txBox="1"/>
          <p:nvPr/>
        </p:nvSpPr>
        <p:spPr>
          <a:xfrm>
            <a:off x="1428728" y="3068960"/>
            <a:ext cx="7244291" cy="630942"/>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Life </a:t>
            </a:r>
            <a:r>
              <a:rPr lang="en-US" sz="3500" dirty="0" err="1">
                <a:latin typeface="HanWangYenHeavy" pitchFamily="18" charset="-120"/>
                <a:ea typeface="HanWangYenHeavy" pitchFamily="18" charset="-120"/>
                <a:cs typeface="+mn-cs"/>
              </a:rPr>
              <a:t>生命聖詩</a:t>
            </a:r>
            <a:r>
              <a:rPr lang="zh-TW" altLang="en-US" sz="3500" dirty="0">
                <a:latin typeface="HanWangYenHeavy" pitchFamily="18" charset="-120"/>
                <a:ea typeface="HanWangYenHeavy" pitchFamily="18" charset="-120"/>
                <a:cs typeface="+mn-cs"/>
              </a:rPr>
              <a:t> </a:t>
            </a:r>
            <a:r>
              <a:rPr lang="en-AU" altLang="zh-TW" sz="3500" dirty="0">
                <a:latin typeface="HanWangYenHeavy" pitchFamily="18" charset="-120"/>
                <a:ea typeface="HanWangYenHeavy" pitchFamily="18" charset="-120"/>
              </a:rPr>
              <a:t>470</a:t>
            </a:r>
            <a:r>
              <a:rPr lang="en-US" altLang="zh-TW" sz="3500" dirty="0">
                <a:latin typeface="HanWangYenHeavy" pitchFamily="18" charset="-120"/>
                <a:ea typeface="HanWangYenHeavy" pitchFamily="18" charset="-120"/>
                <a:cs typeface="+mn-cs"/>
              </a:rPr>
              <a:t> </a:t>
            </a:r>
            <a:r>
              <a:rPr lang="en-US" sz="3500" dirty="0">
                <a:latin typeface="HanWangYenHeavy" pitchFamily="18" charset="-120"/>
                <a:ea typeface="HanWangYenHeavy" pitchFamily="18" charset="-120"/>
                <a:cs typeface="+mn-cs"/>
              </a:rPr>
              <a:t>首</a:t>
            </a:r>
          </a:p>
        </p:txBody>
      </p:sp>
    </p:spTree>
    <p:extLst>
      <p:ext uri="{BB962C8B-B14F-4D97-AF65-F5344CB8AC3E}">
        <p14:creationId xmlns:p14="http://schemas.microsoft.com/office/powerpoint/2010/main" val="27934639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活著為耶穌真平安，</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喜樂之江河永不乾，</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試煉雖來臨我不慌，</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活著為耶穌祂在旁。</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115</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731035575"/>
      </p:ext>
    </p:extLst>
  </p:cSld>
  <p:clrMapOvr>
    <a:masterClrMapping/>
  </p:clrMapOvr>
  <p:transition>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求主助我多事奉祢，</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求主助我多讚美祢，</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使我活在主慈愛裡，</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永遠跟隨主不轉離。</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116</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582639347"/>
      </p:ext>
    </p:extLst>
  </p:cSld>
  <p:clrMapOvr>
    <a:masterClrMapping/>
  </p:clrMapOvr>
  <p:transition>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活著為耶穌得安息，</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討我主喜悅福滿溢，</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單為主生活聽主命，</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直到我走完世路程。</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117</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2257078175"/>
      </p:ext>
    </p:extLst>
  </p:cSld>
  <p:clrMapOvr>
    <a:masterClrMapping/>
  </p:clrMapOvr>
  <p:transition>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求主助我多事奉祢，</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求主助我多讚美祢，</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使我活在主慈愛裡，</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永遠跟隨主不轉離。</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118</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2425381153"/>
      </p:ext>
    </p:extLst>
  </p:cSld>
  <p:clrMapOvr>
    <a:masterClrMapping/>
  </p:clrMapOvr>
  <p:transition>
    <p:cu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活著在何處都為主，</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我一切重擔，主背負，</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友縱背棄我，主忠誠，</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只要信靠主，祂引領。</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V3</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119</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2360684726"/>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63786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12</a:t>
            </a:fld>
            <a:endParaRPr lang="en-AU"/>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榮耀歸主名，榮耀歸主名，</a:t>
            </a:r>
            <a:endParaRPr lang="en-AU" altLang="zh-TW" sz="5400" dirty="0">
              <a:latin typeface="HanWangYenLight" pitchFamily="18" charset="-120"/>
              <a:ea typeface="HanWangYenLight" pitchFamily="18" charset="-120"/>
            </a:endParaRPr>
          </a:p>
          <a:p>
            <a:pPr algn="ctr"/>
            <a:r>
              <a:rPr lang="en-AU" sz="3600" dirty="0"/>
              <a:t>Glory to His Name!</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225339231"/>
      </p:ext>
    </p:extLst>
  </p:cSld>
  <p:clrMapOvr>
    <a:masterClrMapping/>
  </p:clrMapOvr>
  <p:transition>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求主助我多事奉祢，</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求主助我多讚美祢，</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使我活在主慈愛裡，</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永遠跟隨主不轉離。</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120</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2585146912"/>
      </p:ext>
    </p:extLst>
  </p:cSld>
  <p:clrMapOvr>
    <a:masterClrMapping/>
  </p:clrMapOvr>
  <p:transition>
    <p:cu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324528"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活著為耶穌，有盼望，</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將來必得見榮耀王，</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見主在寶座，心歡喜，</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聽主說：「忠僕，得賞賜。」</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V4</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121</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819851524"/>
      </p:ext>
    </p:extLst>
  </p:cSld>
  <p:clrMapOvr>
    <a:masterClrMapping/>
  </p:clrMapOvr>
  <p:transition>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求主助我多事奉祢，</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求主助我多讚美祢，</a:t>
            </a:r>
            <a:br>
              <a:rPr lang="zh-TW" altLang="en-US" sz="5400" dirty="0">
                <a:latin typeface="HanWangYenLight" panose="02020300000000000000" pitchFamily="18" charset="-120"/>
                <a:ea typeface="HanWangYenLight" panose="02020300000000000000" pitchFamily="18" charset="-120"/>
              </a:rPr>
            </a:br>
            <a:r>
              <a:rPr lang="zh-TW" altLang="en-US" sz="5400" dirty="0">
                <a:latin typeface="HanWangYenLight" panose="02020300000000000000" pitchFamily="18" charset="-120"/>
                <a:ea typeface="HanWangYenLight" panose="02020300000000000000" pitchFamily="18" charset="-120"/>
              </a:rPr>
              <a:t>使我活在主慈愛裡，</a:t>
            </a:r>
            <a:endParaRPr lang="en-AU" altLang="zh-TW" sz="5400" dirty="0">
              <a:latin typeface="HanWangYenLight" panose="02020300000000000000" pitchFamily="18" charset="-12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永遠跟隨主不轉離。</a:t>
            </a:r>
            <a:endParaRPr lang="en-AU" altLang="zh-TW" sz="5400" dirty="0">
              <a:latin typeface="HanWangYenLight" pitchFamily="18" charset="-120"/>
              <a:ea typeface="HanWangYenLight" pitchFamily="18" charset="-120"/>
            </a:endParaRPr>
          </a:p>
        </p:txBody>
      </p:sp>
      <p:sp>
        <p:nvSpPr>
          <p:cNvPr id="5" name="Rectangle 4"/>
          <p:cNvSpPr/>
          <p:nvPr/>
        </p:nvSpPr>
        <p:spPr>
          <a:xfrm>
            <a:off x="2051720" y="6237312"/>
            <a:ext cx="909884" cy="461665"/>
          </a:xfrm>
          <a:prstGeom prst="rect">
            <a:avLst/>
          </a:prstGeom>
        </p:spPr>
        <p:txBody>
          <a:bodyPr/>
          <a:lstStyle/>
          <a:p>
            <a:r>
              <a:rPr lang="en-AU" altLang="zh-TW" sz="2400" b="1" dirty="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122</a:t>
            </a:fld>
            <a:endParaRPr lang="en-AU" dirty="0"/>
          </a:p>
        </p:txBody>
      </p:sp>
      <p:sp>
        <p:nvSpPr>
          <p:cNvPr id="7" name="TextBox 6"/>
          <p:cNvSpPr txBox="1"/>
          <p:nvPr/>
        </p:nvSpPr>
        <p:spPr>
          <a:xfrm>
            <a:off x="1115616" y="5630863"/>
            <a:ext cx="6768752" cy="400110"/>
          </a:xfrm>
          <a:prstGeom prst="rect">
            <a:avLst/>
          </a:prstGeom>
          <a:noFill/>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2000" spc="-150" dirty="0">
                <a:latin typeface="HanWangYenLight" panose="02020300000000000000" pitchFamily="18" charset="-120"/>
                <a:ea typeface="HanWangYenLight" panose="02020300000000000000" pitchFamily="18" charset="-120"/>
              </a:rPr>
              <a:t>Hymns of Life </a:t>
            </a:r>
            <a:r>
              <a:rPr lang="en-US" sz="2000" dirty="0" err="1">
                <a:latin typeface="HanWangYenLight" panose="02020300000000000000" pitchFamily="18" charset="-120"/>
                <a:ea typeface="HanWangYenLight" panose="02020300000000000000" pitchFamily="18" charset="-120"/>
              </a:rPr>
              <a:t>生命聖詩</a:t>
            </a:r>
            <a:r>
              <a:rPr lang="zh-TW" altLang="en-US" sz="2000" dirty="0">
                <a:latin typeface="HanWangYenLight" panose="02020300000000000000" pitchFamily="18" charset="-120"/>
                <a:ea typeface="HanWangYenLight" panose="02020300000000000000" pitchFamily="18" charset="-120"/>
              </a:rPr>
              <a:t> </a:t>
            </a:r>
            <a:r>
              <a:rPr lang="en-US" altLang="zh-TW" sz="2000" dirty="0">
                <a:latin typeface="HanWangYenLight" panose="02020300000000000000" pitchFamily="18" charset="-120"/>
                <a:ea typeface="HanWangYenLight" panose="02020300000000000000" pitchFamily="18" charset="-120"/>
              </a:rPr>
              <a:t>470</a:t>
            </a:r>
            <a:r>
              <a:rPr lang="zh-TW" altLang="en-US" sz="2000" dirty="0">
                <a:latin typeface="HanWangYenLight" panose="02020300000000000000" pitchFamily="18" charset="-120"/>
                <a:ea typeface="HanWangYenLight" panose="02020300000000000000" pitchFamily="18" charset="-120"/>
              </a:rPr>
              <a:t> </a:t>
            </a:r>
            <a:r>
              <a:rPr lang="en-US" sz="2000" dirty="0">
                <a:latin typeface="HanWangYenLight" panose="02020300000000000000" pitchFamily="18" charset="-120"/>
                <a:ea typeface="HanWangYenLight" panose="02020300000000000000" pitchFamily="18" charset="-120"/>
              </a:rPr>
              <a:t>首</a:t>
            </a:r>
          </a:p>
        </p:txBody>
      </p:sp>
      <p:sp>
        <p:nvSpPr>
          <p:cNvPr id="9" name="TextBox 8"/>
          <p:cNvSpPr txBox="1"/>
          <p:nvPr/>
        </p:nvSpPr>
        <p:spPr>
          <a:xfrm>
            <a:off x="928092" y="4896927"/>
            <a:ext cx="7143800" cy="769441"/>
          </a:xfrm>
          <a:prstGeom prst="rect">
            <a:avLst/>
          </a:prstGeom>
          <a:noFill/>
        </p:spPr>
        <p:txBody>
          <a:bodyPr wrap="square">
            <a:spAutoFit/>
          </a:bodyPr>
          <a:lstStyle/>
          <a:p>
            <a:pPr algn="ctr">
              <a:defRPr/>
            </a:pPr>
            <a:r>
              <a:rPr lang="ja-JP" altLang="en-US" sz="4400" dirty="0">
                <a:solidFill>
                  <a:schemeClr val="accent6"/>
                </a:solidFill>
              </a:rPr>
              <a:t>活著為耶穌</a:t>
            </a:r>
            <a:endParaRPr lang="ja-JP" altLang="en-US" sz="4400" spc="600" dirty="0">
              <a:solidFill>
                <a:schemeClr val="accent6"/>
              </a:solidFill>
              <a:latin typeface="HanWangYenHeavy" panose="02020300000000000000" pitchFamily="18" charset="-120"/>
            </a:endParaRPr>
          </a:p>
        </p:txBody>
      </p:sp>
    </p:spTree>
    <p:extLst>
      <p:ext uri="{BB962C8B-B14F-4D97-AF65-F5344CB8AC3E}">
        <p14:creationId xmlns:p14="http://schemas.microsoft.com/office/powerpoint/2010/main" val="3756622895"/>
      </p:ext>
    </p:extLst>
  </p:cSld>
  <p:clrMapOvr>
    <a:masterClrMapping/>
  </p:clrMapOvr>
  <p:transition>
    <p:cu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123</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13</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天地縱變，耶穌不變，</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榮耀歸主名。</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778816802"/>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61"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14</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救主耶穌罪人良友，</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尋找失喪者，</a:t>
            </a:r>
            <a:endParaRPr lang="en-AU" altLang="zh-TW" sz="5400" dirty="0">
              <a:latin typeface="HanWangYenLight" pitchFamily="18" charset="-120"/>
              <a:ea typeface="HanWangYenLight" pitchFamily="18" charset="-120"/>
            </a:endParaRPr>
          </a:p>
          <a:p>
            <a:pPr algn="ctr"/>
            <a:r>
              <a:rPr lang="en-AU" sz="3600" dirty="0"/>
              <a:t>He, who was the Friend of sinners, </a:t>
            </a:r>
          </a:p>
          <a:p>
            <a:pPr algn="ctr"/>
            <a:r>
              <a:rPr lang="en-AU" sz="3600" dirty="0"/>
              <a:t>seeks the lost one now</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268867367"/>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4801"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15</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罪人請來俯伏主前，</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認罪必得赦，</a:t>
            </a:r>
            <a:endParaRPr lang="en-AU" altLang="zh-TW" sz="5400" dirty="0">
              <a:latin typeface="HanWangYenLight" pitchFamily="18" charset="-120"/>
              <a:ea typeface="HanWangYenLight" pitchFamily="18" charset="-120"/>
            </a:endParaRPr>
          </a:p>
          <a:p>
            <a:pPr algn="ctr"/>
            <a:r>
              <a:rPr lang="en-AU" sz="3600" dirty="0"/>
              <a:t>Sinner come, and at His footstool </a:t>
            </a:r>
          </a:p>
          <a:p>
            <a:pPr algn="ctr"/>
            <a:r>
              <a:rPr lang="en-AU" sz="3600" dirty="0"/>
              <a:t>penitently bow</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011244610"/>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14210"/>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16</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昔主恩典今仍彰顯，</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主言赦罪戾，</a:t>
            </a:r>
            <a:endParaRPr lang="en-AU" altLang="zh-TW" sz="5400" dirty="0">
              <a:latin typeface="HanWangYenLight" pitchFamily="18" charset="-120"/>
              <a:ea typeface="HanWangYenLight" pitchFamily="18" charset="-120"/>
            </a:endParaRPr>
          </a:p>
          <a:p>
            <a:pPr algn="ctr"/>
            <a:r>
              <a:rPr lang="en-AU" sz="3600" dirty="0"/>
              <a:t>He Who said "I'll not condemn thee, </a:t>
            </a:r>
          </a:p>
          <a:p>
            <a:pPr algn="ctr"/>
            <a:r>
              <a:rPr lang="en-AU" sz="3600" dirty="0"/>
              <a:t>go and sin no more,"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495695300"/>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9046" y="45866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17</a:t>
            </a:fld>
            <a:endParaRPr lang="en-AU"/>
          </a:p>
        </p:txBody>
      </p:sp>
      <p:sp>
        <p:nvSpPr>
          <p:cNvPr id="16" name="Rectangle 15"/>
          <p:cNvSpPr/>
          <p:nvPr/>
        </p:nvSpPr>
        <p:spPr>
          <a:xfrm>
            <a:off x="323528" y="5463807"/>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bg1"/>
                </a:solidFill>
                <a:latin typeface="HanWangYenLight" panose="02020300000000000000" pitchFamily="18" charset="-120"/>
                <a:ea typeface="HanWangYenLight" panose="02020300000000000000" pitchFamily="18" charset="-120"/>
              </a:rPr>
              <a:t>Hymns of Life </a:t>
            </a:r>
            <a:r>
              <a:rPr lang="zh-TW" altLang="en-US" sz="2000" dirty="0">
                <a:solidFill>
                  <a:schemeClr val="bg1"/>
                </a:solidFill>
                <a:latin typeface="HanWangYenLight" panose="02020300000000000000" pitchFamily="18" charset="-120"/>
                <a:ea typeface="HanWangYenLight" panose="02020300000000000000" pitchFamily="18" charset="-120"/>
              </a:rPr>
              <a:t>生命聖詩</a:t>
            </a:r>
            <a:r>
              <a:rPr lang="en-US" altLang="zh-TW" sz="2000" dirty="0">
                <a:solidFill>
                  <a:schemeClr val="bg1"/>
                </a:solidFill>
                <a:latin typeface="HanWangYenLight" panose="02020300000000000000" pitchFamily="18" charset="-120"/>
                <a:ea typeface="HanWangYenLight" panose="02020300000000000000" pitchFamily="18" charset="-120"/>
              </a:rPr>
              <a:t>279 </a:t>
            </a:r>
            <a:r>
              <a:rPr lang="zh-TW" altLang="en-US" sz="2000" dirty="0">
                <a:solidFill>
                  <a:schemeClr val="bg1"/>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bg1"/>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我也不定你的過犯，</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不要再犯罪。</a:t>
            </a:r>
            <a:endParaRPr lang="en-AU" altLang="zh-TW" sz="5400" dirty="0">
              <a:latin typeface="HanWangYenLight" pitchFamily="18" charset="-120"/>
              <a:ea typeface="HanWangYenLight" pitchFamily="18" charset="-120"/>
            </a:endParaRPr>
          </a:p>
          <a:p>
            <a:pPr algn="ctr"/>
            <a:r>
              <a:rPr lang="en-AU" sz="3600" dirty="0"/>
              <a:t>Speaks to thee that word of pardon </a:t>
            </a:r>
          </a:p>
          <a:p>
            <a:pPr algn="ctr"/>
            <a:r>
              <a:rPr lang="en-AU" sz="3600" dirty="0"/>
              <a:t>as in days of yore.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34910399"/>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260" y="461648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18</a:t>
            </a:fld>
            <a:endParaRPr lang="en-AU"/>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昨日今日直到永遠</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p>
          <a:p>
            <a:pPr algn="ctr"/>
            <a:r>
              <a:rPr lang="zh-TW" altLang="en-US" sz="5400" dirty="0">
                <a:latin typeface="HanWangYenLight" pitchFamily="18" charset="-120"/>
                <a:ea typeface="HanWangYenLight" pitchFamily="18" charset="-120"/>
              </a:rPr>
              <a:t>　</a:t>
            </a:r>
            <a:r>
              <a:rPr lang="en-AU" sz="3600" dirty="0"/>
              <a:t>Yesterday, today, forever, </a:t>
            </a:r>
          </a:p>
          <a:p>
            <a:pPr algn="ctr"/>
            <a:r>
              <a:rPr lang="en-AU" sz="3600" dirty="0"/>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298380561"/>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7504" y="4646438"/>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19</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天地縱變，耶穌依然，</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981374471"/>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1412776"/>
            <a:ext cx="7344816" cy="2188100"/>
          </a:xfrm>
          <a:prstGeom prst="rect">
            <a:avLst/>
          </a:prstGeom>
          <a:noFill/>
          <a:ln w="9525">
            <a:noFill/>
            <a:miter lim="800000"/>
            <a:headEnd/>
            <a:tailEnd/>
          </a:ln>
        </p:spPr>
        <p:txBody>
          <a:bodyPr wrap="square">
            <a:spAutoFit/>
          </a:bodyPr>
          <a:lstStyle/>
          <a:p>
            <a:pPr algn="ctr"/>
            <a:r>
              <a:rPr lang="en-US" altLang="en-US" sz="3600" dirty="0" err="1">
                <a:latin typeface="HanWangYenLight" pitchFamily="18" charset="-120"/>
                <a:ea typeface="HanWangYenLight" pitchFamily="18" charset="-120"/>
              </a:rPr>
              <a:t>雪梨華人基督教會</a:t>
            </a:r>
            <a:br>
              <a:rPr lang="en-US" altLang="ja-JP" sz="3600" dirty="0">
                <a:latin typeface="HanWangYenLight" pitchFamily="18" charset="-120"/>
                <a:ea typeface="HanWangYenLight" pitchFamily="18" charset="-120"/>
              </a:rPr>
            </a:br>
            <a:r>
              <a:rPr lang="zh-TW" altLang="en-US" sz="3600" dirty="0">
                <a:latin typeface="HanWangYenLight" pitchFamily="18" charset="-120"/>
                <a:ea typeface="HanWangYenLight" pitchFamily="18" charset="-120"/>
              </a:rPr>
              <a:t>粵 語 堂 主 日 崇 拜</a:t>
            </a:r>
            <a:endParaRPr lang="en-US" altLang="zh-TW" sz="3600" dirty="0">
              <a:solidFill>
                <a:srgbClr val="333399"/>
              </a:solidFill>
              <a:latin typeface="HanWangYenLight" pitchFamily="18" charset="-120"/>
              <a:ea typeface="HanWangYenLight" pitchFamily="18" charset="-120"/>
            </a:endParaRPr>
          </a:p>
          <a:p>
            <a:pPr algn="ctr">
              <a:spcBef>
                <a:spcPts val="11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sz="2800" spc="600" dirty="0">
                <a:latin typeface="HanWangYenHeavy" pitchFamily="18" charset="-120"/>
                <a:ea typeface="HanWangYenHeavy" pitchFamily="18" charset="-120"/>
              </a:rPr>
              <a:t>2020</a:t>
            </a:r>
            <a:r>
              <a:rPr lang="en-US" altLang="en-US" sz="2800" spc="600" dirty="0">
                <a:latin typeface="HanWangYenHeavy" pitchFamily="18" charset="-120"/>
                <a:ea typeface="HanWangYenHeavy" pitchFamily="18" charset="-120"/>
              </a:rPr>
              <a:t>年3月22日上午九時十五分</a:t>
            </a: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TW" sz="2000" b="1" dirty="0">
              <a:latin typeface="HanWangYenHeavy" pitchFamily="18" charset="-120"/>
              <a:ea typeface="HanWangYenHeavy" pitchFamily="18" charset="-120"/>
            </a:endParaRPr>
          </a:p>
          <a:p>
            <a:pPr algn="ctr">
              <a:lnSpc>
                <a:spcPct val="70000"/>
              </a:lnSpc>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TW" b="1" dirty="0" err="1">
                <a:latin typeface="HanWangYenLight" pitchFamily="18" charset="-120"/>
                <a:ea typeface="HanWangYenLight" pitchFamily="18" charset="-120"/>
              </a:rPr>
              <a:t>請肅靜預備崇拜</a:t>
            </a:r>
            <a:endParaRPr lang="zh-TW" altLang="en-US" dirty="0">
              <a:latin typeface="HanWangYenLight" pitchFamily="18" charset="-120"/>
              <a:ea typeface="HanWangYenLight" pitchFamily="18" charset="-120"/>
            </a:endParaRPr>
          </a:p>
        </p:txBody>
      </p:sp>
    </p:spTree>
    <p:extLst>
      <p:ext uri="{BB962C8B-B14F-4D97-AF65-F5344CB8AC3E}">
        <p14:creationId xmlns:p14="http://schemas.microsoft.com/office/powerpoint/2010/main" val="312835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63786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20</a:t>
            </a:fld>
            <a:endParaRPr lang="en-AU"/>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榮耀歸主名，榮耀歸主名，</a:t>
            </a:r>
            <a:endParaRPr lang="en-AU" altLang="zh-TW" sz="5400" dirty="0">
              <a:latin typeface="HanWangYenLight" pitchFamily="18" charset="-120"/>
              <a:ea typeface="HanWangYenLight" pitchFamily="18" charset="-120"/>
            </a:endParaRPr>
          </a:p>
          <a:p>
            <a:pPr algn="ctr"/>
            <a:r>
              <a:rPr lang="en-AU" sz="3600" dirty="0"/>
              <a:t>Glory to His Name!</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5574751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21</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天地縱變，耶穌不變，</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榮耀歸主名。</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64177534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22</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主在昔日曾顯大能，</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醫治人病苦，</a:t>
            </a:r>
            <a:endParaRPr lang="en-AU" altLang="zh-TW" sz="5400" dirty="0">
              <a:latin typeface="HanWangYenLight" pitchFamily="18" charset="-120"/>
              <a:ea typeface="HanWangYenLight" pitchFamily="18" charset="-120"/>
            </a:endParaRPr>
          </a:p>
          <a:p>
            <a:pPr algn="ctr"/>
            <a:r>
              <a:rPr lang="en-AU" sz="3600" dirty="0"/>
              <a:t>Oft on earth He healed the sufferer </a:t>
            </a:r>
          </a:p>
          <a:p>
            <a:pPr algn="ctr"/>
            <a:r>
              <a:rPr lang="en-AU" sz="3600" dirty="0"/>
              <a:t>by His mighty hand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802008762"/>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23</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今日依然主言一出，</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憂病都消除，</a:t>
            </a:r>
            <a:endParaRPr lang="en-AU" altLang="zh-TW" sz="5400" dirty="0">
              <a:latin typeface="HanWangYenLight" pitchFamily="18" charset="-120"/>
              <a:ea typeface="HanWangYenLight" pitchFamily="18" charset="-120"/>
            </a:endParaRPr>
          </a:p>
          <a:p>
            <a:pPr algn="ctr"/>
            <a:r>
              <a:rPr lang="en-AU" sz="3600" dirty="0"/>
              <a:t>Still our sicknesses and sorrows </a:t>
            </a:r>
          </a:p>
          <a:p>
            <a:pPr algn="ctr"/>
            <a:r>
              <a:rPr lang="en-AU" sz="3600" dirty="0"/>
              <a:t>go at His command</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79554998"/>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776"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24</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當日婦人一摸主衣，</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即時得痊愈，</a:t>
            </a:r>
            <a:endParaRPr lang="en-AU" altLang="zh-TW" sz="5400" dirty="0">
              <a:latin typeface="HanWangYenLight" pitchFamily="18" charset="-120"/>
              <a:ea typeface="HanWangYenLight" pitchFamily="18" charset="-120"/>
            </a:endParaRPr>
          </a:p>
          <a:p>
            <a:pPr algn="ctr"/>
            <a:r>
              <a:rPr lang="en-AU" sz="3600" dirty="0"/>
              <a:t>He who gave His healing virtue </a:t>
            </a:r>
          </a:p>
          <a:p>
            <a:pPr algn="ctr"/>
            <a:r>
              <a:rPr lang="en-AU" sz="3600" dirty="0"/>
              <a:t>to a woman's touch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006477503"/>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5866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25</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今日因信主仍醫治，</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主恩典豐富。</a:t>
            </a:r>
            <a:endParaRPr lang="en-AU" altLang="zh-TW" sz="5400" dirty="0">
              <a:latin typeface="HanWangYenLight" pitchFamily="18" charset="-120"/>
              <a:ea typeface="HanWangYenLight" pitchFamily="18" charset="-120"/>
            </a:endParaRPr>
          </a:p>
          <a:p>
            <a:pPr algn="ctr"/>
            <a:r>
              <a:rPr lang="en-AU" sz="3600" dirty="0"/>
              <a:t>To the faith that claims His fullness </a:t>
            </a:r>
          </a:p>
          <a:p>
            <a:pPr algn="ctr"/>
            <a:r>
              <a:rPr lang="en-AU" sz="3600" dirty="0"/>
              <a:t>still will give as much.</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V3d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854576210"/>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59857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26</a:t>
            </a:fld>
            <a:endParaRPr lang="en-AU"/>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昨日今日直到永遠</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p>
          <a:p>
            <a:pPr algn="ctr"/>
            <a:r>
              <a:rPr lang="zh-TW" altLang="en-US" sz="5400" dirty="0">
                <a:latin typeface="HanWangYenLight" pitchFamily="18" charset="-120"/>
                <a:ea typeface="HanWangYenLight" pitchFamily="18" charset="-120"/>
              </a:rPr>
              <a:t>　</a:t>
            </a:r>
            <a:r>
              <a:rPr lang="en-AU" sz="3600" dirty="0"/>
              <a:t>Yesterday, today, forever, </a:t>
            </a:r>
          </a:p>
          <a:p>
            <a:pPr algn="ctr"/>
            <a:r>
              <a:rPr lang="en-AU" sz="3600" dirty="0"/>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023528331"/>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485" y="4582430"/>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27</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天地縱變，耶穌依然，</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r>
              <a:rPr lang="en-AU" sz="3600" dirty="0">
                <a:solidFill>
                  <a:schemeClr val="bg1"/>
                </a:solidFill>
              </a:rPr>
              <a: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
        <p:nvSpPr>
          <p:cNvPr id="7" name="Rectangle 6"/>
          <p:cNvSpPr/>
          <p:nvPr/>
        </p:nvSpPr>
        <p:spPr>
          <a:xfrm>
            <a:off x="230035" y="5659648"/>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672559023"/>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28</a:t>
            </a:fld>
            <a:endParaRPr lang="en-AU"/>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榮耀歸主名，榮耀歸主名，</a:t>
            </a:r>
            <a:endParaRPr lang="en-AU" altLang="zh-TW" sz="5400" dirty="0">
              <a:latin typeface="HanWangYenLight" pitchFamily="18" charset="-120"/>
              <a:ea typeface="HanWangYenLight" pitchFamily="18" charset="-120"/>
            </a:endParaRPr>
          </a:p>
          <a:p>
            <a:pPr algn="ctr"/>
            <a:r>
              <a:rPr lang="en-AU" sz="3600" dirty="0"/>
              <a:t>Glory to His Name!</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002918949"/>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7251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29</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天地縱變，耶穌不變，</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榮耀歸主名。</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168974389"/>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53136"/>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30</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昔日主往以馬忤斯，</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同走有門徒，</a:t>
            </a:r>
            <a:endParaRPr lang="en-AU" altLang="zh-TW" sz="5400" dirty="0">
              <a:latin typeface="HanWangYenLight" pitchFamily="18" charset="-120"/>
              <a:ea typeface="HanWangYenLight" pitchFamily="18" charset="-120"/>
            </a:endParaRPr>
          </a:p>
          <a:p>
            <a:pPr algn="ctr"/>
            <a:r>
              <a:rPr lang="en-AU" sz="3600" dirty="0"/>
              <a:t>As of old He walked </a:t>
            </a:r>
            <a:r>
              <a:rPr lang="en-AU" sz="3600" dirty="0" err="1"/>
              <a:t>t’Emmaus</a:t>
            </a:r>
            <a:r>
              <a:rPr lang="en-AU" sz="3600" dirty="0"/>
              <a:t>,</a:t>
            </a:r>
          </a:p>
          <a:p>
            <a:pPr algn="ctr"/>
            <a:r>
              <a:rPr lang="en-AU" sz="3600" dirty="0"/>
              <a:t>With them to abide;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V4a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976359219"/>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31</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今主與我同走一路，</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不離我半步，</a:t>
            </a:r>
            <a:endParaRPr lang="en-AU" altLang="zh-TW" sz="5400" dirty="0">
              <a:latin typeface="HanWangYenLight" pitchFamily="18" charset="-120"/>
              <a:ea typeface="HanWangYenLight" pitchFamily="18" charset="-120"/>
            </a:endParaRPr>
          </a:p>
          <a:p>
            <a:pPr algn="ctr"/>
            <a:r>
              <a:rPr lang="en-AU" sz="3600" dirty="0"/>
              <a:t>So, thro’ all life’s way He </a:t>
            </a:r>
            <a:r>
              <a:rPr lang="en-AU" sz="3600" dirty="0" err="1"/>
              <a:t>walketh</a:t>
            </a:r>
            <a:r>
              <a:rPr lang="en-AU" sz="3600" dirty="0"/>
              <a:t>,</a:t>
            </a:r>
          </a:p>
          <a:p>
            <a:pPr algn="ctr"/>
            <a:r>
              <a:rPr lang="en-AU" sz="3600" dirty="0"/>
              <a:t>Ever near our side.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V4b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250769322"/>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776"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32</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不久我要再見主面，</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願此日快現，</a:t>
            </a:r>
            <a:endParaRPr lang="en-AU" altLang="zh-TW" sz="5400" dirty="0">
              <a:latin typeface="HanWangYenLight" pitchFamily="18" charset="-120"/>
              <a:ea typeface="HanWangYenLight" pitchFamily="18" charset="-120"/>
            </a:endParaRPr>
          </a:p>
          <a:p>
            <a:pPr algn="ctr"/>
            <a:r>
              <a:rPr lang="en-AU" sz="3600" dirty="0"/>
              <a:t>Soon again we shall behold Him</a:t>
            </a:r>
          </a:p>
          <a:p>
            <a:pPr algn="ctr"/>
            <a:r>
              <a:rPr lang="en-AU" sz="3600" dirty="0"/>
              <a:t>Hasten, Lord, the day !</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V4c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14907575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5866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33</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與昔日升天時一樣，</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主仍不改變。</a:t>
            </a:r>
            <a:endParaRPr lang="en-AU" altLang="zh-TW" sz="5400" dirty="0">
              <a:latin typeface="HanWangYenLight" pitchFamily="18" charset="-120"/>
              <a:ea typeface="HanWangYenLight" pitchFamily="18" charset="-120"/>
            </a:endParaRPr>
          </a:p>
          <a:p>
            <a:pPr algn="ctr"/>
            <a:r>
              <a:rPr lang="en-AU" sz="3600" dirty="0"/>
              <a:t>But ‘twill still be “this same Jesus”,</a:t>
            </a:r>
          </a:p>
          <a:p>
            <a:pPr algn="ctr"/>
            <a:r>
              <a:rPr lang="en-AU" sz="3600" dirty="0"/>
              <a:t>As He went away.</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V4d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127041789"/>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59857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34</a:t>
            </a:fld>
            <a:endParaRPr lang="en-AU"/>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昨日今日直到永遠</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p>
          <a:p>
            <a:pPr algn="ctr"/>
            <a:r>
              <a:rPr lang="zh-TW" altLang="en-US" sz="5400" dirty="0">
                <a:latin typeface="HanWangYenLight" pitchFamily="18" charset="-120"/>
                <a:ea typeface="HanWangYenLight" pitchFamily="18" charset="-120"/>
              </a:rPr>
              <a:t>　</a:t>
            </a:r>
            <a:r>
              <a:rPr lang="en-AU" sz="3600" dirty="0"/>
              <a:t>Yesterday, today, forever, </a:t>
            </a:r>
          </a:p>
          <a:p>
            <a:pPr algn="ctr"/>
            <a:r>
              <a:rPr lang="en-AU" sz="3600" dirty="0"/>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66164968"/>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485" y="4582430"/>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35</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天地縱變，耶穌依然，</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r>
              <a:rPr lang="en-AU" sz="3600" dirty="0">
                <a:solidFill>
                  <a:schemeClr val="bg1"/>
                </a:solidFill>
              </a:rPr>
              <a:t>!</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C1b</a:t>
            </a:r>
          </a:p>
        </p:txBody>
      </p:sp>
      <p:sp>
        <p:nvSpPr>
          <p:cNvPr id="7" name="Rectangle 6"/>
          <p:cNvSpPr/>
          <p:nvPr/>
        </p:nvSpPr>
        <p:spPr>
          <a:xfrm>
            <a:off x="230035" y="5659648"/>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111632654"/>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36</a:t>
            </a:fld>
            <a:endParaRPr lang="en-AU"/>
          </a:p>
        </p:txBody>
      </p:sp>
      <p:sp>
        <p:nvSpPr>
          <p:cNvPr id="18" name="TextBox 17"/>
          <p:cNvSpPr txBox="1"/>
          <p:nvPr/>
        </p:nvSpPr>
        <p:spPr>
          <a:xfrm>
            <a:off x="-36512" y="214476"/>
            <a:ext cx="9144000" cy="2031325"/>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榮耀歸主名，榮耀歸主名，</a:t>
            </a:r>
            <a:endParaRPr lang="en-AU" altLang="zh-TW" sz="5400" dirty="0">
              <a:latin typeface="HanWangYenLight" pitchFamily="18" charset="-120"/>
              <a:ea typeface="HanWangYenLight" pitchFamily="18" charset="-120"/>
            </a:endParaRPr>
          </a:p>
          <a:p>
            <a:pPr algn="ctr"/>
            <a:r>
              <a:rPr lang="en-AU" sz="3600" dirty="0"/>
              <a:t>Glory to His Name!</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255807212"/>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7251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37</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天地縱變，耶穌不變，</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榮耀歸主名。</a:t>
            </a:r>
            <a:endParaRPr lang="en-AU" altLang="zh-TW" sz="5400" dirty="0">
              <a:latin typeface="HanWangYenLight" pitchFamily="18" charset="-120"/>
              <a:ea typeface="HanWangYenLight" pitchFamily="18" charset="-120"/>
            </a:endParaRPr>
          </a:p>
          <a:p>
            <a:pPr algn="ctr"/>
            <a:r>
              <a:rPr lang="en-AU" sz="3600" dirty="0"/>
              <a:t>All may change, but Jesus never!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460599577"/>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38</a:t>
            </a:fld>
            <a:endParaRPr lang="en-AU"/>
          </a:p>
        </p:txBody>
      </p:sp>
      <p:sp>
        <p:nvSpPr>
          <p:cNvPr id="18" name="TextBox 17"/>
          <p:cNvSpPr txBox="1"/>
          <p:nvPr/>
        </p:nvSpPr>
        <p:spPr>
          <a:xfrm>
            <a:off x="0" y="44624"/>
            <a:ext cx="9144000" cy="4801314"/>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在我心中有千百萬心聲</a:t>
            </a:r>
          </a:p>
          <a:p>
            <a:pPr algn="ctr"/>
            <a:r>
              <a:rPr lang="zh-TW" altLang="en-US" sz="5400" dirty="0">
                <a:latin typeface="HanWangYenLight" panose="02020300000000000000" pitchFamily="18" charset="-120"/>
                <a:ea typeface="HanWangYenLight" panose="02020300000000000000" pitchFamily="18" charset="-120"/>
              </a:rPr>
              <a:t>來呈獻給我天上的主</a:t>
            </a:r>
          </a:p>
          <a:p>
            <a:pPr algn="ctr"/>
            <a:r>
              <a:rPr lang="zh-TW" altLang="en-US" sz="5400" dirty="0">
                <a:latin typeface="HanWangYenLight" panose="02020300000000000000" pitchFamily="18" charset="-120"/>
                <a:ea typeface="HanWangYenLight" panose="02020300000000000000" pitchFamily="18" charset="-120"/>
              </a:rPr>
              <a:t>願讚美崇揚都一一歸給祢</a:t>
            </a:r>
          </a:p>
          <a:p>
            <a:pPr algn="ctr"/>
            <a:r>
              <a:rPr lang="zh-TW" altLang="en-US" sz="5400" dirty="0">
                <a:latin typeface="HanWangYenLight" panose="02020300000000000000" pitchFamily="18" charset="-120"/>
                <a:ea typeface="HanWangYenLight" panose="02020300000000000000" pitchFamily="18" charset="-120"/>
              </a:rPr>
              <a:t>主祢是偉大完美</a:t>
            </a:r>
          </a:p>
          <a:p>
            <a:br>
              <a:rPr lang="zh-TW" altLang="en-US" sz="5400" dirty="0"/>
            </a:br>
            <a:endParaRPr lang="en-AU"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t>
            </a:r>
          </a:p>
        </p:txBody>
      </p:sp>
    </p:spTree>
    <p:extLst>
      <p:ext uri="{BB962C8B-B14F-4D97-AF65-F5344CB8AC3E}">
        <p14:creationId xmlns:p14="http://schemas.microsoft.com/office/powerpoint/2010/main" val="3752317168"/>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39</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在我心中有數不盡感恩</a:t>
            </a:r>
          </a:p>
          <a:p>
            <a:pPr algn="ctr"/>
            <a:r>
              <a:rPr lang="zh-TW" altLang="en-US" sz="5400" dirty="0">
                <a:latin typeface="HanWangYenLight" panose="02020300000000000000" pitchFamily="18" charset="-120"/>
                <a:ea typeface="HanWangYenLight" panose="02020300000000000000" pitchFamily="18" charset="-120"/>
              </a:rPr>
              <a:t>來呈獻給我天上恩主</a:t>
            </a:r>
          </a:p>
          <a:p>
            <a:pPr algn="ctr"/>
            <a:r>
              <a:rPr lang="zh-TW" altLang="en-US" sz="5400" dirty="0">
                <a:latin typeface="HanWangYenLight" panose="02020300000000000000" pitchFamily="18" charset="-120"/>
                <a:ea typeface="HanWangYenLight" panose="02020300000000000000" pitchFamily="18" charset="-120"/>
              </a:rPr>
              <a:t>願見證傳揚主恩典多麼美</a:t>
            </a:r>
          </a:p>
          <a:p>
            <a:pPr algn="ctr"/>
            <a:r>
              <a:rPr lang="zh-TW" altLang="en-US" sz="5400" dirty="0">
                <a:latin typeface="HanWangYenLight" panose="02020300000000000000" pitchFamily="18" charset="-120"/>
                <a:ea typeface="HanWangYenLight" panose="02020300000000000000" pitchFamily="18" charset="-120"/>
              </a:rPr>
              <a:t>感激祢常顧念扶持</a:t>
            </a:r>
            <a:endParaRPr lang="en-AU" sz="5400" dirty="0">
              <a:latin typeface="HanWangYenLight" panose="02020300000000000000" pitchFamily="18" charset="-120"/>
              <a:ea typeface="HanWangYenLight" panose="02020300000000000000"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t>
            </a:r>
          </a:p>
        </p:txBody>
      </p:sp>
    </p:spTree>
    <p:extLst>
      <p:ext uri="{BB962C8B-B14F-4D97-AF65-F5344CB8AC3E}">
        <p14:creationId xmlns:p14="http://schemas.microsoft.com/office/powerpoint/2010/main" val="900608169"/>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40</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齊真心呈獻讚美給祢</a:t>
            </a:r>
          </a:p>
          <a:p>
            <a:pPr algn="ctr"/>
            <a:r>
              <a:rPr lang="zh-TW" altLang="en-US" sz="5400" dirty="0">
                <a:latin typeface="HanWangYenLight" panose="02020300000000000000" pitchFamily="18" charset="-120"/>
                <a:ea typeface="HanWangYenLight" panose="02020300000000000000" pitchFamily="18" charset="-120"/>
              </a:rPr>
              <a:t>盡我心意頌唱每篇的詩句</a:t>
            </a:r>
          </a:p>
          <a:p>
            <a:pPr algn="ctr"/>
            <a:r>
              <a:rPr lang="zh-TW" altLang="en-US" sz="5400" dirty="0">
                <a:latin typeface="HanWangYenLight" panose="02020300000000000000" pitchFamily="18" charset="-120"/>
                <a:ea typeface="HanWangYenLight" panose="02020300000000000000" pitchFamily="18" charset="-120"/>
              </a:rPr>
              <a:t>齊舉手呈獻敬拜永遠歸給祢</a:t>
            </a:r>
          </a:p>
          <a:p>
            <a:pPr algn="ctr"/>
            <a:r>
              <a:rPr lang="zh-TW" altLang="en-US" sz="5400" dirty="0">
                <a:latin typeface="HanWangYenLight" panose="02020300000000000000" pitchFamily="18" charset="-120"/>
                <a:ea typeface="HanWangYenLight" panose="02020300000000000000" pitchFamily="18" charset="-120"/>
              </a:rPr>
              <a:t>為祢我獻上頌讚</a:t>
            </a:r>
            <a:endParaRPr lang="en-AU" sz="5400" dirty="0">
              <a:latin typeface="HanWangYenLight" panose="02020300000000000000" pitchFamily="18" charset="-120"/>
              <a:ea typeface="HanWangYenLight" panose="02020300000000000000"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Tree>
    <p:extLst>
      <p:ext uri="{BB962C8B-B14F-4D97-AF65-F5344CB8AC3E}">
        <p14:creationId xmlns:p14="http://schemas.microsoft.com/office/powerpoint/2010/main" val="2002692922"/>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41</a:t>
            </a:fld>
            <a:endParaRPr lang="en-AU"/>
          </a:p>
        </p:txBody>
      </p:sp>
      <p:sp>
        <p:nvSpPr>
          <p:cNvPr id="18" name="TextBox 17"/>
          <p:cNvSpPr txBox="1"/>
          <p:nvPr/>
        </p:nvSpPr>
        <p:spPr>
          <a:xfrm>
            <a:off x="0" y="44624"/>
            <a:ext cx="9144000" cy="4801314"/>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在我心中有千百萬心聲</a:t>
            </a:r>
          </a:p>
          <a:p>
            <a:pPr algn="ctr"/>
            <a:r>
              <a:rPr lang="zh-TW" altLang="en-US" sz="5400" dirty="0">
                <a:latin typeface="HanWangYenLight" panose="02020300000000000000" pitchFamily="18" charset="-120"/>
                <a:ea typeface="HanWangYenLight" panose="02020300000000000000" pitchFamily="18" charset="-120"/>
              </a:rPr>
              <a:t>來呈獻給我天上的主</a:t>
            </a:r>
          </a:p>
          <a:p>
            <a:pPr algn="ctr"/>
            <a:r>
              <a:rPr lang="zh-TW" altLang="en-US" sz="5400" dirty="0">
                <a:latin typeface="HanWangYenLight" panose="02020300000000000000" pitchFamily="18" charset="-120"/>
                <a:ea typeface="HanWangYenLight" panose="02020300000000000000" pitchFamily="18" charset="-120"/>
              </a:rPr>
              <a:t>願讚美崇揚都一一歸給祢</a:t>
            </a:r>
          </a:p>
          <a:p>
            <a:pPr algn="ctr"/>
            <a:r>
              <a:rPr lang="zh-TW" altLang="en-US" sz="5400" dirty="0">
                <a:latin typeface="HanWangYenLight" panose="02020300000000000000" pitchFamily="18" charset="-120"/>
                <a:ea typeface="HanWangYenLight" panose="02020300000000000000" pitchFamily="18" charset="-120"/>
              </a:rPr>
              <a:t>主祢是偉大完美</a:t>
            </a:r>
          </a:p>
          <a:p>
            <a:br>
              <a:rPr lang="zh-TW" altLang="en-US" sz="5400" dirty="0"/>
            </a:br>
            <a:endParaRPr lang="en-AU"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t>
            </a:r>
          </a:p>
        </p:txBody>
      </p:sp>
    </p:spTree>
    <p:extLst>
      <p:ext uri="{BB962C8B-B14F-4D97-AF65-F5344CB8AC3E}">
        <p14:creationId xmlns:p14="http://schemas.microsoft.com/office/powerpoint/2010/main" val="467093235"/>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42</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在我心中有數不盡感恩</a:t>
            </a:r>
          </a:p>
          <a:p>
            <a:pPr algn="ctr"/>
            <a:r>
              <a:rPr lang="zh-TW" altLang="en-US" sz="5400" dirty="0">
                <a:latin typeface="HanWangYenLight" panose="02020300000000000000" pitchFamily="18" charset="-120"/>
                <a:ea typeface="HanWangYenLight" panose="02020300000000000000" pitchFamily="18" charset="-120"/>
              </a:rPr>
              <a:t>來呈獻給我天上恩主</a:t>
            </a:r>
          </a:p>
          <a:p>
            <a:pPr algn="ctr"/>
            <a:r>
              <a:rPr lang="zh-TW" altLang="en-US" sz="5400" dirty="0">
                <a:latin typeface="HanWangYenLight" panose="02020300000000000000" pitchFamily="18" charset="-120"/>
                <a:ea typeface="HanWangYenLight" panose="02020300000000000000" pitchFamily="18" charset="-120"/>
              </a:rPr>
              <a:t>願見證傳揚主恩典多麼美</a:t>
            </a:r>
          </a:p>
          <a:p>
            <a:pPr algn="ctr"/>
            <a:r>
              <a:rPr lang="zh-TW" altLang="en-US" sz="5400" dirty="0">
                <a:latin typeface="HanWangYenLight" panose="02020300000000000000" pitchFamily="18" charset="-120"/>
                <a:ea typeface="HanWangYenLight" panose="02020300000000000000" pitchFamily="18" charset="-120"/>
              </a:rPr>
              <a:t>感激祢常顧念扶持</a:t>
            </a:r>
            <a:endParaRPr lang="en-AU" sz="5400" dirty="0">
              <a:latin typeface="HanWangYenLight" panose="02020300000000000000" pitchFamily="18" charset="-120"/>
              <a:ea typeface="HanWangYenLight" panose="02020300000000000000"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t>
            </a:r>
          </a:p>
        </p:txBody>
      </p:sp>
    </p:spTree>
    <p:extLst>
      <p:ext uri="{BB962C8B-B14F-4D97-AF65-F5344CB8AC3E}">
        <p14:creationId xmlns:p14="http://schemas.microsoft.com/office/powerpoint/2010/main" val="2683543512"/>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43</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齊真心呈獻讚美給祢</a:t>
            </a:r>
          </a:p>
          <a:p>
            <a:pPr algn="ctr"/>
            <a:r>
              <a:rPr lang="zh-TW" altLang="en-US" sz="5400" dirty="0">
                <a:latin typeface="HanWangYenLight" panose="02020300000000000000" pitchFamily="18" charset="-120"/>
                <a:ea typeface="HanWangYenLight" panose="02020300000000000000" pitchFamily="18" charset="-120"/>
              </a:rPr>
              <a:t>盡我心意頌唱每篇的詩句</a:t>
            </a:r>
          </a:p>
          <a:p>
            <a:pPr algn="ctr"/>
            <a:r>
              <a:rPr lang="zh-TW" altLang="en-US" sz="5400" dirty="0">
                <a:latin typeface="HanWangYenLight" panose="02020300000000000000" pitchFamily="18" charset="-120"/>
                <a:ea typeface="HanWangYenLight" panose="02020300000000000000" pitchFamily="18" charset="-120"/>
              </a:rPr>
              <a:t>齊舉手呈獻敬拜永遠歸給祢</a:t>
            </a:r>
          </a:p>
          <a:p>
            <a:pPr algn="ctr"/>
            <a:r>
              <a:rPr lang="zh-TW" altLang="en-US" sz="5400" dirty="0">
                <a:latin typeface="HanWangYenLight" panose="02020300000000000000" pitchFamily="18" charset="-120"/>
                <a:ea typeface="HanWangYenLight" panose="02020300000000000000" pitchFamily="18" charset="-120"/>
              </a:rPr>
              <a:t>為祢我獻上頌讚</a:t>
            </a:r>
            <a:endParaRPr lang="en-AU" sz="5400" dirty="0">
              <a:latin typeface="HanWangYenLight" panose="02020300000000000000" pitchFamily="18" charset="-120"/>
              <a:ea typeface="HanWangYenLight" panose="02020300000000000000"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Tree>
    <p:extLst>
      <p:ext uri="{BB962C8B-B14F-4D97-AF65-F5344CB8AC3E}">
        <p14:creationId xmlns:p14="http://schemas.microsoft.com/office/powerpoint/2010/main" val="1694781535"/>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44</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齊真心呈獻讚美給祢</a:t>
            </a:r>
          </a:p>
          <a:p>
            <a:pPr algn="ctr"/>
            <a:r>
              <a:rPr lang="zh-TW" altLang="en-US" sz="5400" dirty="0">
                <a:latin typeface="HanWangYenLight" panose="02020300000000000000" pitchFamily="18" charset="-120"/>
                <a:ea typeface="HanWangYenLight" panose="02020300000000000000" pitchFamily="18" charset="-120"/>
              </a:rPr>
              <a:t>盡我心意頌唱每篇的詩句</a:t>
            </a:r>
          </a:p>
          <a:p>
            <a:pPr algn="ctr"/>
            <a:r>
              <a:rPr lang="zh-TW" altLang="en-US" sz="5400" dirty="0">
                <a:latin typeface="HanWangYenLight" panose="02020300000000000000" pitchFamily="18" charset="-120"/>
                <a:ea typeface="HanWangYenLight" panose="02020300000000000000" pitchFamily="18" charset="-120"/>
              </a:rPr>
              <a:t>齊舉手呈獻敬拜永遠歸給祢</a:t>
            </a:r>
          </a:p>
          <a:p>
            <a:pPr algn="ctr"/>
            <a:r>
              <a:rPr lang="zh-TW" altLang="en-US" sz="5400" dirty="0">
                <a:latin typeface="HanWangYenLight" panose="02020300000000000000" pitchFamily="18" charset="-120"/>
                <a:ea typeface="HanWangYenLight" panose="02020300000000000000" pitchFamily="18" charset="-120"/>
              </a:rPr>
              <a:t>為祢我獻上頌讚</a:t>
            </a:r>
            <a:endParaRPr lang="en-AU" sz="5400" dirty="0">
              <a:latin typeface="HanWangYenLight" panose="02020300000000000000" pitchFamily="18" charset="-120"/>
              <a:ea typeface="HanWangYenLight" panose="02020300000000000000"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a:t>
            </a:r>
          </a:p>
        </p:txBody>
      </p:sp>
    </p:spTree>
    <p:extLst>
      <p:ext uri="{BB962C8B-B14F-4D97-AF65-F5344CB8AC3E}">
        <p14:creationId xmlns:p14="http://schemas.microsoft.com/office/powerpoint/2010/main" val="1226945785"/>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132" y="4526762"/>
            <a:ext cx="9144000" cy="2862322"/>
          </a:xfrm>
          <a:prstGeom prst="rect">
            <a:avLst/>
          </a:prstGeom>
          <a:noFill/>
        </p:spPr>
        <p:txBody>
          <a:bodyPr wrap="square" rtlCol="0">
            <a:spAutoFit/>
          </a:bodyPr>
          <a:lstStyle/>
          <a:p>
            <a:pPr algn="ctr"/>
            <a:r>
              <a:rPr lang="zh-TW" altLang="en-US" sz="4400" dirty="0">
                <a:solidFill>
                  <a:schemeClr val="accent6"/>
                </a:solidFill>
              </a:rPr>
              <a:t>獻給我天上的主</a:t>
            </a:r>
            <a:endParaRPr lang="en-AU" altLang="zh-TW" sz="4400" dirty="0">
              <a:solidFill>
                <a:schemeClr val="accent6"/>
              </a:solidFill>
            </a:endParaRPr>
          </a:p>
          <a:p>
            <a:pPr algn="ctr"/>
            <a:r>
              <a:rPr lang="en-US" sz="3200" b="1" dirty="0">
                <a:solidFill>
                  <a:schemeClr val="accent6"/>
                </a:solidFill>
              </a:rPr>
              <a:t>Offer to My Heavenly Lord</a:t>
            </a:r>
          </a:p>
          <a:p>
            <a:pPr algn="ctr"/>
            <a:r>
              <a:rPr lang="zh-TW" altLang="en-US" sz="2400" dirty="0">
                <a:solidFill>
                  <a:schemeClr val="accent6"/>
                </a:solidFill>
              </a:rPr>
              <a:t>曲</a:t>
            </a:r>
            <a:r>
              <a:rPr lang="en-US" altLang="zh-TW" sz="2400" dirty="0">
                <a:solidFill>
                  <a:schemeClr val="accent6"/>
                </a:solidFill>
              </a:rPr>
              <a:t>, </a:t>
            </a:r>
            <a:r>
              <a:rPr lang="zh-TW" altLang="en-US" sz="2400" dirty="0">
                <a:solidFill>
                  <a:schemeClr val="accent6"/>
                </a:solidFill>
              </a:rPr>
              <a:t>詞：</a:t>
            </a:r>
            <a:r>
              <a:rPr lang="en-US" altLang="zh-TW" sz="2400" dirty="0">
                <a:solidFill>
                  <a:schemeClr val="accent6"/>
                </a:solidFill>
              </a:rPr>
              <a:t>TWS                     </a:t>
            </a:r>
            <a:r>
              <a:rPr lang="zh-TW" altLang="en-US" sz="2400" dirty="0">
                <a:solidFill>
                  <a:schemeClr val="accent6"/>
                </a:solidFill>
              </a:rPr>
              <a:t>    敬拜者使團</a:t>
            </a:r>
            <a:r>
              <a:rPr lang="en-US" altLang="zh-TW" sz="2400" dirty="0">
                <a:solidFill>
                  <a:schemeClr val="accent6"/>
                </a:solidFill>
              </a:rPr>
              <a:t>, </a:t>
            </a:r>
            <a:r>
              <a:rPr lang="zh-TW" altLang="en-US" sz="2400" dirty="0">
                <a:solidFill>
                  <a:schemeClr val="accent6"/>
                </a:solidFill>
              </a:rPr>
              <a:t>敬拜者的心</a:t>
            </a:r>
          </a:p>
          <a:p>
            <a:br>
              <a:rPr lang="zh-TW" altLang="en-US" dirty="0"/>
            </a:br>
            <a:endParaRPr lang="en-US" b="1" dirty="0"/>
          </a:p>
          <a:p>
            <a:pPr algn="ct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45</a:t>
            </a:fld>
            <a:endParaRPr lang="en-AU"/>
          </a:p>
        </p:txBody>
      </p:sp>
      <p:sp>
        <p:nvSpPr>
          <p:cNvPr id="18" name="TextBox 17"/>
          <p:cNvSpPr txBox="1"/>
          <p:nvPr/>
        </p:nvSpPr>
        <p:spPr>
          <a:xfrm>
            <a:off x="0" y="44624"/>
            <a:ext cx="9144000" cy="3416320"/>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為祢我獻作活祭</a:t>
            </a:r>
          </a:p>
          <a:p>
            <a:pPr algn="ctr"/>
            <a:r>
              <a:rPr lang="zh-TW" altLang="en-US" sz="5400" dirty="0">
                <a:latin typeface="HanWangYenLight" panose="02020300000000000000" pitchFamily="18" charset="-120"/>
                <a:ea typeface="HanWangYenLight" panose="02020300000000000000" pitchFamily="18" charset="-120"/>
              </a:rPr>
              <a:t>讓我永化作活祭</a:t>
            </a:r>
          </a:p>
          <a:p>
            <a:br>
              <a:rPr lang="zh-TW" altLang="en-US" sz="5400" dirty="0"/>
            </a:br>
            <a:endParaRPr lang="en-AU" sz="54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E</a:t>
            </a:r>
          </a:p>
        </p:txBody>
      </p:sp>
    </p:spTree>
    <p:extLst>
      <p:ext uri="{BB962C8B-B14F-4D97-AF65-F5344CB8AC3E}">
        <p14:creationId xmlns:p14="http://schemas.microsoft.com/office/powerpoint/2010/main" val="1856913632"/>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46</a:t>
            </a:fld>
            <a:endParaRPr lang="en-AU"/>
          </a:p>
        </p:txBody>
      </p:sp>
      <p:sp>
        <p:nvSpPr>
          <p:cNvPr id="18" name="TextBox 17"/>
          <p:cNvSpPr txBox="1"/>
          <p:nvPr/>
        </p:nvSpPr>
        <p:spPr>
          <a:xfrm>
            <a:off x="0" y="44624"/>
            <a:ext cx="914400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主耶穌，我感謝袮，</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Thank You Lord, You died for me</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祢的身體，為我而捨。</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With love You gave Your life for me</a:t>
            </a:r>
            <a:endParaRPr lang="zh-TW" altLang="en-US" sz="36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2040463724"/>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47</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帶我出黑暗，進入光明國度，</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Brought me from darkness into the world of light</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使我再次能看見。 </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Opened my eyes to see.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Tree>
    <p:extLst>
      <p:ext uri="{BB962C8B-B14F-4D97-AF65-F5344CB8AC3E}">
        <p14:creationId xmlns:p14="http://schemas.microsoft.com/office/powerpoint/2010/main" val="2360540263"/>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48</a:t>
            </a:fld>
            <a:endParaRPr lang="en-AU"/>
          </a:p>
        </p:txBody>
      </p:sp>
      <p:sp>
        <p:nvSpPr>
          <p:cNvPr id="18" name="TextBox 17"/>
          <p:cNvSpPr txBox="1"/>
          <p:nvPr/>
        </p:nvSpPr>
        <p:spPr>
          <a:xfrm>
            <a:off x="0" y="44624"/>
            <a:ext cx="914400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主耶穌，我感謝袮，</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Thank You Lord, You love for me</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袮的寶血，為我而流。</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blood of grace flows over me</a:t>
            </a:r>
            <a:endParaRPr lang="zh-TW" altLang="en-US" sz="36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Tree>
    <p:extLst>
      <p:ext uri="{BB962C8B-B14F-4D97-AF65-F5344CB8AC3E}">
        <p14:creationId xmlns:p14="http://schemas.microsoft.com/office/powerpoint/2010/main" val="2965353031"/>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49</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寶貴十架上，醫治恩典湧流，</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tender mercy pours down from Calvary</a:t>
            </a:r>
          </a:p>
          <a:p>
            <a:pPr algn="ctr"/>
            <a:r>
              <a:rPr lang="ja-JP" altLang="en-US" sz="5400" dirty="0">
                <a:latin typeface="HanWangYenLight" panose="02020300000000000000" pitchFamily="18" charset="-120"/>
                <a:ea typeface="HanWangYenLight" panose="02020300000000000000" pitchFamily="18" charset="-120"/>
              </a:rPr>
              <a:t>使我完全得自由。</a:t>
            </a:r>
            <a:endParaRPr lang="en-AU" altLang="ja-JP" sz="5400" dirty="0">
              <a:latin typeface="HanWangYenLight" panose="02020300000000000000" pitchFamily="18" charset="-120"/>
              <a:ea typeface="HanWangYenLight" panose="02020300000000000000" pitchFamily="18" charset="-120"/>
            </a:endParaRPr>
          </a:p>
          <a:p>
            <a:pPr algn="ctr"/>
            <a:r>
              <a:rPr lang="en-US" sz="3600" dirty="0"/>
              <a:t>Your love has set me so free.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V2b</a:t>
            </a:r>
          </a:p>
        </p:txBody>
      </p:sp>
    </p:spTree>
    <p:extLst>
      <p:ext uri="{BB962C8B-B14F-4D97-AF65-F5344CB8AC3E}">
        <p14:creationId xmlns:p14="http://schemas.microsoft.com/office/powerpoint/2010/main" val="1661520640"/>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843808" y="2204864"/>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50</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寶貴十架的大能賜我生命，</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The precious cross, by its power I am set free</a:t>
            </a:r>
          </a:p>
          <a:p>
            <a:pPr algn="ctr"/>
            <a:r>
              <a:rPr lang="ja-JP" altLang="en-US" sz="5400" dirty="0">
                <a:latin typeface="HanWangYenLight" panose="02020300000000000000" pitchFamily="18" charset="-120"/>
                <a:ea typeface="HanWangYenLight" panose="02020300000000000000" pitchFamily="18" charset="-120"/>
              </a:rPr>
              <a:t>主耶穌我俯伏敬拜祢</a:t>
            </a:r>
            <a:r>
              <a:rPr lang="zh-TW" altLang="en-US" sz="5400" dirty="0">
                <a:latin typeface="HanWangYenLight" panose="02020300000000000000" pitchFamily="18" charset="-120"/>
                <a:ea typeface="HanWangYenLight" panose="02020300000000000000" pitchFamily="18" charset="-120"/>
              </a:rPr>
              <a:t>。</a:t>
            </a:r>
            <a:endParaRPr lang="en-AU" altLang="ja-JP" sz="5400" dirty="0">
              <a:latin typeface="HanWangYenLight" panose="02020300000000000000" pitchFamily="18" charset="-120"/>
              <a:ea typeface="HanWangYenLight" panose="02020300000000000000" pitchFamily="18" charset="-120"/>
            </a:endParaRPr>
          </a:p>
          <a:p>
            <a:pPr algn="ctr"/>
            <a:r>
              <a:rPr lang="en-US" sz="3600" dirty="0"/>
              <a:t>With my all, I worship at Your feet.</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t>
            </a:r>
          </a:p>
        </p:txBody>
      </p:sp>
    </p:spTree>
    <p:extLst>
      <p:ext uri="{BB962C8B-B14F-4D97-AF65-F5344CB8AC3E}">
        <p14:creationId xmlns:p14="http://schemas.microsoft.com/office/powerpoint/2010/main" val="1013791427"/>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51</a:t>
            </a:fld>
            <a:endParaRPr lang="en-AU"/>
          </a:p>
        </p:txBody>
      </p:sp>
      <p:sp>
        <p:nvSpPr>
          <p:cNvPr id="18" name="TextBox 17"/>
          <p:cNvSpPr txBox="1"/>
          <p:nvPr/>
        </p:nvSpPr>
        <p:spPr>
          <a:xfrm>
            <a:off x="-396552" y="44624"/>
            <a:ext cx="9865096"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寶貴十架的救恩 是祢所立的約</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saving grace, so secure in this promise of old</a:t>
            </a:r>
          </a:p>
          <a:p>
            <a:pPr algn="ctr"/>
            <a:r>
              <a:rPr lang="zh-TW" altLang="en-US" sz="5400" dirty="0">
                <a:latin typeface="HanWangYenLight" panose="02020300000000000000" pitchFamily="18" charset="-120"/>
                <a:ea typeface="HanWangYenLight" panose="02020300000000000000" pitchFamily="18" charset="-120"/>
              </a:rPr>
              <a:t>袮的愛永遠不會改變。</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It’s Your love unchanging for me.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C2</a:t>
            </a:r>
          </a:p>
        </p:txBody>
      </p:sp>
    </p:spTree>
    <p:extLst>
      <p:ext uri="{BB962C8B-B14F-4D97-AF65-F5344CB8AC3E}">
        <p14:creationId xmlns:p14="http://schemas.microsoft.com/office/powerpoint/2010/main" val="2934109364"/>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52</a:t>
            </a:fld>
            <a:endParaRPr lang="en-AU"/>
          </a:p>
        </p:txBody>
      </p:sp>
      <p:sp>
        <p:nvSpPr>
          <p:cNvPr id="18" name="TextBox 17"/>
          <p:cNvSpPr txBox="1"/>
          <p:nvPr/>
        </p:nvSpPr>
        <p:spPr>
          <a:xfrm>
            <a:off x="0" y="44624"/>
            <a:ext cx="914400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主耶穌，我感謝袮，</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Thank You Lord, You died for me</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祢的身體，為我而捨。</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With love You gave Your life for me</a:t>
            </a:r>
            <a:endParaRPr lang="zh-TW" altLang="en-US" sz="36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64842654"/>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53</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帶我出黑暗，進入光明國度，</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Brought me from darkness into the world of light</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使我再次能看見。</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Opened my eyes to see.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Tree>
    <p:extLst>
      <p:ext uri="{BB962C8B-B14F-4D97-AF65-F5344CB8AC3E}">
        <p14:creationId xmlns:p14="http://schemas.microsoft.com/office/powerpoint/2010/main" val="1660074871"/>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54</a:t>
            </a:fld>
            <a:endParaRPr lang="en-AU"/>
          </a:p>
        </p:txBody>
      </p:sp>
      <p:sp>
        <p:nvSpPr>
          <p:cNvPr id="18" name="TextBox 17"/>
          <p:cNvSpPr txBox="1"/>
          <p:nvPr/>
        </p:nvSpPr>
        <p:spPr>
          <a:xfrm>
            <a:off x="0" y="44624"/>
            <a:ext cx="914400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主耶穌，我感謝袮，</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Thank You Lord, You love for me</a:t>
            </a:r>
            <a:endParaRPr lang="zh-TW" altLang="en-US" sz="3600" dirty="0"/>
          </a:p>
          <a:p>
            <a:pPr algn="ctr"/>
            <a:r>
              <a:rPr lang="zh-TW" altLang="en-US" sz="5400" dirty="0">
                <a:latin typeface="HanWangYenLight" panose="02020300000000000000" pitchFamily="18" charset="-120"/>
                <a:ea typeface="HanWangYenLight" panose="02020300000000000000" pitchFamily="18" charset="-120"/>
              </a:rPr>
              <a:t>袮的寶血，為我而流。</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blood of grace flows over me</a:t>
            </a:r>
            <a:endParaRPr lang="zh-TW" altLang="en-US" sz="36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V2a</a:t>
            </a:r>
          </a:p>
        </p:txBody>
      </p:sp>
    </p:spTree>
    <p:extLst>
      <p:ext uri="{BB962C8B-B14F-4D97-AF65-F5344CB8AC3E}">
        <p14:creationId xmlns:p14="http://schemas.microsoft.com/office/powerpoint/2010/main" val="4286357103"/>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55</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寶貴十架上，醫治恩典湧流，</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tender mercy pours down from Calvary</a:t>
            </a:r>
          </a:p>
          <a:p>
            <a:pPr algn="ctr"/>
            <a:r>
              <a:rPr lang="ja-JP" altLang="en-US" sz="5400" dirty="0">
                <a:latin typeface="HanWangYenLight" panose="02020300000000000000" pitchFamily="18" charset="-120"/>
                <a:ea typeface="HanWangYenLight" panose="02020300000000000000" pitchFamily="18" charset="-120"/>
              </a:rPr>
              <a:t>使我完全得自由。</a:t>
            </a:r>
            <a:endParaRPr lang="en-AU" altLang="ja-JP" sz="5400" dirty="0">
              <a:latin typeface="HanWangYenLight" panose="02020300000000000000" pitchFamily="18" charset="-120"/>
              <a:ea typeface="HanWangYenLight" panose="02020300000000000000" pitchFamily="18" charset="-120"/>
            </a:endParaRPr>
          </a:p>
          <a:p>
            <a:pPr algn="ctr"/>
            <a:r>
              <a:rPr lang="en-US" sz="3600" dirty="0"/>
              <a:t>Your love has set me so free.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V2b</a:t>
            </a:r>
          </a:p>
        </p:txBody>
      </p:sp>
    </p:spTree>
    <p:extLst>
      <p:ext uri="{BB962C8B-B14F-4D97-AF65-F5344CB8AC3E}">
        <p14:creationId xmlns:p14="http://schemas.microsoft.com/office/powerpoint/2010/main" val="2098549487"/>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56</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寶貴十架的大能賜我生命，</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The precious cross, by its power I am set free</a:t>
            </a:r>
          </a:p>
          <a:p>
            <a:pPr algn="ctr"/>
            <a:r>
              <a:rPr lang="ja-JP" altLang="en-US" sz="5400" dirty="0">
                <a:latin typeface="HanWangYenLight" panose="02020300000000000000" pitchFamily="18" charset="-120"/>
                <a:ea typeface="HanWangYenLight" panose="02020300000000000000" pitchFamily="18" charset="-120"/>
              </a:rPr>
              <a:t>主耶穌我俯伏敬拜祢</a:t>
            </a:r>
            <a:r>
              <a:rPr lang="zh-TW" altLang="en-US" sz="5400" dirty="0">
                <a:latin typeface="HanWangYenLight" panose="02020300000000000000" pitchFamily="18" charset="-120"/>
                <a:ea typeface="HanWangYenLight" panose="02020300000000000000" pitchFamily="18" charset="-120"/>
              </a:rPr>
              <a:t>。</a:t>
            </a:r>
            <a:endParaRPr lang="en-AU" altLang="ja-JP" sz="5400" dirty="0">
              <a:latin typeface="HanWangYenLight" panose="02020300000000000000" pitchFamily="18" charset="-120"/>
              <a:ea typeface="HanWangYenLight" panose="02020300000000000000" pitchFamily="18" charset="-120"/>
            </a:endParaRPr>
          </a:p>
          <a:p>
            <a:pPr algn="ctr"/>
            <a:r>
              <a:rPr lang="en-US" sz="3600" dirty="0"/>
              <a:t>With my all, I worship at Your feet.</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t>
            </a:r>
          </a:p>
        </p:txBody>
      </p:sp>
    </p:spTree>
    <p:extLst>
      <p:ext uri="{BB962C8B-B14F-4D97-AF65-F5344CB8AC3E}">
        <p14:creationId xmlns:p14="http://schemas.microsoft.com/office/powerpoint/2010/main" val="2031149966"/>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57</a:t>
            </a:fld>
            <a:endParaRPr lang="en-AU"/>
          </a:p>
        </p:txBody>
      </p:sp>
      <p:sp>
        <p:nvSpPr>
          <p:cNvPr id="18" name="TextBox 17"/>
          <p:cNvSpPr txBox="1"/>
          <p:nvPr/>
        </p:nvSpPr>
        <p:spPr>
          <a:xfrm>
            <a:off x="-396552" y="44624"/>
            <a:ext cx="9865096"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寶貴十架的救恩 是祢所立的約</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saving grace, so secure in this promise of old</a:t>
            </a:r>
          </a:p>
          <a:p>
            <a:pPr algn="ctr"/>
            <a:r>
              <a:rPr lang="zh-TW" altLang="en-US" sz="5400" dirty="0">
                <a:latin typeface="HanWangYenLight" panose="02020300000000000000" pitchFamily="18" charset="-120"/>
                <a:ea typeface="HanWangYenLight" panose="02020300000000000000" pitchFamily="18" charset="-120"/>
              </a:rPr>
              <a:t>袮的愛永遠不會改變。</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It’s Your love unchanging for me.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C2</a:t>
            </a:r>
          </a:p>
        </p:txBody>
      </p:sp>
    </p:spTree>
    <p:extLst>
      <p:ext uri="{BB962C8B-B14F-4D97-AF65-F5344CB8AC3E}">
        <p14:creationId xmlns:p14="http://schemas.microsoft.com/office/powerpoint/2010/main" val="3768015832"/>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58</a:t>
            </a:fld>
            <a:endParaRPr lang="en-AU"/>
          </a:p>
        </p:txBody>
      </p:sp>
      <p:sp>
        <p:nvSpPr>
          <p:cNvPr id="18" name="TextBox 17"/>
          <p:cNvSpPr txBox="1"/>
          <p:nvPr/>
        </p:nvSpPr>
        <p:spPr>
          <a:xfrm>
            <a:off x="-108520" y="44624"/>
            <a:ext cx="9252520"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寶貴十架的大能賜我生命，</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The precious cross, by its power I am set free</a:t>
            </a:r>
          </a:p>
          <a:p>
            <a:pPr algn="ctr"/>
            <a:r>
              <a:rPr lang="ja-JP" altLang="en-US" sz="5400" dirty="0">
                <a:latin typeface="HanWangYenLight" panose="02020300000000000000" pitchFamily="18" charset="-120"/>
                <a:ea typeface="HanWangYenLight" panose="02020300000000000000" pitchFamily="18" charset="-120"/>
              </a:rPr>
              <a:t>主耶穌我俯伏敬拜祢</a:t>
            </a:r>
            <a:r>
              <a:rPr lang="zh-TW" altLang="en-US" sz="5400" dirty="0">
                <a:latin typeface="HanWangYenLight" panose="02020300000000000000" pitchFamily="18" charset="-120"/>
                <a:ea typeface="HanWangYenLight" panose="02020300000000000000" pitchFamily="18" charset="-120"/>
              </a:rPr>
              <a:t>。</a:t>
            </a:r>
            <a:endParaRPr lang="en-AU" altLang="ja-JP" sz="5400" dirty="0">
              <a:latin typeface="HanWangYenLight" panose="02020300000000000000" pitchFamily="18" charset="-120"/>
              <a:ea typeface="HanWangYenLight" panose="02020300000000000000" pitchFamily="18" charset="-120"/>
            </a:endParaRPr>
          </a:p>
          <a:p>
            <a:pPr algn="ctr"/>
            <a:r>
              <a:rPr lang="en-US" sz="3600" dirty="0"/>
              <a:t>With my all, I worship at Your feet.</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C1</a:t>
            </a:r>
          </a:p>
        </p:txBody>
      </p:sp>
    </p:spTree>
    <p:extLst>
      <p:ext uri="{BB962C8B-B14F-4D97-AF65-F5344CB8AC3E}">
        <p14:creationId xmlns:p14="http://schemas.microsoft.com/office/powerpoint/2010/main" val="419814672"/>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97152"/>
            <a:ext cx="9144000" cy="2677656"/>
          </a:xfrm>
          <a:prstGeom prst="rect">
            <a:avLst/>
          </a:prstGeom>
          <a:noFill/>
        </p:spPr>
        <p:txBody>
          <a:bodyPr wrap="square" rtlCol="0">
            <a:spAutoFit/>
          </a:bodyPr>
          <a:lstStyle/>
          <a:p>
            <a:pPr algn="ctr"/>
            <a:r>
              <a:rPr lang="ja-JP" altLang="en-US" sz="4400" dirty="0">
                <a:solidFill>
                  <a:schemeClr val="accent6"/>
                </a:solidFill>
              </a:rPr>
              <a:t>寶貴十架</a:t>
            </a:r>
            <a:endParaRPr lang="en-AU" altLang="ja-JP" sz="4400" dirty="0">
              <a:solidFill>
                <a:schemeClr val="accent6"/>
              </a:solidFill>
            </a:endParaRPr>
          </a:p>
          <a:p>
            <a:pPr algn="ctr"/>
            <a:r>
              <a:rPr lang="zh-TW" altLang="en-US" dirty="0">
                <a:solidFill>
                  <a:schemeClr val="accent6"/>
                </a:solidFill>
              </a:rPr>
              <a:t>曲</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 </a:t>
            </a:r>
            <a:r>
              <a:rPr lang="zh-TW" altLang="en-US" dirty="0">
                <a:solidFill>
                  <a:schemeClr val="accent6"/>
                </a:solidFill>
              </a:rPr>
              <a:t>游智婷 詞</a:t>
            </a:r>
            <a:r>
              <a:rPr lang="en-US" altLang="zh-TW" dirty="0">
                <a:solidFill>
                  <a:schemeClr val="accent6"/>
                </a:solidFill>
              </a:rPr>
              <a:t>: </a:t>
            </a:r>
            <a:r>
              <a:rPr lang="zh-TW" altLang="en-US" dirty="0">
                <a:solidFill>
                  <a:schemeClr val="accent6"/>
                </a:solidFill>
              </a:rPr>
              <a:t>曾祥怡  </a:t>
            </a:r>
            <a:r>
              <a:rPr lang="en-US" altLang="zh-TW" dirty="0">
                <a:solidFill>
                  <a:schemeClr val="accent6"/>
                </a:solidFill>
              </a:rPr>
              <a:t>(</a:t>
            </a:r>
            <a:r>
              <a:rPr lang="zh-TW" altLang="en-US" dirty="0">
                <a:solidFill>
                  <a:schemeClr val="accent6"/>
                </a:solidFill>
              </a:rPr>
              <a:t>經文摘編</a:t>
            </a:r>
            <a:r>
              <a:rPr lang="en-US" altLang="zh-TW" dirty="0">
                <a:solidFill>
                  <a:schemeClr val="accent6"/>
                </a:solidFill>
              </a:rPr>
              <a:t>~</a:t>
            </a:r>
            <a:r>
              <a:rPr lang="zh-TW" altLang="en-US" dirty="0">
                <a:solidFill>
                  <a:schemeClr val="accent6"/>
                </a:solidFill>
              </a:rPr>
              <a:t>林前</a:t>
            </a:r>
            <a:r>
              <a:rPr lang="en-US" altLang="zh-TW" dirty="0">
                <a:solidFill>
                  <a:schemeClr val="accent6"/>
                </a:solidFill>
              </a:rPr>
              <a:t>11:24-25; </a:t>
            </a:r>
            <a:r>
              <a:rPr lang="zh-TW" altLang="en-US" dirty="0">
                <a:solidFill>
                  <a:schemeClr val="accent6"/>
                </a:solidFill>
              </a:rPr>
              <a:t>西</a:t>
            </a:r>
            <a:r>
              <a:rPr lang="en-US" altLang="zh-TW" dirty="0">
                <a:solidFill>
                  <a:schemeClr val="accent6"/>
                </a:solidFill>
              </a:rPr>
              <a:t>1:13; </a:t>
            </a:r>
            <a:r>
              <a:rPr lang="zh-TW" altLang="en-US" dirty="0">
                <a:solidFill>
                  <a:schemeClr val="accent6"/>
                </a:solidFill>
              </a:rPr>
              <a:t>彼前</a:t>
            </a:r>
            <a:r>
              <a:rPr lang="en-US" altLang="zh-TW" dirty="0">
                <a:solidFill>
                  <a:schemeClr val="accent6"/>
                </a:solidFill>
              </a:rPr>
              <a:t>2:9) </a:t>
            </a:r>
            <a:endParaRPr lang="zh-TW" altLang="en-US" sz="4400" dirty="0">
              <a:solidFill>
                <a:schemeClr val="accent6"/>
              </a:solidFill>
            </a:endParaRPr>
          </a:p>
          <a:p>
            <a:pPr algn="ctr"/>
            <a:r>
              <a:rPr lang="en-US" altLang="zh-TW" dirty="0">
                <a:solidFill>
                  <a:schemeClr val="accent6"/>
                </a:solidFill>
              </a:rPr>
              <a:t>《</a:t>
            </a:r>
            <a:r>
              <a:rPr lang="zh-TW" altLang="en-US" dirty="0">
                <a:solidFill>
                  <a:schemeClr val="accent6"/>
                </a:solidFill>
              </a:rPr>
              <a:t>寶貴十架．似乎在天堂</a:t>
            </a:r>
            <a:r>
              <a:rPr lang="en-US" altLang="zh-TW" dirty="0">
                <a:solidFill>
                  <a:schemeClr val="accent6"/>
                </a:solidFill>
              </a:rPr>
              <a:t>》</a:t>
            </a:r>
            <a:r>
              <a:rPr lang="zh-TW" altLang="en-US" dirty="0">
                <a:solidFill>
                  <a:schemeClr val="accent6"/>
                </a:solidFill>
              </a:rPr>
              <a:t>讚美之泉音樂事工版權所有</a:t>
            </a:r>
            <a:endParaRPr lang="zh-TW" altLang="en-US" sz="4400" dirty="0">
              <a:solidFill>
                <a:schemeClr val="accent6"/>
              </a:solidFill>
            </a:endParaRPr>
          </a:p>
          <a:p>
            <a:br>
              <a:rPr lang="zh-TW" altLang="en-US" sz="4400" dirty="0"/>
            </a:br>
            <a:endParaRPr lang="zh-TW" altLang="en-US" sz="4400" dirty="0">
              <a:solidFill>
                <a:schemeClr val="accent6"/>
              </a:solidFill>
              <a:latin typeface="HanWangYenLight" panose="02020300000000000000" pitchFamily="18" charset="-120"/>
              <a:ea typeface="HanWangYenLight" panose="02020300000000000000"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59</a:t>
            </a:fld>
            <a:endParaRPr lang="en-AU"/>
          </a:p>
        </p:txBody>
      </p:sp>
      <p:sp>
        <p:nvSpPr>
          <p:cNvPr id="18" name="TextBox 17"/>
          <p:cNvSpPr txBox="1"/>
          <p:nvPr/>
        </p:nvSpPr>
        <p:spPr>
          <a:xfrm>
            <a:off x="-396552" y="44624"/>
            <a:ext cx="9865096" cy="2862322"/>
          </a:xfrm>
          <a:prstGeom prst="rect">
            <a:avLst/>
          </a:prstGeom>
          <a:noFill/>
        </p:spPr>
        <p:txBody>
          <a:bodyPr wrap="square" rtlCol="0">
            <a:spAutoFit/>
          </a:bodyPr>
          <a:lstStyle/>
          <a:p>
            <a:pPr algn="ctr"/>
            <a:r>
              <a:rPr lang="zh-TW" altLang="en-US" sz="5400" dirty="0">
                <a:latin typeface="HanWangYenLight" panose="02020300000000000000" pitchFamily="18" charset="-120"/>
                <a:ea typeface="HanWangYenLight" panose="02020300000000000000" pitchFamily="18" charset="-120"/>
              </a:rPr>
              <a:t>寶貴十架的救恩 是祢所立的約</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Your saving grace, so secure in this promise of old</a:t>
            </a:r>
          </a:p>
          <a:p>
            <a:pPr algn="ctr"/>
            <a:r>
              <a:rPr lang="zh-TW" altLang="en-US" sz="5400" dirty="0">
                <a:latin typeface="HanWangYenLight" panose="02020300000000000000" pitchFamily="18" charset="-120"/>
                <a:ea typeface="HanWangYenLight" panose="02020300000000000000" pitchFamily="18" charset="-120"/>
              </a:rPr>
              <a:t>袮的愛永遠不會改變。</a:t>
            </a:r>
            <a:endParaRPr lang="en-AU" altLang="zh-TW" sz="5400" dirty="0">
              <a:latin typeface="HanWangYenLight" panose="02020300000000000000" pitchFamily="18" charset="-120"/>
              <a:ea typeface="HanWangYenLight" panose="02020300000000000000" pitchFamily="18" charset="-120"/>
            </a:endParaRPr>
          </a:p>
          <a:p>
            <a:pPr algn="ctr"/>
            <a:r>
              <a:rPr lang="en-US" sz="3600" dirty="0"/>
              <a:t>It’s Your love unchanging for me.</a:t>
            </a:r>
            <a:endParaRPr lang="en-AU" altLang="zh-TW" sz="3600" dirty="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C2</a:t>
            </a:r>
          </a:p>
        </p:txBody>
      </p:sp>
    </p:spTree>
    <p:extLst>
      <p:ext uri="{BB962C8B-B14F-4D97-AF65-F5344CB8AC3E}">
        <p14:creationId xmlns:p14="http://schemas.microsoft.com/office/powerpoint/2010/main" val="4188272533"/>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2008" y="4646438"/>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6</a:t>
            </a:fld>
            <a:endParaRPr lang="en-AU"/>
          </a:p>
        </p:txBody>
      </p:sp>
      <p:sp>
        <p:nvSpPr>
          <p:cNvPr id="16" name="Rectangle 15"/>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
        <p:nvSpPr>
          <p:cNvPr id="18" name="TextBox 17"/>
          <p:cNvSpPr txBox="1"/>
          <p:nvPr/>
        </p:nvSpPr>
        <p:spPr>
          <a:xfrm>
            <a:off x="-36512" y="214476"/>
            <a:ext cx="9144000" cy="3139321"/>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何等榮耀美好消息，</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信者蒙恩典：</a:t>
            </a:r>
          </a:p>
          <a:p>
            <a:pPr algn="ctr"/>
            <a:r>
              <a:rPr lang="en-AU" sz="5400" dirty="0"/>
              <a:t> </a:t>
            </a:r>
            <a:r>
              <a:rPr lang="en-AU" sz="3600" dirty="0"/>
              <a:t>Oh how sweet the glorious message </a:t>
            </a:r>
          </a:p>
          <a:p>
            <a:pPr algn="ctr"/>
            <a:r>
              <a:rPr lang="en-AU" sz="3600" dirty="0"/>
              <a:t>simple faith may claim</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V1a</a:t>
            </a:r>
          </a:p>
        </p:txBody>
      </p:sp>
    </p:spTree>
    <p:extLst>
      <p:ext uri="{BB962C8B-B14F-4D97-AF65-F5344CB8AC3E}">
        <p14:creationId xmlns:p14="http://schemas.microsoft.com/office/powerpoint/2010/main" val="2782433557"/>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24927A1-991F-4417-87C2-4F79DEC0E68F}" type="slidenum">
              <a:rPr lang="en-AU"/>
              <a:pPr>
                <a:defRPr/>
              </a:pPr>
              <a:t>60</a:t>
            </a:fld>
            <a:endParaRPr lang="en-AU" dirty="0"/>
          </a:p>
        </p:txBody>
      </p:sp>
      <p:sp>
        <p:nvSpPr>
          <p:cNvPr id="13" name="TextBox 12"/>
          <p:cNvSpPr txBox="1"/>
          <p:nvPr/>
        </p:nvSpPr>
        <p:spPr>
          <a:xfrm>
            <a:off x="3491880" y="908720"/>
            <a:ext cx="3168352" cy="3416320"/>
          </a:xfrm>
          <a:prstGeom prst="rect">
            <a:avLst/>
          </a:prstGeom>
          <a:noFill/>
        </p:spPr>
        <p:txBody>
          <a:bodyPr wrap="square">
            <a:spAutoFit/>
          </a:bodyPr>
          <a:lstStyle/>
          <a:p>
            <a:pPr fontAlgn="auto">
              <a:spcBef>
                <a:spcPts val="0"/>
              </a:spcBef>
              <a:spcAft>
                <a:spcPts val="0"/>
              </a:spcAft>
              <a:defRPr/>
            </a:pPr>
            <a:r>
              <a:rPr lang="zh-TW" altLang="en-US" sz="9600" b="1" dirty="0">
                <a:latin typeface="HanWangYenLight" pitchFamily="18" charset="-120"/>
                <a:ea typeface="HanWangYenLight" pitchFamily="18" charset="-120"/>
                <a:cs typeface="+mn-cs"/>
              </a:rPr>
              <a:t>祈禱</a:t>
            </a:r>
          </a:p>
          <a:p>
            <a:pPr fontAlgn="auto">
              <a:spcBef>
                <a:spcPts val="0"/>
              </a:spcBef>
              <a:spcAft>
                <a:spcPts val="0"/>
              </a:spcAft>
              <a:defRPr/>
            </a:pPr>
            <a:endParaRPr lang="en-AU" sz="12000" spc="2000" dirty="0">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latin typeface="HanWangYenLight" pitchFamily="18" charset="-120"/>
                <a:ea typeface="HanWangYenLight" pitchFamily="18" charset="-120"/>
                <a:cs typeface="+mn-cs"/>
              </a:rPr>
              <a:t>眾立</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latin typeface="HanWangYenLight" pitchFamily="18" charset="-120"/>
                <a:ea typeface="HanWangYenLight" pitchFamily="18" charset="-120"/>
                <a:cs typeface="+mn-cs"/>
              </a:rPr>
              <a:t>長者或有需要者</a:t>
            </a:r>
          </a:p>
          <a:p>
            <a:pPr marL="342900" indent="-342900" fontAlgn="auto">
              <a:lnSpc>
                <a:spcPct val="90000"/>
              </a:lnSpc>
              <a:spcBef>
                <a:spcPts val="10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latin typeface="HanWangYenLight" pitchFamily="18" charset="-120"/>
                <a:ea typeface="HanWangYenLight" pitchFamily="18" charset="-120"/>
                <a:cs typeface="+mn-cs"/>
              </a:rPr>
              <a:t>可自由選擇坐下</a:t>
            </a:r>
          </a:p>
          <a:p>
            <a:pPr fontAlgn="auto">
              <a:spcBef>
                <a:spcPts val="0"/>
              </a:spcBef>
              <a:spcAft>
                <a:spcPts val="0"/>
              </a:spcAft>
              <a:defRPr/>
            </a:pPr>
            <a:endParaRPr lang="en-AU" dirty="0">
              <a:latin typeface="+mn-lt"/>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61</a:t>
            </a:fld>
            <a:endParaRPr lang="en-AU" dirty="0"/>
          </a:p>
        </p:txBody>
      </p:sp>
      <p:sp>
        <p:nvSpPr>
          <p:cNvPr id="11" name="Rectangle 10"/>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使徒行傳 </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4:11-12 (</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Acts)</a:t>
            </a:r>
            <a:endParaRPr lang="en-AU" altLang="en-US" sz="4000" b="1" spc="600" dirty="0">
              <a:latin typeface="HanWangYenLight" pitchFamily="18" charset="-120"/>
              <a:ea typeface="HanWangYenLight" pitchFamily="18" charset="-120"/>
            </a:endParaRPr>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45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62</a:t>
            </a:fld>
            <a:endParaRPr lang="en-AU"/>
          </a:p>
        </p:txBody>
      </p:sp>
      <p:sp>
        <p:nvSpPr>
          <p:cNvPr id="18" name="TextBox 17"/>
          <p:cNvSpPr txBox="1"/>
          <p:nvPr/>
        </p:nvSpPr>
        <p:spPr>
          <a:xfrm>
            <a:off x="0" y="-20940"/>
            <a:ext cx="9144000" cy="4247317"/>
          </a:xfrm>
          <a:prstGeom prst="rect">
            <a:avLst/>
          </a:prstGeom>
          <a:noFill/>
        </p:spPr>
        <p:txBody>
          <a:bodyPr wrap="square" rtlCol="0">
            <a:spAutoFit/>
          </a:bodyPr>
          <a:lstStyle/>
          <a:p>
            <a:r>
              <a:rPr lang="en-US" altLang="zh-TW" sz="3600" dirty="0">
                <a:ea typeface="HanWangYenLight" pitchFamily="18" charset="-120"/>
              </a:rPr>
              <a:t>4:11 </a:t>
            </a:r>
            <a:r>
              <a:rPr lang="zh-TW" altLang="en-US" sz="5400" dirty="0"/>
              <a:t>他是你們匠人所棄的石頭，已成了房角的頭塊石頭。</a:t>
            </a:r>
            <a:endParaRPr lang="en-AU" altLang="zh-TW" sz="5400" dirty="0"/>
          </a:p>
          <a:p>
            <a:r>
              <a:rPr lang="en-US" altLang="zh-TW" sz="3600" dirty="0">
                <a:ea typeface="HanWangYenLight" pitchFamily="18" charset="-120"/>
              </a:rPr>
              <a:t>4:12 </a:t>
            </a:r>
            <a:r>
              <a:rPr lang="zh-TW" altLang="en-US" sz="5400" dirty="0"/>
              <a:t>除他以外</a:t>
            </a:r>
            <a:r>
              <a:rPr lang="en-AU" altLang="zh-TW" sz="5400" dirty="0"/>
              <a:t>, </a:t>
            </a:r>
            <a:r>
              <a:rPr lang="zh-TW" altLang="en-US" sz="5400" dirty="0"/>
              <a:t> 別無拯救</a:t>
            </a:r>
            <a:r>
              <a:rPr lang="en-AU" altLang="zh-TW" sz="5400" dirty="0"/>
              <a:t>; </a:t>
            </a:r>
            <a:r>
              <a:rPr lang="zh-TW" altLang="en-US" sz="5400" dirty="0"/>
              <a:t>因為在天下人間</a:t>
            </a:r>
            <a:r>
              <a:rPr lang="en-AU" altLang="zh-TW" sz="5400" dirty="0"/>
              <a:t>, </a:t>
            </a:r>
            <a:r>
              <a:rPr lang="zh-TW" altLang="en-US" sz="5400" dirty="0"/>
              <a:t>沒有賜下別的名</a:t>
            </a:r>
            <a:r>
              <a:rPr lang="en-AU" altLang="zh-TW" sz="5400" dirty="0"/>
              <a:t>,</a:t>
            </a:r>
            <a:r>
              <a:rPr lang="zh-TW" altLang="en-US" sz="5400" dirty="0"/>
              <a:t>我們可以靠著得救。</a:t>
            </a:r>
            <a:endParaRPr lang="en-AU" altLang="zh-TW" sz="54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26531"/>
            <a:ext cx="9144000" cy="113877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本月金句 </a:t>
            </a:r>
            <a:r>
              <a:rPr lang="en-US" altLang="zh-TW" sz="4000" b="1" dirty="0">
                <a:solidFill>
                  <a:schemeClr val="accent6"/>
                </a:solidFill>
                <a:latin typeface="Calibri" panose="020F0502020204030204" pitchFamily="34" charset="0"/>
                <a:ea typeface="HanWangYenLight" pitchFamily="18" charset="-120"/>
                <a:cs typeface="Calibri" panose="020F0502020204030204" pitchFamily="34" charset="0"/>
              </a:rPr>
              <a:t>Monthly Verse</a:t>
            </a:r>
            <a:endParaRPr lang="zh-TW" altLang="en-US" sz="4000" b="1" dirty="0">
              <a:solidFill>
                <a:schemeClr val="accent6"/>
              </a:solidFill>
              <a:latin typeface="Calibri" panose="020F0502020204030204" pitchFamily="34" charset="0"/>
              <a:ea typeface="HanWangYenLight" pitchFamily="18" charset="-120"/>
              <a:cs typeface="Calibri" panose="020F0502020204030204" pitchFamily="34" charset="0"/>
            </a:endParaRPr>
          </a:p>
          <a:p>
            <a:pPr algn="ctr"/>
            <a:r>
              <a:rPr lang="zh-TW" altLang="en-US"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使徒行傳 </a:t>
            </a:r>
            <a:r>
              <a:rPr lang="en-US" altLang="zh-TW"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4:11-12 (</a:t>
            </a:r>
            <a:r>
              <a:rPr lang="en-AU" altLang="zh-TW"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Acts)</a:t>
            </a:r>
            <a:endParaRPr lang="zh-TW" altLang="en-US" sz="3200" b="1" dirty="0">
              <a:solidFill>
                <a:schemeClr val="accent6"/>
              </a:solidFill>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941037677"/>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63</a:t>
            </a:fld>
            <a:endParaRPr lang="en-AU"/>
          </a:p>
        </p:txBody>
      </p:sp>
      <p:sp>
        <p:nvSpPr>
          <p:cNvPr id="18" name="TextBox 17"/>
          <p:cNvSpPr txBox="1"/>
          <p:nvPr/>
        </p:nvSpPr>
        <p:spPr>
          <a:xfrm>
            <a:off x="0" y="-20940"/>
            <a:ext cx="9144000" cy="5632311"/>
          </a:xfrm>
          <a:prstGeom prst="rect">
            <a:avLst/>
          </a:prstGeom>
          <a:noFill/>
        </p:spPr>
        <p:txBody>
          <a:bodyPr wrap="square" rtlCol="0">
            <a:spAutoFit/>
          </a:bodyPr>
          <a:lstStyle/>
          <a:p>
            <a:r>
              <a:rPr lang="en-US" altLang="zh-TW" sz="3600" dirty="0">
                <a:ea typeface="HanWangYenLight" pitchFamily="18" charset="-120"/>
              </a:rPr>
              <a:t>4:11 </a:t>
            </a:r>
            <a:r>
              <a:rPr lang="en-US" sz="4000" dirty="0"/>
              <a:t>Scripture says that Jesus is “ the stone you builders did not accept. But it has become the most important stone of all. </a:t>
            </a:r>
            <a:r>
              <a:rPr lang="zh-TW" altLang="en-US" sz="4000" dirty="0"/>
              <a:t> </a:t>
            </a:r>
            <a:endParaRPr lang="en-AU" altLang="zh-TW" sz="4000" dirty="0"/>
          </a:p>
          <a:p>
            <a:r>
              <a:rPr lang="en-US" sz="3600" dirty="0"/>
              <a:t>4.12 </a:t>
            </a:r>
            <a:r>
              <a:rPr lang="en-US" sz="4000" dirty="0"/>
              <a:t>You can’t be saved by believing in anyone else. God has given people no other name under heaven that will save them.”</a:t>
            </a:r>
          </a:p>
          <a:p>
            <a:endParaRPr lang="en-US" altLang="zh-TW" sz="4400" dirty="0"/>
          </a:p>
          <a:p>
            <a:endParaRPr lang="en-US" altLang="zh-TW" sz="36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26531"/>
            <a:ext cx="9144000" cy="1138773"/>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本月金句 </a:t>
            </a:r>
            <a:r>
              <a:rPr lang="en-US" altLang="zh-TW" sz="4000" b="1" dirty="0">
                <a:solidFill>
                  <a:schemeClr val="accent6"/>
                </a:solidFill>
                <a:latin typeface="Calibri" panose="020F0502020204030204" pitchFamily="34" charset="0"/>
                <a:ea typeface="HanWangYenLight" pitchFamily="18" charset="-120"/>
                <a:cs typeface="Calibri" panose="020F0502020204030204" pitchFamily="34" charset="0"/>
              </a:rPr>
              <a:t>Monthly Verse</a:t>
            </a:r>
            <a:endParaRPr lang="zh-TW" altLang="en-US" sz="4000" b="1" dirty="0">
              <a:solidFill>
                <a:schemeClr val="accent6"/>
              </a:solidFill>
              <a:latin typeface="Calibri" panose="020F0502020204030204" pitchFamily="34" charset="0"/>
              <a:ea typeface="HanWangYenLight" pitchFamily="18" charset="-120"/>
              <a:cs typeface="Calibri" panose="020F0502020204030204" pitchFamily="34" charset="0"/>
            </a:endParaRPr>
          </a:p>
          <a:p>
            <a:pPr algn="ctr"/>
            <a:r>
              <a:rPr lang="zh-TW" altLang="en-US"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使徒行傳 </a:t>
            </a:r>
            <a:r>
              <a:rPr lang="en-US" altLang="zh-TW"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4:11-12 (</a:t>
            </a:r>
            <a:r>
              <a:rPr lang="en-AU" altLang="zh-TW" sz="2800" dirty="0">
                <a:solidFill>
                  <a:schemeClr val="accent6"/>
                </a:solidFill>
                <a:latin typeface="Microsoft GothicNeo" panose="020B0500000101010101" pitchFamily="34" charset="-127"/>
                <a:ea typeface="Microsoft GothicNeo" panose="020B0500000101010101" pitchFamily="34" charset="-127"/>
                <a:cs typeface="Microsoft GothicNeo" panose="020B0500000101010101" pitchFamily="34" charset="-127"/>
              </a:rPr>
              <a:t>Acts)</a:t>
            </a:r>
            <a:endParaRPr lang="zh-TW" altLang="en-US" sz="3200" b="1" dirty="0">
              <a:solidFill>
                <a:schemeClr val="accent6"/>
              </a:solidFill>
              <a:latin typeface="+mj-lt"/>
              <a:ea typeface="HanWangYenLight" pitchFamily="18" charset="-120"/>
              <a:cs typeface="Calibri" panose="020F0502020204030204" pitchFamily="34" charset="0"/>
            </a:endParaRPr>
          </a:p>
        </p:txBody>
      </p:sp>
      <p:sp>
        <p:nvSpPr>
          <p:cNvPr id="2" name="Rectangle 1"/>
          <p:cNvSpPr/>
          <p:nvPr/>
        </p:nvSpPr>
        <p:spPr>
          <a:xfrm>
            <a:off x="3793582" y="3244334"/>
            <a:ext cx="1556836" cy="369332"/>
          </a:xfrm>
          <a:prstGeom prst="rect">
            <a:avLst/>
          </a:prstGeom>
        </p:spPr>
        <p:txBody>
          <a:bodyPr wrap="none">
            <a:spAutoFit/>
          </a:bodyPr>
          <a:lstStyle/>
          <a:p>
            <a:r>
              <a:rPr lang="ja-JP" altLang="en-US" dirty="0">
                <a:solidFill>
                  <a:srgbClr val="010000"/>
                </a:solidFill>
                <a:latin typeface="Arial" panose="020B0604020202020204" pitchFamily="34" charset="0"/>
              </a:rPr>
              <a:t>生命聖詩 </a:t>
            </a:r>
            <a:r>
              <a:rPr lang="en-US" altLang="ja-JP" dirty="0">
                <a:solidFill>
                  <a:srgbClr val="010000"/>
                </a:solidFill>
                <a:latin typeface="Arial" panose="020B0604020202020204" pitchFamily="34" charset="0"/>
              </a:rPr>
              <a:t>279</a:t>
            </a:r>
            <a:endParaRPr lang="en-AU" dirty="0"/>
          </a:p>
        </p:txBody>
      </p:sp>
    </p:spTree>
    <p:extLst>
      <p:ext uri="{BB962C8B-B14F-4D97-AF65-F5344CB8AC3E}">
        <p14:creationId xmlns:p14="http://schemas.microsoft.com/office/powerpoint/2010/main" val="1068141535"/>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64</a:t>
            </a:fld>
            <a:endParaRPr lang="en-AU"/>
          </a:p>
        </p:txBody>
      </p:sp>
      <p:sp>
        <p:nvSpPr>
          <p:cNvPr id="11" name="Rectangle 10"/>
          <p:cNvSpPr/>
          <p:nvPr/>
        </p:nvSpPr>
        <p:spPr>
          <a:xfrm>
            <a:off x="1331640" y="2924944"/>
            <a:ext cx="7344816" cy="1785104"/>
          </a:xfrm>
          <a:prstGeom prst="rect">
            <a:avLst/>
          </a:prstGeom>
        </p:spPr>
        <p:txBody>
          <a:bodyPr wrap="square">
            <a:spAutoFit/>
          </a:bodyPr>
          <a:lstStyle/>
          <a:p>
            <a:pPr algn="ctr" fontAlgn="auto">
              <a:spcBef>
                <a:spcPts val="0"/>
              </a:spcBef>
              <a:spcAft>
                <a:spcPts val="0"/>
              </a:spcAft>
              <a:defRPr/>
            </a:pPr>
            <a:r>
              <a:rPr lang="zh-TW" altLang="en-US" sz="5500" b="1" dirty="0">
                <a:latin typeface="HanWangYenLight" panose="02020300000000000000" pitchFamily="18" charset="-120"/>
                <a:ea typeface="HanWangYenLight" panose="02020300000000000000" pitchFamily="18" charset="-120"/>
              </a:rPr>
              <a:t>使徒行傳  </a:t>
            </a:r>
            <a:r>
              <a:rPr lang="en-US" altLang="zh-TW" sz="5500" b="1" dirty="0">
                <a:latin typeface="HanWangYenLight" panose="02020300000000000000" pitchFamily="18" charset="-120"/>
                <a:ea typeface="HanWangYenLight" panose="02020300000000000000" pitchFamily="18" charset="-120"/>
              </a:rPr>
              <a:t>4:1-21</a:t>
            </a:r>
          </a:p>
          <a:p>
            <a:pPr algn="ctr" fontAlgn="auto">
              <a:spcBef>
                <a:spcPts val="0"/>
              </a:spcBef>
              <a:spcAft>
                <a:spcPts val="0"/>
              </a:spcAft>
              <a:defRPr/>
            </a:pPr>
            <a:r>
              <a:rPr lang="en-US" altLang="zh-TW" sz="5500" b="1" dirty="0">
                <a:latin typeface="HanWangYenLight" panose="02020300000000000000" pitchFamily="18" charset="-120"/>
                <a:ea typeface="HanWangYenLight" panose="02020300000000000000" pitchFamily="18" charset="-120"/>
              </a:rPr>
              <a:t>(Acts</a:t>
            </a:r>
            <a:r>
              <a:rPr lang="en-AU" altLang="zh-TW" sz="5500" b="1" dirty="0">
                <a:latin typeface="HanWangYenLight" panose="02020300000000000000" pitchFamily="18" charset="-120"/>
                <a:ea typeface="HanWangYenLight" panose="02020300000000000000" pitchFamily="18" charset="-120"/>
              </a:rPr>
              <a:t>)</a:t>
            </a:r>
            <a:r>
              <a:rPr lang="zh-TW" altLang="en-US" sz="5500" b="1" dirty="0">
                <a:latin typeface="HanWangYenLight" panose="02020300000000000000" pitchFamily="18" charset="-120"/>
                <a:ea typeface="HanWangYenLight" panose="02020300000000000000" pitchFamily="18" charset="-120"/>
              </a:rPr>
              <a:t> </a:t>
            </a:r>
            <a:endParaRPr lang="en-AU" altLang="zh-TW" sz="5500" b="1" dirty="0">
              <a:latin typeface="HanWangYenLight" panose="02020300000000000000" pitchFamily="18" charset="-120"/>
              <a:ea typeface="HanWangYenLight" panose="02020300000000000000" pitchFamily="18" charset="-120"/>
            </a:endParaRPr>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Tree>
    <p:extLst>
      <p:ext uri="{BB962C8B-B14F-4D97-AF65-F5344CB8AC3E}">
        <p14:creationId xmlns:p14="http://schemas.microsoft.com/office/powerpoint/2010/main" val="2040601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65</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 </a:t>
            </a:r>
            <a:r>
              <a:rPr lang="zh-TW" altLang="en-US" sz="4800" dirty="0">
                <a:latin typeface="PMingLiU (Body)"/>
                <a:ea typeface="PMingLiU-ExtB" panose="02020500000000000000" pitchFamily="18" charset="-120"/>
              </a:rPr>
              <a:t>使徒對百姓說話的時候，祭司們和守殿官，並</a:t>
            </a:r>
            <a:r>
              <a:rPr lang="zh-TW" altLang="en-US" sz="4800" u="sng" dirty="0">
                <a:latin typeface="PMingLiU (Body)"/>
                <a:ea typeface="PMingLiU-ExtB" panose="02020500000000000000" pitchFamily="18" charset="-120"/>
              </a:rPr>
              <a:t>撒都該</a:t>
            </a:r>
            <a:r>
              <a:rPr lang="zh-TW" altLang="en-US" sz="4800" dirty="0">
                <a:latin typeface="PMingLiU (Body)"/>
                <a:ea typeface="PMingLiU-ExtB" panose="02020500000000000000" pitchFamily="18" charset="-120"/>
              </a:rPr>
              <a:t>人忽然來了。</a:t>
            </a:r>
            <a:r>
              <a:rPr lang="en-AU" altLang="zh-TW" sz="2800" dirty="0">
                <a:ea typeface="PMingLiU-ExtB" panose="02020500000000000000" pitchFamily="18" charset="-120"/>
              </a:rPr>
              <a:t>4:2 </a:t>
            </a:r>
            <a:r>
              <a:rPr lang="zh-TW" altLang="en-US" sz="4800" dirty="0">
                <a:latin typeface="PMingLiU (Body)"/>
                <a:ea typeface="PMingLiU-ExtB" panose="02020500000000000000" pitchFamily="18" charset="-120"/>
              </a:rPr>
              <a:t>因他們教訓百姓，本著耶穌，傳說死人復活，就很煩惱，</a:t>
            </a:r>
            <a:r>
              <a:rPr lang="en-AU" altLang="zh-TW" sz="4800" dirty="0">
                <a:ea typeface="PMingLiU-ExtB" panose="02020500000000000000" pitchFamily="18" charset="-120"/>
              </a:rPr>
              <a:t> </a:t>
            </a:r>
            <a:r>
              <a:rPr lang="en-AU" altLang="zh-TW" sz="2800" dirty="0">
                <a:ea typeface="PMingLiU-ExtB" panose="02020500000000000000" pitchFamily="18" charset="-120"/>
              </a:rPr>
              <a:t>4:3</a:t>
            </a:r>
            <a:r>
              <a:rPr lang="zh-TW" altLang="en-US" sz="4800" dirty="0">
                <a:latin typeface="PMingLiU (Body)"/>
                <a:ea typeface="PMingLiU-ExtB" panose="02020500000000000000" pitchFamily="18" charset="-120"/>
              </a:rPr>
              <a:t>於是下手拿住他們；因為天已經晚了，就把他們押到第二天。</a:t>
            </a:r>
          </a:p>
          <a:p>
            <a:pPr>
              <a:defRPr/>
            </a:pPr>
            <a:endParaRPr lang="en-US" altLang="zh-TW" sz="4000" dirty="0">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1489537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66</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4:4 </a:t>
            </a:r>
            <a:r>
              <a:rPr lang="zh-TW" altLang="en-US" sz="4800" dirty="0">
                <a:latin typeface="PMingLiU-ExtB" panose="02020500000000000000" pitchFamily="18" charset="-120"/>
                <a:ea typeface="PMingLiU-ExtB" panose="02020500000000000000" pitchFamily="18" charset="-120"/>
              </a:rPr>
              <a:t>但聽道之人有許多信的，男丁數目約到五千。</a:t>
            </a:r>
            <a:r>
              <a:rPr lang="en-US" altLang="zh-TW" sz="4800" dirty="0">
                <a:ea typeface="HanWangYenLight" pitchFamily="18" charset="-120"/>
              </a:rPr>
              <a:t> </a:t>
            </a:r>
            <a:r>
              <a:rPr lang="en-US" altLang="zh-TW" sz="2800" dirty="0">
                <a:ea typeface="HanWangYenLight" pitchFamily="18" charset="-120"/>
              </a:rPr>
              <a:t>4:5</a:t>
            </a:r>
            <a:r>
              <a:rPr lang="zh-TW" altLang="en-US" sz="4800" dirty="0">
                <a:latin typeface="PMingLiU-ExtB" panose="02020500000000000000" pitchFamily="18" charset="-120"/>
                <a:ea typeface="PMingLiU-ExtB" panose="02020500000000000000" pitchFamily="18" charset="-120"/>
              </a:rPr>
              <a:t>第二天，官府、長老，和文士在</a:t>
            </a:r>
            <a:r>
              <a:rPr lang="zh-TW" altLang="en-US" sz="4800" u="sng" dirty="0">
                <a:latin typeface="PMingLiU-ExtB" panose="02020500000000000000" pitchFamily="18" charset="-120"/>
                <a:ea typeface="PMingLiU-ExtB" panose="02020500000000000000" pitchFamily="18" charset="-120"/>
              </a:rPr>
              <a:t>耶路撒冷</a:t>
            </a:r>
            <a:r>
              <a:rPr lang="zh-TW" altLang="en-US" sz="4800" dirty="0">
                <a:latin typeface="PMingLiU-ExtB" panose="02020500000000000000" pitchFamily="18" charset="-120"/>
                <a:ea typeface="PMingLiU-ExtB" panose="02020500000000000000" pitchFamily="18" charset="-120"/>
              </a:rPr>
              <a:t>聚會，</a:t>
            </a:r>
            <a:r>
              <a:rPr lang="en-US" altLang="zh-TW" sz="4800" dirty="0">
                <a:ea typeface="HanWangYenLight" pitchFamily="18" charset="-120"/>
              </a:rPr>
              <a:t> </a:t>
            </a:r>
            <a:r>
              <a:rPr lang="en-US" altLang="zh-TW" sz="2800" dirty="0">
                <a:ea typeface="HanWangYenLight" pitchFamily="18" charset="-120"/>
              </a:rPr>
              <a:t>4:6</a:t>
            </a:r>
            <a:r>
              <a:rPr lang="zh-TW" altLang="en-US" sz="4800" dirty="0">
                <a:latin typeface="PMingLiU-ExtB" panose="02020500000000000000" pitchFamily="18" charset="-120"/>
                <a:ea typeface="PMingLiU-ExtB" panose="02020500000000000000" pitchFamily="18" charset="-120"/>
              </a:rPr>
              <a:t>又有大祭司</a:t>
            </a:r>
            <a:r>
              <a:rPr lang="zh-TW" altLang="en-US" sz="4800" u="sng" dirty="0">
                <a:latin typeface="PMingLiU-ExtB" panose="02020500000000000000" pitchFamily="18" charset="-120"/>
                <a:ea typeface="PMingLiU-ExtB" panose="02020500000000000000" pitchFamily="18" charset="-120"/>
              </a:rPr>
              <a:t>亞那</a:t>
            </a:r>
            <a:r>
              <a:rPr lang="zh-TW" altLang="en-US" sz="4800" dirty="0">
                <a:latin typeface="PMingLiU-ExtB" panose="02020500000000000000" pitchFamily="18" charset="-120"/>
                <a:ea typeface="PMingLiU-ExtB" panose="02020500000000000000" pitchFamily="18" charset="-120"/>
              </a:rPr>
              <a:t>和</a:t>
            </a:r>
            <a:r>
              <a:rPr lang="zh-TW" altLang="en-US" sz="4800" u="sng" dirty="0">
                <a:latin typeface="PMingLiU-ExtB" panose="02020500000000000000" pitchFamily="18" charset="-120"/>
                <a:ea typeface="PMingLiU-ExtB" panose="02020500000000000000" pitchFamily="18" charset="-120"/>
              </a:rPr>
              <a:t>該亞法</a:t>
            </a:r>
            <a:r>
              <a:rPr lang="zh-TW" altLang="en-US" sz="4800" dirty="0">
                <a:latin typeface="PMingLiU-ExtB" panose="02020500000000000000" pitchFamily="18" charset="-120"/>
                <a:ea typeface="PMingLiU-ExtB" panose="02020500000000000000" pitchFamily="18" charset="-120"/>
              </a:rPr>
              <a:t>、</a:t>
            </a:r>
            <a:r>
              <a:rPr lang="zh-TW" altLang="en-US" sz="4800" u="sng" dirty="0">
                <a:latin typeface="PMingLiU-ExtB" panose="02020500000000000000" pitchFamily="18" charset="-120"/>
                <a:ea typeface="PMingLiU-ExtB" panose="02020500000000000000" pitchFamily="18" charset="-120"/>
              </a:rPr>
              <a:t>約翰</a:t>
            </a:r>
            <a:r>
              <a:rPr lang="zh-TW" altLang="en-US" sz="4800" dirty="0">
                <a:latin typeface="PMingLiU-ExtB" panose="02020500000000000000" pitchFamily="18" charset="-120"/>
                <a:ea typeface="PMingLiU-ExtB" panose="02020500000000000000" pitchFamily="18" charset="-120"/>
              </a:rPr>
              <a:t>、</a:t>
            </a:r>
            <a:r>
              <a:rPr lang="zh-TW" altLang="en-US" sz="4800" u="sng" dirty="0">
                <a:latin typeface="PMingLiU-ExtB" panose="02020500000000000000" pitchFamily="18" charset="-120"/>
                <a:ea typeface="PMingLiU-ExtB" panose="02020500000000000000" pitchFamily="18" charset="-120"/>
              </a:rPr>
              <a:t>亞力山大</a:t>
            </a:r>
            <a:r>
              <a:rPr lang="zh-TW" altLang="en-US" sz="4800" dirty="0">
                <a:latin typeface="PMingLiU-ExtB" panose="02020500000000000000" pitchFamily="18" charset="-120"/>
                <a:ea typeface="PMingLiU-ExtB" panose="02020500000000000000" pitchFamily="18" charset="-120"/>
              </a:rPr>
              <a:t>，並大祭司的親族都在那裡，</a:t>
            </a:r>
            <a:endParaRPr lang="en-US" altLang="zh-TW" sz="4800" dirty="0">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2566015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67</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4:7 </a:t>
            </a:r>
            <a:r>
              <a:rPr lang="zh-TW" altLang="en-US" sz="4800" dirty="0">
                <a:latin typeface="PMingLiU (Body)"/>
                <a:ea typeface="PMingLiU-ExtB" panose="02020500000000000000" pitchFamily="18" charset="-120"/>
              </a:rPr>
              <a:t>叫使徒站在當中，就問他們說：你們用甚麼能力</a:t>
            </a:r>
            <a:r>
              <a:rPr lang="zh-TW" altLang="en-US" sz="4800" dirty="0">
                <a:latin typeface="PMingLiU-ExtB" panose="02020500000000000000" pitchFamily="18" charset="-120"/>
                <a:ea typeface="PMingLiU-ExtB" panose="02020500000000000000" pitchFamily="18" charset="-120"/>
              </a:rPr>
              <a:t>，奉誰的名做這事呢？</a:t>
            </a:r>
            <a:r>
              <a:rPr lang="en-US" altLang="zh-TW" sz="4800" dirty="0">
                <a:ea typeface="HanWangYenLight" pitchFamily="18" charset="-120"/>
              </a:rPr>
              <a:t> </a:t>
            </a:r>
            <a:r>
              <a:rPr lang="en-US" altLang="zh-TW" sz="2800" dirty="0">
                <a:ea typeface="HanWangYenLight" pitchFamily="18" charset="-120"/>
              </a:rPr>
              <a:t>4:8</a:t>
            </a:r>
            <a:r>
              <a:rPr lang="zh-TW" altLang="en-US" sz="4800" dirty="0">
                <a:latin typeface="PMingLiU-ExtB" panose="02020500000000000000" pitchFamily="18" charset="-120"/>
                <a:ea typeface="PMingLiU-ExtB" panose="02020500000000000000" pitchFamily="18" charset="-120"/>
              </a:rPr>
              <a:t>那時</a:t>
            </a:r>
            <a:r>
              <a:rPr lang="zh-TW" altLang="en-US" sz="4800" u="sng" dirty="0">
                <a:latin typeface="PMingLiU-ExtB" panose="02020500000000000000" pitchFamily="18" charset="-120"/>
                <a:ea typeface="PMingLiU-ExtB" panose="02020500000000000000" pitchFamily="18" charset="-120"/>
              </a:rPr>
              <a:t>彼得</a:t>
            </a:r>
            <a:r>
              <a:rPr lang="zh-TW" altLang="en-US" sz="4800" dirty="0">
                <a:latin typeface="PMingLiU-ExtB" panose="02020500000000000000" pitchFamily="18" charset="-120"/>
                <a:ea typeface="PMingLiU-ExtB" panose="02020500000000000000" pitchFamily="18" charset="-120"/>
              </a:rPr>
              <a:t>被聖靈充滿，對他們說：</a:t>
            </a:r>
            <a:r>
              <a:rPr lang="en-US" altLang="zh-TW" sz="2800" dirty="0">
                <a:ea typeface="HanWangYenLight" pitchFamily="18" charset="-120"/>
              </a:rPr>
              <a:t>4:9</a:t>
            </a:r>
            <a:r>
              <a:rPr lang="zh-TW" altLang="en-US" sz="4800" dirty="0">
                <a:latin typeface="PMingLiU-ExtB" panose="02020500000000000000" pitchFamily="18" charset="-120"/>
                <a:ea typeface="PMingLiU-ExtB" panose="02020500000000000000" pitchFamily="18" charset="-120"/>
              </a:rPr>
              <a:t>治民的官府和長老阿，倘若今日因為在殘疾人身上所行的善事查問我們他是怎麼得了痊愈，</a:t>
            </a:r>
            <a:endParaRPr lang="en-US" altLang="zh-TW" sz="4800" dirty="0">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3323517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68</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4:10 </a:t>
            </a:r>
            <a:r>
              <a:rPr lang="zh-TW" altLang="en-US" sz="4800" dirty="0"/>
              <a:t>你們眾人和</a:t>
            </a:r>
            <a:r>
              <a:rPr lang="zh-TW" altLang="en-US" sz="4800" u="sng" dirty="0"/>
              <a:t>以色列</a:t>
            </a:r>
            <a:r>
              <a:rPr lang="zh-TW" altLang="en-US" sz="4800" dirty="0"/>
              <a:t>百姓都當知道，站在你們面前的這人得痊愈是因你們所釘十字架、 神叫他從死裡復活的</a:t>
            </a:r>
            <a:r>
              <a:rPr lang="zh-TW" altLang="en-US" sz="4800" u="sng" dirty="0"/>
              <a:t>拿撒勒</a:t>
            </a:r>
            <a:r>
              <a:rPr lang="zh-TW" altLang="en-US" sz="4800" dirty="0"/>
              <a:t>人耶穌基督的名。</a:t>
            </a:r>
            <a:endParaRPr lang="en-US" altLang="zh-TW" sz="4800" dirty="0">
              <a:latin typeface="PMingLiU-ExtB" panose="02020500000000000000" pitchFamily="18" charset="-120"/>
              <a:ea typeface="PMingLiU-ExtB" panose="02020500000000000000" pitchFamily="18" charset="-120"/>
            </a:endParaRPr>
          </a:p>
        </p:txBody>
      </p:sp>
    </p:spTree>
    <p:extLst>
      <p:ext uri="{BB962C8B-B14F-4D97-AF65-F5344CB8AC3E}">
        <p14:creationId xmlns:p14="http://schemas.microsoft.com/office/powerpoint/2010/main" val="622403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69</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4:11</a:t>
            </a:r>
            <a:r>
              <a:rPr lang="en-US" altLang="zh-TW" dirty="0">
                <a:ea typeface="HanWangYenLight" pitchFamily="18" charset="-120"/>
              </a:rPr>
              <a:t> </a:t>
            </a:r>
            <a:r>
              <a:rPr lang="zh-TW" altLang="en-US" sz="4800" dirty="0"/>
              <a:t>他是你們匠人所棄的石頭，已成了房角的頭塊石頭。</a:t>
            </a:r>
            <a:r>
              <a:rPr lang="en-US" altLang="zh-TW" sz="2800" dirty="0">
                <a:ea typeface="HanWangYenLight" pitchFamily="18" charset="-120"/>
              </a:rPr>
              <a:t>4:12 </a:t>
            </a:r>
            <a:r>
              <a:rPr lang="zh-TW" altLang="en-US" sz="4800" dirty="0"/>
              <a:t>除他以外</a:t>
            </a:r>
            <a:r>
              <a:rPr lang="en-AU" altLang="zh-TW" sz="4800" dirty="0"/>
              <a:t>, </a:t>
            </a:r>
            <a:r>
              <a:rPr lang="zh-TW" altLang="en-US" sz="4800" dirty="0"/>
              <a:t> 別無拯救</a:t>
            </a:r>
            <a:r>
              <a:rPr lang="en-AU" altLang="zh-TW" sz="4800" dirty="0"/>
              <a:t>; </a:t>
            </a:r>
            <a:r>
              <a:rPr lang="zh-TW" altLang="en-US" sz="4800" dirty="0"/>
              <a:t>因為在天下人間</a:t>
            </a:r>
            <a:r>
              <a:rPr lang="en-AU" altLang="zh-TW" sz="4800" dirty="0"/>
              <a:t>, </a:t>
            </a:r>
            <a:r>
              <a:rPr lang="zh-TW" altLang="en-US" sz="4800" dirty="0"/>
              <a:t>沒有賜下別的名</a:t>
            </a:r>
            <a:r>
              <a:rPr lang="en-AU" altLang="zh-TW" sz="4800" dirty="0"/>
              <a:t>,</a:t>
            </a:r>
            <a:r>
              <a:rPr lang="zh-TW" altLang="en-US" sz="4800" dirty="0"/>
              <a:t>我們可以靠著得救。</a:t>
            </a:r>
            <a:endParaRPr lang="en-AU" altLang="zh-TW" sz="4800" dirty="0"/>
          </a:p>
          <a:p>
            <a:pPr>
              <a:defRPr/>
            </a:pPr>
            <a:endParaRPr lang="en-US" altLang="zh-TW" sz="5400" dirty="0">
              <a:latin typeface="HanWangYenLight" pitchFamily="18" charset="-120"/>
              <a:ea typeface="HanWangYenLight" pitchFamily="18" charset="-120"/>
            </a:endParaRPr>
          </a:p>
        </p:txBody>
      </p:sp>
    </p:spTree>
    <p:extLst>
      <p:ext uri="{BB962C8B-B14F-4D97-AF65-F5344CB8AC3E}">
        <p14:creationId xmlns:p14="http://schemas.microsoft.com/office/powerpoint/2010/main" val="27663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725144"/>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7</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昨日今日直到永遠，</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耶穌不改變，</a:t>
            </a:r>
            <a:endParaRPr lang="en-AU" altLang="zh-TW" sz="5400" dirty="0">
              <a:latin typeface="HanWangYenLight" pitchFamily="18" charset="-120"/>
              <a:ea typeface="HanWangYenLight" pitchFamily="18" charset="-120"/>
            </a:endParaRPr>
          </a:p>
          <a:p>
            <a:pPr algn="ctr"/>
            <a:r>
              <a:rPr lang="en-AU" sz="3600" dirty="0"/>
              <a:t>Yesterday, today, forever, </a:t>
            </a:r>
          </a:p>
          <a:p>
            <a:pPr algn="ctr"/>
            <a:r>
              <a:rPr lang="en-AU" sz="3600" dirty="0"/>
              <a:t>Jesus is the same.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V1b</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906921744"/>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70</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4:13 </a:t>
            </a:r>
            <a:r>
              <a:rPr lang="zh-TW" altLang="en-US" sz="4800" dirty="0"/>
              <a:t>他們見</a:t>
            </a:r>
            <a:r>
              <a:rPr lang="zh-TW" altLang="en-US" sz="4800" u="sng" dirty="0"/>
              <a:t>彼得</a:t>
            </a:r>
            <a:r>
              <a:rPr lang="zh-TW" altLang="en-US" sz="4800" dirty="0"/>
              <a:t>、</a:t>
            </a:r>
            <a:r>
              <a:rPr lang="zh-TW" altLang="en-US" sz="4800" u="sng" dirty="0"/>
              <a:t>約翰</a:t>
            </a:r>
            <a:r>
              <a:rPr lang="zh-TW" altLang="en-US" sz="4800" dirty="0"/>
              <a:t>的膽量，又看出他們原是沒有學問的小民，就希奇，認明他們是跟過耶穌的；</a:t>
            </a:r>
            <a:r>
              <a:rPr lang="en-US" altLang="zh-TW" sz="4800" dirty="0">
                <a:ea typeface="HanWangYenLight" pitchFamily="18" charset="-120"/>
              </a:rPr>
              <a:t> </a:t>
            </a:r>
            <a:r>
              <a:rPr lang="en-US" altLang="zh-TW" sz="2800" dirty="0">
                <a:ea typeface="HanWangYenLight" pitchFamily="18" charset="-120"/>
              </a:rPr>
              <a:t>4:14</a:t>
            </a:r>
            <a:r>
              <a:rPr lang="zh-TW" altLang="en-US" sz="4800" dirty="0"/>
              <a:t>又看見那治好了的人和他們一同站著，就無話可駁。</a:t>
            </a:r>
            <a:endParaRPr lang="en-AU" altLang="zh-TW" sz="4800" dirty="0"/>
          </a:p>
          <a:p>
            <a:pPr>
              <a:defRPr/>
            </a:pPr>
            <a:endParaRPr lang="en-US" altLang="zh-TW" sz="5400" dirty="0">
              <a:latin typeface="HanWangYenLight" pitchFamily="18" charset="-120"/>
              <a:ea typeface="HanWangYenLight" pitchFamily="18" charset="-120"/>
            </a:endParaRPr>
          </a:p>
        </p:txBody>
      </p:sp>
    </p:spTree>
    <p:extLst>
      <p:ext uri="{BB962C8B-B14F-4D97-AF65-F5344CB8AC3E}">
        <p14:creationId xmlns:p14="http://schemas.microsoft.com/office/powerpoint/2010/main" val="1806119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71</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4:15 </a:t>
            </a:r>
            <a:r>
              <a:rPr lang="zh-TW" altLang="en-US" sz="4800" dirty="0"/>
              <a:t>於是吩咐他們從公會出去，就彼此商議說：</a:t>
            </a:r>
            <a:r>
              <a:rPr lang="en-US" altLang="zh-TW" sz="4800" dirty="0">
                <a:ea typeface="HanWangYenLight" pitchFamily="18" charset="-120"/>
              </a:rPr>
              <a:t> </a:t>
            </a:r>
            <a:r>
              <a:rPr lang="en-US" altLang="zh-TW" sz="2800" dirty="0">
                <a:ea typeface="HanWangYenLight" pitchFamily="18" charset="-120"/>
              </a:rPr>
              <a:t>4:16</a:t>
            </a:r>
            <a:r>
              <a:rPr lang="zh-TW" altLang="en-US" sz="4800" dirty="0"/>
              <a:t>我們當怎樣辦這兩個呢？因為他們誠然行了一件明顯的神蹟，凡住</a:t>
            </a:r>
            <a:r>
              <a:rPr lang="zh-TW" altLang="en-US" sz="4800" u="sng" dirty="0"/>
              <a:t>耶路撒冷</a:t>
            </a:r>
            <a:r>
              <a:rPr lang="zh-TW" altLang="en-US" sz="4800" dirty="0"/>
              <a:t>的人都知道，我們也不能說沒有。</a:t>
            </a:r>
          </a:p>
          <a:p>
            <a:pPr>
              <a:defRPr/>
            </a:pPr>
            <a:endParaRPr lang="en-US" altLang="zh-TW" sz="4400" dirty="0">
              <a:latin typeface="HanWangYenLight" pitchFamily="18" charset="-120"/>
              <a:ea typeface="HanWangYenLight" pitchFamily="18" charset="-120"/>
            </a:endParaRPr>
          </a:p>
        </p:txBody>
      </p:sp>
    </p:spTree>
    <p:extLst>
      <p:ext uri="{BB962C8B-B14F-4D97-AF65-F5344CB8AC3E}">
        <p14:creationId xmlns:p14="http://schemas.microsoft.com/office/powerpoint/2010/main" val="3187081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72</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4:17 </a:t>
            </a:r>
            <a:r>
              <a:rPr lang="zh-TW" altLang="en-US" sz="4800" dirty="0"/>
              <a:t>惟恐這事越發傳揚在民間，我們必須恐嚇他們，叫他們不再奉這名對人講論。</a:t>
            </a:r>
            <a:r>
              <a:rPr lang="en-US" altLang="zh-TW" sz="4800" dirty="0">
                <a:ea typeface="HanWangYenLight" pitchFamily="18" charset="-120"/>
              </a:rPr>
              <a:t> </a:t>
            </a:r>
            <a:r>
              <a:rPr lang="en-US" altLang="zh-TW" sz="2800" dirty="0">
                <a:ea typeface="HanWangYenLight" pitchFamily="18" charset="-120"/>
              </a:rPr>
              <a:t>4:18</a:t>
            </a:r>
            <a:r>
              <a:rPr lang="zh-TW" altLang="en-US" sz="4800" dirty="0"/>
              <a:t>於是叫了他們來，禁止他們總不可奉耶穌的名講論教訓人。</a:t>
            </a:r>
          </a:p>
        </p:txBody>
      </p:sp>
    </p:spTree>
    <p:extLst>
      <p:ext uri="{BB962C8B-B14F-4D97-AF65-F5344CB8AC3E}">
        <p14:creationId xmlns:p14="http://schemas.microsoft.com/office/powerpoint/2010/main" val="2552568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73</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4:19 </a:t>
            </a:r>
            <a:r>
              <a:rPr lang="zh-TW" altLang="en-US" sz="4800" u="sng" dirty="0"/>
              <a:t>彼得</a:t>
            </a:r>
            <a:r>
              <a:rPr lang="zh-TW" altLang="en-US" sz="4800" dirty="0"/>
              <a:t>、</a:t>
            </a:r>
            <a:r>
              <a:rPr lang="zh-TW" altLang="en-US" sz="4800" u="sng" dirty="0"/>
              <a:t>約翰</a:t>
            </a:r>
            <a:r>
              <a:rPr lang="zh-TW" altLang="en-US" sz="4800" dirty="0"/>
              <a:t>說：聽從你們，不聽從神，這在神面前合理不合理，你們自己酌量罷！</a:t>
            </a:r>
            <a:r>
              <a:rPr lang="en-US" altLang="zh-TW" sz="4800" dirty="0">
                <a:ea typeface="HanWangYenLight" pitchFamily="18" charset="-120"/>
              </a:rPr>
              <a:t> </a:t>
            </a:r>
            <a:r>
              <a:rPr lang="en-US" altLang="zh-TW" sz="2800" dirty="0">
                <a:ea typeface="HanWangYenLight" pitchFamily="18" charset="-120"/>
              </a:rPr>
              <a:t>4:20</a:t>
            </a:r>
            <a:r>
              <a:rPr lang="zh-TW" altLang="en-US" sz="4800" dirty="0"/>
              <a:t>我們所看見所聽見的，不能不說。</a:t>
            </a:r>
          </a:p>
          <a:p>
            <a:endParaRPr lang="zh-TW" altLang="en-US" sz="4800" dirty="0"/>
          </a:p>
          <a:p>
            <a:pPr>
              <a:defRPr/>
            </a:pPr>
            <a:endParaRPr lang="en-US" altLang="zh-TW" sz="4400" dirty="0">
              <a:latin typeface="HanWangYenLight" pitchFamily="18" charset="-120"/>
              <a:ea typeface="HanWangYenLight" pitchFamily="18" charset="-120"/>
            </a:endParaRPr>
          </a:p>
        </p:txBody>
      </p:sp>
    </p:spTree>
    <p:extLst>
      <p:ext uri="{BB962C8B-B14F-4D97-AF65-F5344CB8AC3E}">
        <p14:creationId xmlns:p14="http://schemas.microsoft.com/office/powerpoint/2010/main" val="2200510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74</a:t>
            </a:fld>
            <a:endParaRPr lang="en-AU"/>
          </a:p>
        </p:txBody>
      </p:sp>
      <p:sp>
        <p:nvSpPr>
          <p:cNvPr id="7" name="Rectangle 6"/>
          <p:cNvSpPr/>
          <p:nvPr/>
        </p:nvSpPr>
        <p:spPr>
          <a:xfrm>
            <a:off x="1" y="5589240"/>
            <a:ext cx="9072594"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2800" b="1" spc="600" dirty="0">
                <a:solidFill>
                  <a:schemeClr val="accent6">
                    <a:lumMod val="75000"/>
                  </a:schemeClr>
                </a:solidFill>
                <a:latin typeface="HanWangYenLight" pitchFamily="18" charset="-120"/>
                <a:ea typeface="HanWangYenLight" pitchFamily="18" charset="-120"/>
              </a:rPr>
              <a:t>使徒行傳  </a:t>
            </a:r>
            <a:r>
              <a:rPr lang="en-US" altLang="zh-TW" sz="2800" b="1" spc="600" dirty="0">
                <a:solidFill>
                  <a:schemeClr val="accent6">
                    <a:lumMod val="75000"/>
                  </a:schemeClr>
                </a:solidFill>
                <a:latin typeface="HanWangYenLight" pitchFamily="18" charset="-120"/>
                <a:ea typeface="HanWangYenLight" pitchFamily="18" charset="-120"/>
              </a:rPr>
              <a:t>4:1-21 (Acts</a:t>
            </a:r>
            <a:r>
              <a:rPr lang="en-AU" altLang="zh-TW" sz="2800" b="1" spc="600" dirty="0">
                <a:solidFill>
                  <a:schemeClr val="accent6">
                    <a:lumMod val="75000"/>
                  </a:schemeClr>
                </a:solidFill>
                <a:latin typeface="HanWangYenLight" pitchFamily="18" charset="-120"/>
                <a:ea typeface="HanWangYenLight" pitchFamily="18" charset="-120"/>
              </a:rPr>
              <a:t>)</a:t>
            </a:r>
            <a:endParaRPr lang="en-US" altLang="zh-TW" sz="2800" b="1" spc="600" dirty="0">
              <a:solidFill>
                <a:schemeClr val="accent6">
                  <a:lumMod val="75000"/>
                </a:schemeClr>
              </a:solidFill>
              <a:latin typeface="HanWangYenLight" pitchFamily="18" charset="-120"/>
              <a:ea typeface="HanWangYenLight" pitchFamily="18" charset="-120"/>
            </a:endParaRPr>
          </a:p>
        </p:txBody>
      </p:sp>
      <p:sp>
        <p:nvSpPr>
          <p:cNvPr id="5" name="Rectangle 4"/>
          <p:cNvSpPr>
            <a:spLocks noChangeArrowheads="1"/>
          </p:cNvSpPr>
          <p:nvPr/>
        </p:nvSpPr>
        <p:spPr bwMode="auto">
          <a:xfrm>
            <a:off x="1" y="44450"/>
            <a:ext cx="9144000" cy="352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800" dirty="0">
                <a:ea typeface="HanWangYenLight" pitchFamily="18" charset="-120"/>
              </a:rPr>
              <a:t>4:21 </a:t>
            </a:r>
            <a:r>
              <a:rPr lang="zh-TW" altLang="en-US" sz="4800" dirty="0"/>
              <a:t>官長為百姓的緣故，想不出法子刑罰他們，又恐嚇一番，把他們釋放了。這是因眾人為所行的奇事都歸榮耀與神。</a:t>
            </a:r>
          </a:p>
          <a:p>
            <a:endParaRPr lang="zh-TW" altLang="en-US" sz="4800" dirty="0"/>
          </a:p>
          <a:p>
            <a:pPr>
              <a:defRPr/>
            </a:pPr>
            <a:endParaRPr lang="en-US" altLang="zh-TW" sz="4400" dirty="0">
              <a:latin typeface="HanWangYenLight" pitchFamily="18" charset="-120"/>
              <a:ea typeface="HanWangYenLight" pitchFamily="18" charset="-120"/>
            </a:endParaRPr>
          </a:p>
        </p:txBody>
      </p:sp>
    </p:spTree>
    <p:extLst>
      <p:ext uri="{BB962C8B-B14F-4D97-AF65-F5344CB8AC3E}">
        <p14:creationId xmlns:p14="http://schemas.microsoft.com/office/powerpoint/2010/main" val="1200491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75</a:t>
            </a:fld>
            <a:endParaRPr lang="en-AU" dirty="0"/>
          </a:p>
        </p:txBody>
      </p:sp>
      <p:sp>
        <p:nvSpPr>
          <p:cNvPr id="12" name="TextBox 11"/>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a:latin typeface="HanWangYenHeavy" pitchFamily="18" charset="-120"/>
                <a:ea typeface="HanWangYenHeavy" pitchFamily="18" charset="-120"/>
              </a:rPr>
              <a:t>成偉邦傳道</a:t>
            </a:r>
          </a:p>
        </p:txBody>
      </p:sp>
      <p:sp>
        <p:nvSpPr>
          <p:cNvPr id="34827" name="TextBox 15"/>
          <p:cNvSpPr txBox="1">
            <a:spLocks noChangeArrowheads="1"/>
          </p:cNvSpPr>
          <p:nvPr/>
        </p:nvSpPr>
        <p:spPr bwMode="auto">
          <a:xfrm>
            <a:off x="2483768" y="3140968"/>
            <a:ext cx="4498821" cy="1015663"/>
          </a:xfrm>
          <a:prstGeom prst="rect">
            <a:avLst/>
          </a:prstGeom>
          <a:noFill/>
          <a:ln w="9525">
            <a:noFill/>
            <a:miter lim="800000"/>
            <a:headEnd/>
            <a:tailEnd/>
          </a:ln>
        </p:spPr>
        <p:txBody>
          <a:bodyPr wrap="square">
            <a:spAutoFit/>
          </a:bodyPr>
          <a:lstStyle/>
          <a:p>
            <a:pPr algn="ctr"/>
            <a:r>
              <a:rPr lang="zh-TW" altLang="en-US" sz="6000" b="1" dirty="0">
                <a:latin typeface="HanWangYenHeavy" panose="02020300000000000000" pitchFamily="18" charset="-120"/>
                <a:ea typeface="HanWangYenHeavy" panose="02020300000000000000" pitchFamily="18" charset="-120"/>
              </a:rPr>
              <a:t> </a:t>
            </a:r>
            <a:r>
              <a:rPr lang="ja-JP" altLang="en-US" sz="6000" dirty="0"/>
              <a:t>別無拯救</a:t>
            </a:r>
            <a:r>
              <a:rPr lang="zh-TW" altLang="en-US" sz="6000" b="1" dirty="0">
                <a:latin typeface="HanWangYenHeavy" panose="02020300000000000000" pitchFamily="18" charset="-120"/>
                <a:ea typeface="HanWangYenHeavy" panose="02020300000000000000" pitchFamily="18" charset="-12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571612"/>
            <a:ext cx="8215370" cy="1861379"/>
          </a:xfrm>
        </p:spPr>
        <p:txBody>
          <a:bodyPr>
            <a:normAutofit/>
          </a:bodyPr>
          <a:lstStyle/>
          <a:p>
            <a:pPr algn="r">
              <a:spcBef>
                <a:spcPts val="0"/>
              </a:spcBef>
            </a:pPr>
            <a:r>
              <a:rPr lang="zh-TW" altLang="en-US" sz="6000" b="1" dirty="0">
                <a:solidFill>
                  <a:schemeClr val="tx1"/>
                </a:solidFill>
                <a:latin typeface="Microsoft JhengHei" panose="020B0604030504040204" pitchFamily="34" charset="-120"/>
                <a:ea typeface="Microsoft JhengHei" panose="020B0604030504040204" pitchFamily="34" charset="-120"/>
                <a:cs typeface="Calibri" pitchFamily="34" charset="0"/>
              </a:rPr>
              <a:t>別無拯救？</a:t>
            </a:r>
            <a:br>
              <a:rPr lang="en-US" altLang="zh-TW" sz="6000" b="1" dirty="0">
                <a:solidFill>
                  <a:schemeClr val="tx1"/>
                </a:solidFill>
                <a:latin typeface="Microsoft JhengHei" panose="020B0604030504040204" pitchFamily="34" charset="-120"/>
                <a:ea typeface="Microsoft JhengHei" panose="020B0604030504040204" pitchFamily="34" charset="-120"/>
                <a:cs typeface="Calibri" pitchFamily="34" charset="0"/>
              </a:rPr>
            </a:br>
            <a:r>
              <a:rPr lang="zh-TW" altLang="en-US" sz="3600" b="1" dirty="0">
                <a:solidFill>
                  <a:schemeClr val="tx1"/>
                </a:solidFill>
                <a:latin typeface="Calibri" panose="020F0502020204030204" pitchFamily="34" charset="0"/>
                <a:ea typeface="Microsoft JhengHei" panose="020B0604030504040204" pitchFamily="34" charset="-120"/>
                <a:cs typeface="Calibri" panose="020F0502020204030204" pitchFamily="34" charset="0"/>
              </a:rPr>
              <a:t>徒</a:t>
            </a:r>
            <a:r>
              <a:rPr lang="en-US" altLang="zh-TW" sz="3600" b="1" dirty="0">
                <a:solidFill>
                  <a:schemeClr val="tx1"/>
                </a:solidFill>
                <a:latin typeface="Calibri" panose="020F0502020204030204" pitchFamily="34" charset="0"/>
                <a:ea typeface="Microsoft JhengHei" panose="020B0604030504040204" pitchFamily="34" charset="-120"/>
                <a:cs typeface="Calibri" panose="020F0502020204030204" pitchFamily="34" charset="0"/>
              </a:rPr>
              <a:t>4:1-21</a:t>
            </a:r>
            <a:endParaRPr lang="en-AU" sz="3600" b="1" dirty="0">
              <a:solidFill>
                <a:schemeClr val="tx1"/>
              </a:solidFill>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ubtitle 2"/>
          <p:cNvSpPr>
            <a:spLocks noGrp="1"/>
          </p:cNvSpPr>
          <p:nvPr>
            <p:ph type="subTitle" idx="1"/>
          </p:nvPr>
        </p:nvSpPr>
        <p:spPr>
          <a:xfrm>
            <a:off x="928662" y="3857628"/>
            <a:ext cx="7772400" cy="1301273"/>
          </a:xfrm>
        </p:spPr>
        <p:txBody>
          <a:bodyPr>
            <a:normAutofit fontScale="62500" lnSpcReduction="20000"/>
          </a:bodyPr>
          <a:lstStyle/>
          <a:p>
            <a:endParaRPr lang="en-US" altLang="zh-TW" sz="2400" dirty="0">
              <a:solidFill>
                <a:schemeClr val="tx1"/>
              </a:solidFill>
              <a:latin typeface="Calibri" pitchFamily="34" charset="0"/>
              <a:cs typeface="Calibri" pitchFamily="34" charset="0"/>
            </a:endParaRPr>
          </a:p>
          <a:p>
            <a:pPr algn="r"/>
            <a:r>
              <a:rPr lang="zh-TW" altLang="en-US" sz="4600"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偉邦傳道</a:t>
            </a:r>
            <a:endParaRPr lang="en-US" altLang="zh-TW" sz="4600" dirty="0">
              <a:solidFill>
                <a:srgbClr val="FFFF00"/>
              </a:solidFill>
              <a:latin typeface="Calibri" panose="020F0502020204030204" pitchFamily="34" charset="0"/>
              <a:ea typeface="Microsoft JhengHei" panose="020B0604030504040204" pitchFamily="34" charset="-120"/>
              <a:cs typeface="Calibri" panose="020F0502020204030204" pitchFamily="34" charset="0"/>
            </a:endParaRPr>
          </a:p>
          <a:p>
            <a:pPr algn="r"/>
            <a:r>
              <a:rPr lang="en-US" altLang="zh-TW" sz="4600"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22/3/2020 </a:t>
            </a:r>
            <a:r>
              <a:rPr lang="zh-TW" altLang="en-US" sz="4600"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雪梨華人基督教會</a:t>
            </a:r>
            <a:endParaRPr lang="en-US" altLang="zh-TW" sz="4600" dirty="0">
              <a:solidFill>
                <a:srgbClr val="FFFF00"/>
              </a:solidFill>
              <a:latin typeface="Calibri" panose="020F0502020204030204" pitchFamily="34" charset="0"/>
              <a:ea typeface="Microsoft JhengHei" panose="020B0604030504040204" pitchFamily="34" charset="-12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76</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0C9A5-02B7-4900-B1B9-8E13FD43A822}"/>
              </a:ext>
            </a:extLst>
          </p:cNvPr>
          <p:cNvSpPr>
            <a:spLocks noGrp="1"/>
          </p:cNvSpPr>
          <p:nvPr>
            <p:ph type="title"/>
          </p:nvPr>
        </p:nvSpPr>
        <p:spPr>
          <a:xfrm>
            <a:off x="395536" y="125760"/>
            <a:ext cx="3970784" cy="1143000"/>
          </a:xfrm>
        </p:spPr>
        <p:txBody>
          <a:bodyPr>
            <a:normAutofit/>
          </a:bodyPr>
          <a:lstStyle/>
          <a:p>
            <a:r>
              <a:rPr lang="en-AU" altLang="zh-TW" sz="5000" dirty="0">
                <a:solidFill>
                  <a:schemeClr val="tx1"/>
                </a:solidFill>
                <a:latin typeface="Calibri" panose="020F0502020204030204" pitchFamily="34" charset="0"/>
                <a:ea typeface="Microsoft JhengHei" panose="020B0604030504040204" pitchFamily="34" charset="-120"/>
                <a:cs typeface="Calibri" panose="020F0502020204030204" pitchFamily="34" charset="0"/>
              </a:rPr>
              <a:t>2020</a:t>
            </a:r>
            <a:r>
              <a:rPr lang="zh-TW" altLang="en-US" sz="5000" dirty="0">
                <a:solidFill>
                  <a:schemeClr val="tx1"/>
                </a:solidFill>
                <a:latin typeface="Calibri" panose="020F0502020204030204" pitchFamily="34" charset="0"/>
                <a:ea typeface="Microsoft JhengHei" panose="020B0604030504040204" pitchFamily="34" charset="-120"/>
                <a:cs typeface="Calibri" panose="020F0502020204030204" pitchFamily="34" charset="0"/>
              </a:rPr>
              <a:t>年是</a:t>
            </a:r>
            <a:r>
              <a:rPr lang="en-US" altLang="zh-TW" sz="5000" dirty="0">
                <a:solidFill>
                  <a:schemeClr val="tx1"/>
                </a:solidFill>
                <a:latin typeface="Calibri" panose="020F0502020204030204" pitchFamily="34" charset="0"/>
                <a:ea typeface="Microsoft JhengHei" panose="020B0604030504040204" pitchFamily="34" charset="-120"/>
                <a:cs typeface="Calibri" panose="020F0502020204030204" pitchFamily="34" charset="0"/>
              </a:rPr>
              <a:t>……</a:t>
            </a:r>
            <a:endParaRPr lang="en-AU" sz="5000" dirty="0">
              <a:solidFill>
                <a:schemeClr val="tx1"/>
              </a:solidFill>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61EDCBA-7B98-429D-A637-E5965196873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77</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id="{B427661A-D9A6-42CF-913E-8299DDCF65D6}"/>
              </a:ext>
            </a:extLst>
          </p:cNvPr>
          <p:cNvPicPr>
            <a:picLocks noChangeAspect="1"/>
          </p:cNvPicPr>
          <p:nvPr/>
        </p:nvPicPr>
        <p:blipFill>
          <a:blip r:embed="rId2" cstate="print"/>
          <a:stretch>
            <a:fillRect/>
          </a:stretch>
        </p:blipFill>
        <p:spPr>
          <a:xfrm>
            <a:off x="4049818" y="372963"/>
            <a:ext cx="5058686" cy="2623989"/>
          </a:xfrm>
          <a:prstGeom prst="rect">
            <a:avLst/>
          </a:prstGeom>
        </p:spPr>
      </p:pic>
      <p:pic>
        <p:nvPicPr>
          <p:cNvPr id="6" name="Picture 5">
            <a:extLst>
              <a:ext uri="{FF2B5EF4-FFF2-40B4-BE49-F238E27FC236}">
                <a16:creationId xmlns:a16="http://schemas.microsoft.com/office/drawing/2014/main" id="{8C24BFCB-AA18-4A8E-BC5A-DEB25904D55B}"/>
              </a:ext>
            </a:extLst>
          </p:cNvPr>
          <p:cNvPicPr>
            <a:picLocks noChangeAspect="1"/>
          </p:cNvPicPr>
          <p:nvPr/>
        </p:nvPicPr>
        <p:blipFill>
          <a:blip r:embed="rId3"/>
          <a:stretch>
            <a:fillRect/>
          </a:stretch>
        </p:blipFill>
        <p:spPr>
          <a:xfrm>
            <a:off x="179512" y="997194"/>
            <a:ext cx="3768893" cy="2143774"/>
          </a:xfrm>
          <a:prstGeom prst="rect">
            <a:avLst/>
          </a:prstGeom>
        </p:spPr>
      </p:pic>
      <p:pic>
        <p:nvPicPr>
          <p:cNvPr id="7" name="Picture 6">
            <a:extLst>
              <a:ext uri="{FF2B5EF4-FFF2-40B4-BE49-F238E27FC236}">
                <a16:creationId xmlns:a16="http://schemas.microsoft.com/office/drawing/2014/main" id="{2AFB028F-56D3-4E10-961D-5862D1290AA0}"/>
              </a:ext>
            </a:extLst>
          </p:cNvPr>
          <p:cNvPicPr>
            <a:picLocks noChangeAspect="1"/>
          </p:cNvPicPr>
          <p:nvPr/>
        </p:nvPicPr>
        <p:blipFill>
          <a:blip r:embed="rId4"/>
          <a:stretch>
            <a:fillRect/>
          </a:stretch>
        </p:blipFill>
        <p:spPr>
          <a:xfrm>
            <a:off x="4560024" y="3253220"/>
            <a:ext cx="4548480" cy="2912083"/>
          </a:xfrm>
          <a:prstGeom prst="rect">
            <a:avLst/>
          </a:prstGeom>
        </p:spPr>
      </p:pic>
      <p:pic>
        <p:nvPicPr>
          <p:cNvPr id="10" name="Picture 9">
            <a:extLst>
              <a:ext uri="{FF2B5EF4-FFF2-40B4-BE49-F238E27FC236}">
                <a16:creationId xmlns:a16="http://schemas.microsoft.com/office/drawing/2014/main" id="{17A0A2C9-144E-4654-8E9C-C86370400850}"/>
              </a:ext>
            </a:extLst>
          </p:cNvPr>
          <p:cNvPicPr>
            <a:picLocks noChangeAspect="1"/>
          </p:cNvPicPr>
          <p:nvPr/>
        </p:nvPicPr>
        <p:blipFill>
          <a:blip r:embed="rId5"/>
          <a:stretch>
            <a:fillRect/>
          </a:stretch>
        </p:blipFill>
        <p:spPr>
          <a:xfrm>
            <a:off x="787525" y="3095277"/>
            <a:ext cx="3640459" cy="3747334"/>
          </a:xfrm>
          <a:prstGeom prst="rect">
            <a:avLst/>
          </a:prstGeom>
        </p:spPr>
      </p:pic>
    </p:spTree>
    <p:extLst>
      <p:ext uri="{BB962C8B-B14F-4D97-AF65-F5344CB8AC3E}">
        <p14:creationId xmlns:p14="http://schemas.microsoft.com/office/powerpoint/2010/main" val="2853661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0C9A5-02B7-4900-B1B9-8E13FD43A822}"/>
              </a:ext>
            </a:extLst>
          </p:cNvPr>
          <p:cNvSpPr>
            <a:spLocks noGrp="1"/>
          </p:cNvSpPr>
          <p:nvPr>
            <p:ph type="title"/>
          </p:nvPr>
        </p:nvSpPr>
        <p:spPr>
          <a:xfrm>
            <a:off x="484710" y="452718"/>
            <a:ext cx="7055380" cy="1028610"/>
          </a:xfrm>
        </p:spPr>
        <p:txBody>
          <a:bodyPr>
            <a:normAutofit/>
          </a:bodyPr>
          <a:lstStyle/>
          <a:p>
            <a:r>
              <a:rPr lang="zh-TW" altLang="en-US" sz="5000" b="1" dirty="0">
                <a:solidFill>
                  <a:schemeClr val="tx1"/>
                </a:solidFill>
                <a:latin typeface="Microsoft JhengHei" panose="020B0604030504040204" pitchFamily="34" charset="-120"/>
                <a:ea typeface="Microsoft JhengHei" panose="020B0604030504040204" pitchFamily="34" charset="-120"/>
                <a:cs typeface="Calibri" panose="020F0502020204030204" pitchFamily="34" charset="0"/>
              </a:rPr>
              <a:t>使徒行傳三及四章</a:t>
            </a:r>
            <a:endParaRPr lang="en-AU" sz="5000" b="1" dirty="0">
              <a:solidFill>
                <a:schemeClr val="tx1"/>
              </a:solidFill>
              <a:latin typeface="Microsoft JhengHei" panose="020B0604030504040204" pitchFamily="34" charset="-12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DC5847A2-47D4-48B2-955F-BD68F14BC7DB}"/>
              </a:ext>
            </a:extLst>
          </p:cNvPr>
          <p:cNvSpPr>
            <a:spLocks noGrp="1"/>
          </p:cNvSpPr>
          <p:nvPr>
            <p:ph idx="1"/>
          </p:nvPr>
        </p:nvSpPr>
        <p:spPr>
          <a:xfrm>
            <a:off x="457200" y="1481328"/>
            <a:ext cx="8229600" cy="4926616"/>
          </a:xfrm>
        </p:spPr>
        <p:txBody>
          <a:bodyPr>
            <a:normAutofit/>
          </a:bodyPr>
          <a:lstStyle/>
          <a:p>
            <a:pPr marL="109728" indent="0" algn="just">
              <a:buNone/>
              <a:tabLst>
                <a:tab pos="5378450" algn="l"/>
              </a:tabLst>
            </a:pPr>
            <a:r>
              <a:rPr lang="en-US" altLang="zh-TW" sz="3500" baseline="30000" dirty="0">
                <a:latin typeface="Calibri" panose="020F0502020204030204" pitchFamily="34" charset="0"/>
                <a:ea typeface="Microsoft JhengHei" panose="020B0604030504040204" pitchFamily="34" charset="-120"/>
                <a:cs typeface="Calibri" panose="020F0502020204030204" pitchFamily="34" charset="0"/>
              </a:rPr>
              <a:t>3:26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神既興起他的僕人</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原文</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child</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或作兒子</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，就先差他到你們這裡來，賜福給你們，叫你們各人回轉，離開罪惡。清楚說明了耶穌來的目的 </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叫你們各人回轉，離開罪惡。</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p>
          <a:p>
            <a:pPr marL="109728" indent="0" algn="just">
              <a:buNone/>
              <a:tabLst>
                <a:tab pos="5378450" algn="l"/>
              </a:tabLst>
            </a:pPr>
            <a:endParaRPr lang="en-US" altLang="zh-TW" sz="3500" dirty="0">
              <a:latin typeface="Calibri" panose="020F0502020204030204" pitchFamily="34" charset="0"/>
              <a:ea typeface="Microsoft JhengHei" panose="020B0604030504040204" pitchFamily="34" charset="-120"/>
              <a:cs typeface="Calibri" panose="020F0502020204030204" pitchFamily="34" charset="0"/>
            </a:endParaRPr>
          </a:p>
          <a:p>
            <a:pPr marL="109728" indent="0" algn="just">
              <a:buNone/>
              <a:tabLst>
                <a:tab pos="5378450" algn="l"/>
              </a:tabLst>
            </a:pPr>
            <a:r>
              <a:rPr lang="en-US" altLang="zh-TW" sz="3500" baseline="30000" dirty="0">
                <a:latin typeface="Calibri" panose="020F0502020204030204" pitchFamily="34" charset="0"/>
                <a:ea typeface="Microsoft JhengHei" panose="020B0604030504040204" pitchFamily="34" charset="-120"/>
                <a:cs typeface="Calibri" panose="020F0502020204030204" pitchFamily="34" charset="0"/>
              </a:rPr>
              <a:t>4:1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祭司們和守殿官並撒都該人忽然來了</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endParaRPr lang="zh-TW" altLang="en-US" sz="3500" dirty="0">
              <a:latin typeface="Calibri" panose="020F0502020204030204" pitchFamily="34" charset="0"/>
              <a:ea typeface="Microsoft JhengHei" panose="020B0604030504040204" pitchFamily="34" charset="-120"/>
              <a:cs typeface="Calibri" panose="020F0502020204030204" pitchFamily="34" charset="0"/>
            </a:endParaRPr>
          </a:p>
          <a:p>
            <a:pPr marL="109728" indent="0" algn="just">
              <a:buNone/>
              <a:tabLst>
                <a:tab pos="5378450" algn="l"/>
              </a:tabLst>
            </a:pPr>
            <a:endParaRPr lang="en-AU" sz="3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61EDCBA-7B98-429D-A637-E5965196873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78</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4455453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4:1-4</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buNone/>
            </a:pP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使徒對百姓說話的時候，祭司們和守殿官並撒都該人忽然來了。</a:t>
            </a:r>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79</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19728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665349"/>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8</a:t>
            </a:fld>
            <a:endParaRPr lang="en-AU"/>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祂仍樂意拯救罪人，</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醫治眾疾病，</a:t>
            </a:r>
            <a:endParaRPr lang="en-AU" altLang="zh-TW" sz="5400" dirty="0">
              <a:latin typeface="HanWangYenLight" pitchFamily="18" charset="-120"/>
              <a:ea typeface="HanWangYenLight" pitchFamily="18" charset="-120"/>
            </a:endParaRPr>
          </a:p>
          <a:p>
            <a:pPr algn="ctr"/>
            <a:r>
              <a:rPr lang="en-AU" sz="3600" dirty="0"/>
              <a:t>Still He loves to save the sinful, </a:t>
            </a:r>
          </a:p>
          <a:p>
            <a:pPr algn="ctr"/>
            <a:r>
              <a:rPr lang="en-AU" sz="3600" dirty="0"/>
              <a:t>heal the sick and lame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V1c</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989252699"/>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4:1-4</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buNone/>
            </a:pP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使徒對百姓說話的時候，祭司們和守殿官並撒都該人忽然來了。</a:t>
            </a: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2 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因他們教訓百姓，本著耶穌傳說死人復活，就很煩惱，</a:t>
            </a: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3 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於是下手拿住他們。因為天已經晚了，就把他們押到第二天。</a:t>
            </a:r>
            <a:r>
              <a:rPr lang="en-US" altLang="zh-TW" sz="3500" b="1" baseline="30000"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4 </a:t>
            </a:r>
            <a:r>
              <a:rPr lang="zh-TW" altLang="en-US" sz="3500" b="1"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但聽道之人有許多信的，男丁數目約到五千。</a:t>
            </a:r>
          </a:p>
          <a:p>
            <a:pPr marL="0" indent="0">
              <a:buNone/>
            </a:pPr>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80</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22586564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4:1-4</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buNone/>
            </a:pP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使徒對百姓說話的時候，</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祭司們和守殿官並撒都該人忽然來了。</a:t>
            </a:r>
            <a:r>
              <a:rPr lang="en-US" altLang="zh-TW" sz="3500" b="1" baseline="30000"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2 </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因他們教訓百姓，本著耶穌傳說死人復活，就很煩惱</a:t>
            </a:r>
            <a:r>
              <a:rPr lang="zh-TW" altLang="en-US" sz="3500" b="1" dirty="0">
                <a:solidFill>
                  <a:schemeClr val="bg2">
                    <a:lumMod val="40000"/>
                    <a:lumOff val="60000"/>
                  </a:schemeClr>
                </a:solidFill>
                <a:latin typeface="Calibri" panose="020F0502020204030204" pitchFamily="34" charset="0"/>
                <a:ea typeface="Microsoft JhengHei" panose="020B0604030504040204" pitchFamily="34" charset="-120"/>
                <a:cs typeface="Calibri" panose="020F0502020204030204" pitchFamily="34" charset="0"/>
              </a:rPr>
              <a:t>，</a:t>
            </a: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3 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於是下手拿住他們。因為天已經晚了，就把他們押到第二天。</a:t>
            </a:r>
            <a:r>
              <a:rPr lang="en-US" altLang="zh-TW" sz="3500" b="1" baseline="30000" dirty="0">
                <a:latin typeface="Calibri" panose="020F0502020204030204" pitchFamily="34" charset="0"/>
                <a:ea typeface="Microsoft JhengHei" panose="020B0604030504040204" pitchFamily="34" charset="-120"/>
                <a:cs typeface="Calibri" panose="020F0502020204030204" pitchFamily="34" charset="0"/>
              </a:rPr>
              <a:t>4 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但聽道之人有許多信的，男丁數目約到五千。</a:t>
            </a:r>
          </a:p>
          <a:p>
            <a:pPr marL="0" indent="0">
              <a:buNone/>
            </a:pPr>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81</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8242478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3860-9748-4EE7-97BD-DDB81703982D}"/>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E6DDD07D-374A-4DC4-A0F1-9DD649E554CD}"/>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F5F3E8E9-1015-415A-AC34-50452EF0747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82</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1026" name="Picture 2" descr="Image result for 彎曲的世代">
            <a:extLst>
              <a:ext uri="{FF2B5EF4-FFF2-40B4-BE49-F238E27FC236}">
                <a16:creationId xmlns:a16="http://schemas.microsoft.com/office/drawing/2014/main" id="{FF0D3E73-F65B-4100-A66A-120DC9641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87" y="1314634"/>
            <a:ext cx="8762301" cy="449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390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彼得第二段說話 </a:t>
            </a:r>
            <a:r>
              <a:rPr lang="en-US" altLang="zh-TW" sz="3500" b="1"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latin typeface="Calibri" panose="020F0502020204030204" pitchFamily="34" charset="0"/>
                <a:ea typeface="Microsoft JhengHei" panose="020B0604030504040204" pitchFamily="34" charset="-120"/>
                <a:cs typeface="Calibri" panose="020F0502020204030204" pitchFamily="34" charset="0"/>
              </a:rPr>
              <a:t>徒 </a:t>
            </a:r>
            <a:r>
              <a:rPr lang="en-US" altLang="zh-TW" sz="3500" b="1" dirty="0">
                <a:latin typeface="Calibri" panose="020F0502020204030204" pitchFamily="34" charset="0"/>
                <a:ea typeface="Microsoft JhengHei" panose="020B0604030504040204" pitchFamily="34" charset="-120"/>
                <a:cs typeface="Calibri" panose="020F0502020204030204" pitchFamily="34" charset="0"/>
              </a:rPr>
              <a:t>4:5-9)</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920498"/>
          </a:xfrm>
        </p:spPr>
        <p:txBody>
          <a:bodyPr>
            <a:normAutofit lnSpcReduction="10000"/>
          </a:bodyPr>
          <a:lstStyle/>
          <a:p>
            <a:pPr marL="0" indent="0">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5 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第二天，官府、長老和文士在</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耶路撒冷</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聚會，</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6</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又有大祭司</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亞那</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和</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該亞法</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約翰</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亞歷山大</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，並大祭司的親族都在那裡，</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7</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叫使徒站在當中，就問他們說：</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你們用什麼能力，奉誰的名做這事呢？</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p>
          <a:p>
            <a:pPr marL="0" indent="0">
              <a:lnSpc>
                <a:spcPts val="1800"/>
              </a:lnSpc>
              <a:spcBef>
                <a:spcPts val="0"/>
              </a:spcBef>
              <a:buNone/>
            </a:pPr>
            <a:endParaRPr lang="en-AU" sz="3500" baseline="30000" dirty="0">
              <a:latin typeface="Calibri" panose="020F0502020204030204" pitchFamily="34" charset="0"/>
              <a:ea typeface="Microsoft JhengHei" panose="020B0604030504040204" pitchFamily="34" charset="-120"/>
              <a:cs typeface="Calibri" panose="020F0502020204030204" pitchFamily="34" charset="0"/>
            </a:endParaRPr>
          </a:p>
          <a:p>
            <a:pPr marL="0" indent="0">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8 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那時</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彼得</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被聖靈充滿，對他們說：</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9</a:t>
            </a:r>
            <a:r>
              <a:rPr lang="en-AU" sz="3500" dirty="0">
                <a:latin typeface="Calibri" panose="020F0502020204030204" pitchFamily="34" charset="0"/>
                <a:ea typeface="Microsoft JhengHei" panose="020B0604030504040204" pitchFamily="34" charset="-120"/>
                <a:cs typeface="Calibri" panose="020F0502020204030204" pitchFamily="34" charset="0"/>
              </a:rPr>
              <a:t>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治民的官府和長老啊，倘若今日因為在殘疾人身上所行的善事，查問我們他是怎麼得了痊癒，</a:t>
            </a:r>
            <a:r>
              <a:rPr lang="en-AU" altLang="zh-TW" sz="3500" dirty="0">
                <a:latin typeface="Calibri" panose="020F0502020204030204" pitchFamily="34" charset="0"/>
                <a:ea typeface="Microsoft JhengHei" panose="020B0604030504040204" pitchFamily="34" charset="-120"/>
                <a:cs typeface="Calibri" panose="020F0502020204030204" pitchFamily="34" charset="0"/>
              </a:rPr>
              <a:t>……</a:t>
            </a:r>
            <a:endParaRPr lang="en-AU" sz="35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83</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860220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a:latin typeface="Calibri" panose="020F0502020204030204" pitchFamily="34" charset="0"/>
                <a:ea typeface="Microsoft JhengHei" panose="020B0604030504040204" pitchFamily="34" charset="-120"/>
                <a:cs typeface="Calibri" panose="020F0502020204030204" pitchFamily="34" charset="0"/>
              </a:rPr>
              <a:t>房角石</a:t>
            </a:r>
            <a:r>
              <a:rPr lang="en-US" altLang="zh-TW" sz="3500" b="1">
                <a:latin typeface="Calibri" panose="020F0502020204030204" pitchFamily="34" charset="0"/>
                <a:ea typeface="Microsoft JhengHei" panose="020B0604030504040204" pitchFamily="34" charset="-120"/>
                <a:cs typeface="Calibri" panose="020F0502020204030204" pitchFamily="34" charset="0"/>
              </a:rPr>
              <a:t>(</a:t>
            </a:r>
            <a:r>
              <a:rPr lang="zh-TW" altLang="en-US" sz="3500" b="1">
                <a:latin typeface="Calibri" panose="020F0502020204030204" pitchFamily="34" charset="0"/>
                <a:ea typeface="Microsoft JhengHei" panose="020B0604030504040204" pitchFamily="34" charset="-120"/>
                <a:cs typeface="Calibri" panose="020F0502020204030204" pitchFamily="34" charset="0"/>
              </a:rPr>
              <a:t>徒 </a:t>
            </a:r>
            <a:r>
              <a:rPr lang="en-US" altLang="zh-TW" sz="3500" b="1">
                <a:latin typeface="Calibri" panose="020F0502020204030204" pitchFamily="34" charset="0"/>
                <a:ea typeface="Microsoft JhengHei" panose="020B0604030504040204" pitchFamily="34" charset="-120"/>
                <a:cs typeface="Calibri" panose="020F0502020204030204" pitchFamily="34" charset="0"/>
              </a:rPr>
              <a:t>4:11)</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4092244" cy="4763623"/>
          </a:xfrm>
        </p:spPr>
        <p:txBody>
          <a:bodyPr>
            <a:noAutofit/>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他</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耶穌</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是 </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你們匠人所棄的石頭，已成了房角的頭塊石頭</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endParaRPr lang="en-AU" sz="35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84</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5" name="Picture 4" descr="Image result for corner stone">
            <a:extLst>
              <a:ext uri="{FF2B5EF4-FFF2-40B4-BE49-F238E27FC236}">
                <a16:creationId xmlns:a16="http://schemas.microsoft.com/office/drawing/2014/main" id="{63030D71-8F46-489B-A592-6F6B11CB5E7B}"/>
              </a:ext>
            </a:extLst>
          </p:cNvPr>
          <p:cNvPicPr/>
          <p:nvPr/>
        </p:nvPicPr>
        <p:blipFill>
          <a:blip r:embed="rId2"/>
          <a:srcRect/>
          <a:stretch>
            <a:fillRect/>
          </a:stretch>
        </p:blipFill>
        <p:spPr bwMode="auto">
          <a:xfrm>
            <a:off x="4788024" y="1628800"/>
            <a:ext cx="4226871" cy="3964985"/>
          </a:xfrm>
          <a:prstGeom prst="rect">
            <a:avLst/>
          </a:prstGeom>
          <a:noFill/>
          <a:ln w="9525">
            <a:noFill/>
            <a:miter lim="800000"/>
            <a:headEnd/>
            <a:tailEnd/>
          </a:ln>
        </p:spPr>
      </p:pic>
    </p:spTree>
    <p:extLst>
      <p:ext uri="{BB962C8B-B14F-4D97-AF65-F5344CB8AC3E}">
        <p14:creationId xmlns:p14="http://schemas.microsoft.com/office/powerpoint/2010/main" val="21923386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第二段說話的結論</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noAutofit/>
          </a:bodyPr>
          <a:lstStyle/>
          <a:p>
            <a:pPr marL="0" indent="0">
              <a:buNone/>
            </a:pPr>
            <a:r>
              <a:rPr lang="en-AU" sz="3500" baseline="300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10</a:t>
            </a:r>
            <a:r>
              <a:rPr lang="zh-TW" altLang="en-US"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你們眾人和</a:t>
            </a:r>
            <a:r>
              <a:rPr lang="zh-TW" altLang="en-US" sz="3500" u="sng"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以色列</a:t>
            </a:r>
            <a:r>
              <a:rPr lang="zh-TW" altLang="en-US"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百姓都當知道：站在你們面前的這人得痊癒，是因你們所釘十字架、神叫他從死裡復活的</a:t>
            </a:r>
            <a:r>
              <a:rPr lang="zh-TW" altLang="en-US" sz="3500" u="sng"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拿撒勒</a:t>
            </a:r>
            <a:r>
              <a:rPr lang="zh-TW" altLang="en-US"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人耶穌基督的名。</a:t>
            </a:r>
            <a:r>
              <a:rPr lang="en-AU" sz="3500" baseline="300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11</a:t>
            </a:r>
            <a:r>
              <a:rPr lang="zh-TW" altLang="en-US"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他是 </a:t>
            </a:r>
            <a:r>
              <a:rPr lang="en-AU"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你們匠人所棄的石頭，已成了房角的頭塊石頭</a:t>
            </a:r>
            <a:r>
              <a:rPr lang="en-AU"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a:t>
            </a:r>
            <a:r>
              <a:rPr lang="en-AU" sz="3500" dirty="0">
                <a:solidFill>
                  <a:schemeClr val="accent4">
                    <a:lumMod val="75000"/>
                  </a:schemeClr>
                </a:solidFill>
                <a:latin typeface="Calibri" panose="020F0502020204030204" pitchFamily="34" charset="0"/>
                <a:ea typeface="Microsoft JhengHei" panose="020B0604030504040204" pitchFamily="34" charset="-120"/>
                <a:cs typeface="Calibri" panose="020F0502020204030204" pitchFamily="34" charset="0"/>
              </a:rPr>
              <a:t> </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12 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除他</a:t>
            </a:r>
            <a:r>
              <a:rPr lang="en-AU"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耶穌</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以外，別無拯救，因為在天下人間，沒有賜下別的名</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我們可以靠著得救</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en-AU" sz="3500" dirty="0">
                <a:latin typeface="Calibri" panose="020F0502020204030204" pitchFamily="34" charset="0"/>
                <a:ea typeface="Microsoft JhengHei" panose="020B0604030504040204" pitchFamily="34" charset="-120"/>
                <a:cs typeface="Calibri" panose="020F0502020204030204" pitchFamily="34" charset="0"/>
              </a:rPr>
              <a:t>”</a:t>
            </a: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85</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8951145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猶太人得救之法</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noAutofit/>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17</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你稱為</a:t>
            </a:r>
            <a:r>
              <a:rPr lang="zh-TW" altLang="en-US" sz="3500" b="1" u="sng"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猶太</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人，又倚靠律法</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，且指著神誇口；</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18 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既從律法中受了教訓，就曉得神的旨意，也能分別是非；</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19</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又深信自己是給瞎子領路的，是黑暗中人的光，</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20 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是蠢笨人的師傅，是小孩子的先生，在律法上有知識和真理的模範。</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羅</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2:17-20)</a:t>
            </a:r>
            <a:endParaRPr lang="en-AU" sz="35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86</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713536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猶太人得救之法</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noAutofit/>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21</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你既是教導別人，還不教導自己嗎？你講說人不可偷竊，自己還偷竊嗎？ </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22 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你說人不可姦淫，自己還姦淫嗎？你厭惡偶像，自己還偷竊廟中之物嗎？ </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23 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你指著律法誇口，自己倒犯律法玷辱神嗎？</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羅</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2:21-23)</a:t>
            </a:r>
            <a:endParaRPr lang="en-AU" sz="35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87</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985617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外邦人得救之法</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noAutofit/>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12 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凡沒有律法犯了罪的，也必不按律法滅亡；凡在律法以下犯了罪的，也必按律法受審判。</a:t>
            </a:r>
            <a:r>
              <a:rPr lang="en-AU" sz="3500" dirty="0">
                <a:latin typeface="Calibri" panose="020F0502020204030204" pitchFamily="34" charset="0"/>
                <a:ea typeface="Microsoft JhengHei" panose="020B0604030504040204" pitchFamily="34" charset="-120"/>
                <a:cs typeface="Calibri" panose="020F0502020204030204" pitchFamily="34" charset="0"/>
              </a:rPr>
              <a:t> </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13</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原來在神面前，不是聽律法的為義，乃是行律法的稱義。</a:t>
            </a:r>
            <a:r>
              <a:rPr lang="en-AU" sz="3500" dirty="0">
                <a:latin typeface="Calibri" panose="020F0502020204030204" pitchFamily="34" charset="0"/>
                <a:ea typeface="Microsoft JhengHei" panose="020B0604030504040204" pitchFamily="34" charset="-120"/>
                <a:cs typeface="Calibri" panose="020F0502020204030204" pitchFamily="34" charset="0"/>
              </a:rPr>
              <a:t> </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14 </a:t>
            </a:r>
            <a:r>
              <a:rPr lang="zh-TW" altLang="en-US" sz="3500" b="1"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沒有律法的外邦人，若順著本性行律法上的事，他們雖然沒有律法，自己就是自己的律法。</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15 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這是顯出律法的功用刻在他們心裡，他們是非之心同作見證，並且他們的思念互相較量，或以為是，或以為非。</a:t>
            </a:r>
            <a:r>
              <a:rPr lang="en-AU" sz="3500" dirty="0">
                <a:latin typeface="Calibri" panose="020F0502020204030204" pitchFamily="34" charset="0"/>
                <a:ea typeface="Microsoft JhengHei" panose="020B0604030504040204" pitchFamily="34" charset="-120"/>
                <a:cs typeface="Calibri" panose="020F0502020204030204" pitchFamily="34" charset="0"/>
              </a:rPr>
              <a:t>)</a:t>
            </a: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88</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29793621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323529" y="295729"/>
            <a:ext cx="2880319" cy="1626237"/>
          </a:xfrm>
        </p:spPr>
        <p:txBody>
          <a:bodyPr vert="horz" lIns="91440" tIns="45720" rIns="91440" bIns="45720" rtlCol="0" anchor="b">
            <a:normAutofit/>
          </a:bodyPr>
          <a:lstStyle/>
          <a:p>
            <a:pPr algn="r" defTabSz="457200"/>
            <a:r>
              <a:rPr lang="zh-TW" altLang="en-US" sz="5000" dirty="0">
                <a:latin typeface="Microsoft JhengHei" panose="020B0604030504040204" pitchFamily="34" charset="-120"/>
                <a:ea typeface="Microsoft JhengHei" panose="020B0604030504040204" pitchFamily="34" charset="-120"/>
              </a:rPr>
              <a:t>唯一救法 </a:t>
            </a:r>
            <a:r>
              <a:rPr lang="en-US" altLang="zh-TW" sz="3000" dirty="0">
                <a:latin typeface="Microsoft JhengHei" panose="020B0604030504040204" pitchFamily="34" charset="-120"/>
                <a:ea typeface="Microsoft JhengHei" panose="020B0604030504040204" pitchFamily="34" charset="-120"/>
              </a:rPr>
              <a:t>(</a:t>
            </a:r>
            <a:r>
              <a:rPr lang="zh-TW" altLang="en-US" sz="3000" dirty="0">
                <a:latin typeface="Microsoft JhengHei" panose="020B0604030504040204" pitchFamily="34" charset="-120"/>
                <a:ea typeface="Microsoft JhengHei" panose="020B0604030504040204" pitchFamily="34" charset="-120"/>
              </a:rPr>
              <a:t>徒</a:t>
            </a:r>
            <a:r>
              <a:rPr lang="en-US" altLang="zh-TW" sz="3000" dirty="0">
                <a:latin typeface="Microsoft JhengHei" panose="020B0604030504040204" pitchFamily="34" charset="-120"/>
                <a:ea typeface="Microsoft JhengHei" panose="020B0604030504040204" pitchFamily="34" charset="-120"/>
              </a:rPr>
              <a:t>4:12)</a:t>
            </a:r>
            <a:endParaRPr lang="en-US" sz="3000" dirty="0">
              <a:latin typeface="Microsoft JhengHei" panose="020B0604030504040204" pitchFamily="34" charset="-120"/>
              <a:ea typeface="Microsoft JhengHei" panose="020B0604030504040204" pitchFamily="34" charset="-12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23529" y="2348880"/>
            <a:ext cx="3152482" cy="3879301"/>
          </a:xfrm>
        </p:spPr>
        <p:txBody>
          <a:bodyPr vert="horz" lIns="91440" tIns="45720" rIns="91440" bIns="45720" rtlCol="0" anchor="t">
            <a:normAutofit/>
          </a:bodyPr>
          <a:lstStyle/>
          <a:p>
            <a:pPr marL="0" indent="0" defTabSz="457200">
              <a:buNone/>
            </a:pPr>
            <a:r>
              <a:rPr lang="en-US" sz="3500" cap="all" baseline="30000" dirty="0">
                <a:latin typeface="Calibri" panose="020F0502020204030204" pitchFamily="34" charset="0"/>
                <a:ea typeface="Microsoft JhengHei" panose="020B0604030504040204" pitchFamily="34" charset="-120"/>
                <a:cs typeface="Calibri" panose="020F0502020204030204" pitchFamily="34" charset="0"/>
              </a:rPr>
              <a:t>12 </a:t>
            </a:r>
            <a:r>
              <a:rPr lang="zh-TW" altLang="en-US" sz="3500" cap="all" dirty="0">
                <a:latin typeface="Calibri" panose="020F0502020204030204" pitchFamily="34" charset="0"/>
                <a:ea typeface="Microsoft JhengHei" panose="020B0604030504040204" pitchFamily="34" charset="-120"/>
                <a:cs typeface="Calibri" panose="020F0502020204030204" pitchFamily="34" charset="0"/>
              </a:rPr>
              <a:t>除他</a:t>
            </a:r>
            <a:r>
              <a:rPr lang="en-US" altLang="zh-TW" sz="3500" cap="all"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cap="all" dirty="0">
                <a:latin typeface="Calibri" panose="020F0502020204030204" pitchFamily="34" charset="0"/>
                <a:ea typeface="Microsoft JhengHei" panose="020B0604030504040204" pitchFamily="34" charset="-120"/>
                <a:cs typeface="Calibri" panose="020F0502020204030204" pitchFamily="34" charset="0"/>
              </a:rPr>
              <a:t>耶穌</a:t>
            </a:r>
            <a:r>
              <a:rPr lang="en-US" altLang="zh-TW" sz="3500" cap="all"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cap="all" dirty="0">
                <a:latin typeface="Calibri" panose="020F0502020204030204" pitchFamily="34" charset="0"/>
                <a:ea typeface="Microsoft JhengHei" panose="020B0604030504040204" pitchFamily="34" charset="-120"/>
                <a:cs typeface="Calibri" panose="020F0502020204030204" pitchFamily="34" charset="0"/>
              </a:rPr>
              <a:t>以外，別無拯救，因為在天下人間，沒有賜下別的名我們可以靠著得救。</a:t>
            </a:r>
            <a:r>
              <a:rPr lang="en-US" sz="3500" cap="all" dirty="0">
                <a:latin typeface="Calibri" panose="020F0502020204030204" pitchFamily="34" charset="0"/>
                <a:ea typeface="Microsoft JhengHei" panose="020B0604030504040204" pitchFamily="34" charset="-120"/>
                <a:cs typeface="Calibri" panose="020F0502020204030204" pitchFamily="34" charset="0"/>
              </a:rPr>
              <a:t>”</a:t>
            </a:r>
          </a:p>
        </p:txBody>
      </p:sp>
      <p:pic>
        <p:nvPicPr>
          <p:cNvPr id="2050" name="Picture 2" descr="Image result for 遇溺的人">
            <a:extLst>
              <a:ext uri="{FF2B5EF4-FFF2-40B4-BE49-F238E27FC236}">
                <a16:creationId xmlns:a16="http://schemas.microsoft.com/office/drawing/2014/main" id="{701DD100-353C-4CE2-B666-2B78D8C255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7591" b="1"/>
          <a:stretch/>
        </p:blipFill>
        <p:spPr bwMode="auto">
          <a:xfrm>
            <a:off x="3476011" y="10"/>
            <a:ext cx="566798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D447282-FEDF-4F11-BD09-F72BE7A5D4F8}" type="slidenum">
              <a:rPr kumimoji="0" lang="en-US"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89</a:t>
            </a:fld>
            <a:endParaRPr kumimoji="0" lang="en-US" sz="2800"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50987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050" y="4765703"/>
            <a:ext cx="9144000" cy="1077218"/>
          </a:xfrm>
          <a:prstGeom prst="rect">
            <a:avLst/>
          </a:prstGeom>
          <a:noFill/>
        </p:spPr>
        <p:txBody>
          <a:bodyPr wrap="square" rtlCol="0">
            <a:spAutoFit/>
          </a:bodyPr>
          <a:lstStyle/>
          <a:p>
            <a:pPr algn="ctr"/>
            <a:r>
              <a:rPr lang="zh-TW" altLang="en-US" sz="4000" b="1" dirty="0">
                <a:solidFill>
                  <a:schemeClr val="accent6"/>
                </a:solidFill>
                <a:latin typeface="HanWangYenLight" pitchFamily="18" charset="-120"/>
                <a:ea typeface="HanWangYenLight" pitchFamily="18" charset="-120"/>
              </a:rPr>
              <a:t>耶穌不改變</a:t>
            </a:r>
            <a:endParaRPr lang="en-AU" altLang="zh-TW" sz="4000" b="1" dirty="0">
              <a:solidFill>
                <a:schemeClr val="accent6"/>
              </a:solidFill>
              <a:latin typeface="HanWangYenLight" pitchFamily="18" charset="-120"/>
              <a:ea typeface="HanWangYenLight" pitchFamily="18" charset="-120"/>
            </a:endParaRPr>
          </a:p>
          <a:p>
            <a:pPr algn="ctr"/>
            <a:r>
              <a:rPr lang="en-US" sz="2400" dirty="0">
                <a:solidFill>
                  <a:schemeClr val="accent6"/>
                </a:solidFill>
                <a:latin typeface="Gungsuh"/>
              </a:rPr>
              <a:t>Yesterday, Today, Forever</a:t>
            </a:r>
            <a:endParaRPr lang="zh-TW" altLang="en-US" sz="2400" b="1" dirty="0">
              <a:solidFill>
                <a:schemeClr val="accent6"/>
              </a:solidFill>
              <a:latin typeface="HanWangYenLight" pitchFamily="18" charset="-120"/>
              <a:ea typeface="HanWangYenLight" pitchFamily="18" charset="-120"/>
            </a:endParaRPr>
          </a:p>
        </p:txBody>
      </p:sp>
      <p:sp>
        <p:nvSpPr>
          <p:cNvPr id="15" name="Slide Number Placeholder 14"/>
          <p:cNvSpPr>
            <a:spLocks noGrp="1"/>
          </p:cNvSpPr>
          <p:nvPr>
            <p:ph type="sldNum" sz="quarter" idx="12"/>
          </p:nvPr>
        </p:nvSpPr>
        <p:spPr/>
        <p:txBody>
          <a:bodyPr/>
          <a:lstStyle/>
          <a:p>
            <a:fld id="{B2FDDA61-8986-4B98-BDE4-3733C35BEFC5}" type="slidenum">
              <a:rPr lang="en-AU" smtClean="0"/>
              <a:pPr/>
              <a:t>9</a:t>
            </a:fld>
            <a:endParaRPr lang="en-AU" dirty="0"/>
          </a:p>
        </p:txBody>
      </p:sp>
      <p:sp>
        <p:nvSpPr>
          <p:cNvPr id="18" name="TextBox 17"/>
          <p:cNvSpPr txBox="1"/>
          <p:nvPr/>
        </p:nvSpPr>
        <p:spPr>
          <a:xfrm>
            <a:off x="-36512" y="214476"/>
            <a:ext cx="9144000" cy="2862322"/>
          </a:xfrm>
          <a:prstGeom prst="rect">
            <a:avLst/>
          </a:prstGeom>
          <a:noFill/>
        </p:spPr>
        <p:txBody>
          <a:bodyPr wrap="square" rtlCol="0">
            <a:spAutoFit/>
          </a:bodyPr>
          <a:lstStyle/>
          <a:p>
            <a:pPr algn="ctr"/>
            <a:r>
              <a:rPr lang="zh-TW" altLang="en-US" sz="5400" dirty="0">
                <a:latin typeface="HanWangYenLight" pitchFamily="18" charset="-120"/>
                <a:ea typeface="HanWangYenLight" pitchFamily="18" charset="-120"/>
              </a:rPr>
              <a:t>安慰傷心平息風浪，</a:t>
            </a:r>
            <a:endParaRPr lang="en-AU" altLang="zh-TW" sz="5400" dirty="0">
              <a:latin typeface="HanWangYenLight" pitchFamily="18" charset="-120"/>
              <a:ea typeface="HanWangYenLight" pitchFamily="18" charset="-120"/>
            </a:endParaRPr>
          </a:p>
          <a:p>
            <a:pPr algn="ctr"/>
            <a:r>
              <a:rPr lang="zh-TW" altLang="en-US" sz="5400" dirty="0">
                <a:latin typeface="HanWangYenLight" pitchFamily="18" charset="-120"/>
                <a:ea typeface="HanWangYenLight" pitchFamily="18" charset="-120"/>
              </a:rPr>
              <a:t>榮耀歸主名。</a:t>
            </a:r>
          </a:p>
          <a:p>
            <a:pPr algn="ctr"/>
            <a:r>
              <a:rPr lang="en-AU" sz="3600" dirty="0"/>
              <a:t>Cheer the mourner, still the tempest, </a:t>
            </a:r>
          </a:p>
          <a:p>
            <a:pPr algn="ctr"/>
            <a:r>
              <a:rPr lang="en-AU" sz="3600" dirty="0"/>
              <a:t>Glory to His Name.</a:t>
            </a: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r>
              <a:rPr lang="en-AU" dirty="0"/>
              <a:t>V1d</a:t>
            </a:r>
          </a:p>
        </p:txBody>
      </p:sp>
      <p:sp>
        <p:nvSpPr>
          <p:cNvPr id="7" name="Rectangle 6"/>
          <p:cNvSpPr/>
          <p:nvPr/>
        </p:nvSpPr>
        <p:spPr>
          <a:xfrm>
            <a:off x="323528" y="5723656"/>
            <a:ext cx="8640960" cy="400110"/>
          </a:xfrm>
          <a:prstGeom prst="rect">
            <a:avLst/>
          </a:prstGeom>
        </p:spPr>
        <p:txBody>
          <a:bodyPr wrap="square">
            <a:spAutoFit/>
          </a:bodyPr>
          <a:lstStyle/>
          <a:p>
            <a:pPr marL="342900" lvl="1" indent="-342900" algn="ct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altLang="zh-TW" sz="2000" dirty="0">
                <a:solidFill>
                  <a:schemeClr val="accent6"/>
                </a:solidFill>
                <a:latin typeface="HanWangYenLight" panose="02020300000000000000" pitchFamily="18" charset="-120"/>
                <a:ea typeface="HanWangYenLight" panose="02020300000000000000" pitchFamily="18" charset="-120"/>
              </a:rPr>
              <a:t>Hymns of Life </a:t>
            </a:r>
            <a:r>
              <a:rPr lang="zh-TW" altLang="en-US" sz="2000" dirty="0">
                <a:solidFill>
                  <a:schemeClr val="accent6"/>
                </a:solidFill>
                <a:latin typeface="HanWangYenLight" panose="02020300000000000000" pitchFamily="18" charset="-120"/>
                <a:ea typeface="HanWangYenLight" panose="02020300000000000000" pitchFamily="18" charset="-120"/>
              </a:rPr>
              <a:t>生命聖詩</a:t>
            </a:r>
            <a:r>
              <a:rPr lang="en-US" altLang="zh-TW" sz="2000" dirty="0">
                <a:solidFill>
                  <a:schemeClr val="accent6"/>
                </a:solidFill>
                <a:latin typeface="HanWangYenLight" panose="02020300000000000000" pitchFamily="18" charset="-120"/>
                <a:ea typeface="HanWangYenLight" panose="02020300000000000000" pitchFamily="18" charset="-120"/>
              </a:rPr>
              <a:t>279 </a:t>
            </a:r>
            <a:r>
              <a:rPr lang="zh-TW" altLang="en-US" sz="2000" dirty="0">
                <a:solidFill>
                  <a:schemeClr val="accent6"/>
                </a:solidFill>
                <a:latin typeface="HanWangYenLight" panose="02020300000000000000" pitchFamily="18" charset="-120"/>
                <a:ea typeface="HanWangYenLight" panose="02020300000000000000" pitchFamily="18" charset="-120"/>
              </a:rPr>
              <a:t>版權屬 宣道出版社 所有</a:t>
            </a:r>
            <a:endParaRPr lang="en-US" altLang="zh-TW" sz="2000" dirty="0">
              <a:solidFill>
                <a:schemeClr val="accent6"/>
              </a:solidFill>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77281781"/>
      </p:ext>
    </p:extLst>
  </p:cSld>
  <p:clrMapOvr>
    <a:masterClrMapping/>
  </p:clrMapOvr>
  <p:transition>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彼得第三段說話 </a:t>
            </a:r>
            <a:r>
              <a:rPr lang="en-US" altLang="zh-TW" sz="3500" b="1"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latin typeface="Calibri" panose="020F0502020204030204" pitchFamily="34" charset="0"/>
                <a:ea typeface="Microsoft JhengHei" panose="020B0604030504040204" pitchFamily="34" charset="-120"/>
                <a:cs typeface="Calibri" panose="020F0502020204030204" pitchFamily="34" charset="0"/>
              </a:rPr>
              <a:t>徒</a:t>
            </a:r>
            <a:r>
              <a:rPr lang="en-US" altLang="zh-TW" sz="3500" b="1" dirty="0">
                <a:latin typeface="Calibri" panose="020F0502020204030204" pitchFamily="34" charset="0"/>
                <a:ea typeface="Microsoft JhengHei" panose="020B0604030504040204" pitchFamily="34" charset="-120"/>
                <a:cs typeface="Calibri" panose="020F0502020204030204" pitchFamily="34" charset="0"/>
              </a:rPr>
              <a:t>4:19-20)</a:t>
            </a:r>
            <a:endParaRPr lang="en-AU" sz="35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noAutofit/>
          </a:bodyPr>
          <a:lstStyle/>
          <a:p>
            <a:pPr marL="0" indent="0">
              <a:buNone/>
            </a:pP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HK" altLang="en-US" sz="3500" dirty="0">
                <a:latin typeface="Calibri" panose="020F0502020204030204" pitchFamily="34" charset="0"/>
                <a:ea typeface="Microsoft JhengHei" panose="020B0604030504040204" pitchFamily="34" charset="-120"/>
                <a:cs typeface="Calibri" panose="020F0502020204030204" pitchFamily="34" charset="0"/>
              </a:rPr>
              <a:t>之後祭司沒有他們辦法，於是</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恐嚇他們</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，叫他們不再奉這名對人講論。</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18 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於是叫了他們來，</a:t>
            </a:r>
            <a:r>
              <a:rPr lang="zh-TW" altLang="en-US" sz="3500" b="1" dirty="0">
                <a:solidFill>
                  <a:srgbClr val="FFC000"/>
                </a:solidFill>
                <a:latin typeface="Calibri" panose="020F0502020204030204" pitchFamily="34" charset="0"/>
                <a:ea typeface="Microsoft JhengHei" panose="020B0604030504040204" pitchFamily="34" charset="-120"/>
                <a:cs typeface="Calibri" panose="020F0502020204030204" pitchFamily="34" charset="0"/>
              </a:rPr>
              <a:t>禁止他們總不可奉耶穌的名講論、教訓人</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徒</a:t>
            </a:r>
            <a:r>
              <a:rPr lang="en-AU" sz="3500" dirty="0">
                <a:latin typeface="Calibri" panose="020F0502020204030204" pitchFamily="34" charset="0"/>
                <a:ea typeface="Microsoft JhengHei" panose="020B0604030504040204" pitchFamily="34" charset="-120"/>
                <a:cs typeface="Calibri" panose="020F0502020204030204" pitchFamily="34" charset="0"/>
              </a:rPr>
              <a:t>4:17-18)</a:t>
            </a:r>
            <a:endParaRPr lang="en-AU" altLang="zh-HK" sz="3500" dirty="0">
              <a:latin typeface="Calibri" panose="020F0502020204030204" pitchFamily="34" charset="0"/>
              <a:ea typeface="Microsoft JhengHei" panose="020B0604030504040204" pitchFamily="34" charset="-120"/>
              <a:cs typeface="Calibri" panose="020F0502020204030204" pitchFamily="34" charset="0"/>
            </a:endParaRPr>
          </a:p>
          <a:p>
            <a:pPr marL="0" indent="0">
              <a:buNone/>
            </a:pPr>
            <a:endParaRPr lang="en-AU" sz="3500" baseline="30000" dirty="0">
              <a:latin typeface="Calibri" panose="020F0502020204030204" pitchFamily="34" charset="0"/>
              <a:ea typeface="Microsoft JhengHei" panose="020B0604030504040204" pitchFamily="34" charset="-120"/>
              <a:cs typeface="Calibri" panose="020F0502020204030204" pitchFamily="34" charset="0"/>
            </a:endParaRPr>
          </a:p>
          <a:p>
            <a:pPr marL="0" indent="0">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 19 </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彼得</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約翰</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聽從你們不聽從神，這在神面前合理不合理，你們自己酌量吧！</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20 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我們所看見、所聽見的，不能不說。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90</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581576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4:19-20</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 19 </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彼得</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約翰</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00B0F0"/>
                </a:solidFill>
                <a:latin typeface="Calibri" panose="020F0502020204030204" pitchFamily="34" charset="0"/>
                <a:ea typeface="Microsoft JhengHei" panose="020B0604030504040204" pitchFamily="34" charset="-120"/>
                <a:cs typeface="Calibri" panose="020F0502020204030204" pitchFamily="34" charset="0"/>
              </a:rPr>
              <a:t>聽從你們</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不</a:t>
            </a:r>
            <a:r>
              <a:rPr lang="zh-TW" altLang="en-US" sz="3500" b="1" dirty="0">
                <a:solidFill>
                  <a:srgbClr val="FFC000"/>
                </a:solidFill>
                <a:latin typeface="Calibri" panose="020F0502020204030204" pitchFamily="34" charset="0"/>
                <a:ea typeface="Microsoft JhengHei" panose="020B0604030504040204" pitchFamily="34" charset="-120"/>
                <a:cs typeface="Calibri" panose="020F0502020204030204" pitchFamily="34" charset="0"/>
              </a:rPr>
              <a:t>聽從神</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，這在神面前合理不合理，</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你們自己酌量吧</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en-AU" sz="3500" baseline="30000" dirty="0">
                <a:solidFill>
                  <a:schemeClr val="accent5">
                    <a:lumMod val="75000"/>
                  </a:schemeClr>
                </a:solidFill>
                <a:latin typeface="Calibri" panose="020F0502020204030204" pitchFamily="34" charset="0"/>
                <a:ea typeface="Microsoft JhengHei" panose="020B0604030504040204" pitchFamily="34" charset="-120"/>
                <a:cs typeface="Calibri" panose="020F0502020204030204" pitchFamily="34" charset="0"/>
              </a:rPr>
              <a:t>20 </a:t>
            </a:r>
            <a:r>
              <a:rPr lang="zh-TW" altLang="en-US" sz="3500" dirty="0">
                <a:solidFill>
                  <a:schemeClr val="accent5">
                    <a:lumMod val="75000"/>
                  </a:schemeClr>
                </a:solidFill>
                <a:latin typeface="Calibri" panose="020F0502020204030204" pitchFamily="34" charset="0"/>
                <a:ea typeface="Microsoft JhengHei" panose="020B0604030504040204" pitchFamily="34" charset="-120"/>
                <a:cs typeface="Calibri" panose="020F0502020204030204" pitchFamily="34" charset="0"/>
              </a:rPr>
              <a:t>我們所看見、所聽見的，不能不說。</a:t>
            </a:r>
            <a:r>
              <a:rPr lang="en-AU" sz="3500" dirty="0">
                <a:solidFill>
                  <a:schemeClr val="accent5">
                    <a:lumMod val="75000"/>
                  </a:schemeClr>
                </a:solidFill>
                <a:latin typeface="Calibri" panose="020F0502020204030204" pitchFamily="34" charset="0"/>
                <a:ea typeface="Microsoft JhengHei" panose="020B0604030504040204" pitchFamily="34" charset="-120"/>
                <a:cs typeface="Calibri" panose="020F0502020204030204" pitchFamily="34" charset="0"/>
              </a:rPr>
              <a:t>”</a:t>
            </a:r>
          </a:p>
          <a:p>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91</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852484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395536" y="476672"/>
            <a:ext cx="8496944" cy="1008112"/>
          </a:xfrm>
        </p:spPr>
        <p:txBody>
          <a:bodyPr/>
          <a:lstStyle/>
          <a:p>
            <a:r>
              <a:rPr lang="en-US" altLang="zh-TW" sz="4800" b="1" dirty="0">
                <a:latin typeface="Calibri" panose="020F0502020204030204" pitchFamily="34" charset="0"/>
                <a:ea typeface="Microsoft JhengHei" panose="020B0604030504040204" pitchFamily="34" charset="-120"/>
                <a:cs typeface="Calibri" panose="020F0502020204030204" pitchFamily="34" charset="0"/>
              </a:rPr>
              <a:t>Woolies, Coles, ALDI And IGA</a:t>
            </a:r>
            <a:endParaRPr lang="en-AU" sz="48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92</a:t>
            </a:fld>
            <a:endParaRPr kumimoji="0" lang="en-AU" sz="2801"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
        <p:nvSpPr>
          <p:cNvPr id="6" name="Content Placeholder 5">
            <a:extLst>
              <a:ext uri="{FF2B5EF4-FFF2-40B4-BE49-F238E27FC236}">
                <a16:creationId xmlns:a16="http://schemas.microsoft.com/office/drawing/2014/main" id="{E953AC0F-996D-43A5-89DC-90DC26B77C1A}"/>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BD90728D-6449-44FD-BCEC-FF1141CF3BAD}"/>
              </a:ext>
            </a:extLst>
          </p:cNvPr>
          <p:cNvPicPr>
            <a:picLocks noChangeAspect="1"/>
          </p:cNvPicPr>
          <p:nvPr/>
        </p:nvPicPr>
        <p:blipFill>
          <a:blip r:embed="rId2"/>
          <a:stretch>
            <a:fillRect/>
          </a:stretch>
        </p:blipFill>
        <p:spPr>
          <a:xfrm>
            <a:off x="0" y="1507295"/>
            <a:ext cx="9144000" cy="5350705"/>
          </a:xfrm>
          <a:prstGeom prst="rect">
            <a:avLst/>
          </a:prstGeom>
        </p:spPr>
      </p:pic>
    </p:spTree>
    <p:extLst>
      <p:ext uri="{BB962C8B-B14F-4D97-AF65-F5344CB8AC3E}">
        <p14:creationId xmlns:p14="http://schemas.microsoft.com/office/powerpoint/2010/main" val="3444857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讓我們一起努力</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5077480"/>
          </a:xfrm>
        </p:spPr>
        <p:txBody>
          <a:bodyPr>
            <a:normAutofit lnSpcReduction="10000"/>
          </a:bodyPr>
          <a:lstStyle/>
          <a:p>
            <a:pPr algn="just"/>
            <a:r>
              <a:rPr lang="en-US" sz="3500" dirty="0">
                <a:latin typeface="Calibri" panose="020F0502020204030204" pitchFamily="34" charset="0"/>
                <a:cs typeface="Calibri" panose="020F0502020204030204" pitchFamily="34" charset="0"/>
              </a:rPr>
              <a:t>Through these challenging times, the aim of every Australian supermarket is to provide you and your family with the food and essentials you need…</a:t>
            </a:r>
            <a:r>
              <a:rPr lang="en-US" altLang="zh-TW" sz="3500" dirty="0">
                <a:latin typeface="Calibri" panose="020F0502020204030204" pitchFamily="34" charset="0"/>
                <a:cs typeface="Calibri" panose="020F0502020204030204" pitchFamily="34" charset="0"/>
              </a:rPr>
              <a:t>…</a:t>
            </a:r>
            <a:r>
              <a:rPr lang="en-US" sz="3500" dirty="0">
                <a:latin typeface="Calibri" panose="020F0502020204030204" pitchFamily="34" charset="0"/>
                <a:cs typeface="Calibri" panose="020F0502020204030204" pitchFamily="34" charset="0"/>
              </a:rPr>
              <a:t> </a:t>
            </a:r>
          </a:p>
          <a:p>
            <a:pPr algn="just"/>
            <a:r>
              <a:rPr lang="en-US" sz="3500" dirty="0">
                <a:latin typeface="Calibri" panose="020F0502020204030204" pitchFamily="34" charset="0"/>
                <a:cs typeface="Calibri" panose="020F0502020204030204" pitchFamily="34" charset="0"/>
              </a:rPr>
              <a:t>So we ask you please to be considerate in the way you shop. We understand your concerns, but if you buy only what you need and stick to the product limits, it helps everyone, especially the elderly and people with disability. </a:t>
            </a:r>
            <a:endParaRPr lang="en-AU" sz="35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93</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591730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251520" y="764704"/>
            <a:ext cx="3224491" cy="1141407"/>
          </a:xfrm>
        </p:spPr>
        <p:txBody>
          <a:bodyPr vert="horz" lIns="91440" tIns="45720" rIns="91440" bIns="45720" rtlCol="0" anchor="b">
            <a:normAutofit/>
          </a:bodyPr>
          <a:lstStyle/>
          <a:p>
            <a:pPr defTabSz="457200"/>
            <a:r>
              <a:rPr lang="zh-TW" altLang="en-US" sz="5000" b="1" dirty="0">
                <a:solidFill>
                  <a:schemeClr val="tx1"/>
                </a:solidFill>
                <a:latin typeface="Microsoft JhengHei" panose="020B0604030504040204" pitchFamily="34" charset="-120"/>
                <a:ea typeface="Microsoft JhengHei" panose="020B0604030504040204" pitchFamily="34" charset="-120"/>
              </a:rPr>
              <a:t>順從神</a:t>
            </a:r>
            <a:endParaRPr lang="en-US" sz="5000" b="1" dirty="0">
              <a:solidFill>
                <a:schemeClr val="tx1"/>
              </a:solidFill>
              <a:latin typeface="Microsoft JhengHei" panose="020B0604030504040204" pitchFamily="34" charset="-120"/>
              <a:ea typeface="Microsoft JhengHei" panose="020B0604030504040204" pitchFamily="34" charset="-120"/>
            </a:endParaRPr>
          </a:p>
        </p:txBody>
      </p:sp>
      <p:sp>
        <p:nvSpPr>
          <p:cNvPr id="22" name="Rectangle 21">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1D447282-FEDF-4F11-BD09-F72BE7A5D4F8}" type="slidenum">
              <a:rPr kumimoji="0" lang="en-US" sz="2800"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94</a:t>
            </a:fld>
            <a:endParaRPr kumimoji="0" lang="en-US" sz="280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pic>
        <p:nvPicPr>
          <p:cNvPr id="5" name="Content Placeholder 4" descr="Image may contain: one or more people and people standing">
            <a:extLst>
              <a:ext uri="{FF2B5EF4-FFF2-40B4-BE49-F238E27FC236}">
                <a16:creationId xmlns:a16="http://schemas.microsoft.com/office/drawing/2014/main" id="{1C56107B-A23B-4BFC-92F0-67B6FF833A9D}"/>
              </a:ext>
            </a:extLst>
          </p:cNvPr>
          <p:cNvPicPr>
            <a:picLocks noGrp="1"/>
          </p:cNvPicPr>
          <p:nvPr>
            <p:ph idx="1"/>
          </p:nvPr>
        </p:nvPicPr>
        <p:blipFill rotWithShape="1">
          <a:blip r:embed="rId7" cstate="print"/>
          <a:srcRect t="9658" r="-1" b="201"/>
          <a:stretch/>
        </p:blipFill>
        <p:spPr bwMode="auto">
          <a:xfrm>
            <a:off x="3476011" y="10"/>
            <a:ext cx="5667989" cy="6857990"/>
          </a:xfrm>
          <a:prstGeom prst="rect">
            <a:avLst/>
          </a:prstGeom>
          <a:noFill/>
        </p:spPr>
      </p:pic>
      <p:sp>
        <p:nvSpPr>
          <p:cNvPr id="6" name="TextBox 5">
            <a:extLst>
              <a:ext uri="{FF2B5EF4-FFF2-40B4-BE49-F238E27FC236}">
                <a16:creationId xmlns:a16="http://schemas.microsoft.com/office/drawing/2014/main" id="{B68B70FA-F359-434C-9A79-55C8D0817FCD}"/>
              </a:ext>
            </a:extLst>
          </p:cNvPr>
          <p:cNvSpPr txBox="1"/>
          <p:nvPr/>
        </p:nvSpPr>
        <p:spPr>
          <a:xfrm>
            <a:off x="248097" y="2420888"/>
            <a:ext cx="3027759" cy="24006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5000" b="0" i="0" u="none" strike="noStrike" kern="1200" cap="none" spc="0" normalizeH="0" baseline="0" noProof="0" dirty="0">
                <a:ln>
                  <a:noFill/>
                </a:ln>
                <a:solidFill>
                  <a:srgbClr val="FF0000"/>
                </a:solidFill>
                <a:effectLst/>
                <a:uLnTx/>
                <a:uFillTx/>
                <a:latin typeface="Microsoft JhengHei" panose="020B0604030504040204" pitchFamily="34" charset="-120"/>
                <a:ea typeface="Microsoft JhengHei" panose="020B0604030504040204" pitchFamily="34" charset="-120"/>
                <a:cs typeface="+mn-cs"/>
              </a:rPr>
              <a:t>從愛你周圍有需要的人開始</a:t>
            </a:r>
            <a:endParaRPr kumimoji="0" lang="en-AU" sz="5000" b="0" i="0" u="none" strike="noStrike" kern="1200" cap="none" spc="0" normalizeH="0" baseline="0" noProof="0" dirty="0">
              <a:ln>
                <a:noFill/>
              </a:ln>
              <a:solidFill>
                <a:srgbClr val="FF0000"/>
              </a:solidFill>
              <a:effectLst/>
              <a:uLnTx/>
              <a:uFillTx/>
              <a:latin typeface="Century Gothic"/>
              <a:ea typeface="+mn-ea"/>
              <a:cs typeface="+mn-cs"/>
            </a:endParaRPr>
          </a:p>
        </p:txBody>
      </p:sp>
    </p:spTree>
    <p:extLst>
      <p:ext uri="{BB962C8B-B14F-4D97-AF65-F5344CB8AC3E}">
        <p14:creationId xmlns:p14="http://schemas.microsoft.com/office/powerpoint/2010/main" val="38893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4:19-20</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 19 </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彼得</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約翰</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聽從你們不聽從神，這在神面前合理不合理，你們自己酌量吧！</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20 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我們</a:t>
            </a:r>
            <a:r>
              <a:rPr lang="zh-TW" altLang="en-US" sz="3500" b="1" dirty="0">
                <a:solidFill>
                  <a:srgbClr val="FF0000"/>
                </a:solidFill>
                <a:latin typeface="Calibri" panose="020F0502020204030204" pitchFamily="34" charset="0"/>
                <a:ea typeface="Microsoft JhengHei" panose="020B0604030504040204" pitchFamily="34" charset="-120"/>
                <a:cs typeface="Calibri" panose="020F0502020204030204" pitchFamily="34" charset="0"/>
              </a:rPr>
              <a:t>所看見</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FFFF00"/>
                </a:solidFill>
                <a:latin typeface="Calibri" panose="020F0502020204030204" pitchFamily="34" charset="0"/>
                <a:ea typeface="Microsoft JhengHei" panose="020B0604030504040204" pitchFamily="34" charset="-120"/>
                <a:cs typeface="Calibri" panose="020F0502020204030204" pitchFamily="34" charset="0"/>
              </a:rPr>
              <a:t>所聽見的</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b="1" dirty="0">
                <a:solidFill>
                  <a:srgbClr val="FFC000"/>
                </a:solidFill>
                <a:latin typeface="Calibri" panose="020F0502020204030204" pitchFamily="34" charset="0"/>
                <a:ea typeface="Microsoft JhengHei" panose="020B0604030504040204" pitchFamily="34" charset="-120"/>
                <a:cs typeface="Calibri" panose="020F0502020204030204" pitchFamily="34" charset="0"/>
              </a:rPr>
              <a:t>不能不說</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en-AU" sz="3500" dirty="0">
                <a:latin typeface="Calibri" panose="020F0502020204030204" pitchFamily="34" charset="0"/>
                <a:ea typeface="Microsoft JhengHei" panose="020B0604030504040204" pitchFamily="34" charset="-120"/>
                <a:cs typeface="Calibri" panose="020F0502020204030204" pitchFamily="34" charset="0"/>
              </a:rPr>
              <a:t>”</a:t>
            </a:r>
          </a:p>
          <a:p>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95</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7507991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所聽見的</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a:t>
            </a:r>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不能不說</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538163" indent="-538163" algn="just"/>
            <a:r>
              <a:rPr lang="zh-TW" altLang="en-US" sz="3500" dirty="0">
                <a:latin typeface="Calibri" panose="020F0502020204030204" pitchFamily="34" charset="0"/>
                <a:ea typeface="Microsoft JhengHei" panose="020B0604030504040204" pitchFamily="34" charset="-120"/>
                <a:cs typeface="Calibri" panose="020F0502020204030204" pitchFamily="34" charset="0"/>
              </a:rPr>
              <a:t>不單是指聽見聲音</a:t>
            </a:r>
            <a:endParaRPr lang="en-AU" altLang="zh-TW" sz="3500" dirty="0">
              <a:latin typeface="Calibri" panose="020F0502020204030204" pitchFamily="34" charset="0"/>
              <a:ea typeface="Microsoft JhengHei" panose="020B0604030504040204" pitchFamily="34" charset="-120"/>
              <a:cs typeface="Calibri" panose="020F0502020204030204" pitchFamily="34" charset="0"/>
            </a:endParaRPr>
          </a:p>
          <a:p>
            <a:pPr marL="538163" indent="-538163" algn="just"/>
            <a:r>
              <a:rPr lang="zh-TW" altLang="en-US" sz="3500" dirty="0">
                <a:latin typeface="Calibri" panose="020F0502020204030204" pitchFamily="34" charset="0"/>
                <a:ea typeface="Microsoft JhengHei" panose="020B0604030504040204" pitchFamily="34" charset="-120"/>
                <a:cs typeface="Calibri" panose="020F0502020204030204" pitchFamily="34" charset="0"/>
              </a:rPr>
              <a:t>有了解 </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(understand)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的意思</a:t>
            </a:r>
            <a:endParaRPr lang="en-AU" altLang="zh-TW" sz="3500" dirty="0">
              <a:latin typeface="Calibri" panose="020F0502020204030204" pitchFamily="34" charset="0"/>
              <a:ea typeface="Microsoft JhengHei" panose="020B0604030504040204" pitchFamily="34" charset="-120"/>
              <a:cs typeface="Calibri" panose="020F0502020204030204" pitchFamily="34" charset="0"/>
            </a:endParaRPr>
          </a:p>
          <a:p>
            <a:pPr marL="538163" indent="-538163" algn="just"/>
            <a:r>
              <a:rPr lang="zh-TW" altLang="en-US" sz="3500" dirty="0">
                <a:latin typeface="Calibri" panose="020F0502020204030204" pitchFamily="34" charset="0"/>
                <a:ea typeface="Microsoft JhengHei" panose="020B0604030504040204" pitchFamily="34" charset="-120"/>
                <a:cs typeface="Calibri" panose="020F0502020204030204" pitchFamily="34" charset="0"/>
              </a:rPr>
              <a:t>彼得其實說：我了解的事，我明白的事情，我沒有辦法不講出來。我了解什麼是對，明白什麼是錯，我沒有辦法讓錯誤繼續，更不忍心看見對的事情沒有發生。</a:t>
            </a:r>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96</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7778584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所看見的</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a:t>
            </a:r>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不能不說</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538163" indent="-538163" algn="just"/>
            <a:r>
              <a:rPr lang="zh-TW" altLang="en-US" sz="3500" dirty="0">
                <a:latin typeface="Calibri" panose="020F0502020204030204" pitchFamily="34" charset="0"/>
                <a:ea typeface="Microsoft JhengHei" panose="020B0604030504040204" pitchFamily="34" charset="-120"/>
                <a:cs typeface="Calibri" panose="020F0502020204030204" pitchFamily="34" charset="0"/>
              </a:rPr>
              <a:t>有經歷、體驗 </a:t>
            </a:r>
            <a:r>
              <a:rPr lang="en-US" altLang="zh-TW" sz="3500" dirty="0">
                <a:latin typeface="Calibri" panose="020F0502020204030204" pitchFamily="34" charset="0"/>
                <a:ea typeface="Microsoft JhengHei" panose="020B0604030504040204" pitchFamily="34" charset="-120"/>
                <a:cs typeface="Calibri" panose="020F0502020204030204" pitchFamily="34" charset="0"/>
              </a:rPr>
              <a:t>(experience)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的意思</a:t>
            </a:r>
            <a:endParaRPr lang="en-AU" altLang="zh-TW" sz="3500" dirty="0">
              <a:latin typeface="Calibri" panose="020F0502020204030204" pitchFamily="34" charset="0"/>
              <a:ea typeface="Microsoft JhengHei" panose="020B0604030504040204" pitchFamily="34" charset="-120"/>
              <a:cs typeface="Calibri" panose="020F0502020204030204" pitchFamily="34" charset="0"/>
            </a:endParaRPr>
          </a:p>
          <a:p>
            <a:pPr marL="538163" indent="-538163" algn="just"/>
            <a:r>
              <a:rPr lang="zh-TW" altLang="en-US" sz="3500" dirty="0">
                <a:latin typeface="Calibri" panose="020F0502020204030204" pitchFamily="34" charset="0"/>
                <a:ea typeface="Microsoft JhengHei" panose="020B0604030504040204" pitchFamily="34" charset="-120"/>
                <a:cs typeface="Calibri" panose="020F0502020204030204" pitchFamily="34" charset="0"/>
              </a:rPr>
              <a:t>彼得其實說：耶穌對我來說是何等的真實，我經歷了祂無比的慈愛及赦免，就算今天遇到種種的困難，我都沒有可能否定我以前的經歷。</a:t>
            </a:r>
            <a:endParaRPr lang="en-AU" altLang="zh-TW" sz="3500"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97</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358934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4A8FC-B183-4703-AE41-603058B7E30C}"/>
              </a:ext>
            </a:extLst>
          </p:cNvPr>
          <p:cNvSpPr>
            <a:spLocks noGrp="1"/>
          </p:cNvSpPr>
          <p:nvPr>
            <p:ph type="title"/>
          </p:nvPr>
        </p:nvSpPr>
        <p:spPr>
          <a:xfrm>
            <a:off x="484710" y="452718"/>
            <a:ext cx="7055380" cy="1032066"/>
          </a:xfrm>
        </p:spPr>
        <p:txBody>
          <a:bodyPr/>
          <a:lstStyle/>
          <a:p>
            <a:r>
              <a:rPr lang="zh-TW" altLang="en-US" sz="5000" b="1" dirty="0">
                <a:latin typeface="Calibri" panose="020F0502020204030204" pitchFamily="34" charset="0"/>
                <a:ea typeface="Microsoft JhengHei" panose="020B0604030504040204" pitchFamily="34" charset="-120"/>
                <a:cs typeface="Calibri" panose="020F0502020204030204" pitchFamily="34" charset="0"/>
              </a:rPr>
              <a:t>使徒行傳 </a:t>
            </a:r>
            <a:r>
              <a:rPr lang="en-US" altLang="zh-TW" sz="5000" b="1" dirty="0">
                <a:latin typeface="Calibri" panose="020F0502020204030204" pitchFamily="34" charset="0"/>
                <a:ea typeface="Microsoft JhengHei" panose="020B0604030504040204" pitchFamily="34" charset="-120"/>
                <a:cs typeface="Calibri" panose="020F0502020204030204" pitchFamily="34" charset="0"/>
              </a:rPr>
              <a:t>4:19-20</a:t>
            </a:r>
            <a:endParaRPr lang="en-AU" sz="5000" b="1" dirty="0">
              <a:latin typeface="Calibri" panose="020F0502020204030204" pitchFamily="34" charset="0"/>
              <a:ea typeface="Microsoft JhengHei" panose="020B0604030504040204" pitchFamily="34" charset="-120"/>
              <a:cs typeface="Calibri" panose="020F0502020204030204" pitchFamily="34" charset="0"/>
            </a:endParaRPr>
          </a:p>
        </p:txBody>
      </p:sp>
      <p:sp>
        <p:nvSpPr>
          <p:cNvPr id="2" name="Content Placeholder 1">
            <a:extLst>
              <a:ext uri="{FF2B5EF4-FFF2-40B4-BE49-F238E27FC236}">
                <a16:creationId xmlns:a16="http://schemas.microsoft.com/office/drawing/2014/main" id="{9AC7B8E2-93FF-45EE-B313-0AACB1A19268}"/>
              </a:ext>
            </a:extLst>
          </p:cNvPr>
          <p:cNvSpPr>
            <a:spLocks noGrp="1"/>
          </p:cNvSpPr>
          <p:nvPr>
            <p:ph idx="1"/>
          </p:nvPr>
        </p:nvSpPr>
        <p:spPr>
          <a:xfrm>
            <a:off x="395536" y="1484784"/>
            <a:ext cx="8280920" cy="4763623"/>
          </a:xfrm>
        </p:spPr>
        <p:txBody>
          <a:bodyPr/>
          <a:lstStyle/>
          <a:p>
            <a:pPr marL="0" indent="0" algn="just">
              <a:buNone/>
            </a:pP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 19 </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彼得</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u="sng" dirty="0">
                <a:latin typeface="Calibri" panose="020F0502020204030204" pitchFamily="34" charset="0"/>
                <a:ea typeface="Microsoft JhengHei" panose="020B0604030504040204" pitchFamily="34" charset="-120"/>
                <a:cs typeface="Calibri" panose="020F0502020204030204" pitchFamily="34" charset="0"/>
              </a:rPr>
              <a:t>約翰</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聽從你們不聽從神，這在神面前合理不合理，你們自己酌量吧！</a:t>
            </a:r>
            <a:r>
              <a:rPr lang="en-AU" sz="3500" baseline="30000" dirty="0">
                <a:latin typeface="Calibri" panose="020F0502020204030204" pitchFamily="34" charset="0"/>
                <a:ea typeface="Microsoft JhengHei" panose="020B0604030504040204" pitchFamily="34" charset="-120"/>
                <a:cs typeface="Calibri" panose="020F0502020204030204" pitchFamily="34" charset="0"/>
              </a:rPr>
              <a:t>20 </a:t>
            </a:r>
            <a:r>
              <a:rPr lang="zh-TW" altLang="en-US" sz="3500" dirty="0">
                <a:latin typeface="Calibri" panose="020F0502020204030204" pitchFamily="34" charset="0"/>
                <a:ea typeface="Microsoft JhengHei" panose="020B0604030504040204" pitchFamily="34" charset="-120"/>
                <a:cs typeface="Calibri" panose="020F0502020204030204" pitchFamily="34" charset="0"/>
              </a:rPr>
              <a:t>我們所看見、所聽見的，不能不說。</a:t>
            </a:r>
            <a:r>
              <a:rPr lang="en-AU" sz="3500" dirty="0">
                <a:latin typeface="Calibri" panose="020F0502020204030204" pitchFamily="34" charset="0"/>
                <a:ea typeface="Microsoft JhengHei" panose="020B0604030504040204" pitchFamily="34" charset="-120"/>
                <a:cs typeface="Calibri" panose="020F0502020204030204" pitchFamily="34" charset="0"/>
              </a:rPr>
              <a:t>”</a:t>
            </a:r>
          </a:p>
          <a:p>
            <a:endParaRPr lang="en-AU" dirty="0"/>
          </a:p>
        </p:txBody>
      </p:sp>
      <p:sp>
        <p:nvSpPr>
          <p:cNvPr id="3" name="Slide Number Placeholder 2">
            <a:extLst>
              <a:ext uri="{FF2B5EF4-FFF2-40B4-BE49-F238E27FC236}">
                <a16:creationId xmlns:a16="http://schemas.microsoft.com/office/drawing/2014/main" id="{ED099B4B-7EC9-4FE2-8F99-D88D767FCD9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98</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975670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5000" b="1" dirty="0">
                <a:latin typeface="Microsoft JhengHei" pitchFamily="34" charset="-120"/>
                <a:ea typeface="Microsoft JhengHei" pitchFamily="34" charset="-120"/>
              </a:rPr>
              <a:t>黑死病和馬丁路德 </a:t>
            </a:r>
            <a:r>
              <a:rPr lang="en-US" altLang="zh-TW" sz="4000" b="1" dirty="0">
                <a:latin typeface="Calibri" pitchFamily="34" charset="0"/>
                <a:ea typeface="Microsoft JhengHei" pitchFamily="34" charset="-120"/>
                <a:cs typeface="Calibri" pitchFamily="34" charset="0"/>
              </a:rPr>
              <a:t>(1527)</a:t>
            </a:r>
            <a:endParaRPr lang="zh-CN" altLang="en-US" sz="4000" b="1" dirty="0">
              <a:latin typeface="Calibri" pitchFamily="34" charset="0"/>
              <a:ea typeface="Microsoft JhengHei" pitchFamily="34" charset="-120"/>
              <a:cs typeface="Calibri" pitchFamily="34" charset="0"/>
            </a:endParaRPr>
          </a:p>
        </p:txBody>
      </p:sp>
      <p:sp>
        <p:nvSpPr>
          <p:cNvPr id="3" name="Content Placeholder 2"/>
          <p:cNvSpPr>
            <a:spLocks noGrp="1"/>
          </p:cNvSpPr>
          <p:nvPr>
            <p:ph idx="1"/>
          </p:nvPr>
        </p:nvSpPr>
        <p:spPr/>
        <p:txBody>
          <a:bodyPr/>
          <a:lstStyle/>
          <a:p>
            <a:endParaRPr lang="zh-CN" altLang="en-US"/>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D447282-FEDF-4F11-BD09-F72BE7A5D4F8}" type="slidenum">
              <a:rPr kumimoji="0" lang="en-AU" sz="2801" b="0" i="0" u="none" strike="noStrike" kern="1200" cap="none" spc="0" normalizeH="0" baseline="0" noProof="0" smtClean="0">
                <a:ln>
                  <a:noFill/>
                </a:ln>
                <a:solidFill>
                  <a:prstClr val="white">
                    <a:tint val="75000"/>
                  </a:prstClr>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99</a:t>
            </a:fld>
            <a:endParaRPr kumimoji="0" lang="en-AU" sz="2801" b="0" i="0" u="none" strike="noStrike" kern="1200" cap="none" spc="0" normalizeH="0" baseline="0" noProof="0">
              <a:ln>
                <a:noFill/>
              </a:ln>
              <a:solidFill>
                <a:prstClr val="white">
                  <a:tint val="75000"/>
                </a:prstClr>
              </a:solidFill>
              <a:effectLst/>
              <a:uLnTx/>
              <a:uFillTx/>
              <a:latin typeface="Century Gothic"/>
              <a:ea typeface="+mn-ea"/>
              <a:cs typeface="+mn-cs"/>
            </a:endParaRPr>
          </a:p>
        </p:txBody>
      </p:sp>
      <p:pic>
        <p:nvPicPr>
          <p:cNvPr id="1026" name="Picture 2" descr="https://news3pic.cdn.org.tw/uploads/big/ccb10989e6ee89a626faa9ef4875b822.jpg"/>
          <p:cNvPicPr>
            <a:picLocks noChangeAspect="1" noChangeArrowheads="1"/>
          </p:cNvPicPr>
          <p:nvPr/>
        </p:nvPicPr>
        <p:blipFill>
          <a:blip r:embed="rId2"/>
          <a:srcRect/>
          <a:stretch>
            <a:fillRect/>
          </a:stretch>
        </p:blipFill>
        <p:spPr bwMode="auto">
          <a:xfrm>
            <a:off x="714348" y="1714488"/>
            <a:ext cx="7429492" cy="4952995"/>
          </a:xfrm>
          <a:prstGeom prst="rect">
            <a:avLst/>
          </a:prstGeom>
          <a:noFill/>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9478</TotalTime>
  <Words>7538</Words>
  <Application>Microsoft Office PowerPoint</Application>
  <PresentationFormat>On-screen Show (4:3)</PresentationFormat>
  <Paragraphs>815</Paragraphs>
  <Slides>124</Slides>
  <Notes>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124</vt:i4>
      </vt:variant>
    </vt:vector>
  </HeadingPairs>
  <TitlesOfParts>
    <vt:vector size="138" baseType="lpstr">
      <vt:lpstr>Gungsuh</vt:lpstr>
      <vt:lpstr>HanWangYenHeavy</vt:lpstr>
      <vt:lpstr>HanWangYenLight</vt:lpstr>
      <vt:lpstr>Microsoft GothicNeo</vt:lpstr>
      <vt:lpstr>Microsoft JhengHei</vt:lpstr>
      <vt:lpstr>PMingLiU (Body)</vt:lpstr>
      <vt:lpstr>PMingLiU-ExtB</vt:lpstr>
      <vt:lpstr>Arial</vt:lpstr>
      <vt:lpstr>Calibri</vt:lpstr>
      <vt:lpstr>Century Gothic</vt:lpstr>
      <vt:lpstr>Wingdings 3</vt:lpstr>
      <vt:lpstr>Canto_wk245.sample</vt:lpstr>
      <vt:lpstr>Custom Design</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別無拯救？ 徒4:1-21</vt:lpstr>
      <vt:lpstr>2020年是……</vt:lpstr>
      <vt:lpstr>使徒行傳三及四章</vt:lpstr>
      <vt:lpstr>使徒行傳 4:1-4</vt:lpstr>
      <vt:lpstr>使徒行傳 4:1-4</vt:lpstr>
      <vt:lpstr>使徒行傳 4:1-4</vt:lpstr>
      <vt:lpstr>PowerPoint Presentation</vt:lpstr>
      <vt:lpstr>彼得第二段說話 (徒 4:5-9)</vt:lpstr>
      <vt:lpstr>房角石(徒 4:11)</vt:lpstr>
      <vt:lpstr>第二段說話的結論</vt:lpstr>
      <vt:lpstr>猶太人得救之法</vt:lpstr>
      <vt:lpstr>猶太人得救之法</vt:lpstr>
      <vt:lpstr>外邦人得救之法</vt:lpstr>
      <vt:lpstr>唯一救法 (徒4:12)</vt:lpstr>
      <vt:lpstr>彼得第三段說話 (徒4:19-20)</vt:lpstr>
      <vt:lpstr>使徒行傳 4:19-20</vt:lpstr>
      <vt:lpstr>Woolies, Coles, ALDI And IGA</vt:lpstr>
      <vt:lpstr>讓我們一起努力……</vt:lpstr>
      <vt:lpstr>順從神</vt:lpstr>
      <vt:lpstr>使徒行傳 4:19-20</vt:lpstr>
      <vt:lpstr>所聽見的……不能不說</vt:lpstr>
      <vt:lpstr>所看見的……不能不說</vt:lpstr>
      <vt:lpstr>使徒行傳 4:19-20</vt:lpstr>
      <vt:lpstr>黑死病和馬丁路德 (1527)</vt:lpstr>
      <vt:lpstr>馬丁路德 (1483-1546)</vt:lpstr>
      <vt:lpstr>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CCC_MilsonPt@outlook.com</cp:lastModifiedBy>
  <cp:revision>2104</cp:revision>
  <dcterms:created xsi:type="dcterms:W3CDTF">2014-08-20T02:29:42Z</dcterms:created>
  <dcterms:modified xsi:type="dcterms:W3CDTF">2020-03-21T21:25:31Z</dcterms:modified>
</cp:coreProperties>
</file>