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</p:sldMasterIdLst>
  <p:notesMasterIdLst>
    <p:notesMasterId r:id="rId102"/>
  </p:notesMasterIdLst>
  <p:handoutMasterIdLst>
    <p:handoutMasterId r:id="rId103"/>
  </p:handoutMasterIdLst>
  <p:sldIdLst>
    <p:sldId id="841" r:id="rId5"/>
    <p:sldId id="2966" r:id="rId6"/>
    <p:sldId id="260" r:id="rId7"/>
    <p:sldId id="265" r:id="rId8"/>
    <p:sldId id="328" r:id="rId9"/>
    <p:sldId id="3065" r:id="rId10"/>
    <p:sldId id="3311" r:id="rId11"/>
    <p:sldId id="3312" r:id="rId12"/>
    <p:sldId id="3313" r:id="rId13"/>
    <p:sldId id="3314" r:id="rId14"/>
    <p:sldId id="3315" r:id="rId15"/>
    <p:sldId id="3316" r:id="rId16"/>
    <p:sldId id="3317" r:id="rId17"/>
    <p:sldId id="3318" r:id="rId18"/>
    <p:sldId id="3319" r:id="rId19"/>
    <p:sldId id="3245" r:id="rId20"/>
    <p:sldId id="3320" r:id="rId21"/>
    <p:sldId id="3321" r:id="rId22"/>
    <p:sldId id="3322" r:id="rId23"/>
    <p:sldId id="3361" r:id="rId24"/>
    <p:sldId id="3362" r:id="rId25"/>
    <p:sldId id="3363" r:id="rId26"/>
    <p:sldId id="3364" r:id="rId27"/>
    <p:sldId id="3365" r:id="rId28"/>
    <p:sldId id="3327" r:id="rId29"/>
    <p:sldId id="3328" r:id="rId30"/>
    <p:sldId id="3329" r:id="rId31"/>
    <p:sldId id="3330" r:id="rId32"/>
    <p:sldId id="3331" r:id="rId33"/>
    <p:sldId id="3332" r:id="rId34"/>
    <p:sldId id="3333" r:id="rId35"/>
    <p:sldId id="3334" r:id="rId36"/>
    <p:sldId id="2967" r:id="rId37"/>
    <p:sldId id="2505" r:id="rId38"/>
    <p:sldId id="2706" r:id="rId39"/>
    <p:sldId id="891" r:id="rId40"/>
    <p:sldId id="3199" r:id="rId41"/>
    <p:sldId id="3307" r:id="rId42"/>
    <p:sldId id="3309" r:id="rId43"/>
    <p:sldId id="3308" r:id="rId44"/>
    <p:sldId id="3310" r:id="rId45"/>
    <p:sldId id="336" r:id="rId46"/>
    <p:sldId id="256" r:id="rId47"/>
    <p:sldId id="333" r:id="rId48"/>
    <p:sldId id="297" r:id="rId49"/>
    <p:sldId id="324" r:id="rId50"/>
    <p:sldId id="323" r:id="rId51"/>
    <p:sldId id="322" r:id="rId52"/>
    <p:sldId id="325" r:id="rId53"/>
    <p:sldId id="3390" r:id="rId54"/>
    <p:sldId id="326" r:id="rId55"/>
    <p:sldId id="3391" r:id="rId56"/>
    <p:sldId id="304" r:id="rId57"/>
    <p:sldId id="314" r:id="rId58"/>
    <p:sldId id="330" r:id="rId59"/>
    <p:sldId id="331" r:id="rId60"/>
    <p:sldId id="332" r:id="rId61"/>
    <p:sldId id="3392" r:id="rId62"/>
    <p:sldId id="3147" r:id="rId63"/>
    <p:sldId id="3335" r:id="rId64"/>
    <p:sldId id="3366" r:id="rId65"/>
    <p:sldId id="3336" r:id="rId66"/>
    <p:sldId id="3337" r:id="rId67"/>
    <p:sldId id="3367" r:id="rId68"/>
    <p:sldId id="3338" r:id="rId69"/>
    <p:sldId id="3339" r:id="rId70"/>
    <p:sldId id="3374" r:id="rId71"/>
    <p:sldId id="3340" r:id="rId72"/>
    <p:sldId id="3368" r:id="rId73"/>
    <p:sldId id="3369" r:id="rId74"/>
    <p:sldId id="3370" r:id="rId75"/>
    <p:sldId id="3343" r:id="rId76"/>
    <p:sldId id="3375" r:id="rId77"/>
    <p:sldId id="3344" r:id="rId78"/>
    <p:sldId id="3371" r:id="rId79"/>
    <p:sldId id="3372" r:id="rId80"/>
    <p:sldId id="3373" r:id="rId81"/>
    <p:sldId id="2474" r:id="rId82"/>
    <p:sldId id="2475" r:id="rId83"/>
    <p:sldId id="2476" r:id="rId84"/>
    <p:sldId id="3140" r:id="rId85"/>
    <p:sldId id="3376" r:id="rId86"/>
    <p:sldId id="3377" r:id="rId87"/>
    <p:sldId id="3378" r:id="rId88"/>
    <p:sldId id="3379" r:id="rId89"/>
    <p:sldId id="3380" r:id="rId90"/>
    <p:sldId id="3381" r:id="rId91"/>
    <p:sldId id="3382" r:id="rId92"/>
    <p:sldId id="3383" r:id="rId93"/>
    <p:sldId id="3384" r:id="rId94"/>
    <p:sldId id="3385" r:id="rId95"/>
    <p:sldId id="3386" r:id="rId96"/>
    <p:sldId id="3387" r:id="rId97"/>
    <p:sldId id="3388" r:id="rId98"/>
    <p:sldId id="3389" r:id="rId99"/>
    <p:sldId id="342" r:id="rId100"/>
    <p:sldId id="327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3515" autoAdjust="0"/>
  </p:normalViewPr>
  <p:slideViewPr>
    <p:cSldViewPr>
      <p:cViewPr varScale="1">
        <p:scale>
          <a:sx n="62" d="100"/>
          <a:sy n="62" d="100"/>
        </p:scale>
        <p:origin x="9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4/27/2020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4/27/2020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21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36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43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24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30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80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9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95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92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63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10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22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39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80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273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80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965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4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902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6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455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40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626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685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50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38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496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36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459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037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59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949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882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60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1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0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23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39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85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83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012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7013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6506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61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188640"/>
            <a:ext cx="118762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967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91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3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445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22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27/04/2020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0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敞開在祢的面前</a:t>
            </a:r>
          </a:p>
          <a:p>
            <a:pPr algn="ctr"/>
            <a:r>
              <a:rPr lang="en-US" sz="3600" dirty="0"/>
              <a:t>Lord, I worship You</a:t>
            </a:r>
          </a:p>
          <a:p>
            <a:pPr algn="ctr"/>
            <a:r>
              <a:rPr lang="en-US" sz="3600" dirty="0"/>
              <a:t>I will give You all my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197130333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俯伏祢寶座前敬拜祢</a:t>
            </a:r>
          </a:p>
          <a:p>
            <a:pPr algn="ctr"/>
            <a:r>
              <a:rPr lang="en-US" sz="3600" dirty="0"/>
              <a:t>Lord, I worship You</a:t>
            </a:r>
          </a:p>
          <a:p>
            <a:pPr algn="ctr"/>
            <a:r>
              <a:rPr lang="en-US" sz="3600" dirty="0"/>
              <a:t>I will bow down before Your throne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06029174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en-US" sz="3600" dirty="0"/>
              <a:t>All the angels bow down</a:t>
            </a:r>
          </a:p>
          <a:p>
            <a:pPr algn="ctr"/>
            <a:r>
              <a:rPr lang="en-US" sz="3600" dirty="0"/>
              <a:t>As they worship, You are exalted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79238399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3600" dirty="0"/>
              <a:t>Lord, I lift up my hands</a:t>
            </a:r>
          </a:p>
          <a:p>
            <a:pPr algn="ctr"/>
            <a:r>
              <a:rPr lang="en-US" sz="36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91609361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en-US" sz="3600" dirty="0"/>
              <a:t>All the angels bow down</a:t>
            </a:r>
          </a:p>
          <a:p>
            <a:pPr algn="ctr"/>
            <a:r>
              <a:rPr lang="en-US" sz="3600" dirty="0"/>
              <a:t>As they worship, You are exalted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92225445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3600" dirty="0"/>
              <a:t>Lord, I lift up my hands</a:t>
            </a:r>
          </a:p>
          <a:p>
            <a:pPr algn="ctr"/>
            <a:r>
              <a:rPr lang="en-US" sz="36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85797758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衪向你呼喚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衪一路引領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. He’s calling to you.</a:t>
            </a:r>
          </a:p>
          <a:p>
            <a:pPr algn="ctr"/>
            <a:r>
              <a:rPr lang="en-US" sz="3600" dirty="0"/>
              <a:t>Come follow Jesus. Let Him lead the 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衪洗淨罪污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過錯衪寬恕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來跟隨衪</a:t>
            </a:r>
          </a:p>
          <a:p>
            <a:pPr algn="ctr"/>
            <a:r>
              <a:rPr lang="en-US" sz="3400" dirty="0"/>
              <a:t>He washed away our sins. All wrongs He forgave.</a:t>
            </a:r>
          </a:p>
          <a:p>
            <a:pPr algn="ctr"/>
            <a:r>
              <a:rPr lang="en-US" sz="3600" dirty="0"/>
              <a:t>Come follow Jesus.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11612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放下你驕橫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衪為你犧牲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. Let go of your pride.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, for He died for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62732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讓主居你心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救贖你生命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來跟隨衪</a:t>
            </a:r>
          </a:p>
          <a:p>
            <a:pPr algn="ctr"/>
            <a:r>
              <a:rPr lang="en-US" sz="3400" dirty="0"/>
              <a:t>Let Him dwell in your heart, Your life is redeemed.</a:t>
            </a:r>
          </a:p>
          <a:p>
            <a:pPr algn="ctr"/>
            <a:r>
              <a:rPr lang="en-US" sz="3400" dirty="0"/>
              <a:t>Come follow </a:t>
            </a:r>
            <a:r>
              <a:rPr lang="en-US" sz="3400" dirty="0" err="1"/>
              <a:t>Je~sus</a:t>
            </a:r>
            <a:r>
              <a:rPr lang="en-US" sz="3400" dirty="0"/>
              <a:t>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21393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年4月26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3789040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衪向你呼喚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衪一路引領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. He’s calling to you.</a:t>
            </a:r>
          </a:p>
          <a:p>
            <a:pPr algn="ctr"/>
            <a:r>
              <a:rPr lang="en-US" sz="3600" dirty="0"/>
              <a:t>Come follow Jesus. Let Him lead the 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57735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衪洗淨罪污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過錯衪寬恕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來跟隨衪</a:t>
            </a:r>
          </a:p>
          <a:p>
            <a:pPr algn="ctr"/>
            <a:r>
              <a:rPr lang="en-US" sz="3400" dirty="0"/>
              <a:t>He washed away our sins. All wrongs He forgave.</a:t>
            </a:r>
          </a:p>
          <a:p>
            <a:pPr algn="ctr"/>
            <a:r>
              <a:rPr lang="en-US" sz="3600" dirty="0"/>
              <a:t>Come follow Jesus.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678492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放下你驕橫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衪為你犧牲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. Let go of your pride.</a:t>
            </a:r>
          </a:p>
          <a:p>
            <a:pPr algn="ctr"/>
            <a:r>
              <a:rPr lang="en-US" sz="3600" dirty="0"/>
              <a:t>Come follow </a:t>
            </a:r>
            <a:r>
              <a:rPr lang="en-US" sz="3600" dirty="0" err="1"/>
              <a:t>Je~sus</a:t>
            </a:r>
            <a:r>
              <a:rPr lang="en-US" sz="3600" dirty="0"/>
              <a:t>, for He died for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55218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讓主居你心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救贖你生命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來跟隨衪</a:t>
            </a:r>
          </a:p>
          <a:p>
            <a:pPr algn="ctr"/>
            <a:r>
              <a:rPr lang="en-US" sz="3400" dirty="0"/>
              <a:t>Let Him dwell in your heart, Your life is redeemed.</a:t>
            </a:r>
          </a:p>
          <a:p>
            <a:pPr algn="ctr"/>
            <a:r>
              <a:rPr lang="en-US" sz="3400" dirty="0"/>
              <a:t>Come follow </a:t>
            </a:r>
            <a:r>
              <a:rPr lang="en-US" sz="3400" dirty="0" err="1"/>
              <a:t>Je~sus</a:t>
            </a:r>
            <a:r>
              <a:rPr lang="en-US" sz="3400" dirty="0"/>
              <a:t>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625199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讓主居你心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救贖你生命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來跟隨衪</a:t>
            </a:r>
          </a:p>
          <a:p>
            <a:pPr algn="ctr"/>
            <a:r>
              <a:rPr lang="en-US" sz="3400" dirty="0"/>
              <a:t>Let Him dwell in your heart, Your life is redeemed.</a:t>
            </a:r>
          </a:p>
          <a:p>
            <a:pPr algn="ctr"/>
            <a:r>
              <a:rPr lang="en-US" sz="3400" dirty="0"/>
              <a:t>Come follow </a:t>
            </a:r>
            <a:r>
              <a:rPr lang="en-US" sz="3400" dirty="0" err="1"/>
              <a:t>Je~sus</a:t>
            </a:r>
            <a:r>
              <a:rPr lang="en-US" sz="3400" dirty="0"/>
              <a:t>. Come follow Him.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Jimbo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Stevens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何詠傳譯    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8482069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在我心中有千百萬心聲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來呈獻給我天上的主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願讚美崇揚都一一歸給祢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主祢是偉大完美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2658038480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在我心中有數不盡感恩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來呈獻給我天上恩主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願見證傳揚主恩典多麼美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感激祢常顧念扶持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1588816373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齊真心呈獻讚美給祢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盡我心意頌唱每篇的詩句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齊舉手呈獻敬拜永遠歸給祢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為祢我獻上頌讚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237018802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在我心中有千百萬心聲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來呈獻給我天上的主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願讚美崇揚都一一歸給祢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主祢是偉大完美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666686209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在我心中有數不盡感恩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來呈獻給我天上恩主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願見證傳揚主恩典多麼美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感激祢常顧念扶持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2291285870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齊真心呈獻讚美給祢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盡我心意頌唱每篇的詩句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齊舉手呈獻敬拜永遠歸給祢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為祢我獻上頌讚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34684688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齊真心呈獻讚美給祢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盡我心意頌唱每篇的詩句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齊舉手呈獻敬拜永遠歸給祢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為祢我獻上頌讚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1421012831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為祢我獻作活祭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讓我永化作活祭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115212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Outro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獻給我天上的主 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Offer to My Heavenly Lord)</a:t>
            </a:r>
          </a:p>
          <a:p>
            <a:pPr lvl="0" algn="ctr"/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敬拜者使團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 曲</a:t>
            </a:r>
            <a:r>
              <a:rPr lang="en-US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</a:t>
            </a:r>
            <a:r>
              <a:rPr lang="en-AU" altLang="zh-TW" sz="28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TWS</a:t>
            </a:r>
          </a:p>
        </p:txBody>
      </p:sp>
    </p:spTree>
    <p:extLst>
      <p:ext uri="{BB962C8B-B14F-4D97-AF65-F5344CB8AC3E}">
        <p14:creationId xmlns:p14="http://schemas.microsoft.com/office/powerpoint/2010/main" val="513668747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34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:29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5:29</a:t>
            </a:r>
            <a:r>
              <a:rPr lang="en-US" altLang="zh-TW" sz="3600" dirty="0">
                <a:ea typeface="HanWangYenLight" pitchFamily="18" charset="-120"/>
              </a:rPr>
              <a:t>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和眾使徒回答說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: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順從神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不順從人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是應當的。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4000" dirty="0"/>
              <a:t>Peter and the other apostles replied, </a:t>
            </a:r>
          </a:p>
          <a:p>
            <a:r>
              <a:rPr lang="en-US" altLang="zh-TW" sz="4000" dirty="0"/>
              <a:t>“We must obey God instead of people!”</a:t>
            </a:r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5:29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2852936"/>
            <a:ext cx="4916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r>
              <a:rPr lang="en-US" altLang="ja-JP" sz="5400" dirty="0">
                <a:latin typeface="Arial" panose="020B0604020202020204" pitchFamily="34" charset="0"/>
              </a:rPr>
              <a:t>6:1-7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(</a:t>
            </a:r>
            <a:r>
              <a:rPr lang="en-AU" altLang="ja-JP" sz="5400" dirty="0">
                <a:latin typeface="Arial" panose="020B0604020202020204" pitchFamily="34" charset="0"/>
              </a:rPr>
              <a:t>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6:1-7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那時，門徒增多，有說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希利尼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話的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希伯來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人發怨言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因為在天天的供給上忽略了他們的寡婦。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650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6:1-7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十二使徒叫眾門徒來，對他們說：「我們撇下神的道去管理飯食，原是不合宜的。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18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6:1-7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所以弟兄們，當從你們中間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選出七個有好名聲、被聖靈充滿、智慧充足的人，我們就派他們管理這事。</a:t>
            </a:r>
            <a:r>
              <a:rPr lang="en-US" altLang="zh-TW" sz="3200" dirty="0">
                <a:ea typeface="HanWangYenLight" pitchFamily="18" charset="-120"/>
              </a:rPr>
              <a:t>6:4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但我們要專心以祈禱、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傳道為事。」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84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6:1-7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大眾都喜悅這話，就揀選了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，乃是大有信心、聖靈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充滿的人，又揀選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伯羅哥羅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尼迦挪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提門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巴米拿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，並進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教的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尼哥拉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88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6:1-7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叫他們站在使徒面前。使徒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禱告了，就按手在他們頭上。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神的道興旺起來；在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endParaRPr lang="en-AU" altLang="zh-TW" sz="4800" u="sng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門徒數目加增的甚多，也有許多祭司信從了這道。 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944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8529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PMingLiU-ExtB" panose="02020500000000000000" pitchFamily="18" charset="-120"/>
              </a:rPr>
              <a:t>困難何其多！</a:t>
            </a:r>
            <a:endParaRPr lang="en-AU" sz="5400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68760"/>
            <a:ext cx="8501122" cy="26642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困難何其多！</a:t>
            </a:r>
            <a:br>
              <a:rPr lang="en-AU" altLang="zh-TW" sz="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使徒行傳六</a:t>
            </a:r>
            <a:r>
              <a:rPr lang="en-US" altLang="zh-TW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1-7</a:t>
            </a:r>
            <a:endParaRPr lang="en-AU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72400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26/4/2020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5FE92-5875-496D-A35B-B012A830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年全球</a:t>
            </a:r>
            <a:r>
              <a:rPr lang="zh-TW" altLang="en-US" sz="3200">
                <a:latin typeface="Calibri" panose="020F0502020204030204" pitchFamily="34" charset="0"/>
                <a:cs typeface="Calibri" panose="020F0502020204030204" pitchFamily="34" charset="0"/>
              </a:rPr>
              <a:t>基督徒人數 </a:t>
            </a:r>
            <a:r>
              <a:rPr lang="en-US" altLang="zh-TW" sz="3200">
                <a:latin typeface="Calibri" panose="020F0502020204030204" pitchFamily="34" charset="0"/>
                <a:cs typeface="Calibri" panose="020F0502020204030204" pitchFamily="34" charset="0"/>
              </a:rPr>
              <a:t>12.3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億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年全球基督徒人數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19.9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億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年中全球基督徒人數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25.2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億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		(Status of Global Christianity)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09370-29C3-461C-8A78-7F77E0C6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A5C0A-ABFF-4527-962B-2C62F5A7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全球基督徒人數多少？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3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61E67-7948-48B6-8440-F840AF06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4983508" cy="4755984"/>
          </a:xfrm>
        </p:spPr>
        <p:txBody>
          <a:bodyPr>
            <a:noAutofit/>
          </a:bodyPr>
          <a:lstStyle/>
          <a:p>
            <a:pPr marL="109728" indent="0" algn="just">
              <a:lnSpc>
                <a:spcPts val="42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希望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不論結局如何，也肯定有其價值。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Hope is …… something has a meaning regardless of how it turns out.</a:t>
            </a:r>
          </a:p>
          <a:p>
            <a:pPr marL="109728" indent="0" algn="just">
              <a:buNone/>
            </a:pPr>
            <a:endParaRPr lang="en-AU" sz="3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4E170-C7A9-41BF-9F80-3D643BCE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3CA01-63AD-4173-842E-DFBC71CE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  <a:tabLst>
                <a:tab pos="4041775" algn="l"/>
              </a:tabLst>
            </a:pP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哈維爾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(Václav Havel)	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CEC7E-F8EF-4EAE-9D83-F0C4F3B9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50" y="2032717"/>
            <a:ext cx="3540682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那時，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6:1)</a:t>
            </a:r>
          </a:p>
          <a:p>
            <a:pPr marL="109728" indent="0" algn="just">
              <a:buNone/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5:41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他們離開公會，心裡歡喜，因被算是配為這名受辱。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他們就每日在殿裡、在家裡不住地教訓人，傳耶穌是基督。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5:41-42)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E85D04-FDB8-403E-A8C3-43049449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那時教會是這樣的！</a:t>
            </a:r>
            <a:endParaRPr lang="en-AU" sz="5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25057-A985-451E-8F96-E9E7FEA2003E}"/>
              </a:ext>
            </a:extLst>
          </p:cNvPr>
          <p:cNvSpPr txBox="1"/>
          <p:nvPr/>
        </p:nvSpPr>
        <p:spPr>
          <a:xfrm>
            <a:off x="2051720" y="1481328"/>
            <a:ext cx="4392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門徒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增多，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……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徒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6:1)</a:t>
            </a:r>
          </a:p>
        </p:txBody>
      </p:sp>
    </p:spTree>
    <p:extLst>
      <p:ext uri="{BB962C8B-B14F-4D97-AF65-F5344CB8AC3E}">
        <p14:creationId xmlns:p14="http://schemas.microsoft.com/office/powerpoint/2010/main" val="40685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那時，門徒增多，有說希臘話的猶太人向希伯來人發怨言，因為在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天天的供給上忽略了他們的寡婦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6:1)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92289E-6C85-4976-ADC2-B1B9DBA6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那時教會是這樣的！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4135458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那時，門徒增多，有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說希臘話的猶太人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希伯來人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發怨言，因為在天天的供給上忽略了他們的</a:t>
            </a:r>
            <a:r>
              <a:rPr lang="zh-TW" alt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寡婦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6:1)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9B93E-E353-4B30-8D94-3292B306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那時教會是這樣的！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2736977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CE4A5-CC7D-4926-BBC7-3270CE0AD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0DC19-1FD2-4138-AD76-419E10B1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AC93A-A8CD-4993-8909-1828D851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那時我們教會是這樣</a:t>
            </a:r>
            <a:endParaRPr lang="en-AU" sz="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082B1-DBD5-40CD-842D-295AC438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5" y="3581540"/>
            <a:ext cx="5384710" cy="328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A9830-EF13-41D4-ABCF-6B7C5F89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15" y="1298977"/>
            <a:ext cx="3574674" cy="3344373"/>
          </a:xfrm>
          <a:prstGeom prst="rect">
            <a:avLst/>
          </a:prstGeom>
        </p:spPr>
      </p:pic>
      <p:pic>
        <p:nvPicPr>
          <p:cNvPr id="1026" name="Picture 2" descr="Chinese Christian Church Milsons Point - Home | Facebook">
            <a:extLst>
              <a:ext uri="{FF2B5EF4-FFF2-40B4-BE49-F238E27FC236}">
                <a16:creationId xmlns:a16="http://schemas.microsoft.com/office/drawing/2014/main" id="{D6F3C18C-905D-4467-8EA0-C2A5C9E4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8" y="1265613"/>
            <a:ext cx="6102035" cy="23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1340768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十二使徒叫眾門徒來，對他們說：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撇下神的道去管理飯食，原是不合宜的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所以弟兄們，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當從你們中間選出七個有好名聲、被聖靈充滿、智慧充足的人，我們就派他們管理這事。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但我們要專心以祈禱、傳道為事。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大眾都喜悅這話，就揀選了司提反，乃是大有信心、聖靈充滿的人；又揀選腓利、伯羅哥羅、尼迦挪、提門、巴米拿，並進猶太教的安提阿人尼哥拉。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6:2-5)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26B37A-BC20-439D-85ED-EDE5DE9F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克服困難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12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十二使徒叫眾門徒來，對他們說：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我們撇下神的道去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管理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飯食，原是不合宜的。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所以弟兄們，當從你們中間選出七個有好名聲、被聖靈充滿、智慧充足的人，我們就派他們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管理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這事。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但我們要專心以祈禱、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傳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道為事。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大眾都喜悅這話，就揀選了司提反，乃是大有信心、聖靈充滿的人；又揀選腓利、伯羅哥羅、尼迦挪、提門、巴米拿，並進猶太教的安提阿人尼哥拉。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6:2-5)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26B37A-BC20-439D-85ED-EDE5DE9F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克服困難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71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  <a:tabLst>
                <a:tab pos="5738813" algn="l"/>
              </a:tabLst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我憑著所賜我的恩對你們各人說：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正如我們一個身子上有好些肢體，肢體也不都是一樣的用處；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我們這許多人在基督裡成為一身，互相聯絡做肢體，也是如此。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按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我們所得的恩賜，各有不同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。或說預言，就當照著信心的程度說預言；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或做執事，就當專一執事；或做教導的，就當專一教導；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或做勸化的，就當專一勸化；施捨的，就當誠實；治理的，就當殷勤；憐憫人的，就當甘心。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羅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12:4-8)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26B37A-BC20-439D-85ED-EDE5DE9F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各按其職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18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C2FAF-B181-4F87-9314-3AE4C2A0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  <a:tabLst>
                <a:tab pos="5738813" algn="l"/>
              </a:tabLst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我憑著所賜我的恩對你們各人說：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正如我們一個身子上有好些肢體，肢體也不都是一樣的用處；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我們這許多人在基督裡成為一身，互相聯絡做肢體，也是如此。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按我們所得的恩賜，各有不同。或說預言，就當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照著信心的程度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說預言；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或做執事，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就當專一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執事；或做教導的，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就當專一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教導；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或做勸化的，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就當專一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勸化；施捨的，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就當誠實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；治理的，</a:t>
            </a:r>
            <a:r>
              <a:rPr lang="zh-TW" alt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就當殷勤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；憐憫人的，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就當甘心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羅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12:4-7)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55892-BF0D-4D40-A037-B1B3EF4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26B37A-BC20-439D-85ED-EDE5DE9F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各按其職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45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3E965-563C-47FB-8E8F-018BA5B1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  <a:tabLst>
                <a:tab pos="54737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十二使徒叫眾門徒來，對他們說：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我們撇下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神的道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去管理飯食，原是不合宜的。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    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但我們要專心以祈禱、傳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為事。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神的道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興旺起來，在耶路撒冷門徒數目加增的甚多，也有許多祭司信從了</a:t>
            </a:r>
            <a:r>
              <a:rPr lang="zh-TW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6:2-7)</a:t>
            </a:r>
          </a:p>
          <a:p>
            <a:pPr marL="109728" indent="0" algn="just">
              <a:buNone/>
              <a:tabLst>
                <a:tab pos="5473700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473700" algn="l"/>
              </a:tabLst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B87E-F1AD-4991-A01C-EF4A4D0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978C-6706-4A34-B9A4-153E5B68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5000" dirty="0">
                <a:solidFill>
                  <a:schemeClr val="tx1"/>
                </a:solidFill>
                <a:effectLst/>
              </a:rPr>
              <a:t>聚焦聖道</a:t>
            </a:r>
            <a:endParaRPr lang="en-AU" sz="5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924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3E965-563C-47FB-8E8F-018BA5B1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  <a:tabLst>
                <a:tab pos="54737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十二使徒叫眾門徒來，對他們說：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我們撇下神的道去管理飯食，原是不合宜的。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    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但我們要專心以祈禱、傳道為事。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大眾都喜悅這話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神的道興旺起來，在耶路撒冷門徒數目加增的甚多，也有許多祭司信從了這道。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6:2-7)</a:t>
            </a:r>
          </a:p>
          <a:p>
            <a:pPr marL="109728" indent="0" algn="just">
              <a:buNone/>
              <a:tabLst>
                <a:tab pos="5473700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473700" algn="l"/>
              </a:tabLst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B87E-F1AD-4991-A01C-EF4A4D0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978C-6706-4A34-B9A4-153E5B68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5000" dirty="0">
                <a:solidFill>
                  <a:schemeClr val="tx1"/>
                </a:solidFill>
                <a:effectLst/>
              </a:rPr>
              <a:t>聚焦聖道</a:t>
            </a:r>
            <a:endParaRPr lang="en-AU" sz="5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6270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3E965-563C-47FB-8E8F-018BA5B1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  <a:tabLst>
                <a:tab pos="54737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十二使徒叫眾門徒來，對他們說：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我們撇下神的道去管理飯食，原是不合宜的。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    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但我們要專心以祈禱、傳道為事。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神的道興旺起來，在耶路撒冷門徒數目加增的甚多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也有許多祭司信從了這道。 </a:t>
            </a:r>
            <a:r>
              <a:rPr lang="en-AU" altLang="zh-TW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6:2-7)</a:t>
            </a:r>
          </a:p>
          <a:p>
            <a:pPr marL="109728" indent="0" algn="just">
              <a:buNone/>
              <a:tabLst>
                <a:tab pos="5473700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473700" algn="l"/>
              </a:tabLst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B87E-F1AD-4991-A01C-EF4A4D0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978C-6706-4A34-B9A4-153E5B68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5000" dirty="0">
                <a:solidFill>
                  <a:schemeClr val="tx1"/>
                </a:solidFill>
                <a:effectLst/>
              </a:rPr>
              <a:t>聚焦聖道</a:t>
            </a:r>
            <a:endParaRPr lang="en-AU" sz="5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335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58435-7E37-4DD4-AAA6-D5C7E02B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D64CA-8B99-440E-8956-04E98291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6B3C4A-9079-452C-95C5-0598DF9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91D7F-412C-4C69-B247-1434A134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1" y="542375"/>
            <a:ext cx="8691397" cy="57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4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/>
              <a:t>完</a:t>
            </a:r>
            <a:endParaRPr lang="en-AU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59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320928" y="3301442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65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敞開在祢的面前</a:t>
            </a:r>
          </a:p>
          <a:p>
            <a:pPr algn="ctr"/>
            <a:r>
              <a:rPr lang="en-US" sz="3600" dirty="0"/>
              <a:t>Lord, I worship You</a:t>
            </a:r>
          </a:p>
          <a:p>
            <a:pPr algn="ctr"/>
            <a:r>
              <a:rPr lang="en-US" sz="3600" dirty="0"/>
              <a:t>I will give You all my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063669037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你渴望有平安，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期望信心增長，</a:t>
            </a: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You have longed for sweet peace,</a:t>
            </a: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And for faith to increase,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7727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92242"/>
            <a:ext cx="6429420" cy="58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882894576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曾恆心的祈求與仰望，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但不能有安息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And have earnestly, fervently prayed;</a:t>
            </a: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But you cannot have rest,</a:t>
            </a:r>
          </a:p>
          <a:p>
            <a:pPr algn="ctr"/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7727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92242"/>
            <a:ext cx="6429420" cy="58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954598551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843677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亦無美滿福祉，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除非你將一切獻壇上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Or be perfectly blest,</a:t>
            </a:r>
          </a:p>
          <a:p>
            <a:pPr algn="ctr"/>
            <a:r>
              <a:rPr lang="en-US" altLang="zh-TW" sz="4000" dirty="0">
                <a:ea typeface="HanWangYenLight" pitchFamily="18" charset="-120"/>
              </a:rPr>
              <a:t>Until all on the altar is laid.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116091296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壇上作活祭？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Is your all on the </a:t>
            </a:r>
          </a:p>
          <a:p>
            <a:pPr algn="ctr"/>
            <a:r>
              <a:rPr lang="en-US" sz="4000" dirty="0"/>
              <a:t>altar of sacrifice laid?</a:t>
            </a:r>
            <a:br>
              <a:rPr lang="en-US" sz="4000" dirty="0"/>
            </a:b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275768278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你心是否聖靈管理？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Your heart does the Spirit control?</a:t>
            </a:r>
          </a:p>
          <a:p>
            <a:pPr algn="ctr"/>
            <a:r>
              <a:rPr lang="en-US" sz="4000" dirty="0"/>
              <a:t>You can only be blest,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936080894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獻在主的手裡，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必蒙祂賜平安與福祉。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And have peace and sweet rest,</a:t>
            </a:r>
            <a:br>
              <a:rPr lang="en-US" sz="4000" dirty="0"/>
            </a:br>
            <a:r>
              <a:rPr lang="en-US" sz="4000" dirty="0"/>
              <a:t>As you yield Him your body and soul.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668721593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你若願與主行，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在主道之光中，</a:t>
            </a:r>
          </a:p>
          <a:p>
            <a:pPr algn="ctr"/>
            <a:r>
              <a:rPr lang="en-US" sz="3600" dirty="0"/>
              <a:t>Would you walk with the Lord,</a:t>
            </a:r>
            <a:br>
              <a:rPr lang="en-US" sz="3600" dirty="0"/>
            </a:br>
            <a:r>
              <a:rPr lang="en-US" sz="3600" dirty="0"/>
              <a:t>In the light of His word,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968002563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時常得著滿足與平安，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就要遵主美旨，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And have peace and contentment </a:t>
            </a:r>
            <a:r>
              <a:rPr lang="en-US" sz="3600" dirty="0" err="1"/>
              <a:t>alway</a:t>
            </a:r>
            <a:r>
              <a:rPr lang="en-US" sz="3600" dirty="0"/>
              <a:t>?</a:t>
            </a:r>
          </a:p>
          <a:p>
            <a:pPr algn="ctr"/>
            <a:r>
              <a:rPr lang="en-US" sz="3600" dirty="0"/>
              <a:t>You must do His sweet will,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567291970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84367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HanWangYenLight" pitchFamily="18" charset="-120"/>
                <a:ea typeface="HanWangYenLight" pitchFamily="18" charset="-120"/>
              </a:rPr>
              <a:t>遠離一切惡事，</a:t>
            </a:r>
            <a:endParaRPr lang="en-AU" altLang="zh-TW" sz="54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b="1" dirty="0">
                <a:latin typeface="HanWangYenLight" pitchFamily="18" charset="-120"/>
                <a:ea typeface="HanWangYenLight" pitchFamily="18" charset="-120"/>
              </a:rPr>
              <a:t>你更要將一切獻壇上。</a:t>
            </a:r>
            <a:endParaRPr lang="en-US" altLang="zh-TW" sz="54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To be free from all ill,</a:t>
            </a:r>
            <a:br>
              <a:rPr lang="en-US" sz="3600" dirty="0"/>
            </a:br>
            <a:r>
              <a:rPr lang="en-US" sz="3600" dirty="0"/>
              <a:t>On the altar your all you must lay.</a:t>
            </a:r>
            <a:endParaRPr lang="en-AU" altLang="zh-TW" sz="3600" b="1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286019205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壇上作活祭？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Is your all on the </a:t>
            </a:r>
          </a:p>
          <a:p>
            <a:pPr algn="ctr"/>
            <a:r>
              <a:rPr lang="en-US" sz="4000" dirty="0"/>
              <a:t>altar of sacrifice laid?</a:t>
            </a:r>
            <a:br>
              <a:rPr lang="en-US" sz="4000" dirty="0"/>
            </a:b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946315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5400" dirty="0">
                <a:latin typeface="HanWangYenLight" pitchFamily="18" charset="-120"/>
                <a:ea typeface="HanWangYenLight" pitchFamily="18" charset="-120"/>
              </a:rPr>
              <a:t>俯伏祢寶座前敬拜祢</a:t>
            </a:r>
          </a:p>
          <a:p>
            <a:pPr algn="ctr"/>
            <a:r>
              <a:rPr lang="en-US" sz="3600" dirty="0"/>
              <a:t>Lord, I worship You</a:t>
            </a:r>
          </a:p>
          <a:p>
            <a:pPr algn="ctr"/>
            <a:r>
              <a:rPr lang="en-US" sz="3600" dirty="0"/>
              <a:t>I will bow down before Your throne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815644952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你心是否聖靈管理？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Your heart does the Spirit control?</a:t>
            </a:r>
          </a:p>
          <a:p>
            <a:pPr algn="ctr"/>
            <a:r>
              <a:rPr lang="en-US" sz="4000" dirty="0"/>
              <a:t>You can only be blest,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>
                <a:solidFill>
                  <a:schemeClr val="bg1"/>
                </a:solidFill>
              </a:rPr>
              <a:t>C2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212928080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獻在主的手裡，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必蒙祂賜平安與福祉。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And have peace and sweet rest,</a:t>
            </a:r>
            <a:br>
              <a:rPr lang="en-US" sz="4000" dirty="0"/>
            </a:br>
            <a:r>
              <a:rPr lang="en-US" sz="4000" dirty="0"/>
              <a:t>As you yield Him your body and soul.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939740019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我們曾向主求，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盼望主賜福佑，</a:t>
            </a:r>
          </a:p>
          <a:p>
            <a:pPr algn="ctr"/>
            <a:r>
              <a:rPr lang="en-US" sz="4000" dirty="0"/>
              <a:t>Oh, we never can know</a:t>
            </a:r>
            <a:br>
              <a:rPr lang="en-US" sz="4000" dirty="0"/>
            </a:br>
            <a:r>
              <a:rPr lang="en-US" sz="4000" dirty="0"/>
              <a:t>What the Lord will bestow</a:t>
            </a:r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994710819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但難測主賜恩何深厚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直到將靈魂體，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Of the blessings for which we have prayed,</a:t>
            </a:r>
          </a:p>
          <a:p>
            <a:pPr algn="ctr"/>
            <a:r>
              <a:rPr lang="en-US" sz="4000" dirty="0"/>
              <a:t>Till our body and soul</a:t>
            </a:r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488612289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讓主親自管理，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全獻在祭壇上無保留。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He doth fully control,</a:t>
            </a:r>
            <a:br>
              <a:rPr lang="en-US" sz="4000" dirty="0"/>
            </a:br>
            <a:r>
              <a:rPr lang="en-US" sz="4000" dirty="0"/>
              <a:t>And our all on the altar is laid.</a:t>
            </a:r>
            <a:endParaRPr lang="en-AU" altLang="zh-TW" sz="4000" b="1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4150033473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壇上作活祭？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Is your all on the </a:t>
            </a:r>
          </a:p>
          <a:p>
            <a:pPr algn="ctr"/>
            <a:r>
              <a:rPr lang="en-US" sz="4000" dirty="0"/>
              <a:t>altar of sacrifice laid?</a:t>
            </a:r>
            <a:br>
              <a:rPr lang="en-US" sz="4000" dirty="0"/>
            </a:b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150778425"/>
      </p:ext>
    </p:extLst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你心是否聖靈管理？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Your heart does the Spirit control?</a:t>
            </a:r>
          </a:p>
          <a:p>
            <a:pPr algn="ctr"/>
            <a:r>
              <a:rPr lang="en-US" sz="4000" dirty="0"/>
              <a:t>You can only be blest,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>
                <a:solidFill>
                  <a:schemeClr val="bg1"/>
                </a:solidFill>
              </a:rPr>
              <a:t>C2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133142542"/>
      </p:ext>
    </p:extLst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獻在主的手裡，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必蒙祂賜平安與福祉。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/>
              <a:t>And have peace and sweet rest,</a:t>
            </a:r>
            <a:br>
              <a:rPr lang="en-US" sz="4000" dirty="0"/>
            </a:br>
            <a:r>
              <a:rPr lang="en-US" sz="4000" dirty="0"/>
              <a:t>As you yield Him your body and soul.</a:t>
            </a:r>
            <a:endParaRPr lang="en-US" altLang="zh-TW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313402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297364980"/>
      </p:ext>
    </p:extLst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78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79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en-US" sz="3600" dirty="0"/>
              <a:t>All the angels bow down</a:t>
            </a:r>
          </a:p>
          <a:p>
            <a:pPr algn="ctr"/>
            <a:r>
              <a:rPr lang="en-US" sz="3600" dirty="0"/>
              <a:t>As they worship, You are exalted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112644373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80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/>
              <a:t>主凡事引導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380" y="2831203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313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救世主凡事引導我，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我何需別有所求，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All the way my Savior leads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What have I to ask beside?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44430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主愛憐我何用多疑，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我一生蒙主眷佑，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Can I doubt His tender mercy,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Who through life has been my Guide?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8645691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我憑信在主裡安居，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享天上平安喜樂，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 err="1">
                <a:ea typeface="HanWangYenLight" pitchFamily="18" charset="-120"/>
              </a:rPr>
              <a:t>Heav’nly</a:t>
            </a:r>
            <a:r>
              <a:rPr lang="en-US" sz="4000" dirty="0">
                <a:ea typeface="HanWangYenLight" pitchFamily="18" charset="-120"/>
              </a:rPr>
              <a:t> peace, divinest comfort,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Here by faith in Him to dwell!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358191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我深知無論遇何事，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主為我安排穩妥。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For I know, whate’er befall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Jesus doeth all things well;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851621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V1e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我深知無論遇何事，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主為我安排穩妥。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For I know, whate’er befall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Jesus doeth all things well;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992443"/>
      </p:ext>
    </p:extLst>
  </p:cSld>
  <p:clrMapOvr>
    <a:masterClrMapping/>
  </p:clrMapOvr>
  <p:transition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救世主凡事引導我，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彎曲路祂賜喜樂，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All the way my Savior leads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Cheers each winding path I tread,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544180"/>
      </p:ext>
    </p:extLst>
  </p:cSld>
  <p:clrMapOvr>
    <a:masterClrMapping/>
  </p:clrMapOvr>
  <p:transition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遇試煉主賜恩相助，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生命糧日日賜我，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Gives me grace for every trial,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Feeds me with the living Bread.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856282"/>
      </p:ext>
    </p:extLst>
  </p:cSld>
  <p:clrMapOvr>
    <a:masterClrMapping/>
  </p:clrMapOvr>
  <p:transition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我步履雖疲乏欲跌，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我心靈乾渴無力</a:t>
            </a:r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Though my weary steps may falter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And my soul athirst may be,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356327"/>
      </p:ext>
    </p:extLst>
  </p:cSld>
  <p:clrMapOvr>
    <a:masterClrMapping/>
  </p:clrMapOvr>
  <p:transition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幸我見靈磐現我前，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喜樂泉湧流不息。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Gushing from the Rock before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Lo! A spring of joy I see;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39466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3600" dirty="0"/>
              <a:t>Lord, I lift up my hands</a:t>
            </a:r>
          </a:p>
          <a:p>
            <a:pPr algn="ctr"/>
            <a:r>
              <a:rPr lang="en-US" sz="36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72920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       詞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748051629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V2e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幸我見靈磐現我前，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喜樂泉湧流不息。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Gushing from the Rock before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Lo! A spring of joy I see;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806432"/>
      </p:ext>
    </p:extLst>
  </p:cSld>
  <p:clrMapOvr>
    <a:masterClrMapping/>
  </p:clrMapOvr>
  <p:transition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救世主凡事引導我，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主慈愛何等豐富，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All the way my Savior leads me,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Oh, the fullness of His love!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031584"/>
      </p:ext>
    </p:extLst>
  </p:cSld>
  <p:clrMapOvr>
    <a:masterClrMapping/>
  </p:clrMapOvr>
  <p:transition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主應許在天父家裡，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為我備安樂住處，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Perfect rest to me is promised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In my Father’s house above.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913325"/>
      </p:ext>
    </p:extLst>
  </p:cSld>
  <p:clrMapOvr>
    <a:masterClrMapping/>
  </p:clrMapOvr>
  <p:transition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到那日我復活變化，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展翼飛進光明所，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When my spirit, clothed immortal,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Wings its flight to realms of day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3405892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千萬年我仍要歌唱，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耶穌凡事引導我。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This my song through endless ages: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Jesus led me all the way;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1575676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V3e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主凡事引導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千萬年我仍要歌唱，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耶穌凡事引導我。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000" dirty="0">
                <a:ea typeface="HanWangYenLight" pitchFamily="18" charset="-120"/>
              </a:rPr>
              <a:t>This my song through endless ages:</a:t>
            </a:r>
          </a:p>
          <a:p>
            <a:pPr algn="ctr"/>
            <a:r>
              <a:rPr lang="en-US" sz="4000" dirty="0">
                <a:ea typeface="HanWangYenLight" pitchFamily="18" charset="-120"/>
              </a:rPr>
              <a:t>Jesus led me all the way;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576310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96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10162</TotalTime>
  <Words>5353</Words>
  <Application>Microsoft Office PowerPoint</Application>
  <PresentationFormat>On-screen Show (4:3)</PresentationFormat>
  <Paragraphs>721</Paragraphs>
  <Slides>97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97</vt:i4>
      </vt:variant>
    </vt:vector>
  </HeadingPairs>
  <TitlesOfParts>
    <vt:vector size="111" baseType="lpstr">
      <vt:lpstr>HanWangYenHeavy</vt:lpstr>
      <vt:lpstr>HanWangYenLight</vt:lpstr>
      <vt:lpstr>Microsoft GothicNeo</vt:lpstr>
      <vt:lpstr>PMingLiU-ExtB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1_Canto_wk245.sample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困難何其多！ 使徒行傳六1-7</vt:lpstr>
      <vt:lpstr>全球基督徒人數多少？</vt:lpstr>
      <vt:lpstr>哈維爾(Václav Havel) </vt:lpstr>
      <vt:lpstr>那時教會是這樣的！</vt:lpstr>
      <vt:lpstr>那時教會是這樣的！</vt:lpstr>
      <vt:lpstr>那時教會是這樣的！</vt:lpstr>
      <vt:lpstr>那時我們教會是這樣</vt:lpstr>
      <vt:lpstr>克服困難</vt:lpstr>
      <vt:lpstr>克服困難</vt:lpstr>
      <vt:lpstr>各按其職</vt:lpstr>
      <vt:lpstr>各按其職</vt:lpstr>
      <vt:lpstr>聚焦聖道</vt:lpstr>
      <vt:lpstr>聚焦聖道</vt:lpstr>
      <vt:lpstr>聚焦聖道</vt:lpstr>
      <vt:lpstr>PowerPoint Presentation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Maggie Chu</cp:lastModifiedBy>
  <cp:revision>2185</cp:revision>
  <dcterms:created xsi:type="dcterms:W3CDTF">2014-08-20T02:29:42Z</dcterms:created>
  <dcterms:modified xsi:type="dcterms:W3CDTF">2020-04-27T00:07:25Z</dcterms:modified>
</cp:coreProperties>
</file>