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3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4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3" r:id="rId2"/>
    <p:sldMasterId id="2147483679" r:id="rId3"/>
    <p:sldMasterId id="2147483687" r:id="rId4"/>
    <p:sldMasterId id="2147483699" r:id="rId5"/>
  </p:sldMasterIdLst>
  <p:notesMasterIdLst>
    <p:notesMasterId r:id="rId132"/>
  </p:notesMasterIdLst>
  <p:handoutMasterIdLst>
    <p:handoutMasterId r:id="rId133"/>
  </p:handoutMasterIdLst>
  <p:sldIdLst>
    <p:sldId id="841" r:id="rId6"/>
    <p:sldId id="2966" r:id="rId7"/>
    <p:sldId id="260" r:id="rId8"/>
    <p:sldId id="265" r:id="rId9"/>
    <p:sldId id="328" r:id="rId10"/>
    <p:sldId id="3065" r:id="rId11"/>
    <p:sldId id="3066" r:id="rId12"/>
    <p:sldId id="3067" r:id="rId13"/>
    <p:sldId id="3068" r:id="rId14"/>
    <p:sldId id="3069" r:id="rId15"/>
    <p:sldId id="3070" r:id="rId16"/>
    <p:sldId id="3071" r:id="rId17"/>
    <p:sldId id="3073" r:id="rId18"/>
    <p:sldId id="3075" r:id="rId19"/>
    <p:sldId id="3076" r:id="rId20"/>
    <p:sldId id="3112" r:id="rId21"/>
    <p:sldId id="3113" r:id="rId22"/>
    <p:sldId id="3114" r:id="rId23"/>
    <p:sldId id="3115" r:id="rId24"/>
    <p:sldId id="3077" r:id="rId25"/>
    <p:sldId id="3079" r:id="rId26"/>
    <p:sldId id="3081" r:id="rId27"/>
    <p:sldId id="3082" r:id="rId28"/>
    <p:sldId id="3083" r:id="rId29"/>
    <p:sldId id="3084" r:id="rId30"/>
    <p:sldId id="3085" r:id="rId31"/>
    <p:sldId id="3086" r:id="rId32"/>
    <p:sldId id="3087" r:id="rId33"/>
    <p:sldId id="3088" r:id="rId34"/>
    <p:sldId id="3090" r:id="rId35"/>
    <p:sldId id="3091" r:id="rId36"/>
    <p:sldId id="3092" r:id="rId37"/>
    <p:sldId id="3093" r:id="rId38"/>
    <p:sldId id="3094" r:id="rId39"/>
    <p:sldId id="3095" r:id="rId40"/>
    <p:sldId id="3096" r:id="rId41"/>
    <p:sldId id="3097" r:id="rId42"/>
    <p:sldId id="3098" r:id="rId43"/>
    <p:sldId id="3099" r:id="rId44"/>
    <p:sldId id="3100" r:id="rId45"/>
    <p:sldId id="2967" r:id="rId46"/>
    <p:sldId id="3101" r:id="rId47"/>
    <p:sldId id="3102" r:id="rId48"/>
    <p:sldId id="3103" r:id="rId49"/>
    <p:sldId id="3104" r:id="rId50"/>
    <p:sldId id="3105" r:id="rId51"/>
    <p:sldId id="3106" r:id="rId52"/>
    <p:sldId id="3107" r:id="rId53"/>
    <p:sldId id="3108" r:id="rId54"/>
    <p:sldId id="3109" r:id="rId55"/>
    <p:sldId id="3110" r:id="rId56"/>
    <p:sldId id="3111" r:id="rId57"/>
    <p:sldId id="2505" r:id="rId58"/>
    <p:sldId id="2706" r:id="rId59"/>
    <p:sldId id="891" r:id="rId60"/>
    <p:sldId id="1877" r:id="rId61"/>
    <p:sldId id="3116" r:id="rId62"/>
    <p:sldId id="3117" r:id="rId63"/>
    <p:sldId id="3118" r:id="rId64"/>
    <p:sldId id="3119" r:id="rId65"/>
    <p:sldId id="3120" r:id="rId66"/>
    <p:sldId id="3121" r:id="rId67"/>
    <p:sldId id="3122" r:id="rId68"/>
    <p:sldId id="3124" r:id="rId69"/>
    <p:sldId id="3123" r:id="rId70"/>
    <p:sldId id="3125" r:id="rId71"/>
    <p:sldId id="336" r:id="rId72"/>
    <p:sldId id="256" r:id="rId73"/>
    <p:sldId id="3147" r:id="rId74"/>
    <p:sldId id="258" r:id="rId75"/>
    <p:sldId id="259" r:id="rId76"/>
    <p:sldId id="3148" r:id="rId77"/>
    <p:sldId id="261" r:id="rId78"/>
    <p:sldId id="262" r:id="rId79"/>
    <p:sldId id="263" r:id="rId80"/>
    <p:sldId id="264" r:id="rId81"/>
    <p:sldId id="3149" r:id="rId82"/>
    <p:sldId id="266" r:id="rId83"/>
    <p:sldId id="3150" r:id="rId84"/>
    <p:sldId id="268" r:id="rId85"/>
    <p:sldId id="270" r:id="rId86"/>
    <p:sldId id="269" r:id="rId87"/>
    <p:sldId id="271" r:id="rId88"/>
    <p:sldId id="272" r:id="rId89"/>
    <p:sldId id="273" r:id="rId90"/>
    <p:sldId id="274" r:id="rId91"/>
    <p:sldId id="275" r:id="rId92"/>
    <p:sldId id="288" r:id="rId93"/>
    <p:sldId id="276" r:id="rId94"/>
    <p:sldId id="277" r:id="rId95"/>
    <p:sldId id="278" r:id="rId96"/>
    <p:sldId id="279" r:id="rId97"/>
    <p:sldId id="280" r:id="rId98"/>
    <p:sldId id="281" r:id="rId99"/>
    <p:sldId id="282" r:id="rId100"/>
    <p:sldId id="283" r:id="rId101"/>
    <p:sldId id="284" r:id="rId102"/>
    <p:sldId id="285" r:id="rId103"/>
    <p:sldId id="286" r:id="rId104"/>
    <p:sldId id="257" r:id="rId105"/>
    <p:sldId id="337" r:id="rId106"/>
    <p:sldId id="3129" r:id="rId107"/>
    <p:sldId id="2965" r:id="rId108"/>
    <p:sldId id="3130" r:id="rId109"/>
    <p:sldId id="3131" r:id="rId110"/>
    <p:sldId id="3132" r:id="rId111"/>
    <p:sldId id="3133" r:id="rId112"/>
    <p:sldId id="3134" r:id="rId113"/>
    <p:sldId id="3135" r:id="rId114"/>
    <p:sldId id="2474" r:id="rId115"/>
    <p:sldId id="2475" r:id="rId116"/>
    <p:sldId id="267" r:id="rId117"/>
    <p:sldId id="3064" r:id="rId118"/>
    <p:sldId id="2476" r:id="rId119"/>
    <p:sldId id="3140" r:id="rId120"/>
    <p:sldId id="2874" r:id="rId121"/>
    <p:sldId id="3136" r:id="rId122"/>
    <p:sldId id="3141" r:id="rId123"/>
    <p:sldId id="3137" r:id="rId124"/>
    <p:sldId id="3142" r:id="rId125"/>
    <p:sldId id="3143" r:id="rId126"/>
    <p:sldId id="3144" r:id="rId127"/>
    <p:sldId id="3145" r:id="rId128"/>
    <p:sldId id="3146" r:id="rId129"/>
    <p:sldId id="342" r:id="rId130"/>
    <p:sldId id="327" r:id="rId1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94" autoAdjust="0"/>
    <p:restoredTop sz="93515" autoAdjust="0"/>
  </p:normalViewPr>
  <p:slideViewPr>
    <p:cSldViewPr>
      <p:cViewPr varScale="1">
        <p:scale>
          <a:sx n="67" d="100"/>
          <a:sy n="67" d="100"/>
        </p:scale>
        <p:origin x="1374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9198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85" d="100"/>
          <a:sy n="85" d="100"/>
        </p:scale>
        <p:origin x="3306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7" Type="http://schemas.openxmlformats.org/officeDocument/2006/relationships/slide" Target="slides/slide112.xml"/><Relationship Id="rId21" Type="http://schemas.openxmlformats.org/officeDocument/2006/relationships/slide" Target="slides/slide16.xml"/><Relationship Id="rId42" Type="http://schemas.openxmlformats.org/officeDocument/2006/relationships/slide" Target="slides/slide37.xml"/><Relationship Id="rId63" Type="http://schemas.openxmlformats.org/officeDocument/2006/relationships/slide" Target="slides/slide58.xml"/><Relationship Id="rId84" Type="http://schemas.openxmlformats.org/officeDocument/2006/relationships/slide" Target="slides/slide79.xml"/><Relationship Id="rId16" Type="http://schemas.openxmlformats.org/officeDocument/2006/relationships/slide" Target="slides/slide11.xml"/><Relationship Id="rId107" Type="http://schemas.openxmlformats.org/officeDocument/2006/relationships/slide" Target="slides/slide102.xml"/><Relationship Id="rId11" Type="http://schemas.openxmlformats.org/officeDocument/2006/relationships/slide" Target="slides/slide6.xml"/><Relationship Id="rId32" Type="http://schemas.openxmlformats.org/officeDocument/2006/relationships/slide" Target="slides/slide27.xml"/><Relationship Id="rId37" Type="http://schemas.openxmlformats.org/officeDocument/2006/relationships/slide" Target="slides/slide32.xml"/><Relationship Id="rId53" Type="http://schemas.openxmlformats.org/officeDocument/2006/relationships/slide" Target="slides/slide48.xml"/><Relationship Id="rId58" Type="http://schemas.openxmlformats.org/officeDocument/2006/relationships/slide" Target="slides/slide53.xml"/><Relationship Id="rId74" Type="http://schemas.openxmlformats.org/officeDocument/2006/relationships/slide" Target="slides/slide69.xml"/><Relationship Id="rId79" Type="http://schemas.openxmlformats.org/officeDocument/2006/relationships/slide" Target="slides/slide74.xml"/><Relationship Id="rId102" Type="http://schemas.openxmlformats.org/officeDocument/2006/relationships/slide" Target="slides/slide97.xml"/><Relationship Id="rId123" Type="http://schemas.openxmlformats.org/officeDocument/2006/relationships/slide" Target="slides/slide118.xml"/><Relationship Id="rId128" Type="http://schemas.openxmlformats.org/officeDocument/2006/relationships/slide" Target="slides/slide123.xml"/><Relationship Id="rId5" Type="http://schemas.openxmlformats.org/officeDocument/2006/relationships/slideMaster" Target="slideMasters/slideMaster5.xml"/><Relationship Id="rId90" Type="http://schemas.openxmlformats.org/officeDocument/2006/relationships/slide" Target="slides/slide85.xml"/><Relationship Id="rId95" Type="http://schemas.openxmlformats.org/officeDocument/2006/relationships/slide" Target="slides/slide90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43" Type="http://schemas.openxmlformats.org/officeDocument/2006/relationships/slide" Target="slides/slide38.xml"/><Relationship Id="rId48" Type="http://schemas.openxmlformats.org/officeDocument/2006/relationships/slide" Target="slides/slide43.xml"/><Relationship Id="rId64" Type="http://schemas.openxmlformats.org/officeDocument/2006/relationships/slide" Target="slides/slide59.xml"/><Relationship Id="rId69" Type="http://schemas.openxmlformats.org/officeDocument/2006/relationships/slide" Target="slides/slide64.xml"/><Relationship Id="rId113" Type="http://schemas.openxmlformats.org/officeDocument/2006/relationships/slide" Target="slides/slide108.xml"/><Relationship Id="rId118" Type="http://schemas.openxmlformats.org/officeDocument/2006/relationships/slide" Target="slides/slide113.xml"/><Relationship Id="rId134" Type="http://schemas.openxmlformats.org/officeDocument/2006/relationships/presProps" Target="presProps.xml"/><Relationship Id="rId80" Type="http://schemas.openxmlformats.org/officeDocument/2006/relationships/slide" Target="slides/slide75.xml"/><Relationship Id="rId85" Type="http://schemas.openxmlformats.org/officeDocument/2006/relationships/slide" Target="slides/slide80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33" Type="http://schemas.openxmlformats.org/officeDocument/2006/relationships/slide" Target="slides/slide28.xml"/><Relationship Id="rId38" Type="http://schemas.openxmlformats.org/officeDocument/2006/relationships/slide" Target="slides/slide33.xml"/><Relationship Id="rId59" Type="http://schemas.openxmlformats.org/officeDocument/2006/relationships/slide" Target="slides/slide54.xml"/><Relationship Id="rId103" Type="http://schemas.openxmlformats.org/officeDocument/2006/relationships/slide" Target="slides/slide98.xml"/><Relationship Id="rId108" Type="http://schemas.openxmlformats.org/officeDocument/2006/relationships/slide" Target="slides/slide103.xml"/><Relationship Id="rId124" Type="http://schemas.openxmlformats.org/officeDocument/2006/relationships/slide" Target="slides/slide119.xml"/><Relationship Id="rId129" Type="http://schemas.openxmlformats.org/officeDocument/2006/relationships/slide" Target="slides/slide124.xml"/><Relationship Id="rId54" Type="http://schemas.openxmlformats.org/officeDocument/2006/relationships/slide" Target="slides/slide49.xml"/><Relationship Id="rId70" Type="http://schemas.openxmlformats.org/officeDocument/2006/relationships/slide" Target="slides/slide65.xml"/><Relationship Id="rId75" Type="http://schemas.openxmlformats.org/officeDocument/2006/relationships/slide" Target="slides/slide70.xml"/><Relationship Id="rId91" Type="http://schemas.openxmlformats.org/officeDocument/2006/relationships/slide" Target="slides/slide86.xml"/><Relationship Id="rId96" Type="http://schemas.openxmlformats.org/officeDocument/2006/relationships/slide" Target="slides/slide9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49" Type="http://schemas.openxmlformats.org/officeDocument/2006/relationships/slide" Target="slides/slide44.xml"/><Relationship Id="rId114" Type="http://schemas.openxmlformats.org/officeDocument/2006/relationships/slide" Target="slides/slide109.xml"/><Relationship Id="rId119" Type="http://schemas.openxmlformats.org/officeDocument/2006/relationships/slide" Target="slides/slide114.xml"/><Relationship Id="rId44" Type="http://schemas.openxmlformats.org/officeDocument/2006/relationships/slide" Target="slides/slide39.xml"/><Relationship Id="rId60" Type="http://schemas.openxmlformats.org/officeDocument/2006/relationships/slide" Target="slides/slide55.xml"/><Relationship Id="rId65" Type="http://schemas.openxmlformats.org/officeDocument/2006/relationships/slide" Target="slides/slide60.xml"/><Relationship Id="rId81" Type="http://schemas.openxmlformats.org/officeDocument/2006/relationships/slide" Target="slides/slide76.xml"/><Relationship Id="rId86" Type="http://schemas.openxmlformats.org/officeDocument/2006/relationships/slide" Target="slides/slide81.xml"/><Relationship Id="rId130" Type="http://schemas.openxmlformats.org/officeDocument/2006/relationships/slide" Target="slides/slide125.xml"/><Relationship Id="rId135" Type="http://schemas.openxmlformats.org/officeDocument/2006/relationships/viewProps" Target="viewProps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39" Type="http://schemas.openxmlformats.org/officeDocument/2006/relationships/slide" Target="slides/slide34.xml"/><Relationship Id="rId109" Type="http://schemas.openxmlformats.org/officeDocument/2006/relationships/slide" Target="slides/slide104.xml"/><Relationship Id="rId34" Type="http://schemas.openxmlformats.org/officeDocument/2006/relationships/slide" Target="slides/slide29.xml"/><Relationship Id="rId50" Type="http://schemas.openxmlformats.org/officeDocument/2006/relationships/slide" Target="slides/slide45.xml"/><Relationship Id="rId55" Type="http://schemas.openxmlformats.org/officeDocument/2006/relationships/slide" Target="slides/slide50.xml"/><Relationship Id="rId76" Type="http://schemas.openxmlformats.org/officeDocument/2006/relationships/slide" Target="slides/slide71.xml"/><Relationship Id="rId97" Type="http://schemas.openxmlformats.org/officeDocument/2006/relationships/slide" Target="slides/slide92.xml"/><Relationship Id="rId104" Type="http://schemas.openxmlformats.org/officeDocument/2006/relationships/slide" Target="slides/slide99.xml"/><Relationship Id="rId120" Type="http://schemas.openxmlformats.org/officeDocument/2006/relationships/slide" Target="slides/slide115.xml"/><Relationship Id="rId125" Type="http://schemas.openxmlformats.org/officeDocument/2006/relationships/slide" Target="slides/slide120.xml"/><Relationship Id="rId7" Type="http://schemas.openxmlformats.org/officeDocument/2006/relationships/slide" Target="slides/slide2.xml"/><Relationship Id="rId71" Type="http://schemas.openxmlformats.org/officeDocument/2006/relationships/slide" Target="slides/slide66.xml"/><Relationship Id="rId92" Type="http://schemas.openxmlformats.org/officeDocument/2006/relationships/slide" Target="slides/slide87.xml"/><Relationship Id="rId2" Type="http://schemas.openxmlformats.org/officeDocument/2006/relationships/slideMaster" Target="slideMasters/slideMaster2.xml"/><Relationship Id="rId29" Type="http://schemas.openxmlformats.org/officeDocument/2006/relationships/slide" Target="slides/slide24.xml"/><Relationship Id="rId24" Type="http://schemas.openxmlformats.org/officeDocument/2006/relationships/slide" Target="slides/slide19.xml"/><Relationship Id="rId40" Type="http://schemas.openxmlformats.org/officeDocument/2006/relationships/slide" Target="slides/slide35.xml"/><Relationship Id="rId45" Type="http://schemas.openxmlformats.org/officeDocument/2006/relationships/slide" Target="slides/slide40.xml"/><Relationship Id="rId66" Type="http://schemas.openxmlformats.org/officeDocument/2006/relationships/slide" Target="slides/slide61.xml"/><Relationship Id="rId87" Type="http://schemas.openxmlformats.org/officeDocument/2006/relationships/slide" Target="slides/slide82.xml"/><Relationship Id="rId110" Type="http://schemas.openxmlformats.org/officeDocument/2006/relationships/slide" Target="slides/slide105.xml"/><Relationship Id="rId115" Type="http://schemas.openxmlformats.org/officeDocument/2006/relationships/slide" Target="slides/slide110.xml"/><Relationship Id="rId131" Type="http://schemas.openxmlformats.org/officeDocument/2006/relationships/slide" Target="slides/slide126.xml"/><Relationship Id="rId136" Type="http://schemas.openxmlformats.org/officeDocument/2006/relationships/theme" Target="theme/theme1.xml"/><Relationship Id="rId61" Type="http://schemas.openxmlformats.org/officeDocument/2006/relationships/slide" Target="slides/slide56.xml"/><Relationship Id="rId82" Type="http://schemas.openxmlformats.org/officeDocument/2006/relationships/slide" Target="slides/slide77.xml"/><Relationship Id="rId19" Type="http://schemas.openxmlformats.org/officeDocument/2006/relationships/slide" Target="slides/slide14.xml"/><Relationship Id="rId14" Type="http://schemas.openxmlformats.org/officeDocument/2006/relationships/slide" Target="slides/slide9.xml"/><Relationship Id="rId30" Type="http://schemas.openxmlformats.org/officeDocument/2006/relationships/slide" Target="slides/slide25.xml"/><Relationship Id="rId35" Type="http://schemas.openxmlformats.org/officeDocument/2006/relationships/slide" Target="slides/slide30.xml"/><Relationship Id="rId56" Type="http://schemas.openxmlformats.org/officeDocument/2006/relationships/slide" Target="slides/slide51.xml"/><Relationship Id="rId77" Type="http://schemas.openxmlformats.org/officeDocument/2006/relationships/slide" Target="slides/slide72.xml"/><Relationship Id="rId100" Type="http://schemas.openxmlformats.org/officeDocument/2006/relationships/slide" Target="slides/slide95.xml"/><Relationship Id="rId105" Type="http://schemas.openxmlformats.org/officeDocument/2006/relationships/slide" Target="slides/slide100.xml"/><Relationship Id="rId126" Type="http://schemas.openxmlformats.org/officeDocument/2006/relationships/slide" Target="slides/slide121.xml"/><Relationship Id="rId8" Type="http://schemas.openxmlformats.org/officeDocument/2006/relationships/slide" Target="slides/slide3.xml"/><Relationship Id="rId51" Type="http://schemas.openxmlformats.org/officeDocument/2006/relationships/slide" Target="slides/slide46.xml"/><Relationship Id="rId72" Type="http://schemas.openxmlformats.org/officeDocument/2006/relationships/slide" Target="slides/slide67.xml"/><Relationship Id="rId93" Type="http://schemas.openxmlformats.org/officeDocument/2006/relationships/slide" Target="slides/slide88.xml"/><Relationship Id="rId98" Type="http://schemas.openxmlformats.org/officeDocument/2006/relationships/slide" Target="slides/slide93.xml"/><Relationship Id="rId121" Type="http://schemas.openxmlformats.org/officeDocument/2006/relationships/slide" Target="slides/slide116.xml"/><Relationship Id="rId3" Type="http://schemas.openxmlformats.org/officeDocument/2006/relationships/slideMaster" Target="slideMasters/slideMaster3.xml"/><Relationship Id="rId25" Type="http://schemas.openxmlformats.org/officeDocument/2006/relationships/slide" Target="slides/slide20.xml"/><Relationship Id="rId46" Type="http://schemas.openxmlformats.org/officeDocument/2006/relationships/slide" Target="slides/slide41.xml"/><Relationship Id="rId67" Type="http://schemas.openxmlformats.org/officeDocument/2006/relationships/slide" Target="slides/slide62.xml"/><Relationship Id="rId116" Type="http://schemas.openxmlformats.org/officeDocument/2006/relationships/slide" Target="slides/slide111.xml"/><Relationship Id="rId137" Type="http://schemas.openxmlformats.org/officeDocument/2006/relationships/tableStyles" Target="tableStyles.xml"/><Relationship Id="rId20" Type="http://schemas.openxmlformats.org/officeDocument/2006/relationships/slide" Target="slides/slide15.xml"/><Relationship Id="rId41" Type="http://schemas.openxmlformats.org/officeDocument/2006/relationships/slide" Target="slides/slide36.xml"/><Relationship Id="rId62" Type="http://schemas.openxmlformats.org/officeDocument/2006/relationships/slide" Target="slides/slide57.xml"/><Relationship Id="rId83" Type="http://schemas.openxmlformats.org/officeDocument/2006/relationships/slide" Target="slides/slide78.xml"/><Relationship Id="rId88" Type="http://schemas.openxmlformats.org/officeDocument/2006/relationships/slide" Target="slides/slide83.xml"/><Relationship Id="rId111" Type="http://schemas.openxmlformats.org/officeDocument/2006/relationships/slide" Target="slides/slide106.xml"/><Relationship Id="rId132" Type="http://schemas.openxmlformats.org/officeDocument/2006/relationships/notesMaster" Target="notesMasters/notesMaster1.xml"/><Relationship Id="rId15" Type="http://schemas.openxmlformats.org/officeDocument/2006/relationships/slide" Target="slides/slide10.xml"/><Relationship Id="rId36" Type="http://schemas.openxmlformats.org/officeDocument/2006/relationships/slide" Target="slides/slide31.xml"/><Relationship Id="rId57" Type="http://schemas.openxmlformats.org/officeDocument/2006/relationships/slide" Target="slides/slide52.xml"/><Relationship Id="rId106" Type="http://schemas.openxmlformats.org/officeDocument/2006/relationships/slide" Target="slides/slide101.xml"/><Relationship Id="rId127" Type="http://schemas.openxmlformats.org/officeDocument/2006/relationships/slide" Target="slides/slide122.xml"/><Relationship Id="rId10" Type="http://schemas.openxmlformats.org/officeDocument/2006/relationships/slide" Target="slides/slide5.xml"/><Relationship Id="rId31" Type="http://schemas.openxmlformats.org/officeDocument/2006/relationships/slide" Target="slides/slide26.xml"/><Relationship Id="rId52" Type="http://schemas.openxmlformats.org/officeDocument/2006/relationships/slide" Target="slides/slide47.xml"/><Relationship Id="rId73" Type="http://schemas.openxmlformats.org/officeDocument/2006/relationships/slide" Target="slides/slide68.xml"/><Relationship Id="rId78" Type="http://schemas.openxmlformats.org/officeDocument/2006/relationships/slide" Target="slides/slide73.xml"/><Relationship Id="rId94" Type="http://schemas.openxmlformats.org/officeDocument/2006/relationships/slide" Target="slides/slide89.xml"/><Relationship Id="rId99" Type="http://schemas.openxmlformats.org/officeDocument/2006/relationships/slide" Target="slides/slide94.xml"/><Relationship Id="rId101" Type="http://schemas.openxmlformats.org/officeDocument/2006/relationships/slide" Target="slides/slide96.xml"/><Relationship Id="rId122" Type="http://schemas.openxmlformats.org/officeDocument/2006/relationships/slide" Target="slides/slide117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26" Type="http://schemas.openxmlformats.org/officeDocument/2006/relationships/slide" Target="slides/slide21.xml"/><Relationship Id="rId47" Type="http://schemas.openxmlformats.org/officeDocument/2006/relationships/slide" Target="slides/slide42.xml"/><Relationship Id="rId68" Type="http://schemas.openxmlformats.org/officeDocument/2006/relationships/slide" Target="slides/slide63.xml"/><Relationship Id="rId89" Type="http://schemas.openxmlformats.org/officeDocument/2006/relationships/slide" Target="slides/slide84.xml"/><Relationship Id="rId112" Type="http://schemas.openxmlformats.org/officeDocument/2006/relationships/slide" Target="slides/slide107.xml"/><Relationship Id="rId133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45B7F6-0143-41C2-97C9-4F05DC18A6A4}" type="datetimeFigureOut">
              <a:rPr lang="en-US" smtClean="0"/>
              <a:pPr/>
              <a:t>4/3/2020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9F3CA4-CC92-4A82-A449-D9014E7EF9A9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5841568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99AEB8-D6C1-4FEB-85D1-908D706F6FDD}" type="datetimeFigureOut">
              <a:rPr lang="en-US" smtClean="0"/>
              <a:pPr/>
              <a:t>4/3/2020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C41873-79E9-4174-80D2-8BAFBFA9A2A6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423498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0C41873-79E9-4174-80D2-8BAFBFA9A2A6}" type="slidenum">
              <a:rPr kumimoji="0" lang="en-A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A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879399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C41873-79E9-4174-80D2-8BAFBFA9A2A6}" type="slidenum">
              <a:rPr lang="en-AU" smtClean="0"/>
              <a:pPr/>
              <a:t>108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1499954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C41873-79E9-4174-80D2-8BAFBFA9A2A6}" type="slidenum">
              <a:rPr lang="en-AU" smtClean="0"/>
              <a:pPr/>
              <a:t>109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0776006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C41873-79E9-4174-80D2-8BAFBFA9A2A6}" type="slidenum">
              <a:rPr lang="en-AU" smtClean="0"/>
              <a:pPr/>
              <a:t>115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3887674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C41873-79E9-4174-80D2-8BAFBFA9A2A6}" type="slidenum">
              <a:rPr lang="en-AU" smtClean="0"/>
              <a:pPr/>
              <a:t>116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5573788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C41873-79E9-4174-80D2-8BAFBFA9A2A6}" type="slidenum">
              <a:rPr lang="en-AU" smtClean="0"/>
              <a:pPr/>
              <a:t>117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3477544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C41873-79E9-4174-80D2-8BAFBFA9A2A6}" type="slidenum">
              <a:rPr lang="en-AU" smtClean="0"/>
              <a:pPr/>
              <a:t>118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1926573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C41873-79E9-4174-80D2-8BAFBFA9A2A6}" type="slidenum">
              <a:rPr lang="en-AU" smtClean="0"/>
              <a:pPr/>
              <a:t>119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8429644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C41873-79E9-4174-80D2-8BAFBFA9A2A6}" type="slidenum">
              <a:rPr lang="en-AU" smtClean="0"/>
              <a:pPr/>
              <a:t>120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1628215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C41873-79E9-4174-80D2-8BAFBFA9A2A6}" type="slidenum">
              <a:rPr lang="en-AU" smtClean="0"/>
              <a:pPr/>
              <a:t>121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0893998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C41873-79E9-4174-80D2-8BAFBFA9A2A6}" type="slidenum">
              <a:rPr lang="en-AU" smtClean="0"/>
              <a:pPr/>
              <a:t>122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173111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C41873-79E9-4174-80D2-8BAFBFA9A2A6}" type="slidenum">
              <a:rPr lang="en-AU" smtClean="0"/>
              <a:pPr/>
              <a:t>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6980930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C41873-79E9-4174-80D2-8BAFBFA9A2A6}" type="slidenum">
              <a:rPr lang="en-AU" smtClean="0"/>
              <a:pPr/>
              <a:t>123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6787552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C41873-79E9-4174-80D2-8BAFBFA9A2A6}" type="slidenum">
              <a:rPr lang="en-AU" smtClean="0"/>
              <a:pPr/>
              <a:t>124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603948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C41873-79E9-4174-80D2-8BAFBFA9A2A6}" type="slidenum">
              <a:rPr lang="en-AU" smtClean="0"/>
              <a:pPr/>
              <a:t>67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4160992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C41873-79E9-4174-80D2-8BAFBFA9A2A6}" type="slidenum">
              <a:rPr lang="en-AU" smtClean="0"/>
              <a:pPr/>
              <a:t>102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279203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C41873-79E9-4174-80D2-8BAFBFA9A2A6}" type="slidenum">
              <a:rPr lang="en-AU" smtClean="0"/>
              <a:pPr/>
              <a:t>103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6734102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C41873-79E9-4174-80D2-8BAFBFA9A2A6}" type="slidenum">
              <a:rPr lang="en-AU" smtClean="0"/>
              <a:pPr/>
              <a:t>104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1968063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C41873-79E9-4174-80D2-8BAFBFA9A2A6}" type="slidenum">
              <a:rPr lang="en-AU" smtClean="0"/>
              <a:pPr/>
              <a:t>105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8451278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C41873-79E9-4174-80D2-8BAFBFA9A2A6}" type="slidenum">
              <a:rPr lang="en-AU" smtClean="0"/>
              <a:pPr/>
              <a:t>106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0992366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C41873-79E9-4174-80D2-8BAFBFA9A2A6}" type="slidenum">
              <a:rPr lang="en-AU" smtClean="0"/>
              <a:pPr/>
              <a:t>107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445320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PPT footer ccc v2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65304"/>
            <a:ext cx="9144000" cy="692696"/>
          </a:xfrm>
          <a:prstGeom prst="rect">
            <a:avLst/>
          </a:prstGeom>
        </p:spPr>
      </p:pic>
      <p:pic>
        <p:nvPicPr>
          <p:cNvPr id="9" name="Picture 4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08304" y="6275660"/>
            <a:ext cx="1628775" cy="39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3568" y="6221937"/>
            <a:ext cx="623562" cy="447423"/>
          </a:xfrm>
          <a:prstGeom prst="rect">
            <a:avLst/>
          </a:prstGeom>
        </p:spPr>
        <p:txBody>
          <a:bodyPr/>
          <a:lstStyle>
            <a:lvl1pPr>
              <a:defRPr sz="2400" b="1">
                <a:solidFill>
                  <a:schemeClr val="bg1"/>
                </a:solidFill>
              </a:defRPr>
            </a:lvl1pPr>
          </a:lstStyle>
          <a:p>
            <a:fld id="{B2FDDA61-8986-4B98-BDE4-3733C35BEFC5}" type="slidenum">
              <a:rPr lang="en-AU" smtClean="0"/>
              <a:pPr/>
              <a:t>‹#›</a:t>
            </a:fld>
            <a:endParaRPr lang="en-A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896D5-CAEC-4E90-B2AF-D360D1E61757}" type="datetimeFigureOut">
              <a:rPr lang="en-US" smtClean="0"/>
              <a:pPr/>
              <a:t>4/3/2020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FCB5E-8B2F-4E99-8720-DB94C5C23A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896D5-CAEC-4E90-B2AF-D360D1E61757}" type="datetimeFigureOut">
              <a:rPr lang="en-US" smtClean="0"/>
              <a:pPr/>
              <a:t>4/3/2020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FCB5E-8B2F-4E99-8720-DB94C5C23A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896D5-CAEC-4E90-B2AF-D360D1E61757}" type="datetimeFigureOut">
              <a:rPr lang="en-US" smtClean="0"/>
              <a:pPr/>
              <a:t>4/3/2020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FCB5E-8B2F-4E99-8720-DB94C5C23A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896D5-CAEC-4E90-B2AF-D360D1E61757}" type="datetimeFigureOut">
              <a:rPr lang="en-US" smtClean="0"/>
              <a:pPr/>
              <a:t>4/3/2020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FCB5E-8B2F-4E99-8720-DB94C5C23A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896D5-CAEC-4E90-B2AF-D360D1E61757}" type="datetimeFigureOut">
              <a:rPr lang="en-US" smtClean="0"/>
              <a:pPr/>
              <a:t>4/3/2020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FCB5E-8B2F-4E99-8720-DB94C5C23A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896D5-CAEC-4E90-B2AF-D360D1E61757}" type="datetimeFigureOut">
              <a:rPr lang="en-US" smtClean="0"/>
              <a:pPr/>
              <a:t>4/3/2020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FCB5E-8B2F-4E99-8720-DB94C5C23A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896D5-CAEC-4E90-B2AF-D360D1E61757}" type="datetimeFigureOut">
              <a:rPr lang="en-US" smtClean="0"/>
              <a:pPr/>
              <a:t>4/3/2020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FCB5E-8B2F-4E99-8720-DB94C5C23A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896D5-CAEC-4E90-B2AF-D360D1E61757}" type="datetimeFigureOut">
              <a:rPr lang="en-US" smtClean="0"/>
              <a:pPr/>
              <a:t>4/3/2020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FCB5E-8B2F-4E99-8720-DB94C5C23A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896D5-CAEC-4E90-B2AF-D360D1E61757}" type="datetimeFigureOut">
              <a:rPr lang="en-US" smtClean="0"/>
              <a:pPr/>
              <a:t>4/3/2020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FCB5E-8B2F-4E99-8720-DB94C5C23A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PPT footer ccc v2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65304"/>
            <a:ext cx="9144000" cy="692696"/>
          </a:xfrm>
          <a:prstGeom prst="rect">
            <a:avLst/>
          </a:prstGeom>
        </p:spPr>
      </p:pic>
      <p:pic>
        <p:nvPicPr>
          <p:cNvPr id="9" name="Picture 4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08304" y="6275660"/>
            <a:ext cx="1628775" cy="39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3568" y="6221937"/>
            <a:ext cx="623562" cy="447423"/>
          </a:xfrm>
          <a:prstGeom prst="rect">
            <a:avLst/>
          </a:prstGeom>
        </p:spPr>
        <p:txBody>
          <a:bodyPr/>
          <a:lstStyle>
            <a:lvl1pPr>
              <a:defRPr sz="2400" b="1">
                <a:solidFill>
                  <a:schemeClr val="bg1"/>
                </a:solidFill>
              </a:defRPr>
            </a:lvl1pPr>
          </a:lstStyle>
          <a:p>
            <a:fld id="{B2FDDA61-8986-4B98-BDE4-3733C35BEFC5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61393663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PPT footer ccc v2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20680"/>
            <a:ext cx="9144000" cy="764704"/>
          </a:xfrm>
          <a:prstGeom prst="rect">
            <a:avLst/>
          </a:prstGeom>
        </p:spPr>
      </p:pic>
      <p:sp>
        <p:nvSpPr>
          <p:cNvPr id="7" name="Rectangle 6"/>
          <p:cNvSpPr>
            <a:spLocks noChangeArrowheads="1"/>
          </p:cNvSpPr>
          <p:nvPr userDrawn="1"/>
        </p:nvSpPr>
        <p:spPr bwMode="auto">
          <a:xfrm>
            <a:off x="1" y="0"/>
            <a:ext cx="1187624" cy="6093296"/>
          </a:xfrm>
          <a:prstGeom prst="rect">
            <a:avLst/>
          </a:prstGeom>
          <a:solidFill>
            <a:srgbClr val="D9D9D9"/>
          </a:solidFill>
          <a:ln w="0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/>
            <a:r>
              <a:rPr lang="zh-TW" altLang="en-US" dirty="0">
                <a:solidFill>
                  <a:srgbClr val="FF0000"/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9552" y="6093296"/>
            <a:ext cx="889176" cy="447423"/>
          </a:xfrm>
          <a:prstGeom prst="rect">
            <a:avLst/>
          </a:prstGeom>
        </p:spPr>
        <p:txBody>
          <a:bodyPr/>
          <a:lstStyle>
            <a:lvl1pPr>
              <a:defRPr sz="2400" b="1">
                <a:solidFill>
                  <a:schemeClr val="bg1"/>
                </a:solidFill>
              </a:defRPr>
            </a:lvl1pPr>
          </a:lstStyle>
          <a:p>
            <a:fld id="{B2FDDA61-8986-4B98-BDE4-3733C35BEFC5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13" name="TextBox 12"/>
          <p:cNvSpPr txBox="1">
            <a:spLocks noChangeArrowheads="1"/>
          </p:cNvSpPr>
          <p:nvPr userDrawn="1"/>
        </p:nvSpPr>
        <p:spPr bwMode="auto">
          <a:xfrm>
            <a:off x="120553" y="476672"/>
            <a:ext cx="1187624" cy="54168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  <a:buClr>
                <a:srgbClr val="000000"/>
              </a:buClr>
              <a:buSzPct val="100000"/>
              <a:defRPr/>
            </a:pPr>
            <a:r>
              <a:rPr lang="en-US" altLang="en-US" sz="2200" b="1" dirty="0">
                <a:solidFill>
                  <a:schemeClr val="accent1">
                    <a:lumMod val="50000"/>
                  </a:schemeClr>
                </a:solidFill>
                <a:latin typeface="HanWangYenLight" pitchFamily="18" charset="-120"/>
                <a:ea typeface="HanWangYenLight" pitchFamily="18" charset="-120"/>
              </a:rPr>
              <a:t>默禱</a:t>
            </a:r>
          </a:p>
          <a:p>
            <a:pPr>
              <a:lnSpc>
                <a:spcPct val="100000"/>
              </a:lnSpc>
              <a:spcBef>
                <a:spcPts val="600"/>
              </a:spcBef>
              <a:buClr>
                <a:srgbClr val="000000"/>
              </a:buClr>
              <a:buSzPct val="100000"/>
              <a:defRPr/>
            </a:pPr>
            <a:r>
              <a:rPr lang="en-US" altLang="en-US" sz="2200" b="1" dirty="0">
                <a:solidFill>
                  <a:schemeClr val="accent1">
                    <a:lumMod val="50000"/>
                  </a:schemeClr>
                </a:solidFill>
                <a:latin typeface="HanWangYenLight" pitchFamily="18" charset="-120"/>
                <a:ea typeface="HanWangYenLight" pitchFamily="18" charset="-120"/>
              </a:rPr>
              <a:t>宣召</a:t>
            </a:r>
          </a:p>
          <a:p>
            <a:pPr>
              <a:lnSpc>
                <a:spcPct val="100000"/>
              </a:lnSpc>
              <a:spcBef>
                <a:spcPts val="600"/>
              </a:spcBef>
              <a:buClr>
                <a:srgbClr val="000000"/>
              </a:buClr>
              <a:buSzPct val="100000"/>
              <a:defRPr/>
            </a:pPr>
            <a:r>
              <a:rPr lang="zh-TW" altLang="en-US" sz="2200" b="1" dirty="0">
                <a:solidFill>
                  <a:schemeClr val="accent1">
                    <a:lumMod val="50000"/>
                  </a:schemeClr>
                </a:solidFill>
                <a:latin typeface="HanWangYenLight" pitchFamily="18" charset="-120"/>
                <a:ea typeface="HanWangYenLight" pitchFamily="18" charset="-120"/>
              </a:rPr>
              <a:t>詩歌</a:t>
            </a:r>
            <a:endParaRPr lang="en-US" altLang="en-US" sz="2200" b="1" dirty="0">
              <a:solidFill>
                <a:schemeClr val="accent1">
                  <a:lumMod val="50000"/>
                </a:schemeClr>
              </a:solidFill>
              <a:latin typeface="HanWangYenLight" pitchFamily="18" charset="-120"/>
              <a:ea typeface="HanWangYenLight" pitchFamily="18" charset="-120"/>
            </a:endParaRPr>
          </a:p>
          <a:p>
            <a:pPr>
              <a:lnSpc>
                <a:spcPct val="100000"/>
              </a:lnSpc>
              <a:spcBef>
                <a:spcPts val="600"/>
              </a:spcBef>
              <a:buClr>
                <a:srgbClr val="000000"/>
              </a:buClr>
              <a:buSzPct val="100000"/>
              <a:defRPr/>
            </a:pPr>
            <a:r>
              <a:rPr lang="zh-TW" altLang="en-US" sz="2200" b="1" dirty="0">
                <a:solidFill>
                  <a:schemeClr val="accent1">
                    <a:lumMod val="50000"/>
                  </a:schemeClr>
                </a:solidFill>
                <a:latin typeface="HanWangYenLight" pitchFamily="18" charset="-120"/>
                <a:ea typeface="HanWangYenLight" pitchFamily="18" charset="-120"/>
              </a:rPr>
              <a:t>祈禱</a:t>
            </a:r>
            <a:endParaRPr lang="en-AU" altLang="zh-TW" sz="2200" b="1" dirty="0">
              <a:solidFill>
                <a:schemeClr val="accent1">
                  <a:lumMod val="50000"/>
                </a:schemeClr>
              </a:solidFill>
              <a:latin typeface="HanWangYenLight" pitchFamily="18" charset="-120"/>
              <a:ea typeface="HanWangYenLight" pitchFamily="18" charset="-12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ct val="100000"/>
              <a:buFontTx/>
              <a:buNone/>
              <a:tabLst/>
              <a:defRPr/>
            </a:pPr>
            <a:r>
              <a:rPr lang="zh-TW" altLang="en-US" sz="2200" b="1" kern="1200" dirty="0">
                <a:solidFill>
                  <a:schemeClr val="accent1">
                    <a:lumMod val="50000"/>
                  </a:schemeClr>
                </a:solidFill>
                <a:latin typeface="HanWangYenLight" pitchFamily="18" charset="-120"/>
                <a:ea typeface="HanWangYenLight" pitchFamily="18" charset="-120"/>
                <a:cs typeface="+mn-cs"/>
              </a:rPr>
              <a:t>短講</a:t>
            </a:r>
            <a:endParaRPr lang="en-US" altLang="zh-TW" sz="2200" b="1" kern="1200" dirty="0">
              <a:solidFill>
                <a:schemeClr val="accent1">
                  <a:lumMod val="50000"/>
                </a:schemeClr>
              </a:solidFill>
              <a:latin typeface="HanWangYenLight" pitchFamily="18" charset="-120"/>
              <a:ea typeface="HanWangYenLight" pitchFamily="18" charset="-120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ct val="100000"/>
              <a:buFontTx/>
              <a:buNone/>
              <a:tabLst/>
              <a:defRPr/>
            </a:pPr>
            <a:r>
              <a:rPr lang="ja-JP" altLang="en-US" sz="2200" b="1" kern="1200" dirty="0">
                <a:solidFill>
                  <a:schemeClr val="accent1">
                    <a:lumMod val="50000"/>
                  </a:schemeClr>
                </a:solidFill>
                <a:latin typeface="HanWangYenLight" pitchFamily="18" charset="-120"/>
                <a:ea typeface="HanWangYenLight" pitchFamily="18" charset="-120"/>
                <a:cs typeface="+mn-cs"/>
              </a:rPr>
              <a:t>金句</a:t>
            </a:r>
            <a:endParaRPr lang="en-AU" altLang="zh-TW" sz="2200" b="1" kern="1200" dirty="0">
              <a:solidFill>
                <a:schemeClr val="accent1">
                  <a:lumMod val="50000"/>
                </a:schemeClr>
              </a:solidFill>
              <a:latin typeface="HanWangYenLight" pitchFamily="18" charset="-120"/>
              <a:ea typeface="HanWangYenLight" pitchFamily="18" charset="-120"/>
              <a:cs typeface="+mn-cs"/>
            </a:endParaRPr>
          </a:p>
          <a:p>
            <a:pPr>
              <a:lnSpc>
                <a:spcPct val="100000"/>
              </a:lnSpc>
              <a:spcBef>
                <a:spcPts val="600"/>
              </a:spcBef>
              <a:buClr>
                <a:srgbClr val="000000"/>
              </a:buClr>
              <a:buSzPct val="100000"/>
              <a:defRPr/>
            </a:pPr>
            <a:r>
              <a:rPr lang="en-US" altLang="en-US" sz="2200" b="1" dirty="0" err="1">
                <a:solidFill>
                  <a:schemeClr val="accent1">
                    <a:lumMod val="50000"/>
                  </a:schemeClr>
                </a:solidFill>
                <a:latin typeface="HanWangYenLight" pitchFamily="18" charset="-120"/>
                <a:ea typeface="HanWangYenLight" pitchFamily="18" charset="-120"/>
              </a:rPr>
              <a:t>讀經</a:t>
            </a:r>
            <a:endParaRPr lang="en-US" altLang="en-US" sz="2200" b="1" dirty="0">
              <a:solidFill>
                <a:schemeClr val="accent1">
                  <a:lumMod val="50000"/>
                </a:schemeClr>
              </a:solidFill>
              <a:latin typeface="HanWangYenLight" pitchFamily="18" charset="-120"/>
              <a:ea typeface="HanWangYenLight" pitchFamily="18" charset="-120"/>
            </a:endParaRPr>
          </a:p>
          <a:p>
            <a:pPr>
              <a:lnSpc>
                <a:spcPct val="100000"/>
              </a:lnSpc>
              <a:spcBef>
                <a:spcPts val="600"/>
              </a:spcBef>
              <a:buClr>
                <a:srgbClr val="000000"/>
              </a:buClr>
              <a:buSzPct val="100000"/>
              <a:defRPr/>
            </a:pPr>
            <a:r>
              <a:rPr lang="en-US" altLang="en-US" sz="2200" b="1" dirty="0" err="1">
                <a:solidFill>
                  <a:schemeClr val="accent1">
                    <a:lumMod val="50000"/>
                  </a:schemeClr>
                </a:solidFill>
                <a:latin typeface="HanWangYenLight" pitchFamily="18" charset="-120"/>
                <a:ea typeface="HanWangYenLight" pitchFamily="18" charset="-120"/>
              </a:rPr>
              <a:t>信息</a:t>
            </a:r>
            <a:endParaRPr lang="en-US" altLang="en-US" sz="2200" b="1" dirty="0">
              <a:solidFill>
                <a:schemeClr val="accent1">
                  <a:lumMod val="50000"/>
                </a:schemeClr>
              </a:solidFill>
              <a:latin typeface="HanWangYenLight" pitchFamily="18" charset="-120"/>
              <a:ea typeface="HanWangYenLight" pitchFamily="18" charset="-120"/>
            </a:endParaRPr>
          </a:p>
          <a:p>
            <a:pPr>
              <a:lnSpc>
                <a:spcPct val="100000"/>
              </a:lnSpc>
              <a:spcBef>
                <a:spcPts val="600"/>
              </a:spcBef>
              <a:buClr>
                <a:srgbClr val="000000"/>
              </a:buClr>
              <a:buSzPct val="100000"/>
              <a:defRPr/>
            </a:pPr>
            <a:r>
              <a:rPr lang="zh-TW" altLang="en-US" sz="2200" b="1" dirty="0">
                <a:solidFill>
                  <a:schemeClr val="accent1">
                    <a:lumMod val="50000"/>
                  </a:schemeClr>
                </a:solidFill>
                <a:latin typeface="HanWangYenLight" pitchFamily="18" charset="-120"/>
                <a:ea typeface="HanWangYenLight" pitchFamily="18" charset="-120"/>
              </a:rPr>
              <a:t>奉獻</a:t>
            </a:r>
            <a:endParaRPr lang="en-AU" altLang="zh-TW" sz="2200" b="1" dirty="0">
              <a:solidFill>
                <a:schemeClr val="accent1">
                  <a:lumMod val="50000"/>
                </a:schemeClr>
              </a:solidFill>
              <a:latin typeface="HanWangYenLight" pitchFamily="18" charset="-120"/>
              <a:ea typeface="HanWangYenLight" pitchFamily="18" charset="-120"/>
            </a:endParaRPr>
          </a:p>
          <a:p>
            <a:pPr>
              <a:lnSpc>
                <a:spcPct val="100000"/>
              </a:lnSpc>
              <a:spcBef>
                <a:spcPts val="600"/>
              </a:spcBef>
              <a:buClr>
                <a:srgbClr val="000000"/>
              </a:buClr>
              <a:buSzPct val="100000"/>
              <a:defRPr/>
            </a:pPr>
            <a:r>
              <a:rPr lang="en-US" altLang="en-US" sz="2200" b="1" dirty="0" err="1">
                <a:solidFill>
                  <a:schemeClr val="accent1">
                    <a:lumMod val="50000"/>
                  </a:schemeClr>
                </a:solidFill>
                <a:latin typeface="HanWangYenLight" pitchFamily="18" charset="-120"/>
                <a:ea typeface="HanWangYenLight" pitchFamily="18" charset="-120"/>
              </a:rPr>
              <a:t>歡迎</a:t>
            </a:r>
            <a:endParaRPr lang="en-US" altLang="en-US" sz="2200" b="1" dirty="0">
              <a:solidFill>
                <a:schemeClr val="accent1">
                  <a:lumMod val="50000"/>
                </a:schemeClr>
              </a:solidFill>
              <a:latin typeface="HanWangYenLight" pitchFamily="18" charset="-120"/>
              <a:ea typeface="HanWangYenLight" pitchFamily="18" charset="-120"/>
            </a:endParaRPr>
          </a:p>
          <a:p>
            <a:pPr>
              <a:lnSpc>
                <a:spcPct val="100000"/>
              </a:lnSpc>
              <a:spcBef>
                <a:spcPts val="600"/>
              </a:spcBef>
              <a:buClr>
                <a:srgbClr val="000000"/>
              </a:buClr>
              <a:buSzPct val="100000"/>
              <a:defRPr/>
            </a:pPr>
            <a:r>
              <a:rPr lang="en-US" altLang="en-US" sz="2200" b="1" dirty="0" err="1">
                <a:solidFill>
                  <a:schemeClr val="accent1">
                    <a:lumMod val="50000"/>
                  </a:schemeClr>
                </a:solidFill>
                <a:latin typeface="HanWangYenLight" pitchFamily="18" charset="-120"/>
                <a:ea typeface="HanWangYenLight" pitchFamily="18" charset="-120"/>
              </a:rPr>
              <a:t>報告</a:t>
            </a:r>
            <a:endParaRPr lang="en-US" altLang="en-US" sz="2200" b="1" dirty="0">
              <a:solidFill>
                <a:schemeClr val="accent1">
                  <a:lumMod val="50000"/>
                </a:schemeClr>
              </a:solidFill>
              <a:latin typeface="HanWangYenLight" pitchFamily="18" charset="-120"/>
              <a:ea typeface="HanWangYenLight" pitchFamily="18" charset="-120"/>
            </a:endParaRPr>
          </a:p>
          <a:p>
            <a:pPr>
              <a:lnSpc>
                <a:spcPct val="100000"/>
              </a:lnSpc>
              <a:spcBef>
                <a:spcPts val="600"/>
              </a:spcBef>
              <a:buClr>
                <a:srgbClr val="000000"/>
              </a:buClr>
              <a:buSzPct val="100000"/>
              <a:defRPr/>
            </a:pPr>
            <a:r>
              <a:rPr lang="en-US" altLang="en-US" sz="2200" b="1" dirty="0" err="1">
                <a:solidFill>
                  <a:schemeClr val="accent1">
                    <a:lumMod val="50000"/>
                  </a:schemeClr>
                </a:solidFill>
                <a:latin typeface="HanWangYenLight" pitchFamily="18" charset="-120"/>
                <a:ea typeface="HanWangYenLight" pitchFamily="18" charset="-120"/>
              </a:rPr>
              <a:t>回應</a:t>
            </a:r>
            <a:endParaRPr lang="en-US" altLang="zh-TW" sz="2200" b="1" dirty="0">
              <a:solidFill>
                <a:schemeClr val="accent1">
                  <a:lumMod val="50000"/>
                </a:schemeClr>
              </a:solidFill>
              <a:latin typeface="HanWangYenLight" pitchFamily="18" charset="-120"/>
              <a:ea typeface="HanWangYenLight" pitchFamily="18" charset="-120"/>
            </a:endParaRPr>
          </a:p>
          <a:p>
            <a:pPr>
              <a:lnSpc>
                <a:spcPct val="100000"/>
              </a:lnSpc>
              <a:spcBef>
                <a:spcPts val="600"/>
              </a:spcBef>
              <a:buClr>
                <a:srgbClr val="000000"/>
              </a:buClr>
              <a:buSzPct val="100000"/>
              <a:defRPr/>
            </a:pPr>
            <a:r>
              <a:rPr lang="en-US" altLang="en-US" sz="2200" b="1" dirty="0">
                <a:solidFill>
                  <a:schemeClr val="accent1">
                    <a:lumMod val="50000"/>
                  </a:schemeClr>
                </a:solidFill>
                <a:latin typeface="HanWangYenLight" pitchFamily="18" charset="-120"/>
                <a:ea typeface="HanWangYenLight" pitchFamily="18" charset="-120"/>
              </a:rPr>
              <a:t>祝福</a:t>
            </a:r>
          </a:p>
        </p:txBody>
      </p:sp>
      <p:pic>
        <p:nvPicPr>
          <p:cNvPr id="12" name="Picture 4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35713" y="6165304"/>
            <a:ext cx="1628775" cy="39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PPT footer ccc v2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20680"/>
            <a:ext cx="9144000" cy="764704"/>
          </a:xfrm>
          <a:prstGeom prst="rect">
            <a:avLst/>
          </a:prstGeom>
        </p:spPr>
      </p:pic>
      <p:sp>
        <p:nvSpPr>
          <p:cNvPr id="7" name="Rectangle 6"/>
          <p:cNvSpPr>
            <a:spLocks noChangeArrowheads="1"/>
          </p:cNvSpPr>
          <p:nvPr userDrawn="1"/>
        </p:nvSpPr>
        <p:spPr bwMode="auto">
          <a:xfrm>
            <a:off x="1" y="0"/>
            <a:ext cx="1187624" cy="6093296"/>
          </a:xfrm>
          <a:prstGeom prst="rect">
            <a:avLst/>
          </a:prstGeom>
          <a:solidFill>
            <a:srgbClr val="D9D9D9"/>
          </a:solidFill>
          <a:ln w="0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/>
            <a:r>
              <a:rPr lang="zh-TW" altLang="en-US" dirty="0">
                <a:solidFill>
                  <a:srgbClr val="FF0000"/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9552" y="6093296"/>
            <a:ext cx="889176" cy="447423"/>
          </a:xfrm>
          <a:prstGeom prst="rect">
            <a:avLst/>
          </a:prstGeom>
        </p:spPr>
        <p:txBody>
          <a:bodyPr/>
          <a:lstStyle>
            <a:lvl1pPr>
              <a:defRPr sz="2400" b="1">
                <a:solidFill>
                  <a:schemeClr val="bg1"/>
                </a:solidFill>
              </a:defRPr>
            </a:lvl1pPr>
          </a:lstStyle>
          <a:p>
            <a:fld id="{B2FDDA61-8986-4B98-BDE4-3733C35BEFC5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13" name="TextBox 12"/>
          <p:cNvSpPr txBox="1">
            <a:spLocks noChangeArrowheads="1"/>
          </p:cNvSpPr>
          <p:nvPr userDrawn="1"/>
        </p:nvSpPr>
        <p:spPr bwMode="auto">
          <a:xfrm>
            <a:off x="120553" y="476672"/>
            <a:ext cx="1187624" cy="54168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  <a:buClr>
                <a:srgbClr val="000000"/>
              </a:buClr>
              <a:buSzPct val="100000"/>
              <a:defRPr/>
            </a:pPr>
            <a:r>
              <a:rPr lang="en-US" altLang="en-US" sz="2200" b="1" dirty="0">
                <a:solidFill>
                  <a:schemeClr val="accent1">
                    <a:lumMod val="50000"/>
                  </a:schemeClr>
                </a:solidFill>
                <a:latin typeface="HanWangYenLight" pitchFamily="18" charset="-120"/>
                <a:ea typeface="HanWangYenLight" pitchFamily="18" charset="-120"/>
              </a:rPr>
              <a:t>默禱</a:t>
            </a:r>
          </a:p>
          <a:p>
            <a:pPr>
              <a:lnSpc>
                <a:spcPct val="100000"/>
              </a:lnSpc>
              <a:spcBef>
                <a:spcPts val="600"/>
              </a:spcBef>
              <a:buClr>
                <a:srgbClr val="000000"/>
              </a:buClr>
              <a:buSzPct val="100000"/>
              <a:defRPr/>
            </a:pPr>
            <a:r>
              <a:rPr lang="en-US" altLang="en-US" sz="2200" b="1" dirty="0">
                <a:solidFill>
                  <a:schemeClr val="accent1">
                    <a:lumMod val="50000"/>
                  </a:schemeClr>
                </a:solidFill>
                <a:latin typeface="HanWangYenLight" pitchFamily="18" charset="-120"/>
                <a:ea typeface="HanWangYenLight" pitchFamily="18" charset="-120"/>
              </a:rPr>
              <a:t>宣召</a:t>
            </a:r>
          </a:p>
          <a:p>
            <a:pPr>
              <a:lnSpc>
                <a:spcPct val="100000"/>
              </a:lnSpc>
              <a:spcBef>
                <a:spcPts val="600"/>
              </a:spcBef>
              <a:buClr>
                <a:srgbClr val="000000"/>
              </a:buClr>
              <a:buSzPct val="100000"/>
              <a:defRPr/>
            </a:pPr>
            <a:r>
              <a:rPr lang="zh-TW" altLang="en-US" sz="2200" b="1" dirty="0">
                <a:solidFill>
                  <a:schemeClr val="accent1">
                    <a:lumMod val="50000"/>
                  </a:schemeClr>
                </a:solidFill>
                <a:latin typeface="HanWangYenLight" pitchFamily="18" charset="-120"/>
                <a:ea typeface="HanWangYenLight" pitchFamily="18" charset="-120"/>
              </a:rPr>
              <a:t>詩歌</a:t>
            </a:r>
            <a:endParaRPr lang="en-US" altLang="en-US" sz="2200" b="1" dirty="0">
              <a:solidFill>
                <a:schemeClr val="accent1">
                  <a:lumMod val="50000"/>
                </a:schemeClr>
              </a:solidFill>
              <a:latin typeface="HanWangYenLight" pitchFamily="18" charset="-120"/>
              <a:ea typeface="HanWangYenLight" pitchFamily="18" charset="-120"/>
            </a:endParaRPr>
          </a:p>
          <a:p>
            <a:pPr>
              <a:lnSpc>
                <a:spcPct val="100000"/>
              </a:lnSpc>
              <a:spcBef>
                <a:spcPts val="600"/>
              </a:spcBef>
              <a:buClr>
                <a:srgbClr val="000000"/>
              </a:buClr>
              <a:buSzPct val="100000"/>
              <a:defRPr/>
            </a:pPr>
            <a:r>
              <a:rPr lang="zh-TW" altLang="en-US" sz="2200" b="1" dirty="0">
                <a:solidFill>
                  <a:schemeClr val="accent1">
                    <a:lumMod val="50000"/>
                  </a:schemeClr>
                </a:solidFill>
                <a:latin typeface="HanWangYenLight" pitchFamily="18" charset="-120"/>
                <a:ea typeface="HanWangYenLight" pitchFamily="18" charset="-120"/>
              </a:rPr>
              <a:t>祈禱</a:t>
            </a:r>
            <a:endParaRPr lang="en-AU" altLang="zh-TW" sz="2200" b="1" dirty="0">
              <a:solidFill>
                <a:schemeClr val="accent1">
                  <a:lumMod val="50000"/>
                </a:schemeClr>
              </a:solidFill>
              <a:latin typeface="HanWangYenLight" pitchFamily="18" charset="-120"/>
              <a:ea typeface="HanWangYenLight" pitchFamily="18" charset="-12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ct val="100000"/>
              <a:buFontTx/>
              <a:buNone/>
              <a:tabLst/>
              <a:defRPr/>
            </a:pPr>
            <a:r>
              <a:rPr lang="zh-TW" altLang="en-US" sz="2200" b="1" kern="1200" dirty="0">
                <a:solidFill>
                  <a:schemeClr val="accent1">
                    <a:lumMod val="50000"/>
                  </a:schemeClr>
                </a:solidFill>
                <a:latin typeface="HanWangYenLight" pitchFamily="18" charset="-120"/>
                <a:ea typeface="HanWangYenLight" pitchFamily="18" charset="-120"/>
                <a:cs typeface="+mn-cs"/>
              </a:rPr>
              <a:t>短講</a:t>
            </a:r>
            <a:endParaRPr lang="en-US" altLang="zh-TW" sz="2200" b="1" kern="1200" dirty="0">
              <a:solidFill>
                <a:schemeClr val="accent1">
                  <a:lumMod val="50000"/>
                </a:schemeClr>
              </a:solidFill>
              <a:latin typeface="HanWangYenLight" pitchFamily="18" charset="-120"/>
              <a:ea typeface="HanWangYenLight" pitchFamily="18" charset="-120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ct val="100000"/>
              <a:buFontTx/>
              <a:buNone/>
              <a:tabLst/>
              <a:defRPr/>
            </a:pPr>
            <a:r>
              <a:rPr lang="ja-JP" altLang="en-US" sz="2200" b="1" kern="1200" dirty="0">
                <a:solidFill>
                  <a:schemeClr val="accent1">
                    <a:lumMod val="50000"/>
                  </a:schemeClr>
                </a:solidFill>
                <a:latin typeface="HanWangYenLight" pitchFamily="18" charset="-120"/>
                <a:ea typeface="HanWangYenLight" pitchFamily="18" charset="-120"/>
                <a:cs typeface="+mn-cs"/>
              </a:rPr>
              <a:t>金句</a:t>
            </a:r>
            <a:endParaRPr lang="en-AU" altLang="zh-TW" sz="2200" b="1" kern="1200" dirty="0">
              <a:solidFill>
                <a:schemeClr val="accent1">
                  <a:lumMod val="50000"/>
                </a:schemeClr>
              </a:solidFill>
              <a:latin typeface="HanWangYenLight" pitchFamily="18" charset="-120"/>
              <a:ea typeface="HanWangYenLight" pitchFamily="18" charset="-120"/>
              <a:cs typeface="+mn-cs"/>
            </a:endParaRPr>
          </a:p>
          <a:p>
            <a:pPr>
              <a:lnSpc>
                <a:spcPct val="100000"/>
              </a:lnSpc>
              <a:spcBef>
                <a:spcPts val="600"/>
              </a:spcBef>
              <a:buClr>
                <a:srgbClr val="000000"/>
              </a:buClr>
              <a:buSzPct val="100000"/>
              <a:defRPr/>
            </a:pPr>
            <a:r>
              <a:rPr lang="en-US" altLang="en-US" sz="2200" b="1" dirty="0" err="1">
                <a:solidFill>
                  <a:schemeClr val="accent1">
                    <a:lumMod val="50000"/>
                  </a:schemeClr>
                </a:solidFill>
                <a:latin typeface="HanWangYenLight" pitchFamily="18" charset="-120"/>
                <a:ea typeface="HanWangYenLight" pitchFamily="18" charset="-120"/>
              </a:rPr>
              <a:t>讀經</a:t>
            </a:r>
            <a:endParaRPr lang="en-US" altLang="en-US" sz="2200" b="1" dirty="0">
              <a:solidFill>
                <a:schemeClr val="accent1">
                  <a:lumMod val="50000"/>
                </a:schemeClr>
              </a:solidFill>
              <a:latin typeface="HanWangYenLight" pitchFamily="18" charset="-120"/>
              <a:ea typeface="HanWangYenLight" pitchFamily="18" charset="-120"/>
            </a:endParaRPr>
          </a:p>
          <a:p>
            <a:pPr>
              <a:lnSpc>
                <a:spcPct val="100000"/>
              </a:lnSpc>
              <a:spcBef>
                <a:spcPts val="600"/>
              </a:spcBef>
              <a:buClr>
                <a:srgbClr val="000000"/>
              </a:buClr>
              <a:buSzPct val="100000"/>
              <a:defRPr/>
            </a:pPr>
            <a:r>
              <a:rPr lang="en-US" altLang="en-US" sz="2200" b="1" dirty="0" err="1">
                <a:solidFill>
                  <a:schemeClr val="accent1">
                    <a:lumMod val="50000"/>
                  </a:schemeClr>
                </a:solidFill>
                <a:latin typeface="HanWangYenLight" pitchFamily="18" charset="-120"/>
                <a:ea typeface="HanWangYenLight" pitchFamily="18" charset="-120"/>
              </a:rPr>
              <a:t>信息</a:t>
            </a:r>
            <a:endParaRPr lang="en-US" altLang="en-US" sz="2200" b="1" dirty="0">
              <a:solidFill>
                <a:schemeClr val="accent1">
                  <a:lumMod val="50000"/>
                </a:schemeClr>
              </a:solidFill>
              <a:latin typeface="HanWangYenLight" pitchFamily="18" charset="-120"/>
              <a:ea typeface="HanWangYenLight" pitchFamily="18" charset="-120"/>
            </a:endParaRPr>
          </a:p>
          <a:p>
            <a:pPr>
              <a:lnSpc>
                <a:spcPct val="100000"/>
              </a:lnSpc>
              <a:spcBef>
                <a:spcPts val="600"/>
              </a:spcBef>
              <a:buClr>
                <a:srgbClr val="000000"/>
              </a:buClr>
              <a:buSzPct val="100000"/>
              <a:defRPr/>
            </a:pPr>
            <a:r>
              <a:rPr lang="zh-TW" altLang="en-US" sz="2200" b="1" dirty="0">
                <a:solidFill>
                  <a:schemeClr val="accent1">
                    <a:lumMod val="50000"/>
                  </a:schemeClr>
                </a:solidFill>
                <a:latin typeface="HanWangYenLight" pitchFamily="18" charset="-120"/>
                <a:ea typeface="HanWangYenLight" pitchFamily="18" charset="-120"/>
              </a:rPr>
              <a:t>奉獻</a:t>
            </a:r>
            <a:endParaRPr lang="en-AU" altLang="zh-TW" sz="2200" b="1" dirty="0">
              <a:solidFill>
                <a:schemeClr val="accent1">
                  <a:lumMod val="50000"/>
                </a:schemeClr>
              </a:solidFill>
              <a:latin typeface="HanWangYenLight" pitchFamily="18" charset="-120"/>
              <a:ea typeface="HanWangYenLight" pitchFamily="18" charset="-120"/>
            </a:endParaRPr>
          </a:p>
          <a:p>
            <a:pPr>
              <a:lnSpc>
                <a:spcPct val="100000"/>
              </a:lnSpc>
              <a:spcBef>
                <a:spcPts val="600"/>
              </a:spcBef>
              <a:buClr>
                <a:srgbClr val="000000"/>
              </a:buClr>
              <a:buSzPct val="100000"/>
              <a:defRPr/>
            </a:pPr>
            <a:r>
              <a:rPr lang="en-US" altLang="en-US" sz="2200" b="1" dirty="0" err="1">
                <a:solidFill>
                  <a:schemeClr val="accent1">
                    <a:lumMod val="50000"/>
                  </a:schemeClr>
                </a:solidFill>
                <a:latin typeface="HanWangYenLight" pitchFamily="18" charset="-120"/>
                <a:ea typeface="HanWangYenLight" pitchFamily="18" charset="-120"/>
              </a:rPr>
              <a:t>歡迎</a:t>
            </a:r>
            <a:endParaRPr lang="en-US" altLang="en-US" sz="2200" b="1" dirty="0">
              <a:solidFill>
                <a:schemeClr val="accent1">
                  <a:lumMod val="50000"/>
                </a:schemeClr>
              </a:solidFill>
              <a:latin typeface="HanWangYenLight" pitchFamily="18" charset="-120"/>
              <a:ea typeface="HanWangYenLight" pitchFamily="18" charset="-120"/>
            </a:endParaRPr>
          </a:p>
          <a:p>
            <a:pPr>
              <a:lnSpc>
                <a:spcPct val="100000"/>
              </a:lnSpc>
              <a:spcBef>
                <a:spcPts val="600"/>
              </a:spcBef>
              <a:buClr>
                <a:srgbClr val="000000"/>
              </a:buClr>
              <a:buSzPct val="100000"/>
              <a:defRPr/>
            </a:pPr>
            <a:r>
              <a:rPr lang="en-US" altLang="en-US" sz="2200" b="1" dirty="0" err="1">
                <a:solidFill>
                  <a:schemeClr val="accent1">
                    <a:lumMod val="50000"/>
                  </a:schemeClr>
                </a:solidFill>
                <a:latin typeface="HanWangYenLight" pitchFamily="18" charset="-120"/>
                <a:ea typeface="HanWangYenLight" pitchFamily="18" charset="-120"/>
              </a:rPr>
              <a:t>報告</a:t>
            </a:r>
            <a:endParaRPr lang="en-US" altLang="en-US" sz="2200" b="1" dirty="0">
              <a:solidFill>
                <a:schemeClr val="accent1">
                  <a:lumMod val="50000"/>
                </a:schemeClr>
              </a:solidFill>
              <a:latin typeface="HanWangYenLight" pitchFamily="18" charset="-120"/>
              <a:ea typeface="HanWangYenLight" pitchFamily="18" charset="-120"/>
            </a:endParaRPr>
          </a:p>
          <a:p>
            <a:pPr>
              <a:lnSpc>
                <a:spcPct val="100000"/>
              </a:lnSpc>
              <a:spcBef>
                <a:spcPts val="600"/>
              </a:spcBef>
              <a:buClr>
                <a:srgbClr val="000000"/>
              </a:buClr>
              <a:buSzPct val="100000"/>
              <a:defRPr/>
            </a:pPr>
            <a:r>
              <a:rPr lang="en-US" altLang="en-US" sz="2200" b="1" dirty="0" err="1">
                <a:solidFill>
                  <a:schemeClr val="accent1">
                    <a:lumMod val="50000"/>
                  </a:schemeClr>
                </a:solidFill>
                <a:latin typeface="HanWangYenLight" pitchFamily="18" charset="-120"/>
                <a:ea typeface="HanWangYenLight" pitchFamily="18" charset="-120"/>
              </a:rPr>
              <a:t>回應</a:t>
            </a:r>
            <a:endParaRPr lang="en-US" altLang="zh-TW" sz="2200" b="1" dirty="0">
              <a:solidFill>
                <a:schemeClr val="accent1">
                  <a:lumMod val="50000"/>
                </a:schemeClr>
              </a:solidFill>
              <a:latin typeface="HanWangYenLight" pitchFamily="18" charset="-120"/>
              <a:ea typeface="HanWangYenLight" pitchFamily="18" charset="-120"/>
            </a:endParaRPr>
          </a:p>
          <a:p>
            <a:pPr>
              <a:lnSpc>
                <a:spcPct val="100000"/>
              </a:lnSpc>
              <a:spcBef>
                <a:spcPts val="600"/>
              </a:spcBef>
              <a:buClr>
                <a:srgbClr val="000000"/>
              </a:buClr>
              <a:buSzPct val="100000"/>
              <a:defRPr/>
            </a:pPr>
            <a:r>
              <a:rPr lang="en-US" altLang="en-US" sz="2200" b="1" dirty="0">
                <a:solidFill>
                  <a:schemeClr val="accent1">
                    <a:lumMod val="50000"/>
                  </a:schemeClr>
                </a:solidFill>
                <a:latin typeface="HanWangYenLight" pitchFamily="18" charset="-120"/>
                <a:ea typeface="HanWangYenLight" pitchFamily="18" charset="-120"/>
              </a:rPr>
              <a:t>祝福</a:t>
            </a:r>
          </a:p>
        </p:txBody>
      </p:sp>
      <p:pic>
        <p:nvPicPr>
          <p:cNvPr id="12" name="Picture 4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35713" y="6165304"/>
            <a:ext cx="1628775" cy="39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91827799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and Conten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PPT footer ccc v2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20680"/>
            <a:ext cx="9144000" cy="764704"/>
          </a:xfrm>
          <a:prstGeom prst="rect">
            <a:avLst/>
          </a:prstGeom>
        </p:spPr>
      </p:pic>
      <p:sp>
        <p:nvSpPr>
          <p:cNvPr id="7" name="Rectangle 6"/>
          <p:cNvSpPr>
            <a:spLocks noChangeArrowheads="1"/>
          </p:cNvSpPr>
          <p:nvPr userDrawn="1"/>
        </p:nvSpPr>
        <p:spPr bwMode="auto">
          <a:xfrm>
            <a:off x="1" y="0"/>
            <a:ext cx="1187624" cy="6093296"/>
          </a:xfrm>
          <a:prstGeom prst="rect">
            <a:avLst/>
          </a:prstGeom>
          <a:solidFill>
            <a:srgbClr val="D9D9D9"/>
          </a:solidFill>
          <a:ln w="0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/>
            <a:r>
              <a:rPr lang="zh-TW" altLang="en-US" dirty="0">
                <a:solidFill>
                  <a:srgbClr val="FF0000"/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9552" y="6093296"/>
            <a:ext cx="889176" cy="447423"/>
          </a:xfrm>
          <a:prstGeom prst="rect">
            <a:avLst/>
          </a:prstGeom>
        </p:spPr>
        <p:txBody>
          <a:bodyPr/>
          <a:lstStyle>
            <a:lvl1pPr>
              <a:defRPr sz="2400" b="1">
                <a:solidFill>
                  <a:schemeClr val="bg1"/>
                </a:solidFill>
              </a:defRPr>
            </a:lvl1pPr>
          </a:lstStyle>
          <a:p>
            <a:fld id="{B2FDDA61-8986-4B98-BDE4-3733C35BEFC5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13" name="TextBox 12"/>
          <p:cNvSpPr txBox="1">
            <a:spLocks noChangeArrowheads="1"/>
          </p:cNvSpPr>
          <p:nvPr userDrawn="1"/>
        </p:nvSpPr>
        <p:spPr bwMode="auto">
          <a:xfrm>
            <a:off x="120553" y="26846"/>
            <a:ext cx="1187624" cy="54476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  <a:buClr>
                <a:srgbClr val="000000"/>
              </a:buClr>
              <a:buSzPct val="100000"/>
              <a:defRPr/>
            </a:pPr>
            <a:r>
              <a:rPr lang="en-US" altLang="en-US" sz="2200" b="1" dirty="0">
                <a:solidFill>
                  <a:schemeClr val="accent1">
                    <a:lumMod val="50000"/>
                  </a:schemeClr>
                </a:solidFill>
                <a:latin typeface="HanWangYenLight" pitchFamily="18" charset="-120"/>
                <a:ea typeface="HanWangYenLight" pitchFamily="18" charset="-120"/>
              </a:rPr>
              <a:t>默禱</a:t>
            </a:r>
          </a:p>
          <a:p>
            <a:pPr>
              <a:lnSpc>
                <a:spcPct val="100000"/>
              </a:lnSpc>
              <a:spcBef>
                <a:spcPts val="600"/>
              </a:spcBef>
              <a:buClr>
                <a:srgbClr val="000000"/>
              </a:buClr>
              <a:buSzPct val="100000"/>
              <a:defRPr/>
            </a:pPr>
            <a:r>
              <a:rPr lang="en-US" altLang="en-US" sz="2200" b="1" dirty="0">
                <a:solidFill>
                  <a:schemeClr val="accent1">
                    <a:lumMod val="50000"/>
                  </a:schemeClr>
                </a:solidFill>
                <a:latin typeface="HanWangYenLight" pitchFamily="18" charset="-120"/>
                <a:ea typeface="HanWangYenLight" pitchFamily="18" charset="-120"/>
              </a:rPr>
              <a:t>宣召</a:t>
            </a:r>
          </a:p>
          <a:p>
            <a:pPr>
              <a:lnSpc>
                <a:spcPct val="100000"/>
              </a:lnSpc>
              <a:spcBef>
                <a:spcPts val="600"/>
              </a:spcBef>
              <a:buClr>
                <a:srgbClr val="000000"/>
              </a:buClr>
              <a:buSzPct val="100000"/>
              <a:defRPr/>
            </a:pPr>
            <a:r>
              <a:rPr lang="zh-TW" altLang="en-US" sz="2200" b="1" dirty="0">
                <a:solidFill>
                  <a:schemeClr val="accent1">
                    <a:lumMod val="50000"/>
                  </a:schemeClr>
                </a:solidFill>
                <a:latin typeface="HanWangYenLight" pitchFamily="18" charset="-120"/>
                <a:ea typeface="HanWangYenLight" pitchFamily="18" charset="-120"/>
              </a:rPr>
              <a:t>詩歌</a:t>
            </a:r>
            <a:endParaRPr lang="en-US" altLang="en-US" sz="2200" b="1" dirty="0">
              <a:solidFill>
                <a:schemeClr val="accent1">
                  <a:lumMod val="50000"/>
                </a:schemeClr>
              </a:solidFill>
              <a:latin typeface="HanWangYenLight" pitchFamily="18" charset="-120"/>
              <a:ea typeface="HanWangYenLight" pitchFamily="18" charset="-120"/>
            </a:endParaRPr>
          </a:p>
          <a:p>
            <a:pPr>
              <a:lnSpc>
                <a:spcPct val="100000"/>
              </a:lnSpc>
              <a:spcBef>
                <a:spcPts val="600"/>
              </a:spcBef>
              <a:buClr>
                <a:srgbClr val="000000"/>
              </a:buClr>
              <a:buSzPct val="100000"/>
              <a:defRPr/>
            </a:pPr>
            <a:r>
              <a:rPr lang="zh-TW" altLang="en-US" sz="2200" b="1" dirty="0">
                <a:solidFill>
                  <a:schemeClr val="accent1">
                    <a:lumMod val="50000"/>
                  </a:schemeClr>
                </a:solidFill>
                <a:latin typeface="HanWangYenLight" pitchFamily="18" charset="-120"/>
                <a:ea typeface="HanWangYenLight" pitchFamily="18" charset="-120"/>
              </a:rPr>
              <a:t>祈禱</a:t>
            </a:r>
            <a:endParaRPr lang="en-AU" altLang="zh-TW" sz="2200" b="1" dirty="0">
              <a:solidFill>
                <a:schemeClr val="accent1">
                  <a:lumMod val="50000"/>
                </a:schemeClr>
              </a:solidFill>
              <a:latin typeface="HanWangYenLight" pitchFamily="18" charset="-120"/>
              <a:ea typeface="HanWangYenLight" pitchFamily="18" charset="-12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ct val="100000"/>
              <a:buFontTx/>
              <a:buNone/>
              <a:tabLst/>
              <a:defRPr/>
            </a:pPr>
            <a:r>
              <a:rPr lang="zh-TW" altLang="en-US" sz="2000" b="1" dirty="0">
                <a:solidFill>
                  <a:schemeClr val="accent1">
                    <a:lumMod val="50000"/>
                  </a:schemeClr>
                </a:solidFill>
                <a:latin typeface="HanWangYenLight" pitchFamily="18" charset="-120"/>
                <a:ea typeface="HanWangYenLight" pitchFamily="18" charset="-120"/>
              </a:rPr>
              <a:t>獻詩</a:t>
            </a:r>
            <a:endParaRPr lang="en-AU" altLang="zh-TW" sz="2000" b="1" dirty="0">
              <a:solidFill>
                <a:schemeClr val="accent1">
                  <a:lumMod val="50000"/>
                </a:schemeClr>
              </a:solidFill>
              <a:latin typeface="HanWangYenLight" pitchFamily="18" charset="-120"/>
              <a:ea typeface="HanWangYenLight" pitchFamily="18" charset="-12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ct val="100000"/>
              <a:buFontTx/>
              <a:buNone/>
              <a:tabLst/>
              <a:defRPr/>
            </a:pPr>
            <a:r>
              <a:rPr lang="ja-JP" altLang="en-US" sz="2200" b="1" kern="1200" dirty="0">
                <a:solidFill>
                  <a:schemeClr val="accent1">
                    <a:lumMod val="50000"/>
                  </a:schemeClr>
                </a:solidFill>
                <a:latin typeface="HanWangYenLight" pitchFamily="18" charset="-120"/>
                <a:ea typeface="HanWangYenLight" pitchFamily="18" charset="-120"/>
                <a:cs typeface="+mn-cs"/>
              </a:rPr>
              <a:t>金句</a:t>
            </a:r>
            <a:endParaRPr lang="en-AU" altLang="zh-TW" sz="2200" b="1" kern="1200" dirty="0">
              <a:solidFill>
                <a:schemeClr val="accent1">
                  <a:lumMod val="50000"/>
                </a:schemeClr>
              </a:solidFill>
              <a:latin typeface="HanWangYenLight" pitchFamily="18" charset="-120"/>
              <a:ea typeface="HanWangYenLight" pitchFamily="18" charset="-120"/>
              <a:cs typeface="+mn-cs"/>
            </a:endParaRPr>
          </a:p>
          <a:p>
            <a:pPr>
              <a:lnSpc>
                <a:spcPct val="100000"/>
              </a:lnSpc>
              <a:spcBef>
                <a:spcPts val="600"/>
              </a:spcBef>
              <a:buClr>
                <a:srgbClr val="000000"/>
              </a:buClr>
              <a:buSzPct val="100000"/>
              <a:defRPr/>
            </a:pPr>
            <a:r>
              <a:rPr lang="en-US" altLang="en-US" sz="2200" b="1" dirty="0" err="1">
                <a:solidFill>
                  <a:schemeClr val="accent1">
                    <a:lumMod val="50000"/>
                  </a:schemeClr>
                </a:solidFill>
                <a:latin typeface="HanWangYenLight" pitchFamily="18" charset="-120"/>
                <a:ea typeface="HanWangYenLight" pitchFamily="18" charset="-120"/>
              </a:rPr>
              <a:t>讀經</a:t>
            </a:r>
            <a:endParaRPr lang="en-US" altLang="en-US" sz="2200" b="1" dirty="0">
              <a:solidFill>
                <a:schemeClr val="accent1">
                  <a:lumMod val="50000"/>
                </a:schemeClr>
              </a:solidFill>
              <a:latin typeface="HanWangYenLight" pitchFamily="18" charset="-120"/>
              <a:ea typeface="HanWangYenLight" pitchFamily="18" charset="-120"/>
            </a:endParaRPr>
          </a:p>
          <a:p>
            <a:pPr>
              <a:lnSpc>
                <a:spcPct val="100000"/>
              </a:lnSpc>
              <a:spcBef>
                <a:spcPts val="600"/>
              </a:spcBef>
              <a:buClr>
                <a:srgbClr val="000000"/>
              </a:buClr>
              <a:buSzPct val="100000"/>
              <a:defRPr/>
            </a:pPr>
            <a:r>
              <a:rPr lang="en-US" altLang="en-US" sz="2200" b="1" dirty="0" err="1">
                <a:solidFill>
                  <a:schemeClr val="accent1">
                    <a:lumMod val="50000"/>
                  </a:schemeClr>
                </a:solidFill>
                <a:latin typeface="HanWangYenLight" pitchFamily="18" charset="-120"/>
                <a:ea typeface="HanWangYenLight" pitchFamily="18" charset="-120"/>
              </a:rPr>
              <a:t>信息</a:t>
            </a:r>
            <a:endParaRPr lang="en-US" altLang="en-US" sz="2200" b="1" dirty="0">
              <a:solidFill>
                <a:schemeClr val="accent1">
                  <a:lumMod val="50000"/>
                </a:schemeClr>
              </a:solidFill>
              <a:latin typeface="HanWangYenLight" pitchFamily="18" charset="-120"/>
              <a:ea typeface="HanWangYenLight" pitchFamily="18" charset="-120"/>
            </a:endParaRPr>
          </a:p>
          <a:p>
            <a:pPr>
              <a:lnSpc>
                <a:spcPct val="100000"/>
              </a:lnSpc>
              <a:spcBef>
                <a:spcPts val="600"/>
              </a:spcBef>
              <a:buClr>
                <a:srgbClr val="000000"/>
              </a:buClr>
              <a:buSzPct val="100000"/>
              <a:defRPr/>
            </a:pPr>
            <a:r>
              <a:rPr lang="zh-TW" altLang="en-US" sz="2200" b="1" dirty="0">
                <a:solidFill>
                  <a:schemeClr val="accent1">
                    <a:lumMod val="50000"/>
                  </a:schemeClr>
                </a:solidFill>
                <a:latin typeface="HanWangYenLight" pitchFamily="18" charset="-120"/>
                <a:ea typeface="HanWangYenLight" pitchFamily="18" charset="-120"/>
              </a:rPr>
              <a:t>奉獻</a:t>
            </a:r>
            <a:endParaRPr lang="en-AU" altLang="zh-TW" sz="2200" b="1" dirty="0">
              <a:solidFill>
                <a:schemeClr val="accent1">
                  <a:lumMod val="50000"/>
                </a:schemeClr>
              </a:solidFill>
              <a:latin typeface="HanWangYenLight" pitchFamily="18" charset="-120"/>
              <a:ea typeface="HanWangYenLight" pitchFamily="18" charset="-120"/>
            </a:endParaRPr>
          </a:p>
          <a:p>
            <a:pPr>
              <a:lnSpc>
                <a:spcPct val="100000"/>
              </a:lnSpc>
              <a:spcBef>
                <a:spcPts val="600"/>
              </a:spcBef>
              <a:buClr>
                <a:srgbClr val="000000"/>
              </a:buClr>
              <a:buSzPct val="100000"/>
              <a:defRPr/>
            </a:pPr>
            <a:r>
              <a:rPr lang="en-US" altLang="en-US" sz="2200" b="1" dirty="0" err="1">
                <a:solidFill>
                  <a:schemeClr val="accent1">
                    <a:lumMod val="50000"/>
                  </a:schemeClr>
                </a:solidFill>
                <a:latin typeface="HanWangYenLight" pitchFamily="18" charset="-120"/>
                <a:ea typeface="HanWangYenLight" pitchFamily="18" charset="-120"/>
              </a:rPr>
              <a:t>歡迎</a:t>
            </a:r>
            <a:endParaRPr lang="en-US" altLang="en-US" sz="2200" b="1" dirty="0">
              <a:solidFill>
                <a:schemeClr val="accent1">
                  <a:lumMod val="50000"/>
                </a:schemeClr>
              </a:solidFill>
              <a:latin typeface="HanWangYenLight" pitchFamily="18" charset="-120"/>
              <a:ea typeface="HanWangYenLight" pitchFamily="18" charset="-120"/>
            </a:endParaRPr>
          </a:p>
          <a:p>
            <a:pPr>
              <a:lnSpc>
                <a:spcPct val="100000"/>
              </a:lnSpc>
              <a:spcBef>
                <a:spcPts val="600"/>
              </a:spcBef>
              <a:buClr>
                <a:srgbClr val="000000"/>
              </a:buClr>
              <a:buSzPct val="100000"/>
              <a:defRPr/>
            </a:pPr>
            <a:r>
              <a:rPr lang="en-US" altLang="en-US" sz="2200" b="1" dirty="0" err="1">
                <a:solidFill>
                  <a:schemeClr val="accent1">
                    <a:lumMod val="50000"/>
                  </a:schemeClr>
                </a:solidFill>
                <a:latin typeface="HanWangYenLight" pitchFamily="18" charset="-120"/>
                <a:ea typeface="HanWangYenLight" pitchFamily="18" charset="-120"/>
              </a:rPr>
              <a:t>報告</a:t>
            </a:r>
            <a:endParaRPr lang="en-US" altLang="en-US" sz="2200" b="1" dirty="0">
              <a:solidFill>
                <a:schemeClr val="accent1">
                  <a:lumMod val="50000"/>
                </a:schemeClr>
              </a:solidFill>
              <a:latin typeface="HanWangYenLight" pitchFamily="18" charset="-120"/>
              <a:ea typeface="HanWangYenLight" pitchFamily="18" charset="-120"/>
            </a:endParaRPr>
          </a:p>
          <a:p>
            <a:pPr>
              <a:lnSpc>
                <a:spcPct val="100000"/>
              </a:lnSpc>
              <a:spcBef>
                <a:spcPts val="600"/>
              </a:spcBef>
              <a:buClr>
                <a:srgbClr val="000000"/>
              </a:buClr>
              <a:buSzPct val="100000"/>
              <a:defRPr/>
            </a:pPr>
            <a:r>
              <a:rPr lang="en-US" altLang="en-US" sz="2200" b="1" dirty="0" err="1">
                <a:solidFill>
                  <a:schemeClr val="accent1">
                    <a:lumMod val="50000"/>
                  </a:schemeClr>
                </a:solidFill>
                <a:latin typeface="HanWangYenLight" pitchFamily="18" charset="-120"/>
                <a:ea typeface="HanWangYenLight" pitchFamily="18" charset="-120"/>
              </a:rPr>
              <a:t>回應</a:t>
            </a:r>
            <a:endParaRPr lang="en-US" altLang="zh-TW" sz="2200" b="1" dirty="0">
              <a:solidFill>
                <a:schemeClr val="accent1">
                  <a:lumMod val="50000"/>
                </a:schemeClr>
              </a:solidFill>
              <a:latin typeface="HanWangYenLight" pitchFamily="18" charset="-120"/>
              <a:ea typeface="HanWangYenLight" pitchFamily="18" charset="-120"/>
            </a:endParaRPr>
          </a:p>
          <a:p>
            <a:pPr>
              <a:lnSpc>
                <a:spcPct val="100000"/>
              </a:lnSpc>
              <a:spcBef>
                <a:spcPts val="600"/>
              </a:spcBef>
              <a:buClr>
                <a:srgbClr val="000000"/>
              </a:buClr>
              <a:buSzPct val="100000"/>
              <a:defRPr/>
            </a:pPr>
            <a:r>
              <a:rPr lang="en-US" altLang="en-US" sz="2200" b="1" dirty="0">
                <a:solidFill>
                  <a:schemeClr val="accent1">
                    <a:lumMod val="50000"/>
                  </a:schemeClr>
                </a:solidFill>
                <a:latin typeface="HanWangYenLight" pitchFamily="18" charset="-120"/>
                <a:ea typeface="HanWangYenLight" pitchFamily="18" charset="-120"/>
              </a:rPr>
              <a:t>祝福</a:t>
            </a:r>
          </a:p>
        </p:txBody>
      </p:sp>
      <p:pic>
        <p:nvPicPr>
          <p:cNvPr id="12" name="Picture 4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35713" y="6165304"/>
            <a:ext cx="1628775" cy="39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95763393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PPT footer ccc v2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65304"/>
            <a:ext cx="9144000" cy="692696"/>
          </a:xfrm>
          <a:prstGeom prst="rect">
            <a:avLst/>
          </a:prstGeom>
        </p:spPr>
      </p:pic>
      <p:pic>
        <p:nvPicPr>
          <p:cNvPr id="9" name="Picture 4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08304" y="6275660"/>
            <a:ext cx="1628775" cy="39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3568" y="6221937"/>
            <a:ext cx="623562" cy="447423"/>
          </a:xfrm>
          <a:prstGeom prst="rect">
            <a:avLst/>
          </a:prstGeom>
        </p:spPr>
        <p:txBody>
          <a:bodyPr/>
          <a:lstStyle>
            <a:lvl1pPr>
              <a:defRPr sz="2400" b="1">
                <a:solidFill>
                  <a:schemeClr val="bg1"/>
                </a:solidFill>
              </a:defRPr>
            </a:lvl1pPr>
          </a:lstStyle>
          <a:p>
            <a:fld id="{B2FDDA61-8986-4B98-BDE4-3733C35BEFC5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19618302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81555DE-D2EA-AE46-87D8-261D19303BA6}" type="datetimeFigureOut">
              <a:rPr lang="en-US" smtClean="0"/>
              <a:pPr/>
              <a:t>4/3/2020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AE01B97-78B1-D041-B12F-E0AF7183B13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868608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6833589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and Conten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PPT footer ccc v2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65304"/>
            <a:ext cx="9144000" cy="692696"/>
          </a:xfrm>
          <a:prstGeom prst="rect">
            <a:avLst/>
          </a:prstGeom>
        </p:spPr>
      </p:pic>
      <p:pic>
        <p:nvPicPr>
          <p:cNvPr id="9" name="Picture 4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08304" y="6275660"/>
            <a:ext cx="1628775" cy="39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3568" y="6221937"/>
            <a:ext cx="623562" cy="447423"/>
          </a:xfrm>
          <a:prstGeom prst="rect">
            <a:avLst/>
          </a:prstGeom>
        </p:spPr>
        <p:txBody>
          <a:bodyPr/>
          <a:lstStyle>
            <a:lvl1pPr>
              <a:defRPr sz="2400" b="1">
                <a:solidFill>
                  <a:schemeClr val="bg1"/>
                </a:solidFill>
              </a:defRPr>
            </a:lvl1pPr>
          </a:lstStyle>
          <a:p>
            <a:fld id="{B2FDDA61-8986-4B98-BDE4-3733C35BEFC5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64169486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0690FA-C979-4901-8562-D8875264707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4D147F-EB16-451D-99C4-A669139F47A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DBAC56-4AA2-4B24-A1BD-D7F75835DB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6D4B2-1A6D-4F1B-A183-4C8E0DE226E8}" type="datetimeFigureOut">
              <a:rPr lang="en-AU" smtClean="0"/>
              <a:t>3/04/2020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11FBA4-E5D2-4FF9-9CF7-ED78C205D2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954262-B93F-427D-BDC9-E69A556B65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053BD-1285-4811-B085-7F06DE47973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01455171"/>
      </p:ext>
    </p:extLst>
  </p:cSld>
  <p:clrMapOvr>
    <a:masterClrMapping/>
  </p:clrMapOvr>
  <p:transition advClick="0" advTm="5000">
    <p:random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00374F-1B3F-407F-B02A-9C6D2A89F2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E79762-0ED4-4C2A-8AA0-5868B88C8F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D3C727-B38B-452E-983E-4BE88AC2EC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6D4B2-1A6D-4F1B-A183-4C8E0DE226E8}" type="datetimeFigureOut">
              <a:rPr lang="en-AU" smtClean="0"/>
              <a:t>3/04/2020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8E3F10-F121-4E97-9BB9-877F7C4B64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2FC5D9-C3FE-4F65-ABEA-1B1D0E401E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053BD-1285-4811-B085-7F06DE47973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46416839"/>
      </p:ext>
    </p:extLst>
  </p:cSld>
  <p:clrMapOvr>
    <a:masterClrMapping/>
  </p:clrMapOvr>
  <p:transition advClick="0" advTm="5000">
    <p:random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72EAFF-E031-43C5-BF63-B6E330F5BC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88D78F0-A46E-4058-803C-0CCC4281D6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B1DD19-4B1B-4225-977F-A68D6A1BCD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6D4B2-1A6D-4F1B-A183-4C8E0DE226E8}" type="datetimeFigureOut">
              <a:rPr lang="en-AU" smtClean="0"/>
              <a:t>3/04/2020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930F1E-9E1A-4C1E-A95F-87D3BF917E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CC10C0-DD95-4D5F-AA3F-57B51745A6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053BD-1285-4811-B085-7F06DE47973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75252409"/>
      </p:ext>
    </p:extLst>
  </p:cSld>
  <p:clrMapOvr>
    <a:masterClrMapping/>
  </p:clrMapOvr>
  <p:transition advClick="0" advTm="5000">
    <p:random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82E6E6-F1CE-4A7E-8DC1-91A6174A24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5341A6-5C84-424A-B2E3-9574977B395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DEE143A-ED77-4D48-A84F-A3114C0A67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90AFE56-14E4-4A4E-9BC1-1D72E1BC98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6D4B2-1A6D-4F1B-A183-4C8E0DE226E8}" type="datetimeFigureOut">
              <a:rPr lang="en-AU" smtClean="0"/>
              <a:t>3/04/2020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05967DB-90F7-47F0-8999-7989640175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F9B5753-BA94-49F8-9BE6-E0B185477D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053BD-1285-4811-B085-7F06DE47973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67411872"/>
      </p:ext>
    </p:extLst>
  </p:cSld>
  <p:clrMapOvr>
    <a:masterClrMapping/>
  </p:clrMapOvr>
  <p:transition advClick="0" advTm="5000"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and Conten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PPT footer ccc v2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20680"/>
            <a:ext cx="9144000" cy="764704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</p:pic>
      <p:sp>
        <p:nvSpPr>
          <p:cNvPr id="7" name="Rectangle 6"/>
          <p:cNvSpPr>
            <a:spLocks noChangeArrowheads="1"/>
          </p:cNvSpPr>
          <p:nvPr userDrawn="1"/>
        </p:nvSpPr>
        <p:spPr bwMode="auto">
          <a:xfrm>
            <a:off x="1" y="0"/>
            <a:ext cx="1187624" cy="6093296"/>
          </a:xfrm>
          <a:prstGeom prst="rect">
            <a:avLst/>
          </a:prstGeom>
          <a:solidFill>
            <a:srgbClr val="D9D9D9"/>
          </a:solidFill>
          <a:ln w="0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/>
            <a:r>
              <a:rPr lang="zh-TW" altLang="en-US" dirty="0">
                <a:solidFill>
                  <a:srgbClr val="FF0000"/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9552" y="6093296"/>
            <a:ext cx="889176" cy="447423"/>
          </a:xfrm>
          <a:prstGeom prst="rect">
            <a:avLst/>
          </a:prstGeom>
        </p:spPr>
        <p:txBody>
          <a:bodyPr/>
          <a:lstStyle>
            <a:lvl1pPr>
              <a:defRPr sz="2400" b="1">
                <a:solidFill>
                  <a:schemeClr val="bg1"/>
                </a:solidFill>
              </a:defRPr>
            </a:lvl1pPr>
          </a:lstStyle>
          <a:p>
            <a:fld id="{B2FDDA61-8986-4B98-BDE4-3733C35BEFC5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13" name="TextBox 12"/>
          <p:cNvSpPr txBox="1">
            <a:spLocks noChangeArrowheads="1"/>
          </p:cNvSpPr>
          <p:nvPr userDrawn="1"/>
        </p:nvSpPr>
        <p:spPr bwMode="auto">
          <a:xfrm>
            <a:off x="120553" y="26846"/>
            <a:ext cx="1187624" cy="54630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  <a:buClr>
                <a:srgbClr val="000000"/>
              </a:buClr>
              <a:buSzPct val="100000"/>
              <a:defRPr/>
            </a:pPr>
            <a:r>
              <a:rPr lang="en-US" altLang="en-US" sz="2200" b="1" dirty="0">
                <a:solidFill>
                  <a:schemeClr val="accent1">
                    <a:lumMod val="50000"/>
                  </a:schemeClr>
                </a:solidFill>
                <a:latin typeface="HanWangYenLight" pitchFamily="18" charset="-120"/>
                <a:ea typeface="HanWangYenLight" pitchFamily="18" charset="-120"/>
              </a:rPr>
              <a:t>默禱</a:t>
            </a:r>
          </a:p>
          <a:p>
            <a:pPr>
              <a:lnSpc>
                <a:spcPct val="100000"/>
              </a:lnSpc>
              <a:spcBef>
                <a:spcPts val="600"/>
              </a:spcBef>
              <a:buClr>
                <a:srgbClr val="000000"/>
              </a:buClr>
              <a:buSzPct val="100000"/>
              <a:defRPr/>
            </a:pPr>
            <a:r>
              <a:rPr lang="en-US" altLang="en-US" sz="2200" b="1" dirty="0">
                <a:solidFill>
                  <a:schemeClr val="accent1">
                    <a:lumMod val="50000"/>
                  </a:schemeClr>
                </a:solidFill>
                <a:latin typeface="HanWangYenLight" pitchFamily="18" charset="-120"/>
                <a:ea typeface="HanWangYenLight" pitchFamily="18" charset="-120"/>
              </a:rPr>
              <a:t>宣召</a:t>
            </a:r>
          </a:p>
          <a:p>
            <a:pPr>
              <a:lnSpc>
                <a:spcPct val="100000"/>
              </a:lnSpc>
              <a:spcBef>
                <a:spcPts val="600"/>
              </a:spcBef>
              <a:buClr>
                <a:srgbClr val="000000"/>
              </a:buClr>
              <a:buSzPct val="100000"/>
              <a:defRPr/>
            </a:pPr>
            <a:r>
              <a:rPr lang="zh-TW" altLang="en-US" sz="2200" b="1" dirty="0">
                <a:solidFill>
                  <a:schemeClr val="accent1">
                    <a:lumMod val="50000"/>
                  </a:schemeClr>
                </a:solidFill>
                <a:latin typeface="HanWangYenLight" pitchFamily="18" charset="-120"/>
                <a:ea typeface="HanWangYenLight" pitchFamily="18" charset="-120"/>
              </a:rPr>
              <a:t>詩歌</a:t>
            </a:r>
            <a:endParaRPr lang="en-US" altLang="en-US" sz="2200" b="1" dirty="0">
              <a:solidFill>
                <a:schemeClr val="accent1">
                  <a:lumMod val="50000"/>
                </a:schemeClr>
              </a:solidFill>
              <a:latin typeface="HanWangYenLight" pitchFamily="18" charset="-120"/>
              <a:ea typeface="HanWangYenLight" pitchFamily="18" charset="-120"/>
            </a:endParaRPr>
          </a:p>
          <a:p>
            <a:pPr>
              <a:lnSpc>
                <a:spcPct val="100000"/>
              </a:lnSpc>
              <a:spcBef>
                <a:spcPts val="600"/>
              </a:spcBef>
              <a:buClr>
                <a:srgbClr val="000000"/>
              </a:buClr>
              <a:buSzPct val="100000"/>
              <a:defRPr/>
            </a:pPr>
            <a:r>
              <a:rPr lang="zh-TW" altLang="en-US" sz="2200" b="1" dirty="0">
                <a:solidFill>
                  <a:schemeClr val="accent1">
                    <a:lumMod val="50000"/>
                  </a:schemeClr>
                </a:solidFill>
                <a:latin typeface="HanWangYenLight" pitchFamily="18" charset="-120"/>
                <a:ea typeface="HanWangYenLight" pitchFamily="18" charset="-120"/>
              </a:rPr>
              <a:t>祈禱</a:t>
            </a:r>
            <a:endParaRPr lang="en-AU" altLang="zh-TW" sz="2200" b="1" dirty="0">
              <a:solidFill>
                <a:schemeClr val="accent1">
                  <a:lumMod val="50000"/>
                </a:schemeClr>
              </a:solidFill>
              <a:latin typeface="HanWangYenLight" pitchFamily="18" charset="-120"/>
              <a:ea typeface="HanWangYenLight" pitchFamily="18" charset="-12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ct val="100000"/>
              <a:buFontTx/>
              <a:buNone/>
              <a:tabLst/>
              <a:defRPr/>
            </a:pPr>
            <a:r>
              <a:rPr lang="zh-TW" altLang="en-US" sz="2400" b="1" dirty="0">
                <a:solidFill>
                  <a:schemeClr val="accent1">
                    <a:lumMod val="50000"/>
                  </a:schemeClr>
                </a:solidFill>
                <a:latin typeface="HanWangYenLight" pitchFamily="18" charset="-120"/>
                <a:ea typeface="HanWangYenLight" pitchFamily="18" charset="-120"/>
              </a:rPr>
              <a:t>獻詩</a:t>
            </a:r>
            <a:endParaRPr lang="en-AU" altLang="zh-TW" sz="2400" b="1" dirty="0">
              <a:solidFill>
                <a:schemeClr val="accent1">
                  <a:lumMod val="50000"/>
                </a:schemeClr>
              </a:solidFill>
              <a:latin typeface="HanWangYenLight" pitchFamily="18" charset="-120"/>
              <a:ea typeface="HanWangYenLight" pitchFamily="18" charset="-12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ct val="100000"/>
              <a:buFontTx/>
              <a:buNone/>
              <a:tabLst/>
              <a:defRPr/>
            </a:pPr>
            <a:r>
              <a:rPr lang="ja-JP" altLang="en-US" sz="2200" b="1" kern="1200" dirty="0">
                <a:solidFill>
                  <a:schemeClr val="accent1">
                    <a:lumMod val="50000"/>
                  </a:schemeClr>
                </a:solidFill>
                <a:latin typeface="HanWangYenLight" pitchFamily="18" charset="-120"/>
                <a:ea typeface="HanWangYenLight" pitchFamily="18" charset="-120"/>
                <a:cs typeface="+mn-cs"/>
              </a:rPr>
              <a:t>金句</a:t>
            </a:r>
            <a:endParaRPr lang="en-AU" altLang="zh-TW" sz="2200" b="1" kern="1200" dirty="0">
              <a:solidFill>
                <a:schemeClr val="accent1">
                  <a:lumMod val="50000"/>
                </a:schemeClr>
              </a:solidFill>
              <a:latin typeface="HanWangYenLight" pitchFamily="18" charset="-120"/>
              <a:ea typeface="HanWangYenLight" pitchFamily="18" charset="-120"/>
              <a:cs typeface="+mn-cs"/>
            </a:endParaRPr>
          </a:p>
          <a:p>
            <a:pPr>
              <a:lnSpc>
                <a:spcPct val="100000"/>
              </a:lnSpc>
              <a:spcBef>
                <a:spcPts val="600"/>
              </a:spcBef>
              <a:buClr>
                <a:srgbClr val="000000"/>
              </a:buClr>
              <a:buSzPct val="100000"/>
              <a:defRPr/>
            </a:pPr>
            <a:r>
              <a:rPr lang="en-US" altLang="en-US" sz="2200" b="1" dirty="0" err="1">
                <a:solidFill>
                  <a:schemeClr val="accent1">
                    <a:lumMod val="50000"/>
                  </a:schemeClr>
                </a:solidFill>
                <a:latin typeface="HanWangYenLight" pitchFamily="18" charset="-120"/>
                <a:ea typeface="HanWangYenLight" pitchFamily="18" charset="-120"/>
              </a:rPr>
              <a:t>讀經</a:t>
            </a:r>
            <a:endParaRPr lang="en-US" altLang="en-US" sz="2200" b="1" dirty="0">
              <a:solidFill>
                <a:schemeClr val="accent1">
                  <a:lumMod val="50000"/>
                </a:schemeClr>
              </a:solidFill>
              <a:latin typeface="HanWangYenLight" pitchFamily="18" charset="-120"/>
              <a:ea typeface="HanWangYenLight" pitchFamily="18" charset="-120"/>
            </a:endParaRPr>
          </a:p>
          <a:p>
            <a:pPr>
              <a:lnSpc>
                <a:spcPct val="100000"/>
              </a:lnSpc>
              <a:spcBef>
                <a:spcPts val="600"/>
              </a:spcBef>
              <a:buClr>
                <a:srgbClr val="000000"/>
              </a:buClr>
              <a:buSzPct val="100000"/>
              <a:defRPr/>
            </a:pPr>
            <a:r>
              <a:rPr lang="en-US" altLang="en-US" sz="2200" b="1" dirty="0" err="1">
                <a:solidFill>
                  <a:schemeClr val="accent1">
                    <a:lumMod val="50000"/>
                  </a:schemeClr>
                </a:solidFill>
                <a:latin typeface="HanWangYenLight" pitchFamily="18" charset="-120"/>
                <a:ea typeface="HanWangYenLight" pitchFamily="18" charset="-120"/>
              </a:rPr>
              <a:t>信息</a:t>
            </a:r>
            <a:endParaRPr lang="en-US" altLang="en-US" sz="2200" b="1" dirty="0">
              <a:solidFill>
                <a:schemeClr val="accent1">
                  <a:lumMod val="50000"/>
                </a:schemeClr>
              </a:solidFill>
              <a:latin typeface="HanWangYenLight" pitchFamily="18" charset="-120"/>
              <a:ea typeface="HanWangYenLight" pitchFamily="18" charset="-120"/>
            </a:endParaRPr>
          </a:p>
          <a:p>
            <a:pPr>
              <a:lnSpc>
                <a:spcPct val="100000"/>
              </a:lnSpc>
              <a:spcBef>
                <a:spcPts val="600"/>
              </a:spcBef>
              <a:buClr>
                <a:srgbClr val="000000"/>
              </a:buClr>
              <a:buSzPct val="100000"/>
              <a:defRPr/>
            </a:pPr>
            <a:r>
              <a:rPr lang="zh-TW" altLang="en-US" sz="2200" b="1" dirty="0">
                <a:solidFill>
                  <a:schemeClr val="accent1">
                    <a:lumMod val="50000"/>
                  </a:schemeClr>
                </a:solidFill>
                <a:latin typeface="HanWangYenLight" pitchFamily="18" charset="-120"/>
                <a:ea typeface="HanWangYenLight" pitchFamily="18" charset="-120"/>
              </a:rPr>
              <a:t>奉獻</a:t>
            </a:r>
            <a:endParaRPr lang="en-AU" altLang="zh-TW" sz="2200" b="1" dirty="0">
              <a:solidFill>
                <a:schemeClr val="accent1">
                  <a:lumMod val="50000"/>
                </a:schemeClr>
              </a:solidFill>
              <a:latin typeface="HanWangYenLight" pitchFamily="18" charset="-120"/>
              <a:ea typeface="HanWangYenLight" pitchFamily="18" charset="-120"/>
            </a:endParaRPr>
          </a:p>
          <a:p>
            <a:pPr>
              <a:lnSpc>
                <a:spcPct val="100000"/>
              </a:lnSpc>
              <a:spcBef>
                <a:spcPts val="600"/>
              </a:spcBef>
              <a:buClr>
                <a:srgbClr val="000000"/>
              </a:buClr>
              <a:buSzPct val="100000"/>
              <a:defRPr/>
            </a:pPr>
            <a:r>
              <a:rPr lang="en-US" altLang="en-US" sz="2200" b="1" dirty="0" err="1">
                <a:solidFill>
                  <a:schemeClr val="accent1">
                    <a:lumMod val="50000"/>
                  </a:schemeClr>
                </a:solidFill>
                <a:latin typeface="HanWangYenLight" pitchFamily="18" charset="-120"/>
                <a:ea typeface="HanWangYenLight" pitchFamily="18" charset="-120"/>
              </a:rPr>
              <a:t>歡迎</a:t>
            </a:r>
            <a:endParaRPr lang="en-US" altLang="en-US" sz="2200" b="1" dirty="0">
              <a:solidFill>
                <a:schemeClr val="accent1">
                  <a:lumMod val="50000"/>
                </a:schemeClr>
              </a:solidFill>
              <a:latin typeface="HanWangYenLight" pitchFamily="18" charset="-120"/>
              <a:ea typeface="HanWangYenLight" pitchFamily="18" charset="-120"/>
            </a:endParaRPr>
          </a:p>
          <a:p>
            <a:pPr>
              <a:lnSpc>
                <a:spcPct val="100000"/>
              </a:lnSpc>
              <a:spcBef>
                <a:spcPts val="600"/>
              </a:spcBef>
              <a:buClr>
                <a:srgbClr val="000000"/>
              </a:buClr>
              <a:buSzPct val="100000"/>
              <a:defRPr/>
            </a:pPr>
            <a:r>
              <a:rPr lang="en-US" altLang="en-US" sz="2200" b="1" dirty="0" err="1">
                <a:solidFill>
                  <a:schemeClr val="accent1">
                    <a:lumMod val="50000"/>
                  </a:schemeClr>
                </a:solidFill>
                <a:latin typeface="HanWangYenLight" pitchFamily="18" charset="-120"/>
                <a:ea typeface="HanWangYenLight" pitchFamily="18" charset="-120"/>
              </a:rPr>
              <a:t>報告</a:t>
            </a:r>
            <a:endParaRPr lang="en-US" altLang="en-US" sz="2200" b="1" dirty="0">
              <a:solidFill>
                <a:schemeClr val="accent1">
                  <a:lumMod val="50000"/>
                </a:schemeClr>
              </a:solidFill>
              <a:latin typeface="HanWangYenLight" pitchFamily="18" charset="-120"/>
              <a:ea typeface="HanWangYenLight" pitchFamily="18" charset="-120"/>
            </a:endParaRPr>
          </a:p>
          <a:p>
            <a:pPr>
              <a:lnSpc>
                <a:spcPct val="100000"/>
              </a:lnSpc>
              <a:spcBef>
                <a:spcPts val="600"/>
              </a:spcBef>
              <a:buClr>
                <a:srgbClr val="000000"/>
              </a:buClr>
              <a:buSzPct val="100000"/>
              <a:defRPr/>
            </a:pPr>
            <a:r>
              <a:rPr lang="en-US" altLang="en-US" sz="2200" b="1" dirty="0" err="1">
                <a:solidFill>
                  <a:schemeClr val="accent1">
                    <a:lumMod val="50000"/>
                  </a:schemeClr>
                </a:solidFill>
                <a:latin typeface="HanWangYenLight" pitchFamily="18" charset="-120"/>
                <a:ea typeface="HanWangYenLight" pitchFamily="18" charset="-120"/>
              </a:rPr>
              <a:t>回應</a:t>
            </a:r>
            <a:endParaRPr lang="en-US" altLang="zh-TW" sz="2200" b="1" dirty="0">
              <a:solidFill>
                <a:schemeClr val="accent1">
                  <a:lumMod val="50000"/>
                </a:schemeClr>
              </a:solidFill>
              <a:latin typeface="HanWangYenLight" pitchFamily="18" charset="-120"/>
              <a:ea typeface="HanWangYenLight" pitchFamily="18" charset="-120"/>
            </a:endParaRPr>
          </a:p>
          <a:p>
            <a:pPr>
              <a:lnSpc>
                <a:spcPct val="100000"/>
              </a:lnSpc>
              <a:spcBef>
                <a:spcPts val="600"/>
              </a:spcBef>
              <a:buClr>
                <a:srgbClr val="000000"/>
              </a:buClr>
              <a:buSzPct val="100000"/>
              <a:defRPr/>
            </a:pPr>
            <a:r>
              <a:rPr lang="en-US" altLang="en-US" sz="2200" b="1" dirty="0">
                <a:solidFill>
                  <a:schemeClr val="accent1">
                    <a:lumMod val="50000"/>
                  </a:schemeClr>
                </a:solidFill>
                <a:latin typeface="HanWangYenLight" pitchFamily="18" charset="-120"/>
                <a:ea typeface="HanWangYenLight" pitchFamily="18" charset="-120"/>
              </a:rPr>
              <a:t>祝福</a:t>
            </a:r>
          </a:p>
        </p:txBody>
      </p:sp>
      <p:pic>
        <p:nvPicPr>
          <p:cNvPr id="12" name="Picture 4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35713" y="6165304"/>
            <a:ext cx="1628775" cy="39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49153634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1F61EE-340E-4EDC-8D7C-C52725C723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27486AE-B839-4731-A951-7B73D3202A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B22BE3E-D22B-4A20-A03A-9FDA2CF463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7A10273-669F-4FDD-A51F-0FDD293FEC2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DFCD5BB-EC19-4E81-9F15-F58366D762F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10B7044-F199-4DEE-A112-0F4D424C13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6D4B2-1A6D-4F1B-A183-4C8E0DE226E8}" type="datetimeFigureOut">
              <a:rPr lang="en-AU" smtClean="0"/>
              <a:t>3/04/2020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B3F3F7E-3DEB-4946-970D-873342FC5A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ABA02AE-21AD-4B6C-A8B1-92D8369D58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053BD-1285-4811-B085-7F06DE47973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1667190"/>
      </p:ext>
    </p:extLst>
  </p:cSld>
  <p:clrMapOvr>
    <a:masterClrMapping/>
  </p:clrMapOvr>
  <p:transition advClick="0" advTm="5000">
    <p:random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46071F-4684-4880-9868-EAEAE0E128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EF1FC6A-27E0-405F-917F-6B370D0176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6D4B2-1A6D-4F1B-A183-4C8E0DE226E8}" type="datetimeFigureOut">
              <a:rPr lang="en-AU" smtClean="0"/>
              <a:t>3/04/2020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430B0BB-75E1-47FF-9664-0E4D1A1D79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6EEA3BA-4E32-4D31-B98F-E4E103DB3C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053BD-1285-4811-B085-7F06DE47973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70533516"/>
      </p:ext>
    </p:extLst>
  </p:cSld>
  <p:clrMapOvr>
    <a:masterClrMapping/>
  </p:clrMapOvr>
  <p:transition advClick="0" advTm="5000">
    <p:random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D4CF167-A133-4819-BF1E-F57034B9DA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6D4B2-1A6D-4F1B-A183-4C8E0DE226E8}" type="datetimeFigureOut">
              <a:rPr lang="en-AU" smtClean="0"/>
              <a:t>3/04/2020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9E7C04F-334C-4E65-9073-323165362C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83F280B-E22B-43D8-A7EC-371265E948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053BD-1285-4811-B085-7F06DE47973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41885559"/>
      </p:ext>
    </p:extLst>
  </p:cSld>
  <p:clrMapOvr>
    <a:masterClrMapping/>
  </p:clrMapOvr>
  <p:transition advClick="0" advTm="5000">
    <p:random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BE5D1A-73B2-4B33-B1D5-F8B5FF7B12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F3B069-FC22-4745-886E-938C7D5A89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9FCE3EF-2688-4922-A0F4-512B5231A6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988E2DB-1342-44CF-BB3A-A5F7B5E82E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6D4B2-1A6D-4F1B-A183-4C8E0DE226E8}" type="datetimeFigureOut">
              <a:rPr lang="en-AU" smtClean="0"/>
              <a:t>3/04/2020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B3885A4-609C-4EE5-AA86-55C53C294E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604E30F-FF3C-4BD5-9524-C8B0AF8BC2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053BD-1285-4811-B085-7F06DE47973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50972876"/>
      </p:ext>
    </p:extLst>
  </p:cSld>
  <p:clrMapOvr>
    <a:masterClrMapping/>
  </p:clrMapOvr>
  <p:transition advClick="0" advTm="5000">
    <p:random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2A71A7-15CE-498C-A209-902B140DC5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AA2343A-CBEB-47F3-8C02-4FFF6831C62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FDE2485-EF26-4998-8C11-A9D1ADED4A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DDA822E-B106-43A7-9C1D-D8C289C381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6D4B2-1A6D-4F1B-A183-4C8E0DE226E8}" type="datetimeFigureOut">
              <a:rPr lang="en-AU" smtClean="0"/>
              <a:t>3/04/2020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365A8CB-E8DF-47D5-B5C0-C4F477B16B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A97AC06-368E-49F7-A731-B874C4E206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053BD-1285-4811-B085-7F06DE47973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11543450"/>
      </p:ext>
    </p:extLst>
  </p:cSld>
  <p:clrMapOvr>
    <a:masterClrMapping/>
  </p:clrMapOvr>
  <p:transition advClick="0" advTm="5000">
    <p:random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769F2E-57D8-499B-BF9F-C7C2E3EB70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49B48FA-D31B-4152-8321-8A42F8A3AC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CB0CB4-2710-4F92-827E-7118215DF7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6D4B2-1A6D-4F1B-A183-4C8E0DE226E8}" type="datetimeFigureOut">
              <a:rPr lang="en-AU" smtClean="0"/>
              <a:t>3/04/2020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2AEF1C-B1FB-4C24-801B-9EC7613725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B823CF-D153-4D2F-971B-B2D658692E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053BD-1285-4811-B085-7F06DE47973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74803289"/>
      </p:ext>
    </p:extLst>
  </p:cSld>
  <p:clrMapOvr>
    <a:masterClrMapping/>
  </p:clrMapOvr>
  <p:transition advClick="0" advTm="5000">
    <p:random/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9BCFC31-9199-4F83-AEC9-4E51D3E48E9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FE9CB60-B7DB-4E4F-80EB-B2FC9C7987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4B858E-3899-4567-B9D0-E2B85C68BA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6D4B2-1A6D-4F1B-A183-4C8E0DE226E8}" type="datetimeFigureOut">
              <a:rPr lang="en-AU" smtClean="0"/>
              <a:t>3/04/2020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6A8CF1-45E7-477F-A942-8F694D6227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ADB011-F420-4619-80F6-9F02A1BC74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053BD-1285-4811-B085-7F06DE47973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21746580"/>
      </p:ext>
    </p:extLst>
  </p:cSld>
  <p:clrMapOvr>
    <a:masterClrMapping/>
  </p:clrMapOvr>
  <p:transition advClick="0" advTm="5000">
    <p:random/>
  </p:transition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F7956-34A3-3445-8116-DBC1F362AFF1}" type="datetimeFigureOut">
              <a:rPr lang="en-US" smtClean="0"/>
              <a:t>4/3/2020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118BB-2FFC-AE42-9DA3-36E7F5ADE1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9069033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F7956-34A3-3445-8116-DBC1F362AFF1}" type="datetimeFigureOut">
              <a:rPr lang="en-US" smtClean="0"/>
              <a:t>4/3/2020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118BB-2FFC-AE42-9DA3-36E7F5ADE1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676033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AU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F7956-34A3-3445-8116-DBC1F362AFF1}" type="datetimeFigureOut">
              <a:rPr lang="en-US" smtClean="0"/>
              <a:t>4/3/2020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118BB-2FFC-AE42-9DA3-36E7F5ADE1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00588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PPT footer ccc v2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92688"/>
            <a:ext cx="9144000" cy="692696"/>
          </a:xfrm>
          <a:prstGeom prst="rect">
            <a:avLst/>
          </a:prstGeom>
        </p:spPr>
      </p:pic>
      <p:pic>
        <p:nvPicPr>
          <p:cNvPr id="9" name="Picture 4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08304" y="6275660"/>
            <a:ext cx="1628775" cy="39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3568" y="6221937"/>
            <a:ext cx="623562" cy="447423"/>
          </a:xfrm>
          <a:prstGeom prst="rect">
            <a:avLst/>
          </a:prstGeom>
        </p:spPr>
        <p:txBody>
          <a:bodyPr/>
          <a:lstStyle>
            <a:lvl1pPr>
              <a:defRPr sz="2400" b="1">
                <a:solidFill>
                  <a:schemeClr val="bg1"/>
                </a:solidFill>
              </a:defRPr>
            </a:lvl1pPr>
          </a:lstStyle>
          <a:p>
            <a:fld id="{B2FDDA61-8986-4B98-BDE4-3733C35BEFC5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52949311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F7956-34A3-3445-8116-DBC1F362AFF1}" type="datetimeFigureOut">
              <a:rPr lang="en-US" smtClean="0"/>
              <a:t>4/3/2020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118BB-2FFC-AE42-9DA3-36E7F5ADE1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50629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F7956-34A3-3445-8116-DBC1F362AFF1}" type="datetimeFigureOut">
              <a:rPr lang="en-US" smtClean="0"/>
              <a:t>4/3/2020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118BB-2FFC-AE42-9DA3-36E7F5ADE1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6521737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F7956-34A3-3445-8116-DBC1F362AFF1}" type="datetimeFigureOut">
              <a:rPr lang="en-US" smtClean="0"/>
              <a:t>4/3/2020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118BB-2FFC-AE42-9DA3-36E7F5ADE1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8610733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F7956-34A3-3445-8116-DBC1F362AFF1}" type="datetimeFigureOut">
              <a:rPr lang="en-US" smtClean="0"/>
              <a:t>4/3/2020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118BB-2FFC-AE42-9DA3-36E7F5ADE1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009448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F7956-34A3-3445-8116-DBC1F362AFF1}" type="datetimeFigureOut">
              <a:rPr lang="en-US" smtClean="0"/>
              <a:t>4/3/2020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118BB-2FFC-AE42-9DA3-36E7F5ADE1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202226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F7956-34A3-3445-8116-DBC1F362AFF1}" type="datetimeFigureOut">
              <a:rPr lang="en-US" smtClean="0"/>
              <a:t>4/3/2020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118BB-2FFC-AE42-9DA3-36E7F5ADE1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6923287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F7956-34A3-3445-8116-DBC1F362AFF1}" type="datetimeFigureOut">
              <a:rPr lang="en-US" smtClean="0"/>
              <a:t>4/3/2020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118BB-2FFC-AE42-9DA3-36E7F5ADE1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7629347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F7956-34A3-3445-8116-DBC1F362AFF1}" type="datetimeFigureOut">
              <a:rPr lang="en-US" smtClean="0"/>
              <a:t>4/3/2020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118BB-2FFC-AE42-9DA3-36E7F5ADE1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29221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81555DE-D2EA-AE46-87D8-261D19303BA6}" type="datetimeFigureOut">
              <a:rPr lang="en-US" smtClean="0"/>
              <a:pPr/>
              <a:t>4/3/2020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AE01B97-78B1-D041-B12F-E0AF7183B13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92800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and Conten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PPT footer ccc v2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65304"/>
            <a:ext cx="9144000" cy="692696"/>
          </a:xfrm>
          <a:prstGeom prst="rect">
            <a:avLst/>
          </a:prstGeom>
        </p:spPr>
      </p:pic>
      <p:pic>
        <p:nvPicPr>
          <p:cNvPr id="9" name="Picture 4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08304" y="6275660"/>
            <a:ext cx="1628775" cy="39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3568" y="6221937"/>
            <a:ext cx="623562" cy="447423"/>
          </a:xfrm>
          <a:prstGeom prst="rect">
            <a:avLst/>
          </a:prstGeom>
        </p:spPr>
        <p:txBody>
          <a:bodyPr/>
          <a:lstStyle>
            <a:lvl1pPr>
              <a:defRPr sz="2400" b="1">
                <a:solidFill>
                  <a:schemeClr val="bg1"/>
                </a:solidFill>
              </a:defRPr>
            </a:lvl1pPr>
          </a:lstStyle>
          <a:p>
            <a:fld id="{B2FDDA61-8986-4B98-BDE4-3733C35BEFC5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9494857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896D5-CAEC-4E90-B2AF-D360D1E61757}" type="datetimeFigureOut">
              <a:rPr lang="en-US" smtClean="0"/>
              <a:pPr/>
              <a:t>4/3/2020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FCB5E-8B2F-4E99-8720-DB94C5C23A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896D5-CAEC-4E90-B2AF-D360D1E61757}" type="datetimeFigureOut">
              <a:rPr lang="en-US" smtClean="0"/>
              <a:pPr/>
              <a:t>4/3/2020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FCB5E-8B2F-4E99-8720-DB94C5C23A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11" Type="http://schemas.openxmlformats.org/officeDocument/2006/relationships/slideLayout" Target="../slideLayouts/slideLayout18.xml"/><Relationship Id="rId5" Type="http://schemas.openxmlformats.org/officeDocument/2006/relationships/slideLayout" Target="../slideLayouts/slideLayout12.xml"/><Relationship Id="rId10" Type="http://schemas.openxmlformats.org/officeDocument/2006/relationships/slideLayout" Target="../slideLayouts/slideLayout17.xml"/><Relationship Id="rId4" Type="http://schemas.openxmlformats.org/officeDocument/2006/relationships/slideLayout" Target="../slideLayouts/slideLayout11.xml"/><Relationship Id="rId9" Type="http://schemas.openxmlformats.org/officeDocument/2006/relationships/slideLayout" Target="../slideLayouts/slideLayout16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theme" Target="../theme/theme3.xml"/><Relationship Id="rId3" Type="http://schemas.openxmlformats.org/officeDocument/2006/relationships/slideLayout" Target="../slideLayouts/slideLayout21.xml"/><Relationship Id="rId7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9.xml"/><Relationship Id="rId6" Type="http://schemas.openxmlformats.org/officeDocument/2006/relationships/slideLayout" Target="../slideLayouts/slideLayout24.xml"/><Relationship Id="rId5" Type="http://schemas.openxmlformats.org/officeDocument/2006/relationships/slideLayout" Target="../slideLayouts/slideLayout23.xml"/><Relationship Id="rId4" Type="http://schemas.openxmlformats.org/officeDocument/2006/relationships/slideLayout" Target="../slideLayouts/slideLayout2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3.xml"/><Relationship Id="rId3" Type="http://schemas.openxmlformats.org/officeDocument/2006/relationships/slideLayout" Target="../slideLayouts/slideLayout28.xml"/><Relationship Id="rId7" Type="http://schemas.openxmlformats.org/officeDocument/2006/relationships/slideLayout" Target="../slideLayouts/slideLayout32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6" Type="http://schemas.openxmlformats.org/officeDocument/2006/relationships/slideLayout" Target="../slideLayouts/slideLayout31.xml"/><Relationship Id="rId11" Type="http://schemas.openxmlformats.org/officeDocument/2006/relationships/slideLayout" Target="../slideLayouts/slideLayout36.xml"/><Relationship Id="rId5" Type="http://schemas.openxmlformats.org/officeDocument/2006/relationships/slideLayout" Target="../slideLayouts/slideLayout30.xml"/><Relationship Id="rId10" Type="http://schemas.openxmlformats.org/officeDocument/2006/relationships/slideLayout" Target="../slideLayouts/slideLayout35.xml"/><Relationship Id="rId4" Type="http://schemas.openxmlformats.org/officeDocument/2006/relationships/slideLayout" Target="../slideLayouts/slideLayout29.xml"/><Relationship Id="rId9" Type="http://schemas.openxmlformats.org/officeDocument/2006/relationships/slideLayout" Target="../slideLayouts/slideLayout34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7.xml"/><Relationship Id="rId5" Type="http://schemas.openxmlformats.org/officeDocument/2006/relationships/slideLayout" Target="../slideLayouts/slideLayout41.xml"/><Relationship Id="rId10" Type="http://schemas.openxmlformats.org/officeDocument/2006/relationships/slideLayout" Target="../slideLayouts/slideLayout46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60" r:id="rId2"/>
    <p:sldLayoutId id="2147483678" r:id="rId3"/>
    <p:sldLayoutId id="2147483676" r:id="rId4"/>
    <p:sldLayoutId id="2147483661" r:id="rId5"/>
    <p:sldLayoutId id="2147483675" r:id="rId6"/>
    <p:sldLayoutId id="2147483677" r:id="rId7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1896D5-CAEC-4E90-B2AF-D360D1E61757}" type="datetimeFigureOut">
              <a:rPr lang="en-US" smtClean="0"/>
              <a:pPr/>
              <a:t>4/3/2020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EFCB5E-8B2F-4E99-8720-DB94C5C23AB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96864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  <p:sldLayoutId id="2147483683" r:id="rId4"/>
    <p:sldLayoutId id="2147483684" r:id="rId5"/>
    <p:sldLayoutId id="2147483685" r:id="rId6"/>
    <p:sldLayoutId id="2147483686" r:id="rId7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4075F2B-759A-4C6F-B760-62CABC8C08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F3C93B-BB1B-4D5B-89D7-1DAC6274D9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E48C0E-F2A6-4101-AED8-EB18BDFE6B4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A6D4B2-1A6D-4F1B-A183-4C8E0DE226E8}" type="datetimeFigureOut">
              <a:rPr lang="en-AU" smtClean="0"/>
              <a:t>3/04/2020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4B29B4-A298-4ECA-9CD5-5FC37CAB799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43F7EA-476C-4F5D-9282-0FB70871719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A053BD-1285-4811-B085-7F06DE47973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479087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transition advClick="0" advTm="5000">
    <p:random/>
  </p:transition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7F7956-34A3-3445-8116-DBC1F362AFF1}" type="datetimeFigureOut">
              <a:rPr lang="en-US" smtClean="0"/>
              <a:t>4/3/2020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9118BB-2FFC-AE42-9DA3-36E7F5ADE1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70127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hinesechristianchurch.org.au/giving/" TargetMode="External"/><Relationship Id="rId1" Type="http://schemas.openxmlformats.org/officeDocument/2006/relationships/slideLayout" Target="../slideLayouts/slideLayout27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10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10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10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10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0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0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0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7.xml"/></Relationships>
</file>

<file path=ppt/slides/_rels/slide1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1.xml"/></Relationships>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1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1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1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1.xml"/><Relationship Id="rId4" Type="http://schemas.openxmlformats.org/officeDocument/2006/relationships/image" Target="../media/image7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3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_rels/slide8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38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PT covers ccc.jpg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54" b="1972"/>
          <a:stretch/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60479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/>
          <p:cNvSpPr txBox="1"/>
          <p:nvPr/>
        </p:nvSpPr>
        <p:spPr>
          <a:xfrm>
            <a:off x="29132" y="4794245"/>
            <a:ext cx="9144000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zh-TW" altLang="en-US" sz="4400" dirty="0"/>
              <a:t>和撒那</a:t>
            </a:r>
            <a:r>
              <a:rPr lang="en-AU" sz="3200" dirty="0"/>
              <a:t>Hosanna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/>
            </a:endParaRPr>
          </a:p>
          <a:p>
            <a:pPr lvl="0" algn="ctr"/>
            <a:r>
              <a:rPr lang="zh-TW" altLang="en-US" sz="2000" dirty="0"/>
              <a:t>曲</a:t>
            </a:r>
            <a:r>
              <a:rPr lang="en-US" altLang="zh-TW" sz="2000" dirty="0"/>
              <a:t>: Carl Tuttle </a:t>
            </a:r>
            <a:r>
              <a:rPr lang="zh-TW" altLang="en-US" sz="2000" dirty="0"/>
              <a:t>詞</a:t>
            </a:r>
            <a:r>
              <a:rPr lang="en-US" altLang="zh-TW" sz="2000" dirty="0"/>
              <a:t>: </a:t>
            </a:r>
            <a:r>
              <a:rPr lang="zh-TW" altLang="en-US" sz="2000" dirty="0"/>
              <a:t>經文摘編</a:t>
            </a:r>
            <a:r>
              <a:rPr lang="en-US" altLang="zh-TW" sz="2000" dirty="0"/>
              <a:t>~</a:t>
            </a:r>
            <a:r>
              <a:rPr lang="zh-TW" altLang="en-US" sz="2000" dirty="0"/>
              <a:t>馬太福音</a:t>
            </a:r>
            <a:r>
              <a:rPr lang="en-US" altLang="zh-TW" sz="2000" dirty="0"/>
              <a:t>21:9 《</a:t>
            </a:r>
            <a:r>
              <a:rPr lang="zh-TW" altLang="en-US" sz="2000" dirty="0"/>
              <a:t>讚之歌</a:t>
            </a:r>
            <a:r>
              <a:rPr lang="en-US" altLang="zh-TW" sz="2000" dirty="0"/>
              <a:t>3─</a:t>
            </a:r>
            <a:r>
              <a:rPr lang="zh-TW" altLang="en-US" sz="2000" dirty="0"/>
              <a:t>和撒拿</a:t>
            </a:r>
            <a:r>
              <a:rPr lang="en-US" altLang="zh-TW" sz="2000" dirty="0"/>
              <a:t>》© </a:t>
            </a:r>
            <a:r>
              <a:rPr lang="zh-TW" altLang="en-US" sz="2000" dirty="0"/>
              <a:t>中文譯作 財團法人基督教以琳書房版權所有</a:t>
            </a:r>
            <a:r>
              <a:rPr lang="zh-TW" altLang="en-US" sz="2400" dirty="0"/>
              <a:t>	</a:t>
            </a:r>
            <a:endParaRPr kumimoji="0" lang="zh-TW" altLang="en-US" sz="24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/>
              <a:ea typeface="新細明體" panose="02020500000000000000" pitchFamily="18" charset="-12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br>
              <a:rPr kumimoji="0" lang="zh-TW" altLang="en-US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ea typeface="新細明體" panose="02020500000000000000" pitchFamily="18" charset="-120"/>
                <a:cs typeface="+mn-cs"/>
              </a:rPr>
            </a:br>
            <a:endParaRPr kumimoji="0" lang="en-US" sz="18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44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HanWangYenLight" panose="02020300000000000000" pitchFamily="18" charset="-120"/>
              <a:ea typeface="HanWangYenLight" panose="02020300000000000000" pitchFamily="18" charset="-120"/>
              <a:cs typeface="+mn-cs"/>
            </a:endParaRP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2FDDA61-8986-4B98-BDE4-3733C35BEFC5}" type="slidenum">
              <a:rPr kumimoji="0" lang="en-AU" sz="2400" b="1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AU" sz="24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0" y="44624"/>
            <a:ext cx="910850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zh-TW" altLang="en-US" sz="5400" dirty="0">
                <a:solidFill>
                  <a:prstClr val="white"/>
                </a:solidFill>
                <a:latin typeface="HanWangYenLight" panose="02020300000000000000" pitchFamily="18" charset="-120"/>
                <a:ea typeface="HanWangYenLight" panose="02020300000000000000" pitchFamily="18" charset="-120"/>
              </a:rPr>
              <a:t>主我高舉祢名，</a:t>
            </a:r>
          </a:p>
          <a:p>
            <a:pPr lvl="0" algn="ctr"/>
            <a:r>
              <a:rPr lang="zh-TW" altLang="en-US" sz="5400" dirty="0">
                <a:solidFill>
                  <a:prstClr val="white"/>
                </a:solidFill>
                <a:latin typeface="HanWangYenLight" panose="02020300000000000000" pitchFamily="18" charset="-120"/>
                <a:ea typeface="HanWangYenLight" panose="02020300000000000000" pitchFamily="18" charset="-120"/>
              </a:rPr>
              <a:t>心中充滿讚美</a:t>
            </a:r>
            <a:endParaRPr lang="en-AU" altLang="zh-TW" sz="5400" dirty="0">
              <a:solidFill>
                <a:prstClr val="white"/>
              </a:solidFill>
              <a:latin typeface="HanWangYenLight" panose="02020300000000000000" pitchFamily="18" charset="-120"/>
              <a:ea typeface="HanWangYenLight" panose="02020300000000000000" pitchFamily="18" charset="-120"/>
            </a:endParaRPr>
          </a:p>
          <a:p>
            <a:pPr lvl="0" algn="ctr"/>
            <a:r>
              <a:rPr lang="en-US" altLang="zh-TW" sz="3600" dirty="0">
                <a:solidFill>
                  <a:prstClr val="white"/>
                </a:solidFill>
                <a:ea typeface="HanWangYenLight" panose="02020300000000000000" pitchFamily="18" charset="-120"/>
              </a:rPr>
              <a:t>Lord we lift up Your name</a:t>
            </a:r>
          </a:p>
          <a:p>
            <a:pPr lvl="0" algn="ctr"/>
            <a:r>
              <a:rPr lang="en-US" altLang="zh-TW" sz="3600" dirty="0">
                <a:solidFill>
                  <a:prstClr val="white"/>
                </a:solidFill>
                <a:ea typeface="HanWangYenLight" panose="02020300000000000000" pitchFamily="18" charset="-120"/>
              </a:rPr>
              <a:t>With a heart full of praise</a:t>
            </a:r>
            <a:endParaRPr lang="zh-TW" altLang="en-US" sz="3600" dirty="0">
              <a:solidFill>
                <a:prstClr val="white"/>
              </a:solidFill>
              <a:ea typeface="HanWangYenLight" panose="02020300000000000000" pitchFamily="18" charset="-12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835696" y="6237312"/>
            <a:ext cx="792088" cy="46166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>
              <a:defRPr lang="en-AU" sz="2400" b="1" smtClean="0">
                <a:solidFill>
                  <a:schemeClr val="bg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C2a</a:t>
            </a:r>
          </a:p>
        </p:txBody>
      </p:sp>
    </p:spTree>
    <p:extLst>
      <p:ext uri="{BB962C8B-B14F-4D97-AF65-F5344CB8AC3E}">
        <p14:creationId xmlns:p14="http://schemas.microsoft.com/office/powerpoint/2010/main" val="3641199961"/>
      </p:ext>
    </p:extLst>
  </p:cSld>
  <p:clrMapOvr>
    <a:masterClrMapping/>
  </p:clrMapOvr>
  <p:transition>
    <p:cut/>
  </p:transition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6" y="857250"/>
            <a:ext cx="9141714" cy="51435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857250"/>
            <a:ext cx="3125453" cy="51435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D17E840-3E04-4393-A47C-309722A525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5126" y="1722430"/>
            <a:ext cx="2400300" cy="3345872"/>
          </a:xfrm>
        </p:spPr>
        <p:txBody>
          <a:bodyPr>
            <a:normAutofit/>
          </a:bodyPr>
          <a:lstStyle/>
          <a:p>
            <a:r>
              <a:rPr lang="zh-TW" altLang="en-US" b="1" dirty="0">
                <a:solidFill>
                  <a:srgbClr val="FFFFFF"/>
                </a:solidFill>
              </a:rPr>
              <a:t>奉獻指南 </a:t>
            </a:r>
            <a:endParaRPr lang="en-AU" b="1" dirty="0">
              <a:solidFill>
                <a:srgbClr val="FFFFFF"/>
              </a:solidFill>
            </a:endParaRP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5662802" y="2698860"/>
            <a:ext cx="3062575" cy="3062575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857337-82AC-44C7-8080-E8768F159F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51076" y="1237078"/>
            <a:ext cx="5179868" cy="4632722"/>
          </a:xfrm>
        </p:spPr>
        <p:txBody>
          <a:bodyPr anchor="ctr">
            <a:normAutofit lnSpcReduction="10000"/>
          </a:bodyPr>
          <a:lstStyle/>
          <a:p>
            <a:pPr marL="0" indent="0">
              <a:buNone/>
            </a:pPr>
            <a:r>
              <a:rPr lang="zh-TW" altLang="en-US" sz="1800" b="1" dirty="0"/>
              <a:t>奉獻方法</a:t>
            </a:r>
            <a:r>
              <a:rPr lang="en-US" altLang="zh-TW" sz="1800" b="1" dirty="0"/>
              <a:t>:</a:t>
            </a:r>
          </a:p>
          <a:p>
            <a:pPr marL="0" indent="0">
              <a:buNone/>
            </a:pPr>
            <a:endParaRPr lang="en-US" altLang="zh-TW" sz="1800" b="1" dirty="0"/>
          </a:p>
          <a:p>
            <a:pPr marL="385763" indent="-385763">
              <a:buAutoNum type="arabicPeriod"/>
            </a:pPr>
            <a:r>
              <a:rPr lang="zh-TW" altLang="en-US" sz="1800" dirty="0"/>
              <a:t>在崇拜日將奉獻 </a:t>
            </a:r>
            <a:r>
              <a:rPr lang="en-US" altLang="zh-TW" sz="1800" dirty="0"/>
              <a:t>(</a:t>
            </a:r>
            <a:r>
              <a:rPr lang="zh-TW" altLang="en-US" sz="1800" dirty="0"/>
              <a:t>現金或支票</a:t>
            </a:r>
            <a:r>
              <a:rPr lang="en-US" altLang="zh-TW" sz="1800" dirty="0"/>
              <a:t>) </a:t>
            </a:r>
            <a:r>
              <a:rPr lang="zh-TW" altLang="en-US" sz="1800" dirty="0"/>
              <a:t>放入</a:t>
            </a:r>
            <a:r>
              <a:rPr lang="zh-TW" altLang="en-US" sz="1800" u="sng" dirty="0"/>
              <a:t>自備</a:t>
            </a:r>
            <a:r>
              <a:rPr lang="zh-TW" altLang="en-US" sz="1800" dirty="0"/>
              <a:t>奉獻信封。</a:t>
            </a:r>
            <a:r>
              <a:rPr lang="en-AU" altLang="zh-TW" sz="1800" dirty="0"/>
              <a:t> </a:t>
            </a:r>
            <a:r>
              <a:rPr lang="zh-TW" altLang="en-US" sz="1800" dirty="0"/>
              <a:t>待重回教會聚會後，一次奉獻。</a:t>
            </a:r>
            <a:endParaRPr lang="en-AU" altLang="zh-TW" sz="1800" dirty="0"/>
          </a:p>
          <a:p>
            <a:pPr marL="0" indent="0">
              <a:buNone/>
            </a:pPr>
            <a:endParaRPr lang="zh-TW" altLang="en-US" sz="1800" dirty="0"/>
          </a:p>
          <a:p>
            <a:pPr marL="0" indent="0">
              <a:buNone/>
            </a:pPr>
            <a:r>
              <a:rPr lang="en-US" altLang="zh-TW" sz="1800" dirty="0"/>
              <a:t>2. </a:t>
            </a:r>
            <a:r>
              <a:rPr lang="zh-TW" altLang="en-US" sz="1800" dirty="0"/>
              <a:t>通過</a:t>
            </a:r>
            <a:r>
              <a:rPr lang="zh-TW" altLang="en-US" sz="1800" b="1" dirty="0"/>
              <a:t>電子轉賬奉獻</a:t>
            </a:r>
            <a:r>
              <a:rPr lang="zh-TW" altLang="en-US" sz="1800" dirty="0"/>
              <a:t>至以下的教會賬戶</a:t>
            </a:r>
            <a:r>
              <a:rPr lang="en-US" altLang="zh-TW" sz="1800" dirty="0"/>
              <a:t>:</a:t>
            </a:r>
          </a:p>
          <a:p>
            <a:pPr marL="0" indent="0">
              <a:buNone/>
            </a:pPr>
            <a:r>
              <a:rPr lang="en-AU" altLang="zh-TW" sz="1800" dirty="0"/>
              <a:t>	</a:t>
            </a:r>
            <a:r>
              <a:rPr lang="zh-TW" altLang="en-US" sz="1800" dirty="0"/>
              <a:t>戶口名稱</a:t>
            </a:r>
            <a:r>
              <a:rPr lang="en-US" altLang="zh-TW" sz="1800" dirty="0"/>
              <a:t>: </a:t>
            </a:r>
            <a:r>
              <a:rPr lang="en-AU" sz="1800" dirty="0"/>
              <a:t>Chinese Christian Church Sydney</a:t>
            </a:r>
          </a:p>
          <a:p>
            <a:pPr marL="0" indent="0">
              <a:buNone/>
            </a:pPr>
            <a:r>
              <a:rPr lang="en-AU" altLang="zh-TW" sz="1800" dirty="0"/>
              <a:t>	</a:t>
            </a:r>
            <a:r>
              <a:rPr lang="zh-TW" altLang="en-US" sz="1800" dirty="0"/>
              <a:t>銀行分行號碼</a:t>
            </a:r>
            <a:r>
              <a:rPr lang="en-US" altLang="zh-TW" sz="1800" dirty="0"/>
              <a:t>: 062009</a:t>
            </a:r>
          </a:p>
          <a:p>
            <a:pPr marL="0" indent="0">
              <a:buNone/>
            </a:pPr>
            <a:r>
              <a:rPr lang="en-AU" altLang="zh-TW" sz="1800" dirty="0"/>
              <a:t>	</a:t>
            </a:r>
            <a:r>
              <a:rPr lang="zh-TW" altLang="en-US" sz="1800" dirty="0"/>
              <a:t>戶口號碼</a:t>
            </a:r>
            <a:r>
              <a:rPr lang="en-US" altLang="zh-TW" sz="1800" dirty="0"/>
              <a:t>: 00803060</a:t>
            </a:r>
          </a:p>
          <a:p>
            <a:pPr marL="0" indent="0">
              <a:buNone/>
            </a:pPr>
            <a:r>
              <a:rPr lang="zh-TW" altLang="en-US" sz="1800" dirty="0"/>
              <a:t>請根據你的堂會填寫電子轉賬描述 </a:t>
            </a:r>
            <a:r>
              <a:rPr lang="en-US" altLang="zh-TW" sz="1800" dirty="0"/>
              <a:t>(</a:t>
            </a:r>
            <a:r>
              <a:rPr lang="en-AU" sz="1800" dirty="0"/>
              <a:t>description): </a:t>
            </a:r>
          </a:p>
          <a:p>
            <a:pPr marL="0" indent="0">
              <a:buNone/>
            </a:pPr>
            <a:r>
              <a:rPr lang="en-AU" sz="1800" dirty="0"/>
              <a:t>	General Canto (</a:t>
            </a:r>
            <a:r>
              <a:rPr lang="zh-TW" altLang="en-US" sz="1800" dirty="0"/>
              <a:t>常用基金</a:t>
            </a:r>
            <a:r>
              <a:rPr lang="en-AU" altLang="zh-TW" sz="1800" dirty="0"/>
              <a:t>) </a:t>
            </a:r>
          </a:p>
          <a:p>
            <a:pPr marL="0" indent="0">
              <a:buNone/>
            </a:pPr>
            <a:r>
              <a:rPr lang="en-AU" altLang="zh-TW" sz="1800" dirty="0"/>
              <a:t>        </a:t>
            </a:r>
            <a:r>
              <a:rPr lang="zh-TW" altLang="en-US" sz="1800" dirty="0"/>
              <a:t>或 </a:t>
            </a:r>
            <a:r>
              <a:rPr lang="en-AU" sz="1800" dirty="0"/>
              <a:t>Mission Canto (</a:t>
            </a:r>
            <a:r>
              <a:rPr lang="zh-TW" altLang="en-US" sz="1800" dirty="0"/>
              <a:t>差傳奉獻</a:t>
            </a:r>
            <a:r>
              <a:rPr lang="en-AU" altLang="zh-TW" sz="1800" dirty="0"/>
              <a:t>)</a:t>
            </a:r>
            <a:endParaRPr lang="en-AU" sz="1800" dirty="0"/>
          </a:p>
          <a:p>
            <a:pPr marL="0" indent="0">
              <a:buNone/>
            </a:pPr>
            <a:r>
              <a:rPr lang="en-US" altLang="zh-TW" sz="1800" dirty="0"/>
              <a:t>3. </a:t>
            </a:r>
            <a:r>
              <a:rPr lang="zh-TW" altLang="en-US" sz="1800" dirty="0"/>
              <a:t>到</a:t>
            </a:r>
            <a:r>
              <a:rPr lang="en-US" altLang="zh-TW" sz="1800" dirty="0"/>
              <a:t>CCC </a:t>
            </a:r>
            <a:r>
              <a:rPr lang="zh-TW" altLang="en-US" sz="1800" dirty="0"/>
              <a:t>網站奉獻</a:t>
            </a:r>
            <a:endParaRPr lang="en-US" altLang="zh-TW" sz="1800" dirty="0"/>
          </a:p>
          <a:p>
            <a:pPr marL="0" indent="0">
              <a:buNone/>
            </a:pPr>
            <a:r>
              <a:rPr lang="en-AU" sz="1800" dirty="0">
                <a:hlinkClick r:id="rId2"/>
              </a:rPr>
              <a:t>https://www.chinesechristianchurch.org.au/giving/</a:t>
            </a:r>
            <a:r>
              <a:rPr lang="en-AU" sz="1800" dirty="0"/>
              <a:t> </a:t>
            </a:r>
            <a:endParaRPr lang="en-US" altLang="zh-TW" sz="1800" dirty="0"/>
          </a:p>
          <a:p>
            <a:pPr marL="0" indent="0">
              <a:buNone/>
            </a:pPr>
            <a:endParaRPr lang="zh-TW" altLang="en-US" sz="1800" dirty="0"/>
          </a:p>
        </p:txBody>
      </p:sp>
    </p:spTree>
    <p:extLst>
      <p:ext uri="{BB962C8B-B14F-4D97-AF65-F5344CB8AC3E}">
        <p14:creationId xmlns:p14="http://schemas.microsoft.com/office/powerpoint/2010/main" val="20483471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Click="0" advTm="30000">
        <p14:prism dir="u" isContent="1"/>
      </p:transition>
    </mc:Choice>
    <mc:Fallback xmlns="">
      <p:transition spd="slow" advClick="0" advTm="30000">
        <p:fade/>
      </p:transition>
    </mc:Fallback>
  </mc:AlternateContent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1CEF76-AB5E-4EED-BF74-976D57D04A61}" type="slidenum">
              <a:rPr lang="en-AU"/>
              <a:pPr>
                <a:defRPr/>
              </a:pPr>
              <a:t>101</a:t>
            </a:fld>
            <a:endParaRPr lang="en-AU" dirty="0"/>
          </a:p>
        </p:txBody>
      </p:sp>
      <p:sp>
        <p:nvSpPr>
          <p:cNvPr id="12" name="TextBox 11"/>
          <p:cNvSpPr txBox="1"/>
          <p:nvPr/>
        </p:nvSpPr>
        <p:spPr>
          <a:xfrm>
            <a:off x="6938962" y="764704"/>
            <a:ext cx="1724025" cy="10160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AU" sz="6000" dirty="0">
                <a:latin typeface="HanWangYenHeavy" pitchFamily="18" charset="-120"/>
                <a:ea typeface="HanWangYenHeavy" pitchFamily="18" charset="-120"/>
                <a:cs typeface="+mn-cs"/>
              </a:rPr>
              <a:t>奉獻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321681" y="4293096"/>
            <a:ext cx="642942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TW" altLang="en-US" sz="4800" dirty="0"/>
              <a:t>將心給我</a:t>
            </a:r>
            <a:endParaRPr lang="zh-TW" altLang="en-US" sz="4800" spc="600" dirty="0">
              <a:latin typeface="HanWangYenHeavy" panose="02020300000000000000" pitchFamily="18" charset="-120"/>
              <a:ea typeface="HanWangYenHeavy" panose="02020300000000000000" pitchFamily="18" charset="-120"/>
            </a:endParaRPr>
          </a:p>
        </p:txBody>
      </p:sp>
    </p:spTree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/>
          <p:cNvSpPr txBox="1"/>
          <p:nvPr/>
        </p:nvSpPr>
        <p:spPr>
          <a:xfrm>
            <a:off x="0" y="44624"/>
            <a:ext cx="91440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5400" dirty="0">
                <a:latin typeface="HanWangYenLight" pitchFamily="18" charset="-120"/>
                <a:ea typeface="HanWangYenLight" pitchFamily="18" charset="-120"/>
              </a:rPr>
              <a:t>假若我有無限智慧，</a:t>
            </a:r>
          </a:p>
          <a:p>
            <a:pPr algn="ctr"/>
            <a:r>
              <a:rPr lang="zh-TW" altLang="en-US" sz="5400" dirty="0">
                <a:latin typeface="HanWangYenLight" pitchFamily="18" charset="-120"/>
                <a:ea typeface="HanWangYenLight" pitchFamily="18" charset="-120"/>
              </a:rPr>
              <a:t>我甘棄主腳下，</a:t>
            </a:r>
            <a:endParaRPr lang="en-AU" altLang="zh-TW" sz="5400" dirty="0">
              <a:latin typeface="HanWangYenLight" pitchFamily="18" charset="-120"/>
              <a:ea typeface="HanWangYenLight" pitchFamily="18" charset="-120"/>
            </a:endParaRPr>
          </a:p>
          <a:p>
            <a:pPr algn="ctr"/>
            <a:r>
              <a:rPr lang="en-US" altLang="zh-TW" sz="4400" dirty="0">
                <a:ea typeface="HanWangYenLight" pitchFamily="18" charset="-120"/>
              </a:rPr>
              <a:t>Lord if my wisdom had no bound</a:t>
            </a:r>
          </a:p>
          <a:p>
            <a:pPr algn="ctr"/>
            <a:r>
              <a:rPr lang="en-US" altLang="zh-TW" sz="4400" dirty="0">
                <a:ea typeface="HanWangYenLight" pitchFamily="18" charset="-120"/>
              </a:rPr>
              <a:t>I’d put it at Your feet.</a:t>
            </a:r>
          </a:p>
          <a:p>
            <a:pPr algn="ctr"/>
            <a:endParaRPr lang="zh-TW" altLang="en-US" sz="4400" dirty="0">
              <a:ea typeface="HanWangYenLight" pitchFamily="18" charset="-12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051720" y="6237312"/>
            <a:ext cx="909884" cy="461665"/>
          </a:xfrm>
          <a:prstGeom prst="rect">
            <a:avLst/>
          </a:prstGeom>
        </p:spPr>
        <p:txBody>
          <a:bodyPr/>
          <a:lstStyle/>
          <a:p>
            <a:r>
              <a:rPr lang="en-AU" altLang="zh-TW" sz="2400" b="1" dirty="0">
                <a:solidFill>
                  <a:schemeClr val="bg1"/>
                </a:solidFill>
              </a:rPr>
              <a:t>V1</a:t>
            </a:r>
            <a:endParaRPr lang="en-AU" sz="2400" b="1" dirty="0">
              <a:solidFill>
                <a:schemeClr val="bg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DDA61-8986-4B98-BDE4-3733C35BEFC5}" type="slidenum">
              <a:rPr lang="en-AU" smtClean="0"/>
              <a:pPr/>
              <a:t>102</a:t>
            </a:fld>
            <a:endParaRPr lang="en-AU" dirty="0"/>
          </a:p>
        </p:txBody>
      </p:sp>
      <p:sp>
        <p:nvSpPr>
          <p:cNvPr id="7" name="TextBox 6"/>
          <p:cNvSpPr txBox="1"/>
          <p:nvPr/>
        </p:nvSpPr>
        <p:spPr>
          <a:xfrm>
            <a:off x="1187624" y="5517232"/>
            <a:ext cx="6768752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1" indent="-342900" algn="ctr" fontAlgn="auto">
              <a:spcBef>
                <a:spcPts val="1100"/>
              </a:spcBef>
              <a:spcAft>
                <a:spcPts val="0"/>
              </a:spcAft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zh-TW" altLang="en-US" sz="2000" spc="-150" dirty="0">
                <a:latin typeface="HanWangYenLight" panose="02020300000000000000" pitchFamily="18" charset="-120"/>
                <a:ea typeface="HanWangYenLight" panose="02020300000000000000" pitchFamily="18" charset="-120"/>
              </a:rPr>
              <a:t>曲</a:t>
            </a:r>
            <a:r>
              <a:rPr lang="en-US" altLang="zh-TW" sz="2000" spc="-150" dirty="0">
                <a:latin typeface="HanWangYenLight" panose="02020300000000000000" pitchFamily="18" charset="-120"/>
                <a:ea typeface="HanWangYenLight" panose="02020300000000000000" pitchFamily="18" charset="-120"/>
              </a:rPr>
              <a:t>: </a:t>
            </a:r>
            <a:r>
              <a:rPr lang="zh-TW" altLang="en-US" sz="2000" spc="-150" dirty="0">
                <a:latin typeface="HanWangYenLight" panose="02020300000000000000" pitchFamily="18" charset="-120"/>
                <a:ea typeface="HanWangYenLight" panose="02020300000000000000" pitchFamily="18" charset="-120"/>
              </a:rPr>
              <a:t>吳秉堅 詞</a:t>
            </a:r>
            <a:r>
              <a:rPr lang="en-US" altLang="zh-TW" sz="2000" spc="-150" dirty="0">
                <a:latin typeface="HanWangYenLight" panose="02020300000000000000" pitchFamily="18" charset="-120"/>
                <a:ea typeface="HanWangYenLight" panose="02020300000000000000" pitchFamily="18" charset="-120"/>
              </a:rPr>
              <a:t>: </a:t>
            </a:r>
            <a:r>
              <a:rPr lang="zh-TW" altLang="en-US" sz="2000" spc="-150" dirty="0">
                <a:latin typeface="HanWangYenLight" panose="02020300000000000000" pitchFamily="18" charset="-120"/>
                <a:ea typeface="HanWangYenLight" panose="02020300000000000000" pitchFamily="18" charset="-120"/>
              </a:rPr>
              <a:t>翁慧韻</a:t>
            </a:r>
            <a:r>
              <a:rPr lang="en-US" altLang="zh-TW" sz="2000" spc="-150" dirty="0">
                <a:latin typeface="HanWangYenLight" panose="02020300000000000000" pitchFamily="18" charset="-120"/>
                <a:ea typeface="HanWangYenLight" panose="02020300000000000000" pitchFamily="18" charset="-120"/>
              </a:rPr>
              <a:t>《</a:t>
            </a:r>
            <a:r>
              <a:rPr lang="zh-TW" altLang="en-US" sz="2000" spc="-150" dirty="0">
                <a:latin typeface="HanWangYenLight" panose="02020300000000000000" pitchFamily="18" charset="-120"/>
                <a:ea typeface="HanWangYenLight" panose="02020300000000000000" pitchFamily="18" charset="-120"/>
              </a:rPr>
              <a:t>齊唱新歌</a:t>
            </a:r>
            <a:r>
              <a:rPr lang="en-US" altLang="zh-TW" sz="2000" spc="-150" dirty="0">
                <a:latin typeface="HanWangYenLight" panose="02020300000000000000" pitchFamily="18" charset="-120"/>
                <a:ea typeface="HanWangYenLight" panose="02020300000000000000" pitchFamily="18" charset="-120"/>
              </a:rPr>
              <a:t>5 》©  </a:t>
            </a:r>
            <a:r>
              <a:rPr lang="zh-TW" altLang="en-US" sz="2000" spc="-150" dirty="0">
                <a:latin typeface="HanWangYenLight" panose="02020300000000000000" pitchFamily="18" charset="-120"/>
                <a:ea typeface="HanWangYenLight" panose="02020300000000000000" pitchFamily="18" charset="-120"/>
              </a:rPr>
              <a:t>香港基督徒音樂事工協會</a:t>
            </a:r>
            <a:r>
              <a:rPr lang="en-US" altLang="zh-TW" sz="2000" spc="-150" dirty="0">
                <a:latin typeface="HanWangYenLight" panose="02020300000000000000" pitchFamily="18" charset="-120"/>
                <a:ea typeface="HanWangYenLight" panose="02020300000000000000" pitchFamily="18" charset="-120"/>
              </a:rPr>
              <a:t>(ACM)</a:t>
            </a:r>
            <a:r>
              <a:rPr lang="zh-TW" altLang="en-US" sz="2000" spc="-150" dirty="0">
                <a:latin typeface="HanWangYenLight" panose="02020300000000000000" pitchFamily="18" charset="-120"/>
                <a:ea typeface="HanWangYenLight" panose="02020300000000000000" pitchFamily="18" charset="-120"/>
              </a:rPr>
              <a:t>版權所有</a:t>
            </a:r>
            <a:endParaRPr lang="en-US" sz="2000" dirty="0">
              <a:latin typeface="HanWangYenLight" panose="02020300000000000000" pitchFamily="18" charset="-120"/>
              <a:ea typeface="HanWangYenLight" panose="02020300000000000000" pitchFamily="18" charset="-12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357290" y="4941168"/>
            <a:ext cx="6429420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zh-TW" altLang="en-US" sz="4400" b="1" spc="600" dirty="0">
                <a:latin typeface="HanWangYenLight" panose="02020300000000000000" pitchFamily="18" charset="-120"/>
                <a:ea typeface="HanWangYenLight" panose="02020300000000000000" pitchFamily="18" charset="-120"/>
              </a:rPr>
              <a:t>將心給我</a:t>
            </a:r>
          </a:p>
        </p:txBody>
      </p:sp>
    </p:spTree>
    <p:extLst>
      <p:ext uri="{BB962C8B-B14F-4D97-AF65-F5344CB8AC3E}">
        <p14:creationId xmlns:p14="http://schemas.microsoft.com/office/powerpoint/2010/main" val="1140241351"/>
      </p:ext>
    </p:extLst>
  </p:cSld>
  <p:clrMapOvr>
    <a:masterClrMapping/>
  </p:clrMapOvr>
  <p:transition>
    <p:cut/>
  </p:transition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/>
          <p:cNvSpPr txBox="1"/>
          <p:nvPr/>
        </p:nvSpPr>
        <p:spPr>
          <a:xfrm>
            <a:off x="0" y="44624"/>
            <a:ext cx="9144000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5400" dirty="0">
                <a:latin typeface="HanWangYenLight" pitchFamily="18" charset="-120"/>
                <a:ea typeface="HanWangYenLight" pitchFamily="18" charset="-120"/>
              </a:rPr>
              <a:t>假若我有財物滿貫，</a:t>
            </a:r>
          </a:p>
          <a:p>
            <a:pPr algn="ctr"/>
            <a:r>
              <a:rPr lang="zh-TW" altLang="en-US" sz="5400" dirty="0">
                <a:latin typeface="HanWangYenLight" pitchFamily="18" charset="-120"/>
                <a:ea typeface="HanWangYenLight" pitchFamily="18" charset="-120"/>
              </a:rPr>
              <a:t>我交給主手中，</a:t>
            </a:r>
            <a:endParaRPr lang="en-AU" altLang="zh-TW" sz="5400" dirty="0">
              <a:latin typeface="HanWangYenLight" pitchFamily="18" charset="-120"/>
              <a:ea typeface="HanWangYenLight" pitchFamily="18" charset="-120"/>
            </a:endParaRPr>
          </a:p>
          <a:p>
            <a:pPr algn="ctr"/>
            <a:r>
              <a:rPr lang="en-US" altLang="zh-TW" sz="4400" dirty="0">
                <a:ea typeface="HanWangYenLight" pitchFamily="18" charset="-120"/>
              </a:rPr>
              <a:t>Lord if my riches overflowed</a:t>
            </a:r>
          </a:p>
          <a:p>
            <a:pPr algn="ctr"/>
            <a:r>
              <a:rPr lang="en-US" altLang="zh-TW" sz="4400" dirty="0">
                <a:ea typeface="HanWangYenLight" pitchFamily="18" charset="-120"/>
              </a:rPr>
              <a:t>I’d put them in Your hands. </a:t>
            </a:r>
          </a:p>
          <a:p>
            <a:pPr algn="ctr"/>
            <a:endParaRPr lang="zh-TW" altLang="en-US" sz="5400" dirty="0">
              <a:latin typeface="HanWangYenLight" pitchFamily="18" charset="-120"/>
              <a:ea typeface="HanWangYenLight" pitchFamily="18" charset="-12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051720" y="6237312"/>
            <a:ext cx="909884" cy="461665"/>
          </a:xfrm>
          <a:prstGeom prst="rect">
            <a:avLst/>
          </a:prstGeom>
        </p:spPr>
        <p:txBody>
          <a:bodyPr/>
          <a:lstStyle/>
          <a:p>
            <a:r>
              <a:rPr lang="en-AU" altLang="zh-TW" sz="2400" b="1" dirty="0">
                <a:solidFill>
                  <a:schemeClr val="bg1"/>
                </a:solidFill>
              </a:rPr>
              <a:t>V2</a:t>
            </a:r>
            <a:endParaRPr lang="en-AU" sz="2400" b="1" dirty="0">
              <a:solidFill>
                <a:schemeClr val="bg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DDA61-8986-4B98-BDE4-3733C35BEFC5}" type="slidenum">
              <a:rPr lang="en-AU" smtClean="0"/>
              <a:pPr/>
              <a:t>103</a:t>
            </a:fld>
            <a:endParaRPr lang="en-AU" dirty="0"/>
          </a:p>
        </p:txBody>
      </p:sp>
      <p:sp>
        <p:nvSpPr>
          <p:cNvPr id="7" name="TextBox 6"/>
          <p:cNvSpPr txBox="1"/>
          <p:nvPr/>
        </p:nvSpPr>
        <p:spPr>
          <a:xfrm>
            <a:off x="1187624" y="5517232"/>
            <a:ext cx="6768752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1" indent="-342900" algn="ctr" fontAlgn="auto">
              <a:spcBef>
                <a:spcPts val="1100"/>
              </a:spcBef>
              <a:spcAft>
                <a:spcPts val="0"/>
              </a:spcAft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zh-TW" altLang="en-US" sz="2000" spc="-150" dirty="0">
                <a:latin typeface="HanWangYenLight" panose="02020300000000000000" pitchFamily="18" charset="-120"/>
                <a:ea typeface="HanWangYenLight" panose="02020300000000000000" pitchFamily="18" charset="-120"/>
              </a:rPr>
              <a:t>曲</a:t>
            </a:r>
            <a:r>
              <a:rPr lang="en-US" altLang="zh-TW" sz="2000" spc="-150" dirty="0">
                <a:latin typeface="HanWangYenLight" panose="02020300000000000000" pitchFamily="18" charset="-120"/>
                <a:ea typeface="HanWangYenLight" panose="02020300000000000000" pitchFamily="18" charset="-120"/>
              </a:rPr>
              <a:t>: </a:t>
            </a:r>
            <a:r>
              <a:rPr lang="zh-TW" altLang="en-US" sz="2000" spc="-150" dirty="0">
                <a:latin typeface="HanWangYenLight" panose="02020300000000000000" pitchFamily="18" charset="-120"/>
                <a:ea typeface="HanWangYenLight" panose="02020300000000000000" pitchFamily="18" charset="-120"/>
              </a:rPr>
              <a:t>吳秉堅 詞</a:t>
            </a:r>
            <a:r>
              <a:rPr lang="en-US" altLang="zh-TW" sz="2000" spc="-150" dirty="0">
                <a:latin typeface="HanWangYenLight" panose="02020300000000000000" pitchFamily="18" charset="-120"/>
                <a:ea typeface="HanWangYenLight" panose="02020300000000000000" pitchFamily="18" charset="-120"/>
              </a:rPr>
              <a:t>: </a:t>
            </a:r>
            <a:r>
              <a:rPr lang="zh-TW" altLang="en-US" sz="2000" spc="-150" dirty="0">
                <a:latin typeface="HanWangYenLight" panose="02020300000000000000" pitchFamily="18" charset="-120"/>
                <a:ea typeface="HanWangYenLight" panose="02020300000000000000" pitchFamily="18" charset="-120"/>
              </a:rPr>
              <a:t>翁慧韻</a:t>
            </a:r>
            <a:r>
              <a:rPr lang="en-US" altLang="zh-TW" sz="2000" spc="-150" dirty="0">
                <a:latin typeface="HanWangYenLight" panose="02020300000000000000" pitchFamily="18" charset="-120"/>
                <a:ea typeface="HanWangYenLight" panose="02020300000000000000" pitchFamily="18" charset="-120"/>
              </a:rPr>
              <a:t>《</a:t>
            </a:r>
            <a:r>
              <a:rPr lang="zh-TW" altLang="en-US" sz="2000" spc="-150" dirty="0">
                <a:latin typeface="HanWangYenLight" panose="02020300000000000000" pitchFamily="18" charset="-120"/>
                <a:ea typeface="HanWangYenLight" panose="02020300000000000000" pitchFamily="18" charset="-120"/>
              </a:rPr>
              <a:t>齊唱新歌</a:t>
            </a:r>
            <a:r>
              <a:rPr lang="en-US" altLang="zh-TW" sz="2000" spc="-150" dirty="0">
                <a:latin typeface="HanWangYenLight" panose="02020300000000000000" pitchFamily="18" charset="-120"/>
                <a:ea typeface="HanWangYenLight" panose="02020300000000000000" pitchFamily="18" charset="-120"/>
              </a:rPr>
              <a:t>5 》©  </a:t>
            </a:r>
            <a:r>
              <a:rPr lang="zh-TW" altLang="en-US" sz="2000" spc="-150" dirty="0">
                <a:latin typeface="HanWangYenLight" panose="02020300000000000000" pitchFamily="18" charset="-120"/>
                <a:ea typeface="HanWangYenLight" panose="02020300000000000000" pitchFamily="18" charset="-120"/>
              </a:rPr>
              <a:t>香港基督徒音樂事工協會</a:t>
            </a:r>
            <a:r>
              <a:rPr lang="en-US" altLang="zh-TW" sz="2000" spc="-150" dirty="0">
                <a:latin typeface="HanWangYenLight" panose="02020300000000000000" pitchFamily="18" charset="-120"/>
                <a:ea typeface="HanWangYenLight" panose="02020300000000000000" pitchFamily="18" charset="-120"/>
              </a:rPr>
              <a:t>(ACM)</a:t>
            </a:r>
            <a:r>
              <a:rPr lang="zh-TW" altLang="en-US" sz="2000" spc="-150" dirty="0">
                <a:latin typeface="HanWangYenLight" panose="02020300000000000000" pitchFamily="18" charset="-120"/>
                <a:ea typeface="HanWangYenLight" panose="02020300000000000000" pitchFamily="18" charset="-120"/>
              </a:rPr>
              <a:t>版權所有</a:t>
            </a:r>
            <a:endParaRPr lang="en-US" sz="2000" dirty="0">
              <a:latin typeface="HanWangYenLight" panose="02020300000000000000" pitchFamily="18" charset="-120"/>
              <a:ea typeface="HanWangYenLight" panose="02020300000000000000" pitchFamily="18" charset="-12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357290" y="4941168"/>
            <a:ext cx="6429420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zh-TW" altLang="en-US" sz="4400" b="1" spc="600" dirty="0">
                <a:latin typeface="HanWangYenLight" panose="02020300000000000000" pitchFamily="18" charset="-120"/>
                <a:ea typeface="HanWangYenLight" panose="02020300000000000000" pitchFamily="18" charset="-120"/>
              </a:rPr>
              <a:t>將心給我</a:t>
            </a:r>
          </a:p>
        </p:txBody>
      </p:sp>
    </p:spTree>
    <p:extLst>
      <p:ext uri="{BB962C8B-B14F-4D97-AF65-F5344CB8AC3E}">
        <p14:creationId xmlns:p14="http://schemas.microsoft.com/office/powerpoint/2010/main" val="981805636"/>
      </p:ext>
    </p:extLst>
  </p:cSld>
  <p:clrMapOvr>
    <a:masterClrMapping/>
  </p:clrMapOvr>
  <p:transition>
    <p:cut/>
  </p:transition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/>
          <p:cNvSpPr txBox="1"/>
          <p:nvPr/>
        </p:nvSpPr>
        <p:spPr>
          <a:xfrm>
            <a:off x="0" y="44624"/>
            <a:ext cx="9144000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5400" dirty="0">
                <a:latin typeface="HanWangYenLight" pitchFamily="18" charset="-120"/>
                <a:ea typeface="HanWangYenLight" pitchFamily="18" charset="-120"/>
              </a:rPr>
              <a:t>我願這生獻呈為祢，</a:t>
            </a:r>
          </a:p>
          <a:p>
            <a:pPr algn="ctr"/>
            <a:r>
              <a:rPr lang="zh-TW" altLang="en-US" sz="5400" dirty="0">
                <a:latin typeface="HanWangYenLight" pitchFamily="18" charset="-120"/>
                <a:ea typeface="HanWangYenLight" pitchFamily="18" charset="-120"/>
              </a:rPr>
              <a:t>願明白祢心意，</a:t>
            </a:r>
          </a:p>
          <a:p>
            <a:pPr algn="ctr"/>
            <a:r>
              <a:rPr lang="en-US" altLang="zh-TW" sz="4400" dirty="0">
                <a:ea typeface="HanWangYenLight" pitchFamily="18" charset="-120"/>
              </a:rPr>
              <a:t>I’ll give my life wholly to You</a:t>
            </a:r>
          </a:p>
          <a:p>
            <a:pPr algn="ctr"/>
            <a:r>
              <a:rPr lang="en-US" altLang="zh-TW" sz="4400" dirty="0">
                <a:ea typeface="HanWangYenLight" pitchFamily="18" charset="-120"/>
              </a:rPr>
              <a:t>So I can know Your will.</a:t>
            </a:r>
          </a:p>
          <a:p>
            <a:pPr algn="ctr"/>
            <a:endParaRPr lang="zh-TW" altLang="en-US" sz="5400" dirty="0">
              <a:latin typeface="HanWangYenLight" pitchFamily="18" charset="-120"/>
              <a:ea typeface="HanWangYenLight" pitchFamily="18" charset="-12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051720" y="6237312"/>
            <a:ext cx="909884" cy="461665"/>
          </a:xfrm>
          <a:prstGeom prst="rect">
            <a:avLst/>
          </a:prstGeom>
        </p:spPr>
        <p:txBody>
          <a:bodyPr/>
          <a:lstStyle/>
          <a:p>
            <a:r>
              <a:rPr lang="en-AU" altLang="zh-TW" sz="2400" b="1" dirty="0">
                <a:solidFill>
                  <a:schemeClr val="bg1"/>
                </a:solidFill>
              </a:rPr>
              <a:t>V3</a:t>
            </a:r>
            <a:endParaRPr lang="en-AU" sz="2400" b="1" dirty="0">
              <a:solidFill>
                <a:schemeClr val="bg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DDA61-8986-4B98-BDE4-3733C35BEFC5}" type="slidenum">
              <a:rPr lang="en-AU" smtClean="0"/>
              <a:pPr/>
              <a:t>104</a:t>
            </a:fld>
            <a:endParaRPr lang="en-AU" dirty="0"/>
          </a:p>
        </p:txBody>
      </p:sp>
      <p:sp>
        <p:nvSpPr>
          <p:cNvPr id="7" name="TextBox 6"/>
          <p:cNvSpPr txBox="1"/>
          <p:nvPr/>
        </p:nvSpPr>
        <p:spPr>
          <a:xfrm>
            <a:off x="1187624" y="5517232"/>
            <a:ext cx="6768752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1" indent="-342900" algn="ctr" fontAlgn="auto">
              <a:spcBef>
                <a:spcPts val="1100"/>
              </a:spcBef>
              <a:spcAft>
                <a:spcPts val="0"/>
              </a:spcAft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zh-TW" altLang="en-US" sz="2000" spc="-150" dirty="0">
                <a:latin typeface="HanWangYenLight" panose="02020300000000000000" pitchFamily="18" charset="-120"/>
                <a:ea typeface="HanWangYenLight" panose="02020300000000000000" pitchFamily="18" charset="-120"/>
              </a:rPr>
              <a:t>曲</a:t>
            </a:r>
            <a:r>
              <a:rPr lang="en-US" altLang="zh-TW" sz="2000" spc="-150" dirty="0">
                <a:latin typeface="HanWangYenLight" panose="02020300000000000000" pitchFamily="18" charset="-120"/>
                <a:ea typeface="HanWangYenLight" panose="02020300000000000000" pitchFamily="18" charset="-120"/>
              </a:rPr>
              <a:t>: </a:t>
            </a:r>
            <a:r>
              <a:rPr lang="zh-TW" altLang="en-US" sz="2000" spc="-150" dirty="0">
                <a:latin typeface="HanWangYenLight" panose="02020300000000000000" pitchFamily="18" charset="-120"/>
                <a:ea typeface="HanWangYenLight" panose="02020300000000000000" pitchFamily="18" charset="-120"/>
              </a:rPr>
              <a:t>吳秉堅 詞</a:t>
            </a:r>
            <a:r>
              <a:rPr lang="en-US" altLang="zh-TW" sz="2000" spc="-150" dirty="0">
                <a:latin typeface="HanWangYenLight" panose="02020300000000000000" pitchFamily="18" charset="-120"/>
                <a:ea typeface="HanWangYenLight" panose="02020300000000000000" pitchFamily="18" charset="-120"/>
              </a:rPr>
              <a:t>: </a:t>
            </a:r>
            <a:r>
              <a:rPr lang="zh-TW" altLang="en-US" sz="2000" spc="-150" dirty="0">
                <a:latin typeface="HanWangYenLight" panose="02020300000000000000" pitchFamily="18" charset="-120"/>
                <a:ea typeface="HanWangYenLight" panose="02020300000000000000" pitchFamily="18" charset="-120"/>
              </a:rPr>
              <a:t>翁慧韻</a:t>
            </a:r>
            <a:r>
              <a:rPr lang="en-US" altLang="zh-TW" sz="2000" spc="-150" dirty="0">
                <a:latin typeface="HanWangYenLight" panose="02020300000000000000" pitchFamily="18" charset="-120"/>
                <a:ea typeface="HanWangYenLight" panose="02020300000000000000" pitchFamily="18" charset="-120"/>
              </a:rPr>
              <a:t>《</a:t>
            </a:r>
            <a:r>
              <a:rPr lang="zh-TW" altLang="en-US" sz="2000" spc="-150" dirty="0">
                <a:latin typeface="HanWangYenLight" panose="02020300000000000000" pitchFamily="18" charset="-120"/>
                <a:ea typeface="HanWangYenLight" panose="02020300000000000000" pitchFamily="18" charset="-120"/>
              </a:rPr>
              <a:t>齊唱新歌</a:t>
            </a:r>
            <a:r>
              <a:rPr lang="en-US" altLang="zh-TW" sz="2000" spc="-150" dirty="0">
                <a:latin typeface="HanWangYenLight" panose="02020300000000000000" pitchFamily="18" charset="-120"/>
                <a:ea typeface="HanWangYenLight" panose="02020300000000000000" pitchFamily="18" charset="-120"/>
              </a:rPr>
              <a:t>5 》©  </a:t>
            </a:r>
            <a:r>
              <a:rPr lang="zh-TW" altLang="en-US" sz="2000" spc="-150" dirty="0">
                <a:latin typeface="HanWangYenLight" panose="02020300000000000000" pitchFamily="18" charset="-120"/>
                <a:ea typeface="HanWangYenLight" panose="02020300000000000000" pitchFamily="18" charset="-120"/>
              </a:rPr>
              <a:t>香港基督徒音樂事工協會</a:t>
            </a:r>
            <a:r>
              <a:rPr lang="en-US" altLang="zh-TW" sz="2000" spc="-150" dirty="0">
                <a:latin typeface="HanWangYenLight" panose="02020300000000000000" pitchFamily="18" charset="-120"/>
                <a:ea typeface="HanWangYenLight" panose="02020300000000000000" pitchFamily="18" charset="-120"/>
              </a:rPr>
              <a:t>(ACM)</a:t>
            </a:r>
            <a:r>
              <a:rPr lang="zh-TW" altLang="en-US" sz="2000" spc="-150" dirty="0">
                <a:latin typeface="HanWangYenLight" panose="02020300000000000000" pitchFamily="18" charset="-120"/>
                <a:ea typeface="HanWangYenLight" panose="02020300000000000000" pitchFamily="18" charset="-120"/>
              </a:rPr>
              <a:t>版權所有</a:t>
            </a:r>
            <a:endParaRPr lang="en-US" sz="2000" dirty="0">
              <a:latin typeface="HanWangYenLight" panose="02020300000000000000" pitchFamily="18" charset="-120"/>
              <a:ea typeface="HanWangYenLight" panose="02020300000000000000" pitchFamily="18" charset="-12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357290" y="4941168"/>
            <a:ext cx="6429420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zh-TW" altLang="en-US" sz="4400" b="1" spc="600" dirty="0">
                <a:latin typeface="HanWangYenLight" panose="02020300000000000000" pitchFamily="18" charset="-120"/>
                <a:ea typeface="HanWangYenLight" panose="02020300000000000000" pitchFamily="18" charset="-120"/>
              </a:rPr>
              <a:t>將心給我</a:t>
            </a:r>
          </a:p>
        </p:txBody>
      </p:sp>
    </p:spTree>
    <p:extLst>
      <p:ext uri="{BB962C8B-B14F-4D97-AF65-F5344CB8AC3E}">
        <p14:creationId xmlns:p14="http://schemas.microsoft.com/office/powerpoint/2010/main" val="1366744805"/>
      </p:ext>
    </p:extLst>
  </p:cSld>
  <p:clrMapOvr>
    <a:masterClrMapping/>
  </p:clrMapOvr>
  <p:transition>
    <p:cut/>
  </p:transition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/>
          <p:cNvSpPr txBox="1"/>
          <p:nvPr/>
        </p:nvSpPr>
        <p:spPr>
          <a:xfrm>
            <a:off x="0" y="44624"/>
            <a:ext cx="9144000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5400" dirty="0">
                <a:latin typeface="HanWangYenLight" pitchFamily="18" charset="-120"/>
                <a:ea typeface="HanWangYenLight" pitchFamily="18" charset="-120"/>
              </a:rPr>
              <a:t>「不用獻我財物智慧，</a:t>
            </a:r>
            <a:endParaRPr lang="en-AU" altLang="zh-TW" sz="5400" dirty="0">
              <a:latin typeface="HanWangYenLight" pitchFamily="18" charset="-120"/>
              <a:ea typeface="HanWangYenLight" pitchFamily="18" charset="-120"/>
            </a:endParaRPr>
          </a:p>
          <a:p>
            <a:pPr algn="ctr"/>
            <a:r>
              <a:rPr lang="zh-TW" altLang="en-US" sz="5400" dirty="0">
                <a:latin typeface="HanWangYenLight" pitchFamily="18" charset="-120"/>
                <a:ea typeface="HanWangYenLight" pitchFamily="18" charset="-120"/>
              </a:rPr>
              <a:t>將心給我！」</a:t>
            </a:r>
          </a:p>
          <a:p>
            <a:pPr algn="ctr"/>
            <a:r>
              <a:rPr lang="en-US" altLang="zh-TW" sz="4400" dirty="0">
                <a:ea typeface="HanWangYenLight" pitchFamily="18" charset="-120"/>
              </a:rPr>
              <a:t>“There isn’t anything I want </a:t>
            </a:r>
          </a:p>
          <a:p>
            <a:pPr algn="ctr"/>
            <a:r>
              <a:rPr lang="en-US" altLang="zh-TW" sz="4400" dirty="0">
                <a:ea typeface="HanWangYenLight" pitchFamily="18" charset="-120"/>
              </a:rPr>
              <a:t>more than your heart.”</a:t>
            </a:r>
          </a:p>
          <a:p>
            <a:pPr algn="ctr"/>
            <a:endParaRPr lang="en-US" altLang="zh-TW" sz="4400" dirty="0">
              <a:ea typeface="HanWangYenLight" pitchFamily="18" charset="-120"/>
            </a:endParaRPr>
          </a:p>
          <a:p>
            <a:pPr algn="ctr"/>
            <a:endParaRPr lang="zh-TW" altLang="en-US" sz="5400" dirty="0">
              <a:latin typeface="HanWangYenLight" pitchFamily="18" charset="-120"/>
              <a:ea typeface="HanWangYenLight" pitchFamily="18" charset="-12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051720" y="6237312"/>
            <a:ext cx="909884" cy="461665"/>
          </a:xfrm>
          <a:prstGeom prst="rect">
            <a:avLst/>
          </a:prstGeom>
        </p:spPr>
        <p:txBody>
          <a:bodyPr/>
          <a:lstStyle/>
          <a:p>
            <a:r>
              <a:rPr lang="en-AU" altLang="zh-TW" sz="2400" b="1" dirty="0">
                <a:solidFill>
                  <a:schemeClr val="bg1"/>
                </a:solidFill>
              </a:rPr>
              <a:t>V4</a:t>
            </a:r>
            <a:endParaRPr lang="en-AU" sz="2400" b="1" dirty="0">
              <a:solidFill>
                <a:schemeClr val="bg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DDA61-8986-4B98-BDE4-3733C35BEFC5}" type="slidenum">
              <a:rPr lang="en-AU" smtClean="0"/>
              <a:pPr/>
              <a:t>105</a:t>
            </a:fld>
            <a:endParaRPr lang="en-AU" dirty="0"/>
          </a:p>
        </p:txBody>
      </p:sp>
      <p:sp>
        <p:nvSpPr>
          <p:cNvPr id="7" name="TextBox 6"/>
          <p:cNvSpPr txBox="1"/>
          <p:nvPr/>
        </p:nvSpPr>
        <p:spPr>
          <a:xfrm>
            <a:off x="1187624" y="5517232"/>
            <a:ext cx="6768752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1" indent="-342900" algn="ctr" fontAlgn="auto">
              <a:spcBef>
                <a:spcPts val="1100"/>
              </a:spcBef>
              <a:spcAft>
                <a:spcPts val="0"/>
              </a:spcAft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zh-TW" altLang="en-US" sz="2000" spc="-150" dirty="0">
                <a:latin typeface="HanWangYenLight" panose="02020300000000000000" pitchFamily="18" charset="-120"/>
                <a:ea typeface="HanWangYenLight" panose="02020300000000000000" pitchFamily="18" charset="-120"/>
              </a:rPr>
              <a:t>曲</a:t>
            </a:r>
            <a:r>
              <a:rPr lang="en-US" altLang="zh-TW" sz="2000" spc="-150" dirty="0">
                <a:latin typeface="HanWangYenLight" panose="02020300000000000000" pitchFamily="18" charset="-120"/>
                <a:ea typeface="HanWangYenLight" panose="02020300000000000000" pitchFamily="18" charset="-120"/>
              </a:rPr>
              <a:t>: </a:t>
            </a:r>
            <a:r>
              <a:rPr lang="zh-TW" altLang="en-US" sz="2000" spc="-150" dirty="0">
                <a:latin typeface="HanWangYenLight" panose="02020300000000000000" pitchFamily="18" charset="-120"/>
                <a:ea typeface="HanWangYenLight" panose="02020300000000000000" pitchFamily="18" charset="-120"/>
              </a:rPr>
              <a:t>吳秉堅 詞</a:t>
            </a:r>
            <a:r>
              <a:rPr lang="en-US" altLang="zh-TW" sz="2000" spc="-150" dirty="0">
                <a:latin typeface="HanWangYenLight" panose="02020300000000000000" pitchFamily="18" charset="-120"/>
                <a:ea typeface="HanWangYenLight" panose="02020300000000000000" pitchFamily="18" charset="-120"/>
              </a:rPr>
              <a:t>: </a:t>
            </a:r>
            <a:r>
              <a:rPr lang="zh-TW" altLang="en-US" sz="2000" spc="-150" dirty="0">
                <a:latin typeface="HanWangYenLight" panose="02020300000000000000" pitchFamily="18" charset="-120"/>
                <a:ea typeface="HanWangYenLight" panose="02020300000000000000" pitchFamily="18" charset="-120"/>
              </a:rPr>
              <a:t>翁慧韻</a:t>
            </a:r>
            <a:r>
              <a:rPr lang="en-US" altLang="zh-TW" sz="2000" spc="-150" dirty="0">
                <a:latin typeface="HanWangYenLight" panose="02020300000000000000" pitchFamily="18" charset="-120"/>
                <a:ea typeface="HanWangYenLight" panose="02020300000000000000" pitchFamily="18" charset="-120"/>
              </a:rPr>
              <a:t>《</a:t>
            </a:r>
            <a:r>
              <a:rPr lang="zh-TW" altLang="en-US" sz="2000" spc="-150" dirty="0">
                <a:latin typeface="HanWangYenLight" panose="02020300000000000000" pitchFamily="18" charset="-120"/>
                <a:ea typeface="HanWangYenLight" panose="02020300000000000000" pitchFamily="18" charset="-120"/>
              </a:rPr>
              <a:t>齊唱新歌</a:t>
            </a:r>
            <a:r>
              <a:rPr lang="en-US" altLang="zh-TW" sz="2000" spc="-150" dirty="0">
                <a:latin typeface="HanWangYenLight" panose="02020300000000000000" pitchFamily="18" charset="-120"/>
                <a:ea typeface="HanWangYenLight" panose="02020300000000000000" pitchFamily="18" charset="-120"/>
              </a:rPr>
              <a:t>5 》©  </a:t>
            </a:r>
            <a:r>
              <a:rPr lang="zh-TW" altLang="en-US" sz="2000" spc="-150" dirty="0">
                <a:latin typeface="HanWangYenLight" panose="02020300000000000000" pitchFamily="18" charset="-120"/>
                <a:ea typeface="HanWangYenLight" panose="02020300000000000000" pitchFamily="18" charset="-120"/>
              </a:rPr>
              <a:t>香港基督徒音樂事工協會</a:t>
            </a:r>
            <a:r>
              <a:rPr lang="en-US" altLang="zh-TW" sz="2000" spc="-150" dirty="0">
                <a:latin typeface="HanWangYenLight" panose="02020300000000000000" pitchFamily="18" charset="-120"/>
                <a:ea typeface="HanWangYenLight" panose="02020300000000000000" pitchFamily="18" charset="-120"/>
              </a:rPr>
              <a:t>(ACM)</a:t>
            </a:r>
            <a:r>
              <a:rPr lang="zh-TW" altLang="en-US" sz="2000" spc="-150" dirty="0">
                <a:latin typeface="HanWangYenLight" panose="02020300000000000000" pitchFamily="18" charset="-120"/>
                <a:ea typeface="HanWangYenLight" panose="02020300000000000000" pitchFamily="18" charset="-120"/>
              </a:rPr>
              <a:t>版權所有</a:t>
            </a:r>
            <a:endParaRPr lang="en-US" sz="2000" dirty="0">
              <a:latin typeface="HanWangYenLight" panose="02020300000000000000" pitchFamily="18" charset="-120"/>
              <a:ea typeface="HanWangYenLight" panose="02020300000000000000" pitchFamily="18" charset="-12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357290" y="4941168"/>
            <a:ext cx="6429420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zh-TW" altLang="en-US" sz="4400" b="1" spc="600" dirty="0">
                <a:latin typeface="HanWangYenLight" panose="02020300000000000000" pitchFamily="18" charset="-120"/>
                <a:ea typeface="HanWangYenLight" panose="02020300000000000000" pitchFamily="18" charset="-120"/>
              </a:rPr>
              <a:t>將心給我</a:t>
            </a:r>
          </a:p>
        </p:txBody>
      </p:sp>
    </p:spTree>
    <p:extLst>
      <p:ext uri="{BB962C8B-B14F-4D97-AF65-F5344CB8AC3E}">
        <p14:creationId xmlns:p14="http://schemas.microsoft.com/office/powerpoint/2010/main" val="361656682"/>
      </p:ext>
    </p:extLst>
  </p:cSld>
  <p:clrMapOvr>
    <a:masterClrMapping/>
  </p:clrMapOvr>
  <p:transition>
    <p:cut/>
  </p:transition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/>
          <p:cNvSpPr txBox="1"/>
          <p:nvPr/>
        </p:nvSpPr>
        <p:spPr>
          <a:xfrm>
            <a:off x="0" y="44624"/>
            <a:ext cx="91440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5400" dirty="0">
                <a:latin typeface="HanWangYenLight" pitchFamily="18" charset="-120"/>
                <a:ea typeface="HanWangYenLight" pitchFamily="18" charset="-120"/>
              </a:rPr>
              <a:t>假若我有無限智慧，</a:t>
            </a:r>
          </a:p>
          <a:p>
            <a:pPr algn="ctr"/>
            <a:r>
              <a:rPr lang="zh-TW" altLang="en-US" sz="5400" dirty="0">
                <a:latin typeface="HanWangYenLight" pitchFamily="18" charset="-120"/>
                <a:ea typeface="HanWangYenLight" pitchFamily="18" charset="-120"/>
              </a:rPr>
              <a:t>我甘棄主腳下，</a:t>
            </a:r>
            <a:endParaRPr lang="en-AU" altLang="zh-TW" sz="5400" dirty="0">
              <a:latin typeface="HanWangYenLight" pitchFamily="18" charset="-120"/>
              <a:ea typeface="HanWangYenLight" pitchFamily="18" charset="-120"/>
            </a:endParaRPr>
          </a:p>
          <a:p>
            <a:pPr algn="ctr"/>
            <a:r>
              <a:rPr lang="en-US" altLang="zh-TW" sz="4400" dirty="0">
                <a:ea typeface="HanWangYenLight" pitchFamily="18" charset="-120"/>
              </a:rPr>
              <a:t>Lord if my wisdom had no bound</a:t>
            </a:r>
          </a:p>
          <a:p>
            <a:pPr algn="ctr"/>
            <a:r>
              <a:rPr lang="en-US" altLang="zh-TW" sz="4400" dirty="0">
                <a:ea typeface="HanWangYenLight" pitchFamily="18" charset="-120"/>
              </a:rPr>
              <a:t>I’d put it at Your feet.</a:t>
            </a:r>
          </a:p>
          <a:p>
            <a:pPr algn="ctr"/>
            <a:endParaRPr lang="zh-TW" altLang="en-US" sz="4400" dirty="0">
              <a:ea typeface="HanWangYenLight" pitchFamily="18" charset="-12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051720" y="6237312"/>
            <a:ext cx="909884" cy="461665"/>
          </a:xfrm>
          <a:prstGeom prst="rect">
            <a:avLst/>
          </a:prstGeom>
        </p:spPr>
        <p:txBody>
          <a:bodyPr/>
          <a:lstStyle/>
          <a:p>
            <a:r>
              <a:rPr lang="en-AU" altLang="zh-TW" sz="2400" b="1" dirty="0">
                <a:solidFill>
                  <a:schemeClr val="bg1"/>
                </a:solidFill>
              </a:rPr>
              <a:t>V1</a:t>
            </a:r>
            <a:endParaRPr lang="en-AU" sz="2400" b="1" dirty="0">
              <a:solidFill>
                <a:schemeClr val="bg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DDA61-8986-4B98-BDE4-3733C35BEFC5}" type="slidenum">
              <a:rPr lang="en-AU" smtClean="0"/>
              <a:pPr/>
              <a:t>106</a:t>
            </a:fld>
            <a:endParaRPr lang="en-AU" dirty="0"/>
          </a:p>
        </p:txBody>
      </p:sp>
      <p:sp>
        <p:nvSpPr>
          <p:cNvPr id="7" name="TextBox 6"/>
          <p:cNvSpPr txBox="1"/>
          <p:nvPr/>
        </p:nvSpPr>
        <p:spPr>
          <a:xfrm>
            <a:off x="1187624" y="5517232"/>
            <a:ext cx="6768752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1" indent="-342900" algn="ctr" fontAlgn="auto">
              <a:spcBef>
                <a:spcPts val="1100"/>
              </a:spcBef>
              <a:spcAft>
                <a:spcPts val="0"/>
              </a:spcAft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zh-TW" altLang="en-US" sz="2000" spc="-150" dirty="0">
                <a:latin typeface="HanWangYenLight" panose="02020300000000000000" pitchFamily="18" charset="-120"/>
                <a:ea typeface="HanWangYenLight" panose="02020300000000000000" pitchFamily="18" charset="-120"/>
              </a:rPr>
              <a:t>曲</a:t>
            </a:r>
            <a:r>
              <a:rPr lang="en-US" altLang="zh-TW" sz="2000" spc="-150" dirty="0">
                <a:latin typeface="HanWangYenLight" panose="02020300000000000000" pitchFamily="18" charset="-120"/>
                <a:ea typeface="HanWangYenLight" panose="02020300000000000000" pitchFamily="18" charset="-120"/>
              </a:rPr>
              <a:t>: </a:t>
            </a:r>
            <a:r>
              <a:rPr lang="zh-TW" altLang="en-US" sz="2000" spc="-150" dirty="0">
                <a:latin typeface="HanWangYenLight" panose="02020300000000000000" pitchFamily="18" charset="-120"/>
                <a:ea typeface="HanWangYenLight" panose="02020300000000000000" pitchFamily="18" charset="-120"/>
              </a:rPr>
              <a:t>吳秉堅 詞</a:t>
            </a:r>
            <a:r>
              <a:rPr lang="en-US" altLang="zh-TW" sz="2000" spc="-150" dirty="0">
                <a:latin typeface="HanWangYenLight" panose="02020300000000000000" pitchFamily="18" charset="-120"/>
                <a:ea typeface="HanWangYenLight" panose="02020300000000000000" pitchFamily="18" charset="-120"/>
              </a:rPr>
              <a:t>: </a:t>
            </a:r>
            <a:r>
              <a:rPr lang="zh-TW" altLang="en-US" sz="2000" spc="-150" dirty="0">
                <a:latin typeface="HanWangYenLight" panose="02020300000000000000" pitchFamily="18" charset="-120"/>
                <a:ea typeface="HanWangYenLight" panose="02020300000000000000" pitchFamily="18" charset="-120"/>
              </a:rPr>
              <a:t>翁慧韻</a:t>
            </a:r>
            <a:r>
              <a:rPr lang="en-US" altLang="zh-TW" sz="2000" spc="-150" dirty="0">
                <a:latin typeface="HanWangYenLight" panose="02020300000000000000" pitchFamily="18" charset="-120"/>
                <a:ea typeface="HanWangYenLight" panose="02020300000000000000" pitchFamily="18" charset="-120"/>
              </a:rPr>
              <a:t>《</a:t>
            </a:r>
            <a:r>
              <a:rPr lang="zh-TW" altLang="en-US" sz="2000" spc="-150" dirty="0">
                <a:latin typeface="HanWangYenLight" panose="02020300000000000000" pitchFamily="18" charset="-120"/>
                <a:ea typeface="HanWangYenLight" panose="02020300000000000000" pitchFamily="18" charset="-120"/>
              </a:rPr>
              <a:t>齊唱新歌</a:t>
            </a:r>
            <a:r>
              <a:rPr lang="en-US" altLang="zh-TW" sz="2000" spc="-150" dirty="0">
                <a:latin typeface="HanWangYenLight" panose="02020300000000000000" pitchFamily="18" charset="-120"/>
                <a:ea typeface="HanWangYenLight" panose="02020300000000000000" pitchFamily="18" charset="-120"/>
              </a:rPr>
              <a:t>5 》©  </a:t>
            </a:r>
            <a:r>
              <a:rPr lang="zh-TW" altLang="en-US" sz="2000" spc="-150" dirty="0">
                <a:latin typeface="HanWangYenLight" panose="02020300000000000000" pitchFamily="18" charset="-120"/>
                <a:ea typeface="HanWangYenLight" panose="02020300000000000000" pitchFamily="18" charset="-120"/>
              </a:rPr>
              <a:t>香港基督徒音樂事工協會</a:t>
            </a:r>
            <a:r>
              <a:rPr lang="en-US" altLang="zh-TW" sz="2000" spc="-150" dirty="0">
                <a:latin typeface="HanWangYenLight" panose="02020300000000000000" pitchFamily="18" charset="-120"/>
                <a:ea typeface="HanWangYenLight" panose="02020300000000000000" pitchFamily="18" charset="-120"/>
              </a:rPr>
              <a:t>(ACM)</a:t>
            </a:r>
            <a:r>
              <a:rPr lang="zh-TW" altLang="en-US" sz="2000" spc="-150" dirty="0">
                <a:latin typeface="HanWangYenLight" panose="02020300000000000000" pitchFamily="18" charset="-120"/>
                <a:ea typeface="HanWangYenLight" panose="02020300000000000000" pitchFamily="18" charset="-120"/>
              </a:rPr>
              <a:t>版權所有</a:t>
            </a:r>
            <a:endParaRPr lang="en-US" sz="2000" dirty="0">
              <a:latin typeface="HanWangYenLight" panose="02020300000000000000" pitchFamily="18" charset="-120"/>
              <a:ea typeface="HanWangYenLight" panose="02020300000000000000" pitchFamily="18" charset="-12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357290" y="4941168"/>
            <a:ext cx="6429420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zh-TW" altLang="en-US" sz="4400" b="1" spc="600" dirty="0">
                <a:latin typeface="HanWangYenLight" panose="02020300000000000000" pitchFamily="18" charset="-120"/>
                <a:ea typeface="HanWangYenLight" panose="02020300000000000000" pitchFamily="18" charset="-120"/>
              </a:rPr>
              <a:t>將心給我</a:t>
            </a:r>
          </a:p>
        </p:txBody>
      </p:sp>
    </p:spTree>
    <p:extLst>
      <p:ext uri="{BB962C8B-B14F-4D97-AF65-F5344CB8AC3E}">
        <p14:creationId xmlns:p14="http://schemas.microsoft.com/office/powerpoint/2010/main" val="2710824116"/>
      </p:ext>
    </p:extLst>
  </p:cSld>
  <p:clrMapOvr>
    <a:masterClrMapping/>
  </p:clrMapOvr>
  <p:transition>
    <p:cut/>
  </p:transition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/>
          <p:cNvSpPr txBox="1"/>
          <p:nvPr/>
        </p:nvSpPr>
        <p:spPr>
          <a:xfrm>
            <a:off x="0" y="44624"/>
            <a:ext cx="9144000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5400" dirty="0">
                <a:latin typeface="HanWangYenLight" pitchFamily="18" charset="-120"/>
                <a:ea typeface="HanWangYenLight" pitchFamily="18" charset="-120"/>
              </a:rPr>
              <a:t>假若我有財物滿貫，</a:t>
            </a:r>
          </a:p>
          <a:p>
            <a:pPr algn="ctr"/>
            <a:r>
              <a:rPr lang="zh-TW" altLang="en-US" sz="5400" dirty="0">
                <a:latin typeface="HanWangYenLight" pitchFamily="18" charset="-120"/>
                <a:ea typeface="HanWangYenLight" pitchFamily="18" charset="-120"/>
              </a:rPr>
              <a:t>我交給主手中，</a:t>
            </a:r>
            <a:endParaRPr lang="en-AU" altLang="zh-TW" sz="5400" dirty="0">
              <a:latin typeface="HanWangYenLight" pitchFamily="18" charset="-120"/>
              <a:ea typeface="HanWangYenLight" pitchFamily="18" charset="-120"/>
            </a:endParaRPr>
          </a:p>
          <a:p>
            <a:pPr algn="ctr"/>
            <a:r>
              <a:rPr lang="en-US" altLang="zh-TW" sz="4400" dirty="0">
                <a:ea typeface="HanWangYenLight" pitchFamily="18" charset="-120"/>
              </a:rPr>
              <a:t>Lord if my riches overflowed</a:t>
            </a:r>
          </a:p>
          <a:p>
            <a:pPr algn="ctr"/>
            <a:r>
              <a:rPr lang="en-US" altLang="zh-TW" sz="4400" dirty="0">
                <a:ea typeface="HanWangYenLight" pitchFamily="18" charset="-120"/>
              </a:rPr>
              <a:t>I’d put them in Your hands. </a:t>
            </a:r>
          </a:p>
          <a:p>
            <a:pPr algn="ctr"/>
            <a:endParaRPr lang="zh-TW" altLang="en-US" sz="5400" dirty="0">
              <a:latin typeface="HanWangYenLight" pitchFamily="18" charset="-120"/>
              <a:ea typeface="HanWangYenLight" pitchFamily="18" charset="-12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051720" y="6237312"/>
            <a:ext cx="909884" cy="461665"/>
          </a:xfrm>
          <a:prstGeom prst="rect">
            <a:avLst/>
          </a:prstGeom>
        </p:spPr>
        <p:txBody>
          <a:bodyPr/>
          <a:lstStyle/>
          <a:p>
            <a:r>
              <a:rPr lang="en-AU" altLang="zh-TW" sz="2400" b="1" dirty="0">
                <a:solidFill>
                  <a:schemeClr val="bg1"/>
                </a:solidFill>
              </a:rPr>
              <a:t>V2</a:t>
            </a:r>
            <a:endParaRPr lang="en-AU" sz="2400" b="1" dirty="0">
              <a:solidFill>
                <a:schemeClr val="bg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DDA61-8986-4B98-BDE4-3733C35BEFC5}" type="slidenum">
              <a:rPr lang="en-AU" smtClean="0"/>
              <a:pPr/>
              <a:t>107</a:t>
            </a:fld>
            <a:endParaRPr lang="en-AU" dirty="0"/>
          </a:p>
        </p:txBody>
      </p:sp>
      <p:sp>
        <p:nvSpPr>
          <p:cNvPr id="7" name="TextBox 6"/>
          <p:cNvSpPr txBox="1"/>
          <p:nvPr/>
        </p:nvSpPr>
        <p:spPr>
          <a:xfrm>
            <a:off x="1187624" y="5517232"/>
            <a:ext cx="6768752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1" indent="-342900" algn="ctr" fontAlgn="auto">
              <a:spcBef>
                <a:spcPts val="1100"/>
              </a:spcBef>
              <a:spcAft>
                <a:spcPts val="0"/>
              </a:spcAft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zh-TW" altLang="en-US" sz="2000" spc="-150" dirty="0">
                <a:latin typeface="HanWangYenLight" panose="02020300000000000000" pitchFamily="18" charset="-120"/>
                <a:ea typeface="HanWangYenLight" panose="02020300000000000000" pitchFamily="18" charset="-120"/>
              </a:rPr>
              <a:t>曲</a:t>
            </a:r>
            <a:r>
              <a:rPr lang="en-US" altLang="zh-TW" sz="2000" spc="-150" dirty="0">
                <a:latin typeface="HanWangYenLight" panose="02020300000000000000" pitchFamily="18" charset="-120"/>
                <a:ea typeface="HanWangYenLight" panose="02020300000000000000" pitchFamily="18" charset="-120"/>
              </a:rPr>
              <a:t>: </a:t>
            </a:r>
            <a:r>
              <a:rPr lang="zh-TW" altLang="en-US" sz="2000" spc="-150" dirty="0">
                <a:latin typeface="HanWangYenLight" panose="02020300000000000000" pitchFamily="18" charset="-120"/>
                <a:ea typeface="HanWangYenLight" panose="02020300000000000000" pitchFamily="18" charset="-120"/>
              </a:rPr>
              <a:t>吳秉堅 詞</a:t>
            </a:r>
            <a:r>
              <a:rPr lang="en-US" altLang="zh-TW" sz="2000" spc="-150" dirty="0">
                <a:latin typeface="HanWangYenLight" panose="02020300000000000000" pitchFamily="18" charset="-120"/>
                <a:ea typeface="HanWangYenLight" panose="02020300000000000000" pitchFamily="18" charset="-120"/>
              </a:rPr>
              <a:t>: </a:t>
            </a:r>
            <a:r>
              <a:rPr lang="zh-TW" altLang="en-US" sz="2000" spc="-150" dirty="0">
                <a:latin typeface="HanWangYenLight" panose="02020300000000000000" pitchFamily="18" charset="-120"/>
                <a:ea typeface="HanWangYenLight" panose="02020300000000000000" pitchFamily="18" charset="-120"/>
              </a:rPr>
              <a:t>翁慧韻</a:t>
            </a:r>
            <a:r>
              <a:rPr lang="en-US" altLang="zh-TW" sz="2000" spc="-150" dirty="0">
                <a:latin typeface="HanWangYenLight" panose="02020300000000000000" pitchFamily="18" charset="-120"/>
                <a:ea typeface="HanWangYenLight" panose="02020300000000000000" pitchFamily="18" charset="-120"/>
              </a:rPr>
              <a:t>《</a:t>
            </a:r>
            <a:r>
              <a:rPr lang="zh-TW" altLang="en-US" sz="2000" spc="-150" dirty="0">
                <a:latin typeface="HanWangYenLight" panose="02020300000000000000" pitchFamily="18" charset="-120"/>
                <a:ea typeface="HanWangYenLight" panose="02020300000000000000" pitchFamily="18" charset="-120"/>
              </a:rPr>
              <a:t>齊唱新歌</a:t>
            </a:r>
            <a:r>
              <a:rPr lang="en-US" altLang="zh-TW" sz="2000" spc="-150" dirty="0">
                <a:latin typeface="HanWangYenLight" panose="02020300000000000000" pitchFamily="18" charset="-120"/>
                <a:ea typeface="HanWangYenLight" panose="02020300000000000000" pitchFamily="18" charset="-120"/>
              </a:rPr>
              <a:t>5 》©  </a:t>
            </a:r>
            <a:r>
              <a:rPr lang="zh-TW" altLang="en-US" sz="2000" spc="-150" dirty="0">
                <a:latin typeface="HanWangYenLight" panose="02020300000000000000" pitchFamily="18" charset="-120"/>
                <a:ea typeface="HanWangYenLight" panose="02020300000000000000" pitchFamily="18" charset="-120"/>
              </a:rPr>
              <a:t>香港基督徒音樂事工協會</a:t>
            </a:r>
            <a:r>
              <a:rPr lang="en-US" altLang="zh-TW" sz="2000" spc="-150" dirty="0">
                <a:latin typeface="HanWangYenLight" panose="02020300000000000000" pitchFamily="18" charset="-120"/>
                <a:ea typeface="HanWangYenLight" panose="02020300000000000000" pitchFamily="18" charset="-120"/>
              </a:rPr>
              <a:t>(ACM)</a:t>
            </a:r>
            <a:r>
              <a:rPr lang="zh-TW" altLang="en-US" sz="2000" spc="-150" dirty="0">
                <a:latin typeface="HanWangYenLight" panose="02020300000000000000" pitchFamily="18" charset="-120"/>
                <a:ea typeface="HanWangYenLight" panose="02020300000000000000" pitchFamily="18" charset="-120"/>
              </a:rPr>
              <a:t>版權所有</a:t>
            </a:r>
            <a:endParaRPr lang="en-US" sz="2000" dirty="0">
              <a:latin typeface="HanWangYenLight" panose="02020300000000000000" pitchFamily="18" charset="-120"/>
              <a:ea typeface="HanWangYenLight" panose="02020300000000000000" pitchFamily="18" charset="-12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357290" y="4941168"/>
            <a:ext cx="6429420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zh-TW" altLang="en-US" sz="4400" b="1" spc="600" dirty="0">
                <a:latin typeface="HanWangYenLight" panose="02020300000000000000" pitchFamily="18" charset="-120"/>
                <a:ea typeface="HanWangYenLight" panose="02020300000000000000" pitchFamily="18" charset="-120"/>
              </a:rPr>
              <a:t>將心給我</a:t>
            </a:r>
          </a:p>
        </p:txBody>
      </p:sp>
    </p:spTree>
    <p:extLst>
      <p:ext uri="{BB962C8B-B14F-4D97-AF65-F5344CB8AC3E}">
        <p14:creationId xmlns:p14="http://schemas.microsoft.com/office/powerpoint/2010/main" val="1761483914"/>
      </p:ext>
    </p:extLst>
  </p:cSld>
  <p:clrMapOvr>
    <a:masterClrMapping/>
  </p:clrMapOvr>
  <p:transition>
    <p:cut/>
  </p:transition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/>
          <p:cNvSpPr txBox="1"/>
          <p:nvPr/>
        </p:nvSpPr>
        <p:spPr>
          <a:xfrm>
            <a:off x="0" y="44624"/>
            <a:ext cx="9144000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5400" dirty="0">
                <a:latin typeface="HanWangYenLight" pitchFamily="18" charset="-120"/>
                <a:ea typeface="HanWangYenLight" pitchFamily="18" charset="-120"/>
              </a:rPr>
              <a:t>我願這生獻呈為祢，</a:t>
            </a:r>
          </a:p>
          <a:p>
            <a:pPr algn="ctr"/>
            <a:r>
              <a:rPr lang="zh-TW" altLang="en-US" sz="5400" dirty="0">
                <a:latin typeface="HanWangYenLight" pitchFamily="18" charset="-120"/>
                <a:ea typeface="HanWangYenLight" pitchFamily="18" charset="-120"/>
              </a:rPr>
              <a:t>願明白祢心意，</a:t>
            </a:r>
          </a:p>
          <a:p>
            <a:pPr algn="ctr"/>
            <a:r>
              <a:rPr lang="en-US" altLang="zh-TW" sz="4400" dirty="0">
                <a:ea typeface="HanWangYenLight" pitchFamily="18" charset="-120"/>
              </a:rPr>
              <a:t>I’ll give my life wholly to You</a:t>
            </a:r>
          </a:p>
          <a:p>
            <a:pPr algn="ctr"/>
            <a:r>
              <a:rPr lang="en-US" altLang="zh-TW" sz="4400" dirty="0">
                <a:ea typeface="HanWangYenLight" pitchFamily="18" charset="-120"/>
              </a:rPr>
              <a:t>So I can know Your will.</a:t>
            </a:r>
          </a:p>
          <a:p>
            <a:pPr algn="ctr"/>
            <a:endParaRPr lang="zh-TW" altLang="en-US" sz="5400" dirty="0">
              <a:latin typeface="HanWangYenLight" pitchFamily="18" charset="-120"/>
              <a:ea typeface="HanWangYenLight" pitchFamily="18" charset="-12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051720" y="6237312"/>
            <a:ext cx="909884" cy="461665"/>
          </a:xfrm>
          <a:prstGeom prst="rect">
            <a:avLst/>
          </a:prstGeom>
        </p:spPr>
        <p:txBody>
          <a:bodyPr/>
          <a:lstStyle/>
          <a:p>
            <a:r>
              <a:rPr lang="en-AU" altLang="zh-TW" sz="2400" b="1" dirty="0">
                <a:solidFill>
                  <a:schemeClr val="bg1"/>
                </a:solidFill>
              </a:rPr>
              <a:t>V3</a:t>
            </a:r>
            <a:endParaRPr lang="en-AU" sz="2400" b="1" dirty="0">
              <a:solidFill>
                <a:schemeClr val="bg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DDA61-8986-4B98-BDE4-3733C35BEFC5}" type="slidenum">
              <a:rPr lang="en-AU" smtClean="0"/>
              <a:pPr/>
              <a:t>108</a:t>
            </a:fld>
            <a:endParaRPr lang="en-AU" dirty="0"/>
          </a:p>
        </p:txBody>
      </p:sp>
      <p:sp>
        <p:nvSpPr>
          <p:cNvPr id="7" name="TextBox 6"/>
          <p:cNvSpPr txBox="1"/>
          <p:nvPr/>
        </p:nvSpPr>
        <p:spPr>
          <a:xfrm>
            <a:off x="1187624" y="5517232"/>
            <a:ext cx="6768752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1" indent="-342900" algn="ctr" fontAlgn="auto">
              <a:spcBef>
                <a:spcPts val="1100"/>
              </a:spcBef>
              <a:spcAft>
                <a:spcPts val="0"/>
              </a:spcAft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zh-TW" altLang="en-US" sz="2000" spc="-150" dirty="0">
                <a:latin typeface="HanWangYenLight" panose="02020300000000000000" pitchFamily="18" charset="-120"/>
                <a:ea typeface="HanWangYenLight" panose="02020300000000000000" pitchFamily="18" charset="-120"/>
              </a:rPr>
              <a:t>曲</a:t>
            </a:r>
            <a:r>
              <a:rPr lang="en-US" altLang="zh-TW" sz="2000" spc="-150" dirty="0">
                <a:latin typeface="HanWangYenLight" panose="02020300000000000000" pitchFamily="18" charset="-120"/>
                <a:ea typeface="HanWangYenLight" panose="02020300000000000000" pitchFamily="18" charset="-120"/>
              </a:rPr>
              <a:t>: </a:t>
            </a:r>
            <a:r>
              <a:rPr lang="zh-TW" altLang="en-US" sz="2000" spc="-150" dirty="0">
                <a:latin typeface="HanWangYenLight" panose="02020300000000000000" pitchFamily="18" charset="-120"/>
                <a:ea typeface="HanWangYenLight" panose="02020300000000000000" pitchFamily="18" charset="-120"/>
              </a:rPr>
              <a:t>吳秉堅 詞</a:t>
            </a:r>
            <a:r>
              <a:rPr lang="en-US" altLang="zh-TW" sz="2000" spc="-150" dirty="0">
                <a:latin typeface="HanWangYenLight" panose="02020300000000000000" pitchFamily="18" charset="-120"/>
                <a:ea typeface="HanWangYenLight" panose="02020300000000000000" pitchFamily="18" charset="-120"/>
              </a:rPr>
              <a:t>: </a:t>
            </a:r>
            <a:r>
              <a:rPr lang="zh-TW" altLang="en-US" sz="2000" spc="-150" dirty="0">
                <a:latin typeface="HanWangYenLight" panose="02020300000000000000" pitchFamily="18" charset="-120"/>
                <a:ea typeface="HanWangYenLight" panose="02020300000000000000" pitchFamily="18" charset="-120"/>
              </a:rPr>
              <a:t>翁慧韻</a:t>
            </a:r>
            <a:r>
              <a:rPr lang="en-US" altLang="zh-TW" sz="2000" spc="-150" dirty="0">
                <a:latin typeface="HanWangYenLight" panose="02020300000000000000" pitchFamily="18" charset="-120"/>
                <a:ea typeface="HanWangYenLight" panose="02020300000000000000" pitchFamily="18" charset="-120"/>
              </a:rPr>
              <a:t>《</a:t>
            </a:r>
            <a:r>
              <a:rPr lang="zh-TW" altLang="en-US" sz="2000" spc="-150" dirty="0">
                <a:latin typeface="HanWangYenLight" panose="02020300000000000000" pitchFamily="18" charset="-120"/>
                <a:ea typeface="HanWangYenLight" panose="02020300000000000000" pitchFamily="18" charset="-120"/>
              </a:rPr>
              <a:t>齊唱新歌</a:t>
            </a:r>
            <a:r>
              <a:rPr lang="en-US" altLang="zh-TW" sz="2000" spc="-150" dirty="0">
                <a:latin typeface="HanWangYenLight" panose="02020300000000000000" pitchFamily="18" charset="-120"/>
                <a:ea typeface="HanWangYenLight" panose="02020300000000000000" pitchFamily="18" charset="-120"/>
              </a:rPr>
              <a:t>5 》©  </a:t>
            </a:r>
            <a:r>
              <a:rPr lang="zh-TW" altLang="en-US" sz="2000" spc="-150" dirty="0">
                <a:latin typeface="HanWangYenLight" panose="02020300000000000000" pitchFamily="18" charset="-120"/>
                <a:ea typeface="HanWangYenLight" panose="02020300000000000000" pitchFamily="18" charset="-120"/>
              </a:rPr>
              <a:t>香港基督徒音樂事工協會</a:t>
            </a:r>
            <a:r>
              <a:rPr lang="en-US" altLang="zh-TW" sz="2000" spc="-150" dirty="0">
                <a:latin typeface="HanWangYenLight" panose="02020300000000000000" pitchFamily="18" charset="-120"/>
                <a:ea typeface="HanWangYenLight" panose="02020300000000000000" pitchFamily="18" charset="-120"/>
              </a:rPr>
              <a:t>(ACM)</a:t>
            </a:r>
            <a:r>
              <a:rPr lang="zh-TW" altLang="en-US" sz="2000" spc="-150" dirty="0">
                <a:latin typeface="HanWangYenLight" panose="02020300000000000000" pitchFamily="18" charset="-120"/>
                <a:ea typeface="HanWangYenLight" panose="02020300000000000000" pitchFamily="18" charset="-120"/>
              </a:rPr>
              <a:t>版權所有</a:t>
            </a:r>
            <a:endParaRPr lang="en-US" sz="2000" dirty="0">
              <a:latin typeface="HanWangYenLight" panose="02020300000000000000" pitchFamily="18" charset="-120"/>
              <a:ea typeface="HanWangYenLight" panose="02020300000000000000" pitchFamily="18" charset="-12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357290" y="4941168"/>
            <a:ext cx="6429420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zh-TW" altLang="en-US" sz="4400" b="1" spc="600" dirty="0">
                <a:latin typeface="HanWangYenLight" panose="02020300000000000000" pitchFamily="18" charset="-120"/>
                <a:ea typeface="HanWangYenLight" panose="02020300000000000000" pitchFamily="18" charset="-120"/>
              </a:rPr>
              <a:t>將心給我</a:t>
            </a:r>
          </a:p>
        </p:txBody>
      </p:sp>
    </p:spTree>
    <p:extLst>
      <p:ext uri="{BB962C8B-B14F-4D97-AF65-F5344CB8AC3E}">
        <p14:creationId xmlns:p14="http://schemas.microsoft.com/office/powerpoint/2010/main" val="3023924021"/>
      </p:ext>
    </p:extLst>
  </p:cSld>
  <p:clrMapOvr>
    <a:masterClrMapping/>
  </p:clrMapOvr>
  <p:transition>
    <p:cut/>
  </p:transition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/>
          <p:cNvSpPr txBox="1"/>
          <p:nvPr/>
        </p:nvSpPr>
        <p:spPr>
          <a:xfrm>
            <a:off x="0" y="44624"/>
            <a:ext cx="9144000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5400" dirty="0">
                <a:latin typeface="HanWangYenLight" pitchFamily="18" charset="-120"/>
                <a:ea typeface="HanWangYenLight" pitchFamily="18" charset="-120"/>
              </a:rPr>
              <a:t>「不用獻我財物智慧，</a:t>
            </a:r>
            <a:endParaRPr lang="en-AU" altLang="zh-TW" sz="5400" dirty="0">
              <a:latin typeface="HanWangYenLight" pitchFamily="18" charset="-120"/>
              <a:ea typeface="HanWangYenLight" pitchFamily="18" charset="-120"/>
            </a:endParaRPr>
          </a:p>
          <a:p>
            <a:pPr algn="ctr"/>
            <a:r>
              <a:rPr lang="zh-TW" altLang="en-US" sz="5400" dirty="0">
                <a:latin typeface="HanWangYenLight" pitchFamily="18" charset="-120"/>
                <a:ea typeface="HanWangYenLight" pitchFamily="18" charset="-120"/>
              </a:rPr>
              <a:t>將心給我！」</a:t>
            </a:r>
          </a:p>
          <a:p>
            <a:pPr algn="ctr"/>
            <a:r>
              <a:rPr lang="en-US" altLang="zh-TW" sz="4400" dirty="0">
                <a:ea typeface="HanWangYenLight" pitchFamily="18" charset="-120"/>
              </a:rPr>
              <a:t>“There isn’t anything I want </a:t>
            </a:r>
          </a:p>
          <a:p>
            <a:pPr algn="ctr"/>
            <a:r>
              <a:rPr lang="en-US" altLang="zh-TW" sz="4400" dirty="0">
                <a:ea typeface="HanWangYenLight" pitchFamily="18" charset="-120"/>
              </a:rPr>
              <a:t>more than your heart.”</a:t>
            </a:r>
          </a:p>
          <a:p>
            <a:pPr algn="ctr"/>
            <a:endParaRPr lang="en-US" altLang="zh-TW" sz="4400" dirty="0">
              <a:ea typeface="HanWangYenLight" pitchFamily="18" charset="-120"/>
            </a:endParaRPr>
          </a:p>
          <a:p>
            <a:pPr algn="ctr"/>
            <a:endParaRPr lang="zh-TW" altLang="en-US" sz="5400" dirty="0">
              <a:latin typeface="HanWangYenLight" pitchFamily="18" charset="-120"/>
              <a:ea typeface="HanWangYenLight" pitchFamily="18" charset="-12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051720" y="6237312"/>
            <a:ext cx="909884" cy="461665"/>
          </a:xfrm>
          <a:prstGeom prst="rect">
            <a:avLst/>
          </a:prstGeom>
        </p:spPr>
        <p:txBody>
          <a:bodyPr/>
          <a:lstStyle/>
          <a:p>
            <a:r>
              <a:rPr lang="en-AU" altLang="zh-TW" sz="2400" b="1" dirty="0">
                <a:solidFill>
                  <a:schemeClr val="bg1"/>
                </a:solidFill>
              </a:rPr>
              <a:t>V4</a:t>
            </a:r>
            <a:endParaRPr lang="en-AU" sz="2400" b="1" dirty="0">
              <a:solidFill>
                <a:schemeClr val="bg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DDA61-8986-4B98-BDE4-3733C35BEFC5}" type="slidenum">
              <a:rPr lang="en-AU" smtClean="0"/>
              <a:pPr/>
              <a:t>109</a:t>
            </a:fld>
            <a:endParaRPr lang="en-AU" dirty="0"/>
          </a:p>
        </p:txBody>
      </p:sp>
      <p:sp>
        <p:nvSpPr>
          <p:cNvPr id="7" name="TextBox 6"/>
          <p:cNvSpPr txBox="1"/>
          <p:nvPr/>
        </p:nvSpPr>
        <p:spPr>
          <a:xfrm>
            <a:off x="1187624" y="5517232"/>
            <a:ext cx="6768752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1" indent="-342900" algn="ctr" fontAlgn="auto">
              <a:spcBef>
                <a:spcPts val="1100"/>
              </a:spcBef>
              <a:spcAft>
                <a:spcPts val="0"/>
              </a:spcAft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zh-TW" altLang="en-US" sz="2000" spc="-150" dirty="0">
                <a:latin typeface="HanWangYenLight" panose="02020300000000000000" pitchFamily="18" charset="-120"/>
                <a:ea typeface="HanWangYenLight" panose="02020300000000000000" pitchFamily="18" charset="-120"/>
              </a:rPr>
              <a:t>曲</a:t>
            </a:r>
            <a:r>
              <a:rPr lang="en-US" altLang="zh-TW" sz="2000" spc="-150" dirty="0">
                <a:latin typeface="HanWangYenLight" panose="02020300000000000000" pitchFamily="18" charset="-120"/>
                <a:ea typeface="HanWangYenLight" panose="02020300000000000000" pitchFamily="18" charset="-120"/>
              </a:rPr>
              <a:t>: </a:t>
            </a:r>
            <a:r>
              <a:rPr lang="zh-TW" altLang="en-US" sz="2000" spc="-150" dirty="0">
                <a:latin typeface="HanWangYenLight" panose="02020300000000000000" pitchFamily="18" charset="-120"/>
                <a:ea typeface="HanWangYenLight" panose="02020300000000000000" pitchFamily="18" charset="-120"/>
              </a:rPr>
              <a:t>吳秉堅 詞</a:t>
            </a:r>
            <a:r>
              <a:rPr lang="en-US" altLang="zh-TW" sz="2000" spc="-150" dirty="0">
                <a:latin typeface="HanWangYenLight" panose="02020300000000000000" pitchFamily="18" charset="-120"/>
                <a:ea typeface="HanWangYenLight" panose="02020300000000000000" pitchFamily="18" charset="-120"/>
              </a:rPr>
              <a:t>: </a:t>
            </a:r>
            <a:r>
              <a:rPr lang="zh-TW" altLang="en-US" sz="2000" spc="-150" dirty="0">
                <a:latin typeface="HanWangYenLight" panose="02020300000000000000" pitchFamily="18" charset="-120"/>
                <a:ea typeface="HanWangYenLight" panose="02020300000000000000" pitchFamily="18" charset="-120"/>
              </a:rPr>
              <a:t>翁慧韻</a:t>
            </a:r>
            <a:r>
              <a:rPr lang="en-US" altLang="zh-TW" sz="2000" spc="-150" dirty="0">
                <a:latin typeface="HanWangYenLight" panose="02020300000000000000" pitchFamily="18" charset="-120"/>
                <a:ea typeface="HanWangYenLight" panose="02020300000000000000" pitchFamily="18" charset="-120"/>
              </a:rPr>
              <a:t>《</a:t>
            </a:r>
            <a:r>
              <a:rPr lang="zh-TW" altLang="en-US" sz="2000" spc="-150" dirty="0">
                <a:latin typeface="HanWangYenLight" panose="02020300000000000000" pitchFamily="18" charset="-120"/>
                <a:ea typeface="HanWangYenLight" panose="02020300000000000000" pitchFamily="18" charset="-120"/>
              </a:rPr>
              <a:t>齊唱新歌</a:t>
            </a:r>
            <a:r>
              <a:rPr lang="en-US" altLang="zh-TW" sz="2000" spc="-150" dirty="0">
                <a:latin typeface="HanWangYenLight" panose="02020300000000000000" pitchFamily="18" charset="-120"/>
                <a:ea typeface="HanWangYenLight" panose="02020300000000000000" pitchFamily="18" charset="-120"/>
              </a:rPr>
              <a:t>5 》©  </a:t>
            </a:r>
            <a:r>
              <a:rPr lang="zh-TW" altLang="en-US" sz="2000" spc="-150" dirty="0">
                <a:latin typeface="HanWangYenLight" panose="02020300000000000000" pitchFamily="18" charset="-120"/>
                <a:ea typeface="HanWangYenLight" panose="02020300000000000000" pitchFamily="18" charset="-120"/>
              </a:rPr>
              <a:t>香港基督徒音樂事工協會</a:t>
            </a:r>
            <a:r>
              <a:rPr lang="en-US" altLang="zh-TW" sz="2000" spc="-150" dirty="0">
                <a:latin typeface="HanWangYenLight" panose="02020300000000000000" pitchFamily="18" charset="-120"/>
                <a:ea typeface="HanWangYenLight" panose="02020300000000000000" pitchFamily="18" charset="-120"/>
              </a:rPr>
              <a:t>(ACM)</a:t>
            </a:r>
            <a:r>
              <a:rPr lang="zh-TW" altLang="en-US" sz="2000" spc="-150" dirty="0">
                <a:latin typeface="HanWangYenLight" panose="02020300000000000000" pitchFamily="18" charset="-120"/>
                <a:ea typeface="HanWangYenLight" panose="02020300000000000000" pitchFamily="18" charset="-120"/>
              </a:rPr>
              <a:t>版權所有</a:t>
            </a:r>
            <a:endParaRPr lang="en-US" sz="2000" dirty="0">
              <a:latin typeface="HanWangYenLight" panose="02020300000000000000" pitchFamily="18" charset="-120"/>
              <a:ea typeface="HanWangYenLight" panose="02020300000000000000" pitchFamily="18" charset="-12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357290" y="4941168"/>
            <a:ext cx="6429420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zh-TW" altLang="en-US" sz="4400" b="1" spc="600" dirty="0">
                <a:latin typeface="HanWangYenLight" panose="02020300000000000000" pitchFamily="18" charset="-120"/>
                <a:ea typeface="HanWangYenLight" panose="02020300000000000000" pitchFamily="18" charset="-120"/>
              </a:rPr>
              <a:t>將心給我</a:t>
            </a:r>
          </a:p>
        </p:txBody>
      </p:sp>
    </p:spTree>
    <p:extLst>
      <p:ext uri="{BB962C8B-B14F-4D97-AF65-F5344CB8AC3E}">
        <p14:creationId xmlns:p14="http://schemas.microsoft.com/office/powerpoint/2010/main" val="3773637050"/>
      </p:ext>
    </p:extLst>
  </p:cSld>
  <p:clrMapOvr>
    <a:masterClrMapping/>
  </p:clrMapOvr>
  <p:transition>
    <p:cu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/>
          <p:cNvSpPr txBox="1"/>
          <p:nvPr/>
        </p:nvSpPr>
        <p:spPr>
          <a:xfrm>
            <a:off x="29132" y="4845347"/>
            <a:ext cx="9144000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zh-TW" altLang="en-US" sz="4400" dirty="0"/>
              <a:t>和撒那</a:t>
            </a:r>
            <a:r>
              <a:rPr lang="en-AU" sz="3200" dirty="0"/>
              <a:t>Hosanna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/>
            </a:endParaRPr>
          </a:p>
          <a:p>
            <a:pPr lvl="0" algn="ctr"/>
            <a:r>
              <a:rPr lang="zh-TW" altLang="en-US" sz="2000" dirty="0"/>
              <a:t>曲</a:t>
            </a:r>
            <a:r>
              <a:rPr lang="en-US" altLang="zh-TW" sz="2000" dirty="0"/>
              <a:t>: Carl Tuttle </a:t>
            </a:r>
            <a:r>
              <a:rPr lang="zh-TW" altLang="en-US" sz="2000" dirty="0"/>
              <a:t>詞</a:t>
            </a:r>
            <a:r>
              <a:rPr lang="en-US" altLang="zh-TW" sz="2000" dirty="0"/>
              <a:t>: </a:t>
            </a:r>
            <a:r>
              <a:rPr lang="zh-TW" altLang="en-US" sz="2000" dirty="0"/>
              <a:t>經文摘編</a:t>
            </a:r>
            <a:r>
              <a:rPr lang="en-US" altLang="zh-TW" sz="2000" dirty="0"/>
              <a:t>~</a:t>
            </a:r>
            <a:r>
              <a:rPr lang="zh-TW" altLang="en-US" sz="2000" dirty="0"/>
              <a:t>馬太福音</a:t>
            </a:r>
            <a:r>
              <a:rPr lang="en-US" altLang="zh-TW" sz="2000" dirty="0"/>
              <a:t>21:9 《</a:t>
            </a:r>
            <a:r>
              <a:rPr lang="zh-TW" altLang="en-US" sz="2000" dirty="0"/>
              <a:t>讚之歌</a:t>
            </a:r>
            <a:r>
              <a:rPr lang="en-US" altLang="zh-TW" sz="2000" dirty="0"/>
              <a:t>3─</a:t>
            </a:r>
            <a:r>
              <a:rPr lang="zh-TW" altLang="en-US" sz="2000" dirty="0"/>
              <a:t>和撒拿</a:t>
            </a:r>
            <a:r>
              <a:rPr lang="en-US" altLang="zh-TW" sz="2000" dirty="0"/>
              <a:t>》© </a:t>
            </a:r>
            <a:r>
              <a:rPr lang="zh-TW" altLang="en-US" sz="2000" dirty="0"/>
              <a:t>中文譯作 財團法人基督教以琳書房版權所有	</a:t>
            </a:r>
            <a:endParaRPr kumimoji="0" lang="zh-TW" altLang="en-US" sz="2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/>
              <a:ea typeface="新細明體" panose="02020500000000000000" pitchFamily="18" charset="-12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br>
              <a:rPr kumimoji="0" lang="zh-TW" altLang="en-US" sz="1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ea typeface="新細明體" panose="02020500000000000000" pitchFamily="18" charset="-120"/>
                <a:cs typeface="+mn-cs"/>
              </a:rPr>
            </a:br>
            <a:endParaRPr kumimoji="0" lang="en-US" sz="16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44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HanWangYenLight" panose="02020300000000000000" pitchFamily="18" charset="-120"/>
              <a:ea typeface="HanWangYenLight" panose="02020300000000000000" pitchFamily="18" charset="-120"/>
              <a:cs typeface="+mn-cs"/>
            </a:endParaRP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2FDDA61-8986-4B98-BDE4-3733C35BEFC5}" type="slidenum">
              <a:rPr kumimoji="0" lang="en-AU" sz="2400" b="1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AU" sz="24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0" y="44624"/>
            <a:ext cx="91440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zh-TW" altLang="en-US" sz="5400" dirty="0">
                <a:solidFill>
                  <a:prstClr val="white"/>
                </a:solidFill>
                <a:latin typeface="HanWangYenLight" panose="02020300000000000000" pitchFamily="18" charset="-120"/>
                <a:ea typeface="HanWangYenLight" panose="02020300000000000000" pitchFamily="18" charset="-120"/>
              </a:rPr>
              <a:t>齊來高舉我主我神，</a:t>
            </a:r>
          </a:p>
          <a:p>
            <a:pPr lvl="0" algn="ctr"/>
            <a:r>
              <a:rPr lang="zh-TW" altLang="en-US" sz="5400" dirty="0">
                <a:solidFill>
                  <a:prstClr val="white"/>
                </a:solidFill>
                <a:latin typeface="HanWangYenLight" panose="02020300000000000000" pitchFamily="18" charset="-120"/>
                <a:ea typeface="HanWangYenLight" panose="02020300000000000000" pitchFamily="18" charset="-120"/>
              </a:rPr>
              <a:t>願榮耀歸萬王之王。</a:t>
            </a:r>
          </a:p>
          <a:p>
            <a:pPr lvl="0" algn="ctr"/>
            <a:r>
              <a:rPr lang="en-US" altLang="zh-TW" sz="3600" dirty="0">
                <a:solidFill>
                  <a:prstClr val="white"/>
                </a:solidFill>
                <a:ea typeface="HanWangYenLight" panose="02020300000000000000" pitchFamily="18" charset="-120"/>
              </a:rPr>
              <a:t>Be exalted, oh Lord my God;  </a:t>
            </a:r>
          </a:p>
          <a:p>
            <a:pPr lvl="0" algn="ctr"/>
            <a:r>
              <a:rPr lang="en-US" altLang="zh-TW" sz="3600" dirty="0">
                <a:solidFill>
                  <a:prstClr val="white"/>
                </a:solidFill>
                <a:ea typeface="HanWangYenLight" panose="02020300000000000000" pitchFamily="18" charset="-120"/>
              </a:rPr>
              <a:t>Glory to the King of kings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835696" y="6237312"/>
            <a:ext cx="792088" cy="46166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>
              <a:defRPr lang="en-AU" sz="2400" b="1" smtClean="0">
                <a:solidFill>
                  <a:schemeClr val="bg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C2b</a:t>
            </a:r>
          </a:p>
        </p:txBody>
      </p:sp>
    </p:spTree>
    <p:extLst>
      <p:ext uri="{BB962C8B-B14F-4D97-AF65-F5344CB8AC3E}">
        <p14:creationId xmlns:p14="http://schemas.microsoft.com/office/powerpoint/2010/main" val="4040763274"/>
      </p:ext>
    </p:extLst>
  </p:cSld>
  <p:clrMapOvr>
    <a:masterClrMapping/>
  </p:clrMapOvr>
  <p:transition>
    <p:cut/>
  </p:transition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539B49-70C6-4A11-9725-6479E4E3348B}" type="slidenum">
              <a:rPr lang="en-AU"/>
              <a:pPr>
                <a:defRPr/>
              </a:pPr>
              <a:t>110</a:t>
            </a:fld>
            <a:endParaRPr lang="en-AU" dirty="0"/>
          </a:p>
        </p:txBody>
      </p:sp>
      <p:sp>
        <p:nvSpPr>
          <p:cNvPr id="12" name="TextBox 11"/>
          <p:cNvSpPr txBox="1"/>
          <p:nvPr/>
        </p:nvSpPr>
        <p:spPr>
          <a:xfrm>
            <a:off x="1745432" y="2420888"/>
            <a:ext cx="6635700" cy="11699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 sz="7000" b="1" kern="1500" spc="800" dirty="0">
                <a:latin typeface="HanWangYenLight" pitchFamily="18" charset="-120"/>
                <a:ea typeface="HanWangYenLight" pitchFamily="18" charset="-120"/>
              </a:rPr>
              <a:t>歡迎新來賓</a:t>
            </a:r>
            <a:endParaRPr lang="en-AU" sz="7000" b="1" kern="1500" spc="800" dirty="0">
              <a:latin typeface="HanWangYenLight" pitchFamily="18" charset="-120"/>
              <a:ea typeface="HanWangYenLight" pitchFamily="18" charset="-12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799184" y="1268760"/>
            <a:ext cx="6528196" cy="7080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 sz="4000" b="1" kern="1500" spc="800" dirty="0">
                <a:latin typeface="HanWangYenLight" pitchFamily="18" charset="-120"/>
                <a:ea typeface="HanWangYenLight" pitchFamily="18" charset="-120"/>
                <a:cs typeface="+mn-cs"/>
              </a:rPr>
              <a:t>W e l c o m e</a:t>
            </a:r>
            <a:endParaRPr lang="en-AU" sz="4000" b="1" kern="1500" spc="800" dirty="0">
              <a:latin typeface="HanWangYenLight" pitchFamily="18" charset="-120"/>
              <a:ea typeface="HanWangYenLight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61763027"/>
      </p:ext>
    </p:extLst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6BE756-ECBE-4215-A20B-8059BAF0590B}" type="slidenum">
              <a:rPr lang="en-AU"/>
              <a:pPr>
                <a:defRPr/>
              </a:pPr>
              <a:t>111</a:t>
            </a:fld>
            <a:endParaRPr lang="en-AU" dirty="0"/>
          </a:p>
        </p:txBody>
      </p:sp>
      <p:sp>
        <p:nvSpPr>
          <p:cNvPr id="49162" name="TextBox 11"/>
          <p:cNvSpPr txBox="1">
            <a:spLocks noChangeArrowheads="1"/>
          </p:cNvSpPr>
          <p:nvPr/>
        </p:nvSpPr>
        <p:spPr bwMode="auto">
          <a:xfrm>
            <a:off x="3851920" y="2060848"/>
            <a:ext cx="2236787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zh-TW" altLang="en-US" sz="8000" b="1" dirty="0">
                <a:latin typeface="HanWangYenLight" pitchFamily="18" charset="-120"/>
                <a:ea typeface="HanWangYenLight" pitchFamily="18" charset="-120"/>
              </a:rPr>
              <a:t>報告</a:t>
            </a:r>
            <a:endParaRPr lang="en-AU" sz="8000" b="1" dirty="0">
              <a:latin typeface="HanWangYenLight" pitchFamily="18" charset="-120"/>
              <a:ea typeface="HanWangYenLight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65035326"/>
      </p:ext>
    </p:extLst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50000"/>
            <a:lumOff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F56F5174-31D9-4DBB-AAB7-A1FD7BDB13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857250"/>
            <a:ext cx="4211156" cy="5143500"/>
          </a:xfrm>
          <a:prstGeom prst="rect">
            <a:avLst/>
          </a:prstGeom>
          <a:gradFill>
            <a:gsLst>
              <a:gs pos="0">
                <a:schemeClr val="accent6"/>
              </a:gs>
              <a:gs pos="25000">
                <a:schemeClr val="accent6"/>
              </a:gs>
              <a:gs pos="94000">
                <a:schemeClr val="accent1"/>
              </a:gs>
              <a:gs pos="100000">
                <a:schemeClr val="accent1"/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AE113210-7872-481A-ADE6-3A05CCAF5E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57250"/>
            <a:ext cx="9144000" cy="51435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5B8B74B-AF40-425D-AB44-EC2A64E336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50329" y="984829"/>
            <a:ext cx="3733482" cy="1090538"/>
          </a:xfrm>
        </p:spPr>
        <p:txBody>
          <a:bodyPr>
            <a:normAutofit/>
          </a:bodyPr>
          <a:lstStyle/>
          <a:p>
            <a:r>
              <a:rPr lang="zh-TW" altLang="en-US" b="1" dirty="0">
                <a:solidFill>
                  <a:schemeClr val="bg1"/>
                </a:solidFill>
              </a:rPr>
              <a:t>代 禱 事 項</a:t>
            </a:r>
            <a:endParaRPr lang="en-AU" b="1" dirty="0">
              <a:solidFill>
                <a:schemeClr val="bg1"/>
              </a:solidFill>
            </a:endParaRPr>
          </a:p>
        </p:txBody>
      </p:sp>
      <p:sp>
        <p:nvSpPr>
          <p:cNvPr id="21" name="Freeform 62">
            <a:extLst>
              <a:ext uri="{FF2B5EF4-FFF2-40B4-BE49-F238E27FC236}">
                <a16:creationId xmlns:a16="http://schemas.microsoft.com/office/drawing/2014/main" id="{F9A95BEE-6BB1-4A28-A8E6-A34B2E42EF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411214"/>
            <a:ext cx="3750329" cy="4050722"/>
          </a:xfrm>
          <a:custGeom>
            <a:avLst/>
            <a:gdLst>
              <a:gd name="connsiteX0" fmla="*/ 2299956 w 5000438"/>
              <a:gd name="connsiteY0" fmla="*/ 0 h 5400962"/>
              <a:gd name="connsiteX1" fmla="*/ 5000438 w 5000438"/>
              <a:gd name="connsiteY1" fmla="*/ 2700481 h 5400962"/>
              <a:gd name="connsiteX2" fmla="*/ 2299956 w 5000438"/>
              <a:gd name="connsiteY2" fmla="*/ 5400962 h 5400962"/>
              <a:gd name="connsiteX3" fmla="*/ 60675 w 5000438"/>
              <a:gd name="connsiteY3" fmla="*/ 4210346 h 5400962"/>
              <a:gd name="connsiteX4" fmla="*/ 0 w 5000438"/>
              <a:gd name="connsiteY4" fmla="*/ 4110472 h 5400962"/>
              <a:gd name="connsiteX5" fmla="*/ 0 w 5000438"/>
              <a:gd name="connsiteY5" fmla="*/ 1290491 h 5400962"/>
              <a:gd name="connsiteX6" fmla="*/ 60675 w 5000438"/>
              <a:gd name="connsiteY6" fmla="*/ 1190617 h 5400962"/>
              <a:gd name="connsiteX7" fmla="*/ 2299956 w 5000438"/>
              <a:gd name="connsiteY7" fmla="*/ 0 h 5400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000438" h="5400962">
                <a:moveTo>
                  <a:pt x="2299956" y="0"/>
                </a:moveTo>
                <a:cubicBezTo>
                  <a:pt x="3791390" y="0"/>
                  <a:pt x="5000438" y="1209047"/>
                  <a:pt x="5000438" y="2700481"/>
                </a:cubicBezTo>
                <a:cubicBezTo>
                  <a:pt x="5000438" y="4191915"/>
                  <a:pt x="3791390" y="5400962"/>
                  <a:pt x="2299956" y="5400962"/>
                </a:cubicBezTo>
                <a:cubicBezTo>
                  <a:pt x="1367810" y="5400962"/>
                  <a:pt x="545971" y="4928678"/>
                  <a:pt x="60675" y="4210346"/>
                </a:cubicBezTo>
                <a:lnTo>
                  <a:pt x="0" y="4110472"/>
                </a:lnTo>
                <a:lnTo>
                  <a:pt x="0" y="1290491"/>
                </a:lnTo>
                <a:lnTo>
                  <a:pt x="60675" y="1190617"/>
                </a:lnTo>
                <a:cubicBezTo>
                  <a:pt x="545971" y="472284"/>
                  <a:pt x="1367810" y="0"/>
                  <a:pt x="2299956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209488-0E43-4009-BDF9-775661D941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11157" y="1775167"/>
            <a:ext cx="4347470" cy="4040945"/>
          </a:xfrm>
        </p:spPr>
        <p:txBody>
          <a:bodyPr anchor="ctr">
            <a:noAutofit/>
          </a:bodyPr>
          <a:lstStyle/>
          <a:p>
            <a:pPr marL="385763" indent="-385763">
              <a:buFont typeface="+mj-lt"/>
              <a:buAutoNum type="arabicPeriod"/>
            </a:pPr>
            <a:r>
              <a:rPr lang="zh-TW" altLang="en-US" sz="1650" dirty="0">
                <a:solidFill>
                  <a:schemeClr val="bg1"/>
                </a:solidFill>
              </a:rPr>
              <a:t>紀 念 新 型 冠 狀 病 毒 疫 情 在 世 界 各 地 爆 發 ， 求 主 幫 助 世 界 各 地 政 府 </a:t>
            </a:r>
            <a:r>
              <a:rPr lang="en-US" altLang="zh-TW" sz="1650" dirty="0">
                <a:solidFill>
                  <a:schemeClr val="bg1"/>
                </a:solidFill>
              </a:rPr>
              <a:t>( </a:t>
            </a:r>
            <a:r>
              <a:rPr lang="zh-TW" altLang="en-US" sz="1650" dirty="0">
                <a:solidFill>
                  <a:schemeClr val="bg1"/>
                </a:solidFill>
              </a:rPr>
              <a:t>特 別 是 澳 洲 及 歐 洲 各 國 政 府 </a:t>
            </a:r>
            <a:r>
              <a:rPr lang="en-US" altLang="zh-TW" sz="1650" dirty="0">
                <a:solidFill>
                  <a:schemeClr val="bg1"/>
                </a:solidFill>
              </a:rPr>
              <a:t>) </a:t>
            </a:r>
            <a:r>
              <a:rPr lang="zh-TW" altLang="en-US" sz="1650" dirty="0">
                <a:solidFill>
                  <a:schemeClr val="bg1"/>
                </a:solidFill>
              </a:rPr>
              <a:t>能 遏 止 疫 情 繼 續 擴 散 ； 求 主 保 守 所 有 醫 護 人 員 健 康 ， 有 力 照 顧 病 患 者 ， 更 幫 助 各 地 醫 療 專 家 盡 早 研 發 疫 苗。</a:t>
            </a:r>
            <a:endParaRPr lang="en-AU" altLang="zh-TW" sz="1650" dirty="0">
              <a:solidFill>
                <a:schemeClr val="bg1"/>
              </a:solidFill>
            </a:endParaRPr>
          </a:p>
          <a:p>
            <a:pPr marL="385763" indent="-385763">
              <a:buFont typeface="+mj-lt"/>
              <a:buAutoNum type="arabicPeriod"/>
            </a:pPr>
            <a:endParaRPr lang="en-AU" altLang="zh-TW" sz="1650" dirty="0">
              <a:solidFill>
                <a:schemeClr val="bg1"/>
              </a:solidFill>
            </a:endParaRPr>
          </a:p>
          <a:p>
            <a:pPr marL="385763" indent="-385763">
              <a:buFont typeface="+mj-lt"/>
              <a:buAutoNum type="arabicPeriod"/>
            </a:pPr>
            <a:r>
              <a:rPr lang="zh-TW" altLang="en-US" sz="1650" dirty="0">
                <a:solidFill>
                  <a:schemeClr val="bg1"/>
                </a:solidFill>
              </a:rPr>
              <a:t>在 疫 症 期 間 ， 讓 我 們 同 心 祈 求 主 幫 助 我 們 信 徒 之 間 ， 能 繼 續 彼 此 關 顧 ， 縱 然 不 能 親 身 見 面 ， 仍 然 彼 此 代 禱 關 懷。 讓 我 們 在 此 艱 難 時 刻， 一 起 彼 此 認 罪 ， 互 相 代 求 ， 使 我 們 可 以 得 醫 治。 義 人 祈 禱 所 發 的 力 量 ， 是 大 有 功 效 的。</a:t>
            </a:r>
            <a:endParaRPr lang="en-AU" altLang="zh-TW" sz="1650" dirty="0">
              <a:solidFill>
                <a:schemeClr val="bg1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8F834BF-77B5-401F-95AD-B237E0500251}"/>
              </a:ext>
            </a:extLst>
          </p:cNvPr>
          <p:cNvSpPr/>
          <p:nvPr/>
        </p:nvSpPr>
        <p:spPr>
          <a:xfrm>
            <a:off x="-7307" y="857251"/>
            <a:ext cx="9151307" cy="513480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AU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017E618B-B5C8-4DC7-A19B-C5DCC875836E}"/>
              </a:ext>
            </a:extLst>
          </p:cNvPr>
          <p:cNvSpPr txBox="1">
            <a:spLocks/>
          </p:cNvSpPr>
          <p:nvPr/>
        </p:nvSpPr>
        <p:spPr>
          <a:xfrm>
            <a:off x="165920" y="1857692"/>
            <a:ext cx="8566543" cy="3549861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zh-TW" altLang="en-US" sz="3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DFKai-SB" panose="03000509000000000000" pitchFamily="65" charset="-120"/>
                <a:cs typeface="+mn-cs"/>
              </a:rPr>
              <a:t>如果你在崇拜時需要任何技術支援，可以聯絡以下弟兄姊妹：</a:t>
            </a:r>
            <a:endParaRPr kumimoji="0" lang="en-AU" altLang="zh-TW" sz="3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DFKai-SB" panose="03000509000000000000" pitchFamily="65" charset="-120"/>
              <a:cs typeface="+mn-cs"/>
            </a:endParaRPr>
          </a:p>
          <a:p>
            <a:pPr marL="171450" marR="0" lvl="0" indent="-17145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zh-TW" altLang="en-US" sz="3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DFKai-SB" panose="03000509000000000000" pitchFamily="65" charset="-120"/>
                <a:cs typeface="+mn-cs"/>
              </a:rPr>
              <a:t>吳芷茵姊妹 </a:t>
            </a:r>
            <a:r>
              <a:rPr kumimoji="0" lang="en-AU" altLang="zh-TW" sz="3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DFKai-SB" panose="03000509000000000000" pitchFamily="65" charset="-120"/>
                <a:cs typeface="+mn-cs"/>
              </a:rPr>
              <a:t>Bithiah</a:t>
            </a:r>
            <a:r>
              <a:rPr kumimoji="0" lang="en-AU" altLang="zh-TW" sz="3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DFKai-SB" panose="03000509000000000000" pitchFamily="65" charset="-120"/>
                <a:cs typeface="+mn-cs"/>
              </a:rPr>
              <a:t>: 0423 838 182</a:t>
            </a:r>
          </a:p>
          <a:p>
            <a:pPr marL="171450" marR="0" lvl="0" indent="-17145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zh-TW" altLang="en-US" sz="3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DFKai-SB" panose="03000509000000000000" pitchFamily="65" charset="-120"/>
                <a:cs typeface="+mn-cs"/>
              </a:rPr>
              <a:t>江愷弟兄 </a:t>
            </a:r>
            <a:r>
              <a:rPr kumimoji="0" lang="en-AU" altLang="zh-TW" sz="3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DFKai-SB" panose="03000509000000000000" pitchFamily="65" charset="-120"/>
                <a:cs typeface="+mn-cs"/>
              </a:rPr>
              <a:t>Jack</a:t>
            </a:r>
            <a:r>
              <a:rPr kumimoji="0" lang="en-US" altLang="zh-TW" sz="3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DFKai-SB" panose="03000509000000000000" pitchFamily="65" charset="-120"/>
                <a:cs typeface="+mn-cs"/>
              </a:rPr>
              <a:t>: 0491 751 802</a:t>
            </a:r>
          </a:p>
          <a:p>
            <a:pPr marL="171450" marR="0" lvl="0" indent="-17145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zh-TW" sz="3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DFKai-SB" panose="03000509000000000000" pitchFamily="65" charset="-120"/>
                <a:cs typeface="+mn-cs"/>
              </a:rPr>
              <a:t>Rain: 0403 587 373</a:t>
            </a:r>
          </a:p>
          <a:p>
            <a:pPr marL="171450" marR="0" lvl="0" indent="-17145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zh-TW" altLang="en-US" sz="3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DFKai-SB" panose="03000509000000000000" pitchFamily="65" charset="-120"/>
                <a:cs typeface="+mn-cs"/>
              </a:rPr>
              <a:t>胡詠詩姊妹 </a:t>
            </a:r>
            <a:r>
              <a:rPr kumimoji="0" lang="en-AU" altLang="zh-TW" sz="3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DFKai-SB" panose="03000509000000000000" pitchFamily="65" charset="-120"/>
                <a:cs typeface="+mn-cs"/>
              </a:rPr>
              <a:t>Vince: </a:t>
            </a:r>
            <a:r>
              <a:rPr kumimoji="0" lang="en-US" altLang="zh-TW" sz="3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DFKai-SB" panose="03000509000000000000" pitchFamily="65" charset="-120"/>
                <a:cs typeface="+mn-cs"/>
              </a:rPr>
              <a:t>0424 817 092</a:t>
            </a:r>
          </a:p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altLang="zh-TW" sz="3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DFKai-SB" panose="03000509000000000000" pitchFamily="65" charset="-120"/>
              <a:cs typeface="+mn-cs"/>
            </a:endParaRPr>
          </a:p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zh-TW" altLang="en-US" sz="3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DFKai-SB" panose="03000509000000000000" pitchFamily="65" charset="-120"/>
                <a:cs typeface="+mn-cs"/>
              </a:rPr>
              <a:t>如果你聽不到現在播放的背景音樂，請你盡快聯絡我們的技術支援隊。</a:t>
            </a:r>
            <a:endParaRPr kumimoji="0" lang="en-AU" altLang="zh-TW" sz="3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DFKai-SB" panose="03000509000000000000" pitchFamily="65" charset="-120"/>
              <a:cs typeface="+mn-cs"/>
            </a:endParaRPr>
          </a:p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kumimoji="0" lang="en-AU" altLang="zh-TW" sz="2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DFKai-SB" panose="03000509000000000000" pitchFamily="65" charset="-120"/>
                <a:ea typeface="DFKai-SB" panose="03000509000000000000" pitchFamily="65" charset="-120"/>
                <a:cs typeface="+mn-cs"/>
              </a:rPr>
            </a:br>
            <a:endParaRPr kumimoji="0" lang="en-AU" altLang="zh-TW" sz="21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DFKai-SB" panose="03000509000000000000" pitchFamily="65" charset="-120"/>
              <a:ea typeface="DFKai-SB" panose="03000509000000000000" pitchFamily="65" charset="-120"/>
              <a:cs typeface="+mn-cs"/>
            </a:endParaRPr>
          </a:p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AU" altLang="zh-TW" sz="21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DFKai-SB" panose="03000509000000000000" pitchFamily="65" charset="-120"/>
              <a:ea typeface="DFKai-SB" panose="03000509000000000000" pitchFamily="65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123569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prism isContent="1" isInverted="1"/>
      </p:transition>
    </mc:Choice>
    <mc:Fallback xmlns="">
      <p:transition spd="slow">
        <p:fade/>
      </p:transition>
    </mc:Fallback>
  </mc:AlternateContent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06BE756-ECBE-4215-A20B-8059BAF0590B}" type="slidenum">
              <a:rPr kumimoji="0" lang="en-AU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113</a:t>
            </a:fld>
            <a:endParaRPr kumimoji="0" lang="en-AU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9162" name="TextBox 11"/>
          <p:cNvSpPr txBox="1">
            <a:spLocks noChangeArrowheads="1"/>
          </p:cNvSpPr>
          <p:nvPr/>
        </p:nvSpPr>
        <p:spPr bwMode="auto">
          <a:xfrm>
            <a:off x="3851920" y="2060848"/>
            <a:ext cx="2236787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8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anWangYenLight" pitchFamily="18" charset="-120"/>
                <a:ea typeface="HanWangYenLight" pitchFamily="18" charset="-120"/>
                <a:cs typeface="+mn-cs"/>
              </a:rPr>
              <a:t>報告</a:t>
            </a:r>
            <a:endParaRPr kumimoji="0" lang="en-AU" sz="8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HanWangYenLight" pitchFamily="18" charset="-120"/>
              <a:ea typeface="HanWangYenLight" pitchFamily="18" charset="-120"/>
              <a:cs typeface="+mn-cs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7FBA7293-55B4-4B6F-A6B0-5483A9C9DA0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5454" y="0"/>
            <a:ext cx="9144000" cy="6093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3403558"/>
      </p:ext>
    </p:extLst>
  </p:cSld>
  <p:clrMapOvr>
    <a:masterClrMapping/>
  </p:clrMapOvr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1CEF76-AB5E-4EED-BF74-976D57D04A61}" type="slidenum">
              <a:rPr lang="en-AU"/>
              <a:pPr>
                <a:defRPr/>
              </a:pPr>
              <a:t>114</a:t>
            </a:fld>
            <a:endParaRPr lang="en-AU" dirty="0"/>
          </a:p>
        </p:txBody>
      </p:sp>
      <p:sp>
        <p:nvSpPr>
          <p:cNvPr id="9" name="TextBox 8"/>
          <p:cNvSpPr txBox="1"/>
          <p:nvPr/>
        </p:nvSpPr>
        <p:spPr>
          <a:xfrm>
            <a:off x="6012160" y="696557"/>
            <a:ext cx="2492990" cy="10156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zh-TW" altLang="en-US" sz="6000" b="1" dirty="0">
                <a:latin typeface="HanWangYenLight" pitchFamily="18" charset="-120"/>
                <a:ea typeface="HanWangYenLight" pitchFamily="18" charset="-120"/>
              </a:rPr>
              <a:t>回應詩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124520" y="4581128"/>
            <a:ext cx="6544414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zh-TW" altLang="en-US" sz="4800" dirty="0"/>
              <a:t>主必保守我</a:t>
            </a:r>
            <a:endParaRPr lang="ja-JP" altLang="en-US" sz="4800" spc="600" dirty="0">
              <a:latin typeface="HanWangYenHeavy" panose="02020300000000000000" pitchFamily="18" charset="-12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45380" y="2831203"/>
            <a:ext cx="6423554" cy="63094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marL="342900" lvl="1" indent="-342900" algn="r" fontAlgn="auto">
              <a:spcBef>
                <a:spcPts val="1100"/>
              </a:spcBef>
              <a:spcAft>
                <a:spcPts val="0"/>
              </a:spcAft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US" altLang="zh-TW" sz="3500" spc="-150" dirty="0">
                <a:latin typeface="HanWangYenHeavy" pitchFamily="18" charset="-120"/>
                <a:ea typeface="HanWangYenHeavy" pitchFamily="18" charset="-120"/>
                <a:cs typeface="+mn-cs"/>
              </a:rPr>
              <a:t>Hymns of Life </a:t>
            </a:r>
            <a:r>
              <a:rPr lang="en-US" sz="3500" dirty="0" err="1">
                <a:latin typeface="HanWangYenHeavy" pitchFamily="18" charset="-120"/>
                <a:ea typeface="HanWangYenHeavy" pitchFamily="18" charset="-120"/>
                <a:cs typeface="+mn-cs"/>
              </a:rPr>
              <a:t>生命聖詩</a:t>
            </a:r>
            <a:r>
              <a:rPr lang="zh-TW" altLang="en-US" sz="3500" dirty="0">
                <a:latin typeface="HanWangYenHeavy" pitchFamily="18" charset="-120"/>
                <a:ea typeface="HanWangYenHeavy" pitchFamily="18" charset="-120"/>
                <a:cs typeface="+mn-cs"/>
              </a:rPr>
              <a:t> </a:t>
            </a:r>
            <a:r>
              <a:rPr lang="en-AU" altLang="zh-TW" sz="3500" dirty="0">
                <a:latin typeface="HanWangYenHeavy" pitchFamily="18" charset="-120"/>
                <a:ea typeface="HanWangYenHeavy" pitchFamily="18" charset="-120"/>
              </a:rPr>
              <a:t>276</a:t>
            </a:r>
            <a:r>
              <a:rPr lang="en-US" altLang="zh-TW" sz="3500" dirty="0">
                <a:latin typeface="HanWangYenHeavy" pitchFamily="18" charset="-120"/>
                <a:ea typeface="HanWangYenHeavy" pitchFamily="18" charset="-120"/>
                <a:cs typeface="+mn-cs"/>
              </a:rPr>
              <a:t> </a:t>
            </a:r>
            <a:r>
              <a:rPr lang="en-US" sz="3500" dirty="0">
                <a:latin typeface="HanWangYenHeavy" pitchFamily="18" charset="-120"/>
                <a:ea typeface="HanWangYenHeavy" pitchFamily="18" charset="-120"/>
                <a:cs typeface="+mn-cs"/>
              </a:rPr>
              <a:t>首</a:t>
            </a:r>
          </a:p>
        </p:txBody>
      </p:sp>
    </p:spTree>
    <p:extLst>
      <p:ext uri="{BB962C8B-B14F-4D97-AF65-F5344CB8AC3E}">
        <p14:creationId xmlns:p14="http://schemas.microsoft.com/office/powerpoint/2010/main" val="2793463914"/>
      </p:ext>
    </p:extLst>
  </p:cSld>
  <p:clrMapOvr>
    <a:masterClrMapping/>
  </p:clrMapOvr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/>
          <p:cNvSpPr txBox="1"/>
          <p:nvPr/>
        </p:nvSpPr>
        <p:spPr>
          <a:xfrm>
            <a:off x="0" y="44624"/>
            <a:ext cx="91440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5400" dirty="0">
                <a:latin typeface="HanWangYenLight" panose="02020300000000000000" pitchFamily="18" charset="-120"/>
                <a:ea typeface="HanWangYenLight" panose="02020300000000000000" pitchFamily="18" charset="-120"/>
              </a:rPr>
              <a:t>有時我怕信心失喪，</a:t>
            </a:r>
            <a:endParaRPr lang="en-AU" altLang="zh-TW" sz="5400" dirty="0">
              <a:latin typeface="HanWangYenLight" panose="02020300000000000000" pitchFamily="18" charset="-120"/>
              <a:ea typeface="HanWangYenLight" panose="02020300000000000000" pitchFamily="18" charset="-120"/>
            </a:endParaRPr>
          </a:p>
          <a:p>
            <a:pPr algn="ctr"/>
            <a:r>
              <a:rPr lang="zh-TW" altLang="en-US" sz="5400" dirty="0">
                <a:latin typeface="HanWangYenLight" panose="02020300000000000000" pitchFamily="18" charset="-120"/>
                <a:ea typeface="HanWangYenLight" panose="02020300000000000000" pitchFamily="18" charset="-120"/>
              </a:rPr>
              <a:t>主能保守我；</a:t>
            </a:r>
          </a:p>
          <a:p>
            <a:pPr algn="ctr"/>
            <a:r>
              <a:rPr lang="en-US" altLang="zh-TW" sz="4400" dirty="0">
                <a:ea typeface="HanWangYenLight" panose="02020300000000000000" pitchFamily="18" charset="-120"/>
              </a:rPr>
              <a:t>When I fear my faith will fail, </a:t>
            </a:r>
          </a:p>
          <a:p>
            <a:pPr algn="ctr"/>
            <a:r>
              <a:rPr lang="en-US" altLang="zh-TW" sz="4400" dirty="0">
                <a:ea typeface="HanWangYenLight" panose="02020300000000000000" pitchFamily="18" charset="-120"/>
              </a:rPr>
              <a:t>Christ will hold me fast;</a:t>
            </a:r>
          </a:p>
        </p:txBody>
      </p:sp>
      <p:sp>
        <p:nvSpPr>
          <p:cNvPr id="5" name="Rectangle 4"/>
          <p:cNvSpPr/>
          <p:nvPr/>
        </p:nvSpPr>
        <p:spPr>
          <a:xfrm>
            <a:off x="2051720" y="6237312"/>
            <a:ext cx="909884" cy="461665"/>
          </a:xfrm>
          <a:prstGeom prst="rect">
            <a:avLst/>
          </a:prstGeom>
        </p:spPr>
        <p:txBody>
          <a:bodyPr/>
          <a:lstStyle/>
          <a:p>
            <a:r>
              <a:rPr lang="en-AU" altLang="zh-TW" sz="2400" b="1" dirty="0">
                <a:solidFill>
                  <a:schemeClr val="bg1"/>
                </a:solidFill>
              </a:rPr>
              <a:t>V1a</a:t>
            </a:r>
            <a:endParaRPr lang="en-AU" sz="2400" b="1" dirty="0">
              <a:solidFill>
                <a:schemeClr val="bg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DDA61-8986-4B98-BDE4-3733C35BEFC5}" type="slidenum">
              <a:rPr lang="en-AU" smtClean="0"/>
              <a:pPr/>
              <a:t>115</a:t>
            </a:fld>
            <a:endParaRPr lang="en-AU" dirty="0"/>
          </a:p>
        </p:txBody>
      </p:sp>
      <p:sp>
        <p:nvSpPr>
          <p:cNvPr id="7" name="TextBox 6"/>
          <p:cNvSpPr txBox="1"/>
          <p:nvPr/>
        </p:nvSpPr>
        <p:spPr>
          <a:xfrm>
            <a:off x="1115616" y="5630863"/>
            <a:ext cx="676875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1" indent="-342900" algn="ctr" fontAlgn="auto">
              <a:spcBef>
                <a:spcPts val="1100"/>
              </a:spcBef>
              <a:spcAft>
                <a:spcPts val="0"/>
              </a:spcAft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US" altLang="zh-TW" sz="2000" spc="-150" dirty="0">
                <a:latin typeface="HanWangYenLight" panose="02020300000000000000" pitchFamily="18" charset="-120"/>
                <a:ea typeface="HanWangYenLight" panose="02020300000000000000" pitchFamily="18" charset="-120"/>
              </a:rPr>
              <a:t>Hymns of Life </a:t>
            </a:r>
            <a:r>
              <a:rPr lang="en-US" sz="2000" dirty="0" err="1">
                <a:latin typeface="HanWangYenLight" panose="02020300000000000000" pitchFamily="18" charset="-120"/>
                <a:ea typeface="HanWangYenLight" panose="02020300000000000000" pitchFamily="18" charset="-120"/>
              </a:rPr>
              <a:t>生命聖詩</a:t>
            </a:r>
            <a:r>
              <a:rPr lang="zh-TW" altLang="en-US" sz="2000" dirty="0">
                <a:latin typeface="HanWangYenLight" panose="02020300000000000000" pitchFamily="18" charset="-120"/>
                <a:ea typeface="HanWangYenLight" panose="02020300000000000000" pitchFamily="18" charset="-120"/>
              </a:rPr>
              <a:t> </a:t>
            </a:r>
            <a:r>
              <a:rPr lang="en-US" altLang="zh-TW" sz="2000" dirty="0">
                <a:latin typeface="HanWangYenLight" panose="02020300000000000000" pitchFamily="18" charset="-120"/>
                <a:ea typeface="HanWangYenLight" panose="02020300000000000000" pitchFamily="18" charset="-120"/>
              </a:rPr>
              <a:t>276</a:t>
            </a:r>
            <a:r>
              <a:rPr lang="zh-TW" altLang="en-US" sz="2000" dirty="0">
                <a:latin typeface="HanWangYenLight" panose="02020300000000000000" pitchFamily="18" charset="-120"/>
                <a:ea typeface="HanWangYenLight" panose="02020300000000000000" pitchFamily="18" charset="-120"/>
              </a:rPr>
              <a:t> </a:t>
            </a:r>
            <a:r>
              <a:rPr lang="en-US" sz="2000" dirty="0">
                <a:latin typeface="HanWangYenLight" panose="02020300000000000000" pitchFamily="18" charset="-120"/>
                <a:ea typeface="HanWangYenLight" panose="02020300000000000000" pitchFamily="18" charset="-120"/>
              </a:rPr>
              <a:t>首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928092" y="4896927"/>
            <a:ext cx="7143800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zh-TW" altLang="en-US" sz="4400" b="1" dirty="0"/>
              <a:t>主必保守我</a:t>
            </a:r>
            <a:endParaRPr lang="ja-JP" altLang="en-US" sz="4400" b="1" spc="600" dirty="0">
              <a:latin typeface="HanWangYenHeavy" panose="020203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296244430"/>
      </p:ext>
    </p:extLst>
  </p:cSld>
  <p:clrMapOvr>
    <a:masterClrMapping/>
  </p:clrMapOvr>
  <p:transition>
    <p:cut/>
  </p:transition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/>
          <p:cNvSpPr txBox="1"/>
          <p:nvPr/>
        </p:nvSpPr>
        <p:spPr>
          <a:xfrm>
            <a:off x="0" y="44624"/>
            <a:ext cx="9144000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5400" dirty="0">
                <a:latin typeface="HanWangYenLight" panose="02020300000000000000" pitchFamily="18" charset="-120"/>
                <a:ea typeface="HanWangYenLight" panose="02020300000000000000" pitchFamily="18" charset="-120"/>
              </a:rPr>
              <a:t>每當誘惑甚難抵擋，</a:t>
            </a:r>
            <a:endParaRPr lang="en-AU" altLang="zh-TW" sz="5400" dirty="0">
              <a:latin typeface="HanWangYenLight" panose="02020300000000000000" pitchFamily="18" charset="-120"/>
              <a:ea typeface="HanWangYenLight" panose="02020300000000000000" pitchFamily="18" charset="-120"/>
            </a:endParaRPr>
          </a:p>
          <a:p>
            <a:pPr algn="ctr"/>
            <a:r>
              <a:rPr lang="zh-TW" altLang="en-US" sz="5400" dirty="0">
                <a:latin typeface="HanWangYenLight" panose="02020300000000000000" pitchFamily="18" charset="-120"/>
                <a:ea typeface="HanWangYenLight" panose="02020300000000000000" pitchFamily="18" charset="-120"/>
              </a:rPr>
              <a:t>主能保守我。</a:t>
            </a:r>
            <a:endParaRPr lang="en-AU" altLang="zh-TW" sz="5400" dirty="0">
              <a:latin typeface="HanWangYenLight" panose="02020300000000000000" pitchFamily="18" charset="-120"/>
              <a:ea typeface="HanWangYenLight" panose="02020300000000000000" pitchFamily="18" charset="-120"/>
            </a:endParaRPr>
          </a:p>
          <a:p>
            <a:pPr algn="ctr"/>
            <a:r>
              <a:rPr lang="en-US" altLang="zh-TW" sz="4400" dirty="0">
                <a:ea typeface="HanWangYenLight" panose="02020300000000000000" pitchFamily="18" charset="-120"/>
              </a:rPr>
              <a:t>When the tempter would prevail, </a:t>
            </a:r>
          </a:p>
          <a:p>
            <a:pPr algn="ctr"/>
            <a:r>
              <a:rPr lang="en-US" altLang="zh-TW" sz="4400" dirty="0">
                <a:ea typeface="HanWangYenLight" panose="02020300000000000000" pitchFamily="18" charset="-120"/>
              </a:rPr>
              <a:t>He can hold me fast.</a:t>
            </a:r>
            <a:endParaRPr lang="en-AU" altLang="zh-TW" sz="4400" dirty="0">
              <a:ea typeface="HanWangYenLight" pitchFamily="18" charset="-120"/>
            </a:endParaRPr>
          </a:p>
          <a:p>
            <a:pPr algn="ctr"/>
            <a:endParaRPr lang="en-AU" altLang="zh-TW" sz="5400" dirty="0">
              <a:latin typeface="HanWangYenLight" pitchFamily="18" charset="-120"/>
              <a:ea typeface="HanWangYenLight" pitchFamily="18" charset="-12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051720" y="6237312"/>
            <a:ext cx="909884" cy="461665"/>
          </a:xfrm>
          <a:prstGeom prst="rect">
            <a:avLst/>
          </a:prstGeom>
        </p:spPr>
        <p:txBody>
          <a:bodyPr/>
          <a:lstStyle/>
          <a:p>
            <a:r>
              <a:rPr lang="en-AU" altLang="zh-TW" sz="2400" b="1" dirty="0">
                <a:solidFill>
                  <a:schemeClr val="bg1"/>
                </a:solidFill>
              </a:rPr>
              <a:t>V1b</a:t>
            </a:r>
            <a:endParaRPr lang="en-AU" sz="2400" b="1" dirty="0">
              <a:solidFill>
                <a:schemeClr val="bg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DDA61-8986-4B98-BDE4-3733C35BEFC5}" type="slidenum">
              <a:rPr lang="en-AU" smtClean="0"/>
              <a:pPr/>
              <a:t>116</a:t>
            </a:fld>
            <a:endParaRPr lang="en-AU" dirty="0"/>
          </a:p>
        </p:txBody>
      </p:sp>
      <p:sp>
        <p:nvSpPr>
          <p:cNvPr id="7" name="TextBox 6"/>
          <p:cNvSpPr txBox="1"/>
          <p:nvPr/>
        </p:nvSpPr>
        <p:spPr>
          <a:xfrm>
            <a:off x="1115616" y="5630863"/>
            <a:ext cx="676875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1" indent="-342900" algn="ctr" fontAlgn="auto">
              <a:spcBef>
                <a:spcPts val="1100"/>
              </a:spcBef>
              <a:spcAft>
                <a:spcPts val="0"/>
              </a:spcAft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US" altLang="zh-TW" sz="2000" spc="-150" dirty="0">
                <a:latin typeface="HanWangYenLight" panose="02020300000000000000" pitchFamily="18" charset="-120"/>
                <a:ea typeface="HanWangYenLight" panose="02020300000000000000" pitchFamily="18" charset="-120"/>
              </a:rPr>
              <a:t>Hymns of Life </a:t>
            </a:r>
            <a:r>
              <a:rPr lang="en-US" sz="2000" dirty="0" err="1">
                <a:latin typeface="HanWangYenLight" panose="02020300000000000000" pitchFamily="18" charset="-120"/>
                <a:ea typeface="HanWangYenLight" panose="02020300000000000000" pitchFamily="18" charset="-120"/>
              </a:rPr>
              <a:t>生命聖詩</a:t>
            </a:r>
            <a:r>
              <a:rPr lang="zh-TW" altLang="en-US" sz="2000" dirty="0">
                <a:latin typeface="HanWangYenLight" panose="02020300000000000000" pitchFamily="18" charset="-120"/>
                <a:ea typeface="HanWangYenLight" panose="02020300000000000000" pitchFamily="18" charset="-120"/>
              </a:rPr>
              <a:t> </a:t>
            </a:r>
            <a:r>
              <a:rPr lang="en-US" altLang="zh-TW" sz="2000" dirty="0">
                <a:latin typeface="HanWangYenLight" panose="02020300000000000000" pitchFamily="18" charset="-120"/>
                <a:ea typeface="HanWangYenLight" panose="02020300000000000000" pitchFamily="18" charset="-120"/>
              </a:rPr>
              <a:t>276</a:t>
            </a:r>
            <a:r>
              <a:rPr lang="zh-TW" altLang="en-US" sz="2000" dirty="0">
                <a:latin typeface="HanWangYenLight" panose="02020300000000000000" pitchFamily="18" charset="-120"/>
                <a:ea typeface="HanWangYenLight" panose="02020300000000000000" pitchFamily="18" charset="-120"/>
              </a:rPr>
              <a:t> </a:t>
            </a:r>
            <a:r>
              <a:rPr lang="en-US" sz="2000" dirty="0">
                <a:latin typeface="HanWangYenLight" panose="02020300000000000000" pitchFamily="18" charset="-120"/>
                <a:ea typeface="HanWangYenLight" panose="02020300000000000000" pitchFamily="18" charset="-120"/>
              </a:rPr>
              <a:t>首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928092" y="4896927"/>
            <a:ext cx="7143800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zh-TW" altLang="en-US" sz="4400" b="1" dirty="0"/>
              <a:t>主必保守我</a:t>
            </a:r>
            <a:endParaRPr lang="ja-JP" altLang="en-US" sz="4400" b="1" spc="600" dirty="0">
              <a:latin typeface="HanWangYenHeavy" panose="020203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31035575"/>
      </p:ext>
    </p:extLst>
  </p:cSld>
  <p:clrMapOvr>
    <a:masterClrMapping/>
  </p:clrMapOvr>
  <p:transition>
    <p:cut/>
  </p:transition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/>
          <p:cNvSpPr txBox="1"/>
          <p:nvPr/>
        </p:nvSpPr>
        <p:spPr>
          <a:xfrm>
            <a:off x="0" y="44624"/>
            <a:ext cx="91440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5400" dirty="0">
                <a:latin typeface="HanWangYenLight" panose="02020300000000000000" pitchFamily="18" charset="-120"/>
                <a:ea typeface="HanWangYenLight" panose="02020300000000000000" pitchFamily="18" charset="-120"/>
              </a:rPr>
              <a:t>主必保守我，</a:t>
            </a:r>
            <a:endParaRPr lang="en-AU" altLang="zh-TW" sz="5400" dirty="0">
              <a:latin typeface="HanWangYenLight" panose="02020300000000000000" pitchFamily="18" charset="-120"/>
              <a:ea typeface="HanWangYenLight" panose="02020300000000000000" pitchFamily="18" charset="-120"/>
            </a:endParaRPr>
          </a:p>
          <a:p>
            <a:pPr algn="ctr"/>
            <a:r>
              <a:rPr lang="zh-TW" altLang="en-US" sz="5400" dirty="0">
                <a:latin typeface="HanWangYenLight" panose="02020300000000000000" pitchFamily="18" charset="-120"/>
                <a:ea typeface="HanWangYenLight" panose="02020300000000000000" pitchFamily="18" charset="-120"/>
              </a:rPr>
              <a:t>主必保守我，</a:t>
            </a:r>
            <a:endParaRPr lang="en-AU" altLang="zh-TW" sz="5400" dirty="0">
              <a:latin typeface="HanWangYenLight" panose="02020300000000000000" pitchFamily="18" charset="-120"/>
              <a:ea typeface="HanWangYenLight" panose="02020300000000000000" pitchFamily="18" charset="-120"/>
            </a:endParaRPr>
          </a:p>
          <a:p>
            <a:pPr algn="ctr"/>
            <a:r>
              <a:rPr lang="en-AU" altLang="zh-TW" sz="4400" dirty="0">
                <a:ea typeface="HanWangYenLight" panose="02020300000000000000" pitchFamily="18" charset="-120"/>
              </a:rPr>
              <a:t>He will hold me fast,</a:t>
            </a:r>
          </a:p>
          <a:p>
            <a:pPr algn="ctr"/>
            <a:r>
              <a:rPr lang="en-AU" altLang="zh-TW" sz="4400" dirty="0">
                <a:ea typeface="HanWangYenLight" panose="02020300000000000000" pitchFamily="18" charset="-120"/>
              </a:rPr>
              <a:t>He will hold me fast</a:t>
            </a:r>
          </a:p>
        </p:txBody>
      </p:sp>
      <p:sp>
        <p:nvSpPr>
          <p:cNvPr id="5" name="Rectangle 4"/>
          <p:cNvSpPr/>
          <p:nvPr/>
        </p:nvSpPr>
        <p:spPr>
          <a:xfrm>
            <a:off x="2051720" y="6237312"/>
            <a:ext cx="909884" cy="461665"/>
          </a:xfrm>
          <a:prstGeom prst="rect">
            <a:avLst/>
          </a:prstGeom>
        </p:spPr>
        <p:txBody>
          <a:bodyPr/>
          <a:lstStyle/>
          <a:p>
            <a:r>
              <a:rPr lang="en-AU" sz="2400" b="1" dirty="0">
                <a:solidFill>
                  <a:schemeClr val="bg1"/>
                </a:solidFill>
              </a:rPr>
              <a:t>C1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DDA61-8986-4B98-BDE4-3733C35BEFC5}" type="slidenum">
              <a:rPr lang="en-AU" smtClean="0"/>
              <a:pPr/>
              <a:t>117</a:t>
            </a:fld>
            <a:endParaRPr lang="en-AU" dirty="0"/>
          </a:p>
        </p:txBody>
      </p:sp>
      <p:sp>
        <p:nvSpPr>
          <p:cNvPr id="7" name="TextBox 6"/>
          <p:cNvSpPr txBox="1"/>
          <p:nvPr/>
        </p:nvSpPr>
        <p:spPr>
          <a:xfrm>
            <a:off x="1115616" y="5630863"/>
            <a:ext cx="676875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1" indent="-342900" algn="ctr" fontAlgn="auto">
              <a:spcBef>
                <a:spcPts val="1100"/>
              </a:spcBef>
              <a:spcAft>
                <a:spcPts val="0"/>
              </a:spcAft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US" altLang="zh-TW" sz="2000" spc="-150" dirty="0">
                <a:latin typeface="HanWangYenLight" panose="02020300000000000000" pitchFamily="18" charset="-120"/>
                <a:ea typeface="HanWangYenLight" panose="02020300000000000000" pitchFamily="18" charset="-120"/>
              </a:rPr>
              <a:t>Hymns of Life </a:t>
            </a:r>
            <a:r>
              <a:rPr lang="en-US" sz="2000" dirty="0" err="1">
                <a:latin typeface="HanWangYenLight" panose="02020300000000000000" pitchFamily="18" charset="-120"/>
                <a:ea typeface="HanWangYenLight" panose="02020300000000000000" pitchFamily="18" charset="-120"/>
              </a:rPr>
              <a:t>生命聖詩</a:t>
            </a:r>
            <a:r>
              <a:rPr lang="zh-TW" altLang="en-US" sz="2000" dirty="0">
                <a:latin typeface="HanWangYenLight" panose="02020300000000000000" pitchFamily="18" charset="-120"/>
                <a:ea typeface="HanWangYenLight" panose="02020300000000000000" pitchFamily="18" charset="-120"/>
              </a:rPr>
              <a:t> </a:t>
            </a:r>
            <a:r>
              <a:rPr lang="en-US" altLang="zh-TW" sz="2000" dirty="0">
                <a:latin typeface="HanWangYenLight" panose="02020300000000000000" pitchFamily="18" charset="-120"/>
                <a:ea typeface="HanWangYenLight" panose="02020300000000000000" pitchFamily="18" charset="-120"/>
              </a:rPr>
              <a:t>276</a:t>
            </a:r>
            <a:r>
              <a:rPr lang="zh-TW" altLang="en-US" sz="2000" dirty="0">
                <a:latin typeface="HanWangYenLight" panose="02020300000000000000" pitchFamily="18" charset="-120"/>
                <a:ea typeface="HanWangYenLight" panose="02020300000000000000" pitchFamily="18" charset="-120"/>
              </a:rPr>
              <a:t> </a:t>
            </a:r>
            <a:r>
              <a:rPr lang="en-US" sz="2000" dirty="0">
                <a:latin typeface="HanWangYenLight" panose="02020300000000000000" pitchFamily="18" charset="-120"/>
                <a:ea typeface="HanWangYenLight" panose="02020300000000000000" pitchFamily="18" charset="-120"/>
              </a:rPr>
              <a:t>首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928092" y="4896927"/>
            <a:ext cx="7143800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zh-TW" altLang="en-US" sz="4400" b="1" dirty="0"/>
              <a:t>主必保守我</a:t>
            </a:r>
            <a:endParaRPr lang="ja-JP" altLang="en-US" sz="4400" b="1" spc="600" dirty="0">
              <a:latin typeface="HanWangYenHeavy" panose="020203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75560484"/>
      </p:ext>
    </p:extLst>
  </p:cSld>
  <p:clrMapOvr>
    <a:masterClrMapping/>
  </p:clrMapOvr>
  <p:transition>
    <p:cut/>
  </p:transition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/>
          <p:cNvSpPr txBox="1"/>
          <p:nvPr/>
        </p:nvSpPr>
        <p:spPr>
          <a:xfrm>
            <a:off x="0" y="44624"/>
            <a:ext cx="91440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5400" dirty="0">
                <a:latin typeface="HanWangYenLight" panose="02020300000000000000" pitchFamily="18" charset="-120"/>
                <a:ea typeface="HanWangYenLight" panose="02020300000000000000" pitchFamily="18" charset="-120"/>
              </a:rPr>
              <a:t>因我救主深深愛我，</a:t>
            </a:r>
            <a:endParaRPr lang="en-AU" altLang="zh-TW" sz="5400" dirty="0">
              <a:latin typeface="HanWangYenLight" panose="02020300000000000000" pitchFamily="18" charset="-120"/>
              <a:ea typeface="HanWangYenLight" panose="02020300000000000000" pitchFamily="18" charset="-120"/>
            </a:endParaRPr>
          </a:p>
          <a:p>
            <a:pPr algn="ctr"/>
            <a:r>
              <a:rPr lang="zh-TW" altLang="en-US" sz="5400" dirty="0">
                <a:latin typeface="HanWangYenLight" panose="02020300000000000000" pitchFamily="18" charset="-120"/>
                <a:ea typeface="HanWangYenLight" panose="02020300000000000000" pitchFamily="18" charset="-120"/>
              </a:rPr>
              <a:t>主必保守我。</a:t>
            </a:r>
            <a:endParaRPr lang="en-AU" altLang="zh-TW" sz="5400" dirty="0">
              <a:latin typeface="HanWangYenLight" panose="02020300000000000000" pitchFamily="18" charset="-120"/>
              <a:ea typeface="HanWangYenLight" panose="02020300000000000000" pitchFamily="18" charset="-120"/>
            </a:endParaRPr>
          </a:p>
          <a:p>
            <a:pPr algn="ctr"/>
            <a:r>
              <a:rPr lang="en-AU" altLang="zh-TW" sz="4400" dirty="0">
                <a:ea typeface="HanWangYenLight" panose="02020300000000000000" pitchFamily="18" charset="-120"/>
              </a:rPr>
              <a:t>For my Saviour loves me so,</a:t>
            </a:r>
          </a:p>
          <a:p>
            <a:pPr algn="ctr"/>
            <a:r>
              <a:rPr lang="en-AU" altLang="zh-TW" sz="4400" dirty="0">
                <a:ea typeface="HanWangYenLight" panose="02020300000000000000" pitchFamily="18" charset="-120"/>
              </a:rPr>
              <a:t>He will hold me fast.</a:t>
            </a:r>
            <a:endParaRPr lang="zh-TW" altLang="en-US" sz="4400" dirty="0">
              <a:ea typeface="HanWangYenLight" panose="02020300000000000000" pitchFamily="18" charset="-12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051720" y="6237312"/>
            <a:ext cx="909884" cy="461665"/>
          </a:xfrm>
          <a:prstGeom prst="rect">
            <a:avLst/>
          </a:prstGeom>
        </p:spPr>
        <p:txBody>
          <a:bodyPr/>
          <a:lstStyle/>
          <a:p>
            <a:r>
              <a:rPr lang="en-AU" sz="2400" b="1" dirty="0">
                <a:solidFill>
                  <a:schemeClr val="bg1"/>
                </a:solidFill>
              </a:rPr>
              <a:t>C2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DDA61-8986-4B98-BDE4-3733C35BEFC5}" type="slidenum">
              <a:rPr lang="en-AU" smtClean="0"/>
              <a:pPr/>
              <a:t>118</a:t>
            </a:fld>
            <a:endParaRPr lang="en-AU" dirty="0"/>
          </a:p>
        </p:txBody>
      </p:sp>
      <p:sp>
        <p:nvSpPr>
          <p:cNvPr id="7" name="TextBox 6"/>
          <p:cNvSpPr txBox="1"/>
          <p:nvPr/>
        </p:nvSpPr>
        <p:spPr>
          <a:xfrm>
            <a:off x="1115616" y="5630863"/>
            <a:ext cx="676875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1" indent="-342900" algn="ctr" fontAlgn="auto">
              <a:spcBef>
                <a:spcPts val="1100"/>
              </a:spcBef>
              <a:spcAft>
                <a:spcPts val="0"/>
              </a:spcAft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US" altLang="zh-TW" sz="2000" spc="-150" dirty="0">
                <a:latin typeface="HanWangYenLight" panose="02020300000000000000" pitchFamily="18" charset="-120"/>
                <a:ea typeface="HanWangYenLight" panose="02020300000000000000" pitchFamily="18" charset="-120"/>
              </a:rPr>
              <a:t>Hymns of Life </a:t>
            </a:r>
            <a:r>
              <a:rPr lang="en-US" sz="2000" dirty="0" err="1">
                <a:latin typeface="HanWangYenLight" panose="02020300000000000000" pitchFamily="18" charset="-120"/>
                <a:ea typeface="HanWangYenLight" panose="02020300000000000000" pitchFamily="18" charset="-120"/>
              </a:rPr>
              <a:t>生命聖詩</a:t>
            </a:r>
            <a:r>
              <a:rPr lang="zh-TW" altLang="en-US" sz="2000" dirty="0">
                <a:latin typeface="HanWangYenLight" panose="02020300000000000000" pitchFamily="18" charset="-120"/>
                <a:ea typeface="HanWangYenLight" panose="02020300000000000000" pitchFamily="18" charset="-120"/>
              </a:rPr>
              <a:t> </a:t>
            </a:r>
            <a:r>
              <a:rPr lang="en-US" altLang="zh-TW" sz="2000" dirty="0">
                <a:latin typeface="HanWangYenLight" panose="02020300000000000000" pitchFamily="18" charset="-120"/>
                <a:ea typeface="HanWangYenLight" panose="02020300000000000000" pitchFamily="18" charset="-120"/>
              </a:rPr>
              <a:t>276</a:t>
            </a:r>
            <a:r>
              <a:rPr lang="zh-TW" altLang="en-US" sz="2000" dirty="0">
                <a:latin typeface="HanWangYenLight" panose="02020300000000000000" pitchFamily="18" charset="-120"/>
                <a:ea typeface="HanWangYenLight" panose="02020300000000000000" pitchFamily="18" charset="-120"/>
              </a:rPr>
              <a:t> </a:t>
            </a:r>
            <a:r>
              <a:rPr lang="en-US" sz="2000" dirty="0">
                <a:latin typeface="HanWangYenLight" panose="02020300000000000000" pitchFamily="18" charset="-120"/>
                <a:ea typeface="HanWangYenLight" panose="02020300000000000000" pitchFamily="18" charset="-120"/>
              </a:rPr>
              <a:t>首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928092" y="4896927"/>
            <a:ext cx="7143800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zh-TW" altLang="en-US" sz="4400" b="1" dirty="0"/>
              <a:t>主必保守我</a:t>
            </a:r>
            <a:endParaRPr lang="ja-JP" altLang="en-US" sz="4400" b="1" spc="600" dirty="0">
              <a:latin typeface="HanWangYenHeavy" panose="020203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76177471"/>
      </p:ext>
    </p:extLst>
  </p:cSld>
  <p:clrMapOvr>
    <a:masterClrMapping/>
  </p:clrMapOvr>
  <p:transition>
    <p:cut/>
  </p:transition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/>
          <p:cNvSpPr txBox="1"/>
          <p:nvPr/>
        </p:nvSpPr>
        <p:spPr>
          <a:xfrm>
            <a:off x="0" y="44624"/>
            <a:ext cx="9144000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5400" dirty="0">
                <a:latin typeface="HanWangYenLight" panose="02020300000000000000" pitchFamily="18" charset="-120"/>
                <a:ea typeface="HanWangYenLight" panose="02020300000000000000" pitchFamily="18" charset="-120"/>
              </a:rPr>
              <a:t>救主看我珍寶一般，</a:t>
            </a:r>
            <a:endParaRPr lang="en-AU" altLang="zh-TW" sz="5400" dirty="0">
              <a:latin typeface="HanWangYenLight" panose="02020300000000000000" pitchFamily="18" charset="-120"/>
              <a:ea typeface="HanWangYenLight" panose="02020300000000000000" pitchFamily="18" charset="-120"/>
            </a:endParaRPr>
          </a:p>
          <a:p>
            <a:pPr algn="ctr"/>
            <a:r>
              <a:rPr lang="zh-TW" altLang="en-US" sz="5400" dirty="0">
                <a:latin typeface="HanWangYenLight" panose="02020300000000000000" pitchFamily="18" charset="-120"/>
                <a:ea typeface="HanWangYenLight" panose="02020300000000000000" pitchFamily="18" charset="-120"/>
              </a:rPr>
              <a:t>主要保守我；</a:t>
            </a:r>
            <a:endParaRPr lang="en-AU" altLang="zh-TW" sz="5400" dirty="0">
              <a:latin typeface="HanWangYenLight" panose="02020300000000000000" pitchFamily="18" charset="-120"/>
              <a:ea typeface="HanWangYenLight" panose="02020300000000000000" pitchFamily="18" charset="-120"/>
            </a:endParaRPr>
          </a:p>
          <a:p>
            <a:pPr algn="ctr"/>
            <a:r>
              <a:rPr lang="en-US" altLang="zh-TW" sz="4400" dirty="0">
                <a:ea typeface="HanWangYenLight" panose="02020300000000000000" pitchFamily="18" charset="-120"/>
              </a:rPr>
              <a:t>I am precious in His sight,</a:t>
            </a:r>
          </a:p>
          <a:p>
            <a:pPr algn="ctr"/>
            <a:r>
              <a:rPr lang="en-US" altLang="zh-TW" sz="4400" dirty="0">
                <a:ea typeface="HanWangYenLight" panose="02020300000000000000" pitchFamily="18" charset="-120"/>
              </a:rPr>
              <a:t>He will hold me fast;</a:t>
            </a:r>
            <a:endParaRPr lang="zh-TW" altLang="en-US" sz="5400" dirty="0">
              <a:ea typeface="HanWangYenLight" panose="02020300000000000000" pitchFamily="18" charset="-12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051720" y="6237312"/>
            <a:ext cx="909884" cy="461665"/>
          </a:xfrm>
          <a:prstGeom prst="rect">
            <a:avLst/>
          </a:prstGeom>
        </p:spPr>
        <p:txBody>
          <a:bodyPr/>
          <a:lstStyle/>
          <a:p>
            <a:r>
              <a:rPr lang="en-AU" altLang="zh-TW" sz="2400" b="1" dirty="0">
                <a:solidFill>
                  <a:schemeClr val="bg1"/>
                </a:solidFill>
              </a:rPr>
              <a:t>V3a</a:t>
            </a:r>
            <a:endParaRPr lang="en-AU" sz="2400" b="1" dirty="0">
              <a:solidFill>
                <a:schemeClr val="bg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DDA61-8986-4B98-BDE4-3733C35BEFC5}" type="slidenum">
              <a:rPr lang="en-AU" smtClean="0"/>
              <a:pPr/>
              <a:t>119</a:t>
            </a:fld>
            <a:endParaRPr lang="en-AU" dirty="0"/>
          </a:p>
        </p:txBody>
      </p:sp>
      <p:sp>
        <p:nvSpPr>
          <p:cNvPr id="7" name="TextBox 6"/>
          <p:cNvSpPr txBox="1"/>
          <p:nvPr/>
        </p:nvSpPr>
        <p:spPr>
          <a:xfrm>
            <a:off x="1115616" y="5630863"/>
            <a:ext cx="676875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1" indent="-342900" algn="ctr" fontAlgn="auto">
              <a:spcBef>
                <a:spcPts val="1100"/>
              </a:spcBef>
              <a:spcAft>
                <a:spcPts val="0"/>
              </a:spcAft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US" altLang="zh-TW" sz="2000" spc="-150" dirty="0">
                <a:latin typeface="HanWangYenLight" panose="02020300000000000000" pitchFamily="18" charset="-120"/>
                <a:ea typeface="HanWangYenLight" panose="02020300000000000000" pitchFamily="18" charset="-120"/>
              </a:rPr>
              <a:t>Hymns of Life </a:t>
            </a:r>
            <a:r>
              <a:rPr lang="en-US" sz="2000" dirty="0" err="1">
                <a:latin typeface="HanWangYenLight" panose="02020300000000000000" pitchFamily="18" charset="-120"/>
                <a:ea typeface="HanWangYenLight" panose="02020300000000000000" pitchFamily="18" charset="-120"/>
              </a:rPr>
              <a:t>生命聖詩</a:t>
            </a:r>
            <a:r>
              <a:rPr lang="zh-TW" altLang="en-US" sz="2000" dirty="0">
                <a:latin typeface="HanWangYenLight" panose="02020300000000000000" pitchFamily="18" charset="-120"/>
                <a:ea typeface="HanWangYenLight" panose="02020300000000000000" pitchFamily="18" charset="-120"/>
              </a:rPr>
              <a:t> </a:t>
            </a:r>
            <a:r>
              <a:rPr lang="en-US" altLang="zh-TW" sz="2000" dirty="0">
                <a:latin typeface="HanWangYenLight" panose="02020300000000000000" pitchFamily="18" charset="-120"/>
                <a:ea typeface="HanWangYenLight" panose="02020300000000000000" pitchFamily="18" charset="-120"/>
              </a:rPr>
              <a:t>276</a:t>
            </a:r>
            <a:r>
              <a:rPr lang="zh-TW" altLang="en-US" sz="2000" dirty="0">
                <a:latin typeface="HanWangYenLight" panose="02020300000000000000" pitchFamily="18" charset="-120"/>
                <a:ea typeface="HanWangYenLight" panose="02020300000000000000" pitchFamily="18" charset="-120"/>
              </a:rPr>
              <a:t> </a:t>
            </a:r>
            <a:r>
              <a:rPr lang="en-US" sz="2000" dirty="0">
                <a:latin typeface="HanWangYenLight" panose="02020300000000000000" pitchFamily="18" charset="-120"/>
                <a:ea typeface="HanWangYenLight" panose="02020300000000000000" pitchFamily="18" charset="-120"/>
              </a:rPr>
              <a:t>首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928092" y="4896927"/>
            <a:ext cx="7143800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zh-TW" altLang="en-US" sz="4400" b="1" dirty="0"/>
              <a:t>主必保守我</a:t>
            </a:r>
            <a:endParaRPr lang="ja-JP" altLang="en-US" sz="4400" b="1" spc="600" dirty="0">
              <a:latin typeface="HanWangYenHeavy" panose="020203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05838489"/>
      </p:ext>
    </p:extLst>
  </p:cSld>
  <p:clrMapOvr>
    <a:masterClrMapping/>
  </p:clrMapOvr>
  <p:transition>
    <p:cut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/>
          <p:cNvSpPr txBox="1"/>
          <p:nvPr/>
        </p:nvSpPr>
        <p:spPr>
          <a:xfrm>
            <a:off x="29132" y="5085184"/>
            <a:ext cx="9144000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zh-TW" altLang="en-US" sz="4400" dirty="0">
                <a:ea typeface="新細明體" panose="02020500000000000000" pitchFamily="18" charset="-120"/>
              </a:rPr>
              <a:t>進入祢的同在</a:t>
            </a:r>
            <a:r>
              <a:rPr lang="en-US" altLang="zh-TW" sz="3200" b="1" dirty="0"/>
              <a:t>E</a:t>
            </a:r>
            <a:r>
              <a:rPr lang="en-US" sz="3200" b="1" dirty="0"/>
              <a:t>nter into Your presence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lvl="0" algn="ctr">
              <a:defRPr/>
            </a:pPr>
            <a:r>
              <a:rPr lang="zh-TW" altLang="en-US" sz="2000" dirty="0">
                <a:ea typeface="新細明體" panose="02020500000000000000" pitchFamily="18" charset="-120"/>
              </a:rPr>
              <a:t>曲</a:t>
            </a:r>
            <a:r>
              <a:rPr lang="en-US" altLang="zh-TW" sz="2000" dirty="0">
                <a:ea typeface="新細明體" panose="02020500000000000000" pitchFamily="18" charset="-120"/>
              </a:rPr>
              <a:t>﹑</a:t>
            </a:r>
            <a:r>
              <a:rPr lang="zh-TW" altLang="en-US" sz="2000" dirty="0">
                <a:ea typeface="新細明體" panose="02020500000000000000" pitchFamily="18" charset="-120"/>
              </a:rPr>
              <a:t>詞</a:t>
            </a:r>
            <a:r>
              <a:rPr lang="en-US" altLang="zh-TW" sz="2000" dirty="0">
                <a:ea typeface="新細明體" panose="02020500000000000000" pitchFamily="18" charset="-120"/>
              </a:rPr>
              <a:t>: </a:t>
            </a:r>
            <a:r>
              <a:rPr lang="zh-TW" altLang="en-US" sz="2000" dirty="0">
                <a:ea typeface="新細明體" panose="02020500000000000000" pitchFamily="18" charset="-120"/>
              </a:rPr>
              <a:t>劉榮神 </a:t>
            </a:r>
            <a:r>
              <a:rPr lang="en-US" altLang="zh-TW" sz="2000" dirty="0">
                <a:ea typeface="新細明體" panose="02020500000000000000" pitchFamily="18" charset="-120"/>
              </a:rPr>
              <a:t>《</a:t>
            </a:r>
            <a:r>
              <a:rPr lang="zh-TW" altLang="en-US" sz="2000" dirty="0">
                <a:ea typeface="新細明體" panose="02020500000000000000" pitchFamily="18" charset="-120"/>
              </a:rPr>
              <a:t>全新的你</a:t>
            </a:r>
            <a:r>
              <a:rPr lang="en-US" altLang="zh-TW" sz="2000" dirty="0">
                <a:ea typeface="新細明體" panose="02020500000000000000" pitchFamily="18" charset="-120"/>
              </a:rPr>
              <a:t>》</a:t>
            </a:r>
            <a:r>
              <a:rPr lang="zh-TW" altLang="en-US" sz="2000" dirty="0">
                <a:ea typeface="新細明體" panose="02020500000000000000" pitchFamily="18" charset="-120"/>
              </a:rPr>
              <a:t>讚美之泉音樂事工版權所有</a:t>
            </a:r>
            <a:endParaRPr kumimoji="0" lang="zh-TW" altLang="en-US" sz="2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/>
              <a:ea typeface="新細明體" panose="02020500000000000000" pitchFamily="18" charset="-12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br>
              <a:rPr kumimoji="0" lang="zh-TW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新細明體" panose="02020500000000000000" pitchFamily="18" charset="-120"/>
                <a:cs typeface="+mn-cs"/>
              </a:rPr>
            </a:b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4400" b="0" i="0" u="none" strike="noStrike" kern="1200" cap="none" spc="0" normalizeH="0" baseline="0" noProof="0" dirty="0">
              <a:ln>
                <a:noFill/>
              </a:ln>
              <a:solidFill>
                <a:srgbClr val="F79646"/>
              </a:solidFill>
              <a:effectLst/>
              <a:uLnTx/>
              <a:uFillTx/>
              <a:latin typeface="HanWangYenLight" panose="02020300000000000000" pitchFamily="18" charset="-120"/>
              <a:ea typeface="HanWangYenLight" panose="02020300000000000000" pitchFamily="18" charset="-120"/>
              <a:cs typeface="+mn-cs"/>
            </a:endParaRP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2FDDA61-8986-4B98-BDE4-3733C35BEFC5}" type="slidenum">
              <a:rPr kumimoji="0" lang="en-AU" sz="2400" b="1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AU" sz="24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0" y="44624"/>
            <a:ext cx="9108504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zh-TW" altLang="en-US" sz="5400" dirty="0">
                <a:solidFill>
                  <a:prstClr val="white"/>
                </a:solidFill>
                <a:latin typeface="HanWangYenLight" panose="02020300000000000000" pitchFamily="18" charset="-120"/>
                <a:ea typeface="HanWangYenLight" panose="02020300000000000000" pitchFamily="18" charset="-120"/>
              </a:rPr>
              <a:t>讓我進入主祢的同在，</a:t>
            </a:r>
            <a:endParaRPr lang="en-AU" altLang="zh-TW" sz="5400" dirty="0">
              <a:solidFill>
                <a:prstClr val="white"/>
              </a:solidFill>
              <a:latin typeface="HanWangYenLight" panose="02020300000000000000" pitchFamily="18" charset="-120"/>
              <a:ea typeface="HanWangYenLight" panose="02020300000000000000" pitchFamily="18" charset="-120"/>
            </a:endParaRPr>
          </a:p>
          <a:p>
            <a:pPr lvl="0" algn="ctr"/>
            <a:r>
              <a:rPr lang="ja-JP" altLang="en-US" sz="5400" dirty="0">
                <a:solidFill>
                  <a:prstClr val="white"/>
                </a:solidFill>
                <a:latin typeface="HanWangYenLight" panose="02020300000000000000" pitchFamily="18" charset="-120"/>
                <a:ea typeface="HanWangYenLight" panose="02020300000000000000" pitchFamily="18" charset="-120"/>
              </a:rPr>
              <a:t>我與眾天使圍繞寶座敬拜</a:t>
            </a:r>
          </a:p>
          <a:p>
            <a:pPr lvl="0" algn="ctr"/>
            <a:r>
              <a:rPr lang="en-US" altLang="zh-TW" sz="3600" dirty="0">
                <a:solidFill>
                  <a:prstClr val="white"/>
                </a:solidFill>
                <a:ea typeface="HanWangYenLight" panose="02020300000000000000" pitchFamily="18" charset="-120"/>
              </a:rPr>
              <a:t>Let me enter into Your presence,</a:t>
            </a:r>
          </a:p>
          <a:p>
            <a:pPr lvl="0" algn="ctr"/>
            <a:r>
              <a:rPr lang="en-US" altLang="zh-TW" sz="3600" dirty="0">
                <a:solidFill>
                  <a:prstClr val="white"/>
                </a:solidFill>
                <a:ea typeface="HanWangYenLight" panose="02020300000000000000" pitchFamily="18" charset="-120"/>
              </a:rPr>
              <a:t>I shall see all the angels 'round You worship'.</a:t>
            </a:r>
          </a:p>
          <a:p>
            <a:pPr lvl="0" algn="ctr"/>
            <a:endParaRPr lang="en-US" altLang="zh-TW" sz="3600" dirty="0">
              <a:solidFill>
                <a:prstClr val="white"/>
              </a:solidFill>
              <a:ea typeface="HanWangYenLight" panose="02020300000000000000" pitchFamily="18" charset="-12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br>
              <a:rPr kumimoji="0" lang="zh-TW" altLang="en-US" sz="5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新細明體" panose="02020500000000000000" pitchFamily="18" charset="-120"/>
                <a:cs typeface="+mn-cs"/>
              </a:rPr>
            </a:br>
            <a:endParaRPr kumimoji="0" lang="en-AU" sz="3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HanWangYenLight" pitchFamily="18" charset="-120"/>
              <a:cs typeface="+mn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835696" y="6237312"/>
            <a:ext cx="792088" cy="46166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>
              <a:defRPr lang="en-AU" sz="2400" b="1" smtClean="0">
                <a:solidFill>
                  <a:schemeClr val="bg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V1a</a:t>
            </a:r>
          </a:p>
        </p:txBody>
      </p:sp>
    </p:spTree>
    <p:extLst>
      <p:ext uri="{BB962C8B-B14F-4D97-AF65-F5344CB8AC3E}">
        <p14:creationId xmlns:p14="http://schemas.microsoft.com/office/powerpoint/2010/main" val="1999060301"/>
      </p:ext>
    </p:extLst>
  </p:cSld>
  <p:clrMapOvr>
    <a:masterClrMapping/>
  </p:clrMapOvr>
  <p:transition>
    <p:cut/>
  </p:transition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/>
          <p:cNvSpPr txBox="1"/>
          <p:nvPr/>
        </p:nvSpPr>
        <p:spPr>
          <a:xfrm>
            <a:off x="0" y="44624"/>
            <a:ext cx="9144000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5400" dirty="0">
                <a:latin typeface="HanWangYenLight" panose="02020300000000000000" pitchFamily="18" charset="-120"/>
                <a:ea typeface="HanWangYenLight" panose="02020300000000000000" pitchFamily="18" charset="-120"/>
              </a:rPr>
              <a:t>蒙救贖者主甚喜歡，</a:t>
            </a:r>
            <a:endParaRPr lang="en-AU" altLang="zh-TW" sz="5400" dirty="0">
              <a:latin typeface="HanWangYenLight" panose="02020300000000000000" pitchFamily="18" charset="-120"/>
              <a:ea typeface="HanWangYenLight" panose="02020300000000000000" pitchFamily="18" charset="-120"/>
            </a:endParaRPr>
          </a:p>
          <a:p>
            <a:pPr algn="ctr"/>
            <a:r>
              <a:rPr lang="zh-TW" altLang="en-US" sz="5400" dirty="0">
                <a:latin typeface="HanWangYenLight" panose="02020300000000000000" pitchFamily="18" charset="-120"/>
                <a:ea typeface="HanWangYenLight" panose="02020300000000000000" pitchFamily="18" charset="-120"/>
              </a:rPr>
              <a:t>主要保守我。</a:t>
            </a:r>
            <a:endParaRPr lang="en-AU" altLang="zh-TW" sz="5400" dirty="0">
              <a:latin typeface="HanWangYenLight" panose="02020300000000000000" pitchFamily="18" charset="-120"/>
              <a:ea typeface="HanWangYenLight" panose="02020300000000000000" pitchFamily="18" charset="-120"/>
            </a:endParaRPr>
          </a:p>
          <a:p>
            <a:pPr algn="ctr"/>
            <a:r>
              <a:rPr lang="en-US" altLang="zh-TW" sz="4400" dirty="0">
                <a:ea typeface="HanWangYenLight" panose="02020300000000000000" pitchFamily="18" charset="-120"/>
              </a:rPr>
              <a:t>Those He saves are His delight.</a:t>
            </a:r>
          </a:p>
          <a:p>
            <a:pPr algn="ctr"/>
            <a:r>
              <a:rPr lang="en-US" altLang="zh-TW" sz="4400" dirty="0">
                <a:ea typeface="HanWangYenLight" panose="02020300000000000000" pitchFamily="18" charset="-120"/>
              </a:rPr>
              <a:t>He will hold me fast.</a:t>
            </a:r>
            <a:endParaRPr lang="zh-TW" altLang="en-US" sz="5400" dirty="0">
              <a:ea typeface="HanWangYenLight" panose="02020300000000000000" pitchFamily="18" charset="-12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051720" y="6237312"/>
            <a:ext cx="909884" cy="461665"/>
          </a:xfrm>
          <a:prstGeom prst="rect">
            <a:avLst/>
          </a:prstGeom>
        </p:spPr>
        <p:txBody>
          <a:bodyPr/>
          <a:lstStyle/>
          <a:p>
            <a:r>
              <a:rPr lang="en-AU" altLang="zh-TW" sz="2400" b="1" dirty="0">
                <a:solidFill>
                  <a:schemeClr val="bg1"/>
                </a:solidFill>
              </a:rPr>
              <a:t>V3b</a:t>
            </a:r>
            <a:endParaRPr lang="en-AU" sz="2400" b="1" dirty="0">
              <a:solidFill>
                <a:schemeClr val="bg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DDA61-8986-4B98-BDE4-3733C35BEFC5}" type="slidenum">
              <a:rPr lang="en-AU" smtClean="0"/>
              <a:pPr/>
              <a:t>120</a:t>
            </a:fld>
            <a:endParaRPr lang="en-AU" dirty="0"/>
          </a:p>
        </p:txBody>
      </p:sp>
      <p:sp>
        <p:nvSpPr>
          <p:cNvPr id="7" name="TextBox 6"/>
          <p:cNvSpPr txBox="1"/>
          <p:nvPr/>
        </p:nvSpPr>
        <p:spPr>
          <a:xfrm>
            <a:off x="1115616" y="5630863"/>
            <a:ext cx="676875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1" indent="-342900" algn="ctr" fontAlgn="auto">
              <a:spcBef>
                <a:spcPts val="1100"/>
              </a:spcBef>
              <a:spcAft>
                <a:spcPts val="0"/>
              </a:spcAft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US" altLang="zh-TW" sz="2000" spc="-150" dirty="0">
                <a:latin typeface="HanWangYenLight" panose="02020300000000000000" pitchFamily="18" charset="-120"/>
                <a:ea typeface="HanWangYenLight" panose="02020300000000000000" pitchFamily="18" charset="-120"/>
              </a:rPr>
              <a:t>Hymns of Life </a:t>
            </a:r>
            <a:r>
              <a:rPr lang="en-US" sz="2000" dirty="0" err="1">
                <a:latin typeface="HanWangYenLight" panose="02020300000000000000" pitchFamily="18" charset="-120"/>
                <a:ea typeface="HanWangYenLight" panose="02020300000000000000" pitchFamily="18" charset="-120"/>
              </a:rPr>
              <a:t>生命聖詩</a:t>
            </a:r>
            <a:r>
              <a:rPr lang="zh-TW" altLang="en-US" sz="2000" dirty="0">
                <a:latin typeface="HanWangYenLight" panose="02020300000000000000" pitchFamily="18" charset="-120"/>
                <a:ea typeface="HanWangYenLight" panose="02020300000000000000" pitchFamily="18" charset="-120"/>
              </a:rPr>
              <a:t> </a:t>
            </a:r>
            <a:r>
              <a:rPr lang="en-US" altLang="zh-TW" sz="2000" dirty="0">
                <a:latin typeface="HanWangYenLight" panose="02020300000000000000" pitchFamily="18" charset="-120"/>
                <a:ea typeface="HanWangYenLight" panose="02020300000000000000" pitchFamily="18" charset="-120"/>
              </a:rPr>
              <a:t>276</a:t>
            </a:r>
            <a:r>
              <a:rPr lang="zh-TW" altLang="en-US" sz="2000" dirty="0">
                <a:latin typeface="HanWangYenLight" panose="02020300000000000000" pitchFamily="18" charset="-120"/>
                <a:ea typeface="HanWangYenLight" panose="02020300000000000000" pitchFamily="18" charset="-120"/>
              </a:rPr>
              <a:t> </a:t>
            </a:r>
            <a:r>
              <a:rPr lang="en-US" sz="2000" dirty="0">
                <a:latin typeface="HanWangYenLight" panose="02020300000000000000" pitchFamily="18" charset="-120"/>
                <a:ea typeface="HanWangYenLight" panose="02020300000000000000" pitchFamily="18" charset="-120"/>
              </a:rPr>
              <a:t>首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928092" y="4896927"/>
            <a:ext cx="7143800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zh-TW" altLang="en-US" sz="4400" b="1" dirty="0"/>
              <a:t>主必保守我</a:t>
            </a:r>
            <a:endParaRPr lang="ja-JP" altLang="en-US" sz="4400" b="1" spc="600" dirty="0">
              <a:latin typeface="HanWangYenHeavy" panose="020203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713940999"/>
      </p:ext>
    </p:extLst>
  </p:cSld>
  <p:clrMapOvr>
    <a:masterClrMapping/>
  </p:clrMapOvr>
  <p:transition>
    <p:cut/>
  </p:transition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/>
          <p:cNvSpPr txBox="1"/>
          <p:nvPr/>
        </p:nvSpPr>
        <p:spPr>
          <a:xfrm>
            <a:off x="0" y="44624"/>
            <a:ext cx="91440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5400" dirty="0">
                <a:latin typeface="HanWangYenLight" panose="02020300000000000000" pitchFamily="18" charset="-120"/>
                <a:ea typeface="HanWangYenLight" panose="02020300000000000000" pitchFamily="18" charset="-120"/>
              </a:rPr>
              <a:t>主必保守我，</a:t>
            </a:r>
            <a:endParaRPr lang="en-AU" altLang="zh-TW" sz="5400" dirty="0">
              <a:latin typeface="HanWangYenLight" panose="02020300000000000000" pitchFamily="18" charset="-120"/>
              <a:ea typeface="HanWangYenLight" panose="02020300000000000000" pitchFamily="18" charset="-120"/>
            </a:endParaRPr>
          </a:p>
          <a:p>
            <a:pPr algn="ctr"/>
            <a:r>
              <a:rPr lang="zh-TW" altLang="en-US" sz="5400" dirty="0">
                <a:latin typeface="HanWangYenLight" panose="02020300000000000000" pitchFamily="18" charset="-120"/>
                <a:ea typeface="HanWangYenLight" panose="02020300000000000000" pitchFamily="18" charset="-120"/>
              </a:rPr>
              <a:t>主必保守我，</a:t>
            </a:r>
            <a:endParaRPr lang="en-AU" altLang="zh-TW" sz="5400" dirty="0">
              <a:latin typeface="HanWangYenLight" panose="02020300000000000000" pitchFamily="18" charset="-120"/>
              <a:ea typeface="HanWangYenLight" panose="02020300000000000000" pitchFamily="18" charset="-120"/>
            </a:endParaRPr>
          </a:p>
          <a:p>
            <a:pPr algn="ctr"/>
            <a:r>
              <a:rPr lang="en-AU" altLang="zh-TW" sz="4400" dirty="0">
                <a:ea typeface="HanWangYenLight" panose="02020300000000000000" pitchFamily="18" charset="-120"/>
              </a:rPr>
              <a:t>He will hold me fast,</a:t>
            </a:r>
          </a:p>
          <a:p>
            <a:pPr algn="ctr"/>
            <a:r>
              <a:rPr lang="en-AU" altLang="zh-TW" sz="4400" dirty="0">
                <a:ea typeface="HanWangYenLight" panose="02020300000000000000" pitchFamily="18" charset="-120"/>
              </a:rPr>
              <a:t>He will hold me fast</a:t>
            </a:r>
          </a:p>
        </p:txBody>
      </p:sp>
      <p:sp>
        <p:nvSpPr>
          <p:cNvPr id="5" name="Rectangle 4"/>
          <p:cNvSpPr/>
          <p:nvPr/>
        </p:nvSpPr>
        <p:spPr>
          <a:xfrm>
            <a:off x="2051720" y="6237312"/>
            <a:ext cx="909884" cy="461665"/>
          </a:xfrm>
          <a:prstGeom prst="rect">
            <a:avLst/>
          </a:prstGeom>
        </p:spPr>
        <p:txBody>
          <a:bodyPr/>
          <a:lstStyle/>
          <a:p>
            <a:r>
              <a:rPr lang="en-AU" sz="2400" b="1" dirty="0">
                <a:solidFill>
                  <a:schemeClr val="bg1"/>
                </a:solidFill>
              </a:rPr>
              <a:t>C1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DDA61-8986-4B98-BDE4-3733C35BEFC5}" type="slidenum">
              <a:rPr lang="en-AU" smtClean="0"/>
              <a:pPr/>
              <a:t>121</a:t>
            </a:fld>
            <a:endParaRPr lang="en-AU" dirty="0"/>
          </a:p>
        </p:txBody>
      </p:sp>
      <p:sp>
        <p:nvSpPr>
          <p:cNvPr id="7" name="TextBox 6"/>
          <p:cNvSpPr txBox="1"/>
          <p:nvPr/>
        </p:nvSpPr>
        <p:spPr>
          <a:xfrm>
            <a:off x="1115616" y="5630863"/>
            <a:ext cx="676875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1" indent="-342900" algn="ctr" fontAlgn="auto">
              <a:spcBef>
                <a:spcPts val="1100"/>
              </a:spcBef>
              <a:spcAft>
                <a:spcPts val="0"/>
              </a:spcAft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US" altLang="zh-TW" sz="2000" spc="-150" dirty="0">
                <a:latin typeface="HanWangYenLight" panose="02020300000000000000" pitchFamily="18" charset="-120"/>
                <a:ea typeface="HanWangYenLight" panose="02020300000000000000" pitchFamily="18" charset="-120"/>
              </a:rPr>
              <a:t>Hymns of Life </a:t>
            </a:r>
            <a:r>
              <a:rPr lang="en-US" sz="2000" dirty="0" err="1">
                <a:latin typeface="HanWangYenLight" panose="02020300000000000000" pitchFamily="18" charset="-120"/>
                <a:ea typeface="HanWangYenLight" panose="02020300000000000000" pitchFamily="18" charset="-120"/>
              </a:rPr>
              <a:t>生命聖詩</a:t>
            </a:r>
            <a:r>
              <a:rPr lang="zh-TW" altLang="en-US" sz="2000" dirty="0">
                <a:latin typeface="HanWangYenLight" panose="02020300000000000000" pitchFamily="18" charset="-120"/>
                <a:ea typeface="HanWangYenLight" panose="02020300000000000000" pitchFamily="18" charset="-120"/>
              </a:rPr>
              <a:t> </a:t>
            </a:r>
            <a:r>
              <a:rPr lang="en-US" altLang="zh-TW" sz="2000" dirty="0">
                <a:latin typeface="HanWangYenLight" panose="02020300000000000000" pitchFamily="18" charset="-120"/>
                <a:ea typeface="HanWangYenLight" panose="02020300000000000000" pitchFamily="18" charset="-120"/>
              </a:rPr>
              <a:t>276</a:t>
            </a:r>
            <a:r>
              <a:rPr lang="zh-TW" altLang="en-US" sz="2000" dirty="0">
                <a:latin typeface="HanWangYenLight" panose="02020300000000000000" pitchFamily="18" charset="-120"/>
                <a:ea typeface="HanWangYenLight" panose="02020300000000000000" pitchFamily="18" charset="-120"/>
              </a:rPr>
              <a:t> </a:t>
            </a:r>
            <a:r>
              <a:rPr lang="en-US" sz="2000" dirty="0">
                <a:latin typeface="HanWangYenLight" panose="02020300000000000000" pitchFamily="18" charset="-120"/>
                <a:ea typeface="HanWangYenLight" panose="02020300000000000000" pitchFamily="18" charset="-120"/>
              </a:rPr>
              <a:t>首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928092" y="4896927"/>
            <a:ext cx="7143800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zh-TW" altLang="en-US" sz="4400" b="1" dirty="0"/>
              <a:t>主必保守我</a:t>
            </a:r>
            <a:endParaRPr lang="ja-JP" altLang="en-US" sz="4400" b="1" spc="600" dirty="0">
              <a:latin typeface="HanWangYenHeavy" panose="020203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795128780"/>
      </p:ext>
    </p:extLst>
  </p:cSld>
  <p:clrMapOvr>
    <a:masterClrMapping/>
  </p:clrMapOvr>
  <p:transition>
    <p:cut/>
  </p:transition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/>
          <p:cNvSpPr txBox="1"/>
          <p:nvPr/>
        </p:nvSpPr>
        <p:spPr>
          <a:xfrm>
            <a:off x="0" y="44624"/>
            <a:ext cx="91440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5400" dirty="0">
                <a:latin typeface="HanWangYenLight" panose="02020300000000000000" pitchFamily="18" charset="-120"/>
                <a:ea typeface="HanWangYenLight" panose="02020300000000000000" pitchFamily="18" charset="-120"/>
              </a:rPr>
              <a:t>因我救主深深愛我，</a:t>
            </a:r>
            <a:endParaRPr lang="en-AU" altLang="zh-TW" sz="5400" dirty="0">
              <a:latin typeface="HanWangYenLight" panose="02020300000000000000" pitchFamily="18" charset="-120"/>
              <a:ea typeface="HanWangYenLight" panose="02020300000000000000" pitchFamily="18" charset="-120"/>
            </a:endParaRPr>
          </a:p>
          <a:p>
            <a:pPr algn="ctr"/>
            <a:r>
              <a:rPr lang="zh-TW" altLang="en-US" sz="5400" dirty="0">
                <a:latin typeface="HanWangYenLight" panose="02020300000000000000" pitchFamily="18" charset="-120"/>
                <a:ea typeface="HanWangYenLight" panose="02020300000000000000" pitchFamily="18" charset="-120"/>
              </a:rPr>
              <a:t>主必保守我。</a:t>
            </a:r>
            <a:endParaRPr lang="en-AU" altLang="zh-TW" sz="5400" dirty="0">
              <a:latin typeface="HanWangYenLight" panose="02020300000000000000" pitchFamily="18" charset="-120"/>
              <a:ea typeface="HanWangYenLight" panose="02020300000000000000" pitchFamily="18" charset="-120"/>
            </a:endParaRPr>
          </a:p>
          <a:p>
            <a:pPr algn="ctr"/>
            <a:r>
              <a:rPr lang="en-AU" altLang="zh-TW" sz="4400" dirty="0">
                <a:ea typeface="HanWangYenLight" panose="02020300000000000000" pitchFamily="18" charset="-120"/>
              </a:rPr>
              <a:t>For my Saviour loves me so,</a:t>
            </a:r>
          </a:p>
          <a:p>
            <a:pPr algn="ctr"/>
            <a:r>
              <a:rPr lang="en-AU" altLang="zh-TW" sz="4400" dirty="0">
                <a:ea typeface="HanWangYenLight" panose="02020300000000000000" pitchFamily="18" charset="-120"/>
              </a:rPr>
              <a:t>He will hold me fast.</a:t>
            </a:r>
            <a:endParaRPr lang="zh-TW" altLang="en-US" sz="4400" dirty="0">
              <a:ea typeface="HanWangYenLight" panose="02020300000000000000" pitchFamily="18" charset="-12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051720" y="6237312"/>
            <a:ext cx="909884" cy="461665"/>
          </a:xfrm>
          <a:prstGeom prst="rect">
            <a:avLst/>
          </a:prstGeom>
        </p:spPr>
        <p:txBody>
          <a:bodyPr/>
          <a:lstStyle/>
          <a:p>
            <a:r>
              <a:rPr lang="en-AU" sz="2400" b="1" dirty="0">
                <a:solidFill>
                  <a:schemeClr val="bg1"/>
                </a:solidFill>
              </a:rPr>
              <a:t>C2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DDA61-8986-4B98-BDE4-3733C35BEFC5}" type="slidenum">
              <a:rPr lang="en-AU" smtClean="0"/>
              <a:pPr/>
              <a:t>122</a:t>
            </a:fld>
            <a:endParaRPr lang="en-AU" dirty="0"/>
          </a:p>
        </p:txBody>
      </p:sp>
      <p:sp>
        <p:nvSpPr>
          <p:cNvPr id="7" name="TextBox 6"/>
          <p:cNvSpPr txBox="1"/>
          <p:nvPr/>
        </p:nvSpPr>
        <p:spPr>
          <a:xfrm>
            <a:off x="1115616" y="5630863"/>
            <a:ext cx="676875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1" indent="-342900" algn="ctr" fontAlgn="auto">
              <a:spcBef>
                <a:spcPts val="1100"/>
              </a:spcBef>
              <a:spcAft>
                <a:spcPts val="0"/>
              </a:spcAft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US" altLang="zh-TW" sz="2000" spc="-150" dirty="0">
                <a:latin typeface="HanWangYenLight" panose="02020300000000000000" pitchFamily="18" charset="-120"/>
                <a:ea typeface="HanWangYenLight" panose="02020300000000000000" pitchFamily="18" charset="-120"/>
              </a:rPr>
              <a:t>Hymns of Life </a:t>
            </a:r>
            <a:r>
              <a:rPr lang="en-US" sz="2000" dirty="0" err="1">
                <a:latin typeface="HanWangYenLight" panose="02020300000000000000" pitchFamily="18" charset="-120"/>
                <a:ea typeface="HanWangYenLight" panose="02020300000000000000" pitchFamily="18" charset="-120"/>
              </a:rPr>
              <a:t>生命聖詩</a:t>
            </a:r>
            <a:r>
              <a:rPr lang="zh-TW" altLang="en-US" sz="2000" dirty="0">
                <a:latin typeface="HanWangYenLight" panose="02020300000000000000" pitchFamily="18" charset="-120"/>
                <a:ea typeface="HanWangYenLight" panose="02020300000000000000" pitchFamily="18" charset="-120"/>
              </a:rPr>
              <a:t> </a:t>
            </a:r>
            <a:r>
              <a:rPr lang="en-US" altLang="zh-TW" sz="2000" dirty="0">
                <a:latin typeface="HanWangYenLight" panose="02020300000000000000" pitchFamily="18" charset="-120"/>
                <a:ea typeface="HanWangYenLight" panose="02020300000000000000" pitchFamily="18" charset="-120"/>
              </a:rPr>
              <a:t>276</a:t>
            </a:r>
            <a:r>
              <a:rPr lang="zh-TW" altLang="en-US" sz="2000" dirty="0">
                <a:latin typeface="HanWangYenLight" panose="02020300000000000000" pitchFamily="18" charset="-120"/>
                <a:ea typeface="HanWangYenLight" panose="02020300000000000000" pitchFamily="18" charset="-120"/>
              </a:rPr>
              <a:t> </a:t>
            </a:r>
            <a:r>
              <a:rPr lang="en-US" sz="2000" dirty="0">
                <a:latin typeface="HanWangYenLight" panose="02020300000000000000" pitchFamily="18" charset="-120"/>
                <a:ea typeface="HanWangYenLight" panose="02020300000000000000" pitchFamily="18" charset="-120"/>
              </a:rPr>
              <a:t>首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928092" y="4896927"/>
            <a:ext cx="7143800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zh-TW" altLang="en-US" sz="4400" b="1" dirty="0"/>
              <a:t>主必保守我</a:t>
            </a:r>
            <a:endParaRPr lang="ja-JP" altLang="en-US" sz="4400" b="1" spc="600" dirty="0">
              <a:latin typeface="HanWangYenHeavy" panose="020203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34573950"/>
      </p:ext>
    </p:extLst>
  </p:cSld>
  <p:clrMapOvr>
    <a:masterClrMapping/>
  </p:clrMapOvr>
  <p:transition>
    <p:cut/>
  </p:transition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/>
          <p:cNvSpPr txBox="1"/>
          <p:nvPr/>
        </p:nvSpPr>
        <p:spPr>
          <a:xfrm>
            <a:off x="0" y="44624"/>
            <a:ext cx="91440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5400" dirty="0">
                <a:latin typeface="HanWangYenLight" panose="02020300000000000000" pitchFamily="18" charset="-120"/>
                <a:ea typeface="HanWangYenLight" panose="02020300000000000000" pitchFamily="18" charset="-120"/>
              </a:rPr>
              <a:t>主必保守你，</a:t>
            </a:r>
            <a:endParaRPr lang="en-AU" altLang="zh-TW" sz="5400" dirty="0">
              <a:latin typeface="HanWangYenLight" panose="02020300000000000000" pitchFamily="18" charset="-120"/>
              <a:ea typeface="HanWangYenLight" panose="02020300000000000000" pitchFamily="18" charset="-120"/>
            </a:endParaRPr>
          </a:p>
          <a:p>
            <a:pPr algn="ctr"/>
            <a:r>
              <a:rPr lang="zh-TW" altLang="en-US" sz="5400" dirty="0">
                <a:latin typeface="HanWangYenLight" panose="02020300000000000000" pitchFamily="18" charset="-120"/>
                <a:ea typeface="HanWangYenLight" panose="02020300000000000000" pitchFamily="18" charset="-120"/>
              </a:rPr>
              <a:t>主必保守你，</a:t>
            </a:r>
            <a:endParaRPr lang="en-AU" altLang="zh-TW" sz="5400" dirty="0">
              <a:latin typeface="HanWangYenLight" panose="02020300000000000000" pitchFamily="18" charset="-120"/>
              <a:ea typeface="HanWangYenLight" panose="02020300000000000000" pitchFamily="18" charset="-120"/>
            </a:endParaRPr>
          </a:p>
          <a:p>
            <a:pPr algn="ctr"/>
            <a:r>
              <a:rPr lang="en-AU" altLang="zh-TW" sz="4400" dirty="0">
                <a:ea typeface="HanWangYenLight" panose="02020300000000000000" pitchFamily="18" charset="-120"/>
              </a:rPr>
              <a:t>He will hold you fast,</a:t>
            </a:r>
          </a:p>
          <a:p>
            <a:pPr algn="ctr"/>
            <a:r>
              <a:rPr lang="en-AU" altLang="zh-TW" sz="4400" dirty="0">
                <a:ea typeface="HanWangYenLight" panose="02020300000000000000" pitchFamily="18" charset="-120"/>
              </a:rPr>
              <a:t>He will hold you fast</a:t>
            </a:r>
          </a:p>
        </p:txBody>
      </p:sp>
      <p:sp>
        <p:nvSpPr>
          <p:cNvPr id="5" name="Rectangle 4"/>
          <p:cNvSpPr/>
          <p:nvPr/>
        </p:nvSpPr>
        <p:spPr>
          <a:xfrm>
            <a:off x="2051720" y="6237312"/>
            <a:ext cx="909884" cy="461665"/>
          </a:xfrm>
          <a:prstGeom prst="rect">
            <a:avLst/>
          </a:prstGeom>
        </p:spPr>
        <p:txBody>
          <a:bodyPr/>
          <a:lstStyle/>
          <a:p>
            <a:r>
              <a:rPr lang="en-AU" sz="2400" b="1" dirty="0">
                <a:solidFill>
                  <a:schemeClr val="bg1"/>
                </a:solidFill>
              </a:rPr>
              <a:t>C1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DDA61-8986-4B98-BDE4-3733C35BEFC5}" type="slidenum">
              <a:rPr lang="en-AU" smtClean="0"/>
              <a:pPr/>
              <a:t>123</a:t>
            </a:fld>
            <a:endParaRPr lang="en-AU" dirty="0"/>
          </a:p>
        </p:txBody>
      </p:sp>
      <p:sp>
        <p:nvSpPr>
          <p:cNvPr id="7" name="TextBox 6"/>
          <p:cNvSpPr txBox="1"/>
          <p:nvPr/>
        </p:nvSpPr>
        <p:spPr>
          <a:xfrm>
            <a:off x="1115616" y="5630863"/>
            <a:ext cx="676875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1" indent="-342900" algn="ctr" fontAlgn="auto">
              <a:spcBef>
                <a:spcPts val="1100"/>
              </a:spcBef>
              <a:spcAft>
                <a:spcPts val="0"/>
              </a:spcAft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US" altLang="zh-TW" sz="2000" spc="-150" dirty="0">
                <a:latin typeface="HanWangYenLight" panose="02020300000000000000" pitchFamily="18" charset="-120"/>
                <a:ea typeface="HanWangYenLight" panose="02020300000000000000" pitchFamily="18" charset="-120"/>
              </a:rPr>
              <a:t>Hymns of Life </a:t>
            </a:r>
            <a:r>
              <a:rPr lang="en-US" sz="2000" dirty="0" err="1">
                <a:latin typeface="HanWangYenLight" panose="02020300000000000000" pitchFamily="18" charset="-120"/>
                <a:ea typeface="HanWangYenLight" panose="02020300000000000000" pitchFamily="18" charset="-120"/>
              </a:rPr>
              <a:t>生命聖詩</a:t>
            </a:r>
            <a:r>
              <a:rPr lang="zh-TW" altLang="en-US" sz="2000" dirty="0">
                <a:latin typeface="HanWangYenLight" panose="02020300000000000000" pitchFamily="18" charset="-120"/>
                <a:ea typeface="HanWangYenLight" panose="02020300000000000000" pitchFamily="18" charset="-120"/>
              </a:rPr>
              <a:t> </a:t>
            </a:r>
            <a:r>
              <a:rPr lang="en-US" altLang="zh-TW" sz="2000" dirty="0">
                <a:latin typeface="HanWangYenLight" panose="02020300000000000000" pitchFamily="18" charset="-120"/>
                <a:ea typeface="HanWangYenLight" panose="02020300000000000000" pitchFamily="18" charset="-120"/>
              </a:rPr>
              <a:t>276</a:t>
            </a:r>
            <a:r>
              <a:rPr lang="zh-TW" altLang="en-US" sz="2000" dirty="0">
                <a:latin typeface="HanWangYenLight" panose="02020300000000000000" pitchFamily="18" charset="-120"/>
                <a:ea typeface="HanWangYenLight" panose="02020300000000000000" pitchFamily="18" charset="-120"/>
              </a:rPr>
              <a:t> </a:t>
            </a:r>
            <a:r>
              <a:rPr lang="en-US" sz="2000" dirty="0">
                <a:latin typeface="HanWangYenLight" panose="02020300000000000000" pitchFamily="18" charset="-120"/>
                <a:ea typeface="HanWangYenLight" panose="02020300000000000000" pitchFamily="18" charset="-120"/>
              </a:rPr>
              <a:t>首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928092" y="4896927"/>
            <a:ext cx="7143800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zh-TW" altLang="en-US" sz="4400" b="1" dirty="0"/>
              <a:t>主必保守我</a:t>
            </a:r>
            <a:endParaRPr lang="ja-JP" altLang="en-US" sz="4400" b="1" spc="600" dirty="0">
              <a:latin typeface="HanWangYenHeavy" panose="020203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54664903"/>
      </p:ext>
    </p:extLst>
  </p:cSld>
  <p:clrMapOvr>
    <a:masterClrMapping/>
  </p:clrMapOvr>
  <p:transition>
    <p:cut/>
  </p:transition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/>
          <p:cNvSpPr txBox="1"/>
          <p:nvPr/>
        </p:nvSpPr>
        <p:spPr>
          <a:xfrm>
            <a:off x="0" y="44624"/>
            <a:ext cx="91440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5400" dirty="0">
                <a:latin typeface="HanWangYenLight" panose="02020300000000000000" pitchFamily="18" charset="-120"/>
                <a:ea typeface="HanWangYenLight" panose="02020300000000000000" pitchFamily="18" charset="-120"/>
              </a:rPr>
              <a:t>因我救主深深愛你，</a:t>
            </a:r>
            <a:endParaRPr lang="en-AU" altLang="zh-TW" sz="5400" dirty="0">
              <a:latin typeface="HanWangYenLight" panose="02020300000000000000" pitchFamily="18" charset="-120"/>
              <a:ea typeface="HanWangYenLight" panose="02020300000000000000" pitchFamily="18" charset="-120"/>
            </a:endParaRPr>
          </a:p>
          <a:p>
            <a:pPr algn="ctr"/>
            <a:r>
              <a:rPr lang="zh-TW" altLang="en-US" sz="5400" dirty="0">
                <a:latin typeface="HanWangYenLight" panose="02020300000000000000" pitchFamily="18" charset="-120"/>
                <a:ea typeface="HanWangYenLight" panose="02020300000000000000" pitchFamily="18" charset="-120"/>
              </a:rPr>
              <a:t>主必保守你。</a:t>
            </a:r>
            <a:endParaRPr lang="en-AU" altLang="zh-TW" sz="5400" dirty="0">
              <a:latin typeface="HanWangYenLight" panose="02020300000000000000" pitchFamily="18" charset="-120"/>
              <a:ea typeface="HanWangYenLight" panose="02020300000000000000" pitchFamily="18" charset="-120"/>
            </a:endParaRPr>
          </a:p>
          <a:p>
            <a:pPr algn="ctr"/>
            <a:r>
              <a:rPr lang="en-AU" altLang="zh-TW" sz="4400" dirty="0">
                <a:ea typeface="HanWangYenLight" panose="02020300000000000000" pitchFamily="18" charset="-120"/>
              </a:rPr>
              <a:t>For my Saviour loves you so,</a:t>
            </a:r>
          </a:p>
          <a:p>
            <a:pPr algn="ctr"/>
            <a:r>
              <a:rPr lang="en-AU" altLang="zh-TW" sz="4400" dirty="0">
                <a:ea typeface="HanWangYenLight" panose="02020300000000000000" pitchFamily="18" charset="-120"/>
              </a:rPr>
              <a:t>He will hold you fast.</a:t>
            </a:r>
            <a:endParaRPr lang="zh-TW" altLang="en-US" sz="4400" dirty="0">
              <a:ea typeface="HanWangYenLight" panose="02020300000000000000" pitchFamily="18" charset="-12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051720" y="6237312"/>
            <a:ext cx="909884" cy="461665"/>
          </a:xfrm>
          <a:prstGeom prst="rect">
            <a:avLst/>
          </a:prstGeom>
        </p:spPr>
        <p:txBody>
          <a:bodyPr/>
          <a:lstStyle/>
          <a:p>
            <a:r>
              <a:rPr lang="en-AU" sz="2400" b="1" dirty="0">
                <a:solidFill>
                  <a:schemeClr val="bg1"/>
                </a:solidFill>
              </a:rPr>
              <a:t>C2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DDA61-8986-4B98-BDE4-3733C35BEFC5}" type="slidenum">
              <a:rPr lang="en-AU" smtClean="0"/>
              <a:pPr/>
              <a:t>124</a:t>
            </a:fld>
            <a:endParaRPr lang="en-AU" dirty="0"/>
          </a:p>
        </p:txBody>
      </p:sp>
      <p:sp>
        <p:nvSpPr>
          <p:cNvPr id="7" name="TextBox 6"/>
          <p:cNvSpPr txBox="1"/>
          <p:nvPr/>
        </p:nvSpPr>
        <p:spPr>
          <a:xfrm>
            <a:off x="1115616" y="5630863"/>
            <a:ext cx="676875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1" indent="-342900" algn="ctr" fontAlgn="auto">
              <a:spcBef>
                <a:spcPts val="1100"/>
              </a:spcBef>
              <a:spcAft>
                <a:spcPts val="0"/>
              </a:spcAft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US" altLang="zh-TW" sz="2000" spc="-150" dirty="0">
                <a:latin typeface="HanWangYenLight" panose="02020300000000000000" pitchFamily="18" charset="-120"/>
                <a:ea typeface="HanWangYenLight" panose="02020300000000000000" pitchFamily="18" charset="-120"/>
              </a:rPr>
              <a:t>Hymns of Life </a:t>
            </a:r>
            <a:r>
              <a:rPr lang="en-US" sz="2000" dirty="0" err="1">
                <a:latin typeface="HanWangYenLight" panose="02020300000000000000" pitchFamily="18" charset="-120"/>
                <a:ea typeface="HanWangYenLight" panose="02020300000000000000" pitchFamily="18" charset="-120"/>
              </a:rPr>
              <a:t>生命聖詩</a:t>
            </a:r>
            <a:r>
              <a:rPr lang="zh-TW" altLang="en-US" sz="2000" dirty="0">
                <a:latin typeface="HanWangYenLight" panose="02020300000000000000" pitchFamily="18" charset="-120"/>
                <a:ea typeface="HanWangYenLight" panose="02020300000000000000" pitchFamily="18" charset="-120"/>
              </a:rPr>
              <a:t> </a:t>
            </a:r>
            <a:r>
              <a:rPr lang="en-US" altLang="zh-TW" sz="2000" dirty="0">
                <a:latin typeface="HanWangYenLight" panose="02020300000000000000" pitchFamily="18" charset="-120"/>
                <a:ea typeface="HanWangYenLight" panose="02020300000000000000" pitchFamily="18" charset="-120"/>
              </a:rPr>
              <a:t>276</a:t>
            </a:r>
            <a:r>
              <a:rPr lang="zh-TW" altLang="en-US" sz="2000" dirty="0">
                <a:latin typeface="HanWangYenLight" panose="02020300000000000000" pitchFamily="18" charset="-120"/>
                <a:ea typeface="HanWangYenLight" panose="02020300000000000000" pitchFamily="18" charset="-120"/>
              </a:rPr>
              <a:t> </a:t>
            </a:r>
            <a:r>
              <a:rPr lang="en-US" sz="2000" dirty="0">
                <a:latin typeface="HanWangYenLight" panose="02020300000000000000" pitchFamily="18" charset="-120"/>
                <a:ea typeface="HanWangYenLight" panose="02020300000000000000" pitchFamily="18" charset="-120"/>
              </a:rPr>
              <a:t>首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928092" y="4896927"/>
            <a:ext cx="7143800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zh-TW" altLang="en-US" sz="4400" b="1" dirty="0"/>
              <a:t>主必保守我</a:t>
            </a:r>
            <a:endParaRPr lang="ja-JP" altLang="en-US" sz="4400" b="1" spc="600" dirty="0">
              <a:latin typeface="HanWangYenHeavy" panose="020203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83504519"/>
      </p:ext>
    </p:extLst>
  </p:cSld>
  <p:clrMapOvr>
    <a:masterClrMapping/>
  </p:clrMapOvr>
  <p:transition>
    <p:cut/>
  </p:transition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A91C26-2D2B-4CE3-A812-3447BD499175}" type="slidenum">
              <a:rPr lang="en-AU"/>
              <a:pPr>
                <a:defRPr/>
              </a:pPr>
              <a:t>125</a:t>
            </a:fld>
            <a:endParaRPr lang="en-AU" dirty="0"/>
          </a:p>
        </p:txBody>
      </p:sp>
      <p:sp>
        <p:nvSpPr>
          <p:cNvPr id="48138" name="TextBox 11"/>
          <p:cNvSpPr txBox="1">
            <a:spLocks noChangeArrowheads="1"/>
          </p:cNvSpPr>
          <p:nvPr/>
        </p:nvSpPr>
        <p:spPr bwMode="auto">
          <a:xfrm>
            <a:off x="2411760" y="2060848"/>
            <a:ext cx="5232074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ts val="4000"/>
              </a:spcBef>
              <a:defRPr/>
            </a:pPr>
            <a:r>
              <a:rPr lang="en-AU" altLang="en-US" sz="8000" b="1" dirty="0">
                <a:latin typeface="HanWangYenLight" pitchFamily="18" charset="-120"/>
                <a:ea typeface="HanWangYenLight" pitchFamily="18" charset="-120"/>
              </a:rPr>
              <a:t>祝 福</a:t>
            </a:r>
          </a:p>
        </p:txBody>
      </p:sp>
    </p:spTree>
  </p:cSld>
  <p:clrMapOvr>
    <a:masterClrMapping/>
  </p:clrMapOvr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2060848"/>
            <a:ext cx="9143999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altLang="en-US" sz="8000" b="1" dirty="0">
                <a:latin typeface="HanWangYenLight" pitchFamily="18" charset="-120"/>
                <a:ea typeface="HanWangYenLight" pitchFamily="18" charset="-120"/>
              </a:rPr>
              <a:t>默禱．</a:t>
            </a:r>
            <a:r>
              <a:rPr lang="en-US" altLang="en-US" sz="8000" b="1" dirty="0">
                <a:latin typeface="HanWangYenLight" pitchFamily="18" charset="-120"/>
                <a:ea typeface="HanWangYenLight" pitchFamily="18" charset="-120"/>
              </a:rPr>
              <a:t>散會</a:t>
            </a:r>
          </a:p>
          <a:p>
            <a:pPr algn="ctr"/>
            <a:endParaRPr lang="en-AU" sz="8000" dirty="0">
              <a:solidFill>
                <a:schemeClr val="accent1">
                  <a:lumMod val="75000"/>
                </a:schemeClr>
              </a:solidFill>
              <a:latin typeface="HanWangYenLight" pitchFamily="18" charset="-120"/>
              <a:ea typeface="HanWangYenLight" pitchFamily="18" charset="-12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/>
          <p:cNvSpPr txBox="1"/>
          <p:nvPr/>
        </p:nvSpPr>
        <p:spPr>
          <a:xfrm>
            <a:off x="29132" y="5085184"/>
            <a:ext cx="9144000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zh-TW" altLang="en-US" sz="4400" dirty="0">
                <a:ea typeface="新細明體" panose="02020500000000000000" pitchFamily="18" charset="-120"/>
              </a:rPr>
              <a:t>進入祢的同在</a:t>
            </a:r>
            <a:r>
              <a:rPr lang="en-US" altLang="zh-TW" sz="3200" b="1" dirty="0"/>
              <a:t>E</a:t>
            </a:r>
            <a:r>
              <a:rPr lang="en-US" sz="3200" b="1" dirty="0"/>
              <a:t>nter into Your presence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lvl="0" algn="ctr">
              <a:defRPr/>
            </a:pPr>
            <a:r>
              <a:rPr lang="zh-TW" altLang="en-US" sz="2000" dirty="0">
                <a:ea typeface="新細明體" panose="02020500000000000000" pitchFamily="18" charset="-120"/>
              </a:rPr>
              <a:t>曲</a:t>
            </a:r>
            <a:r>
              <a:rPr lang="en-US" altLang="zh-TW" sz="2000" dirty="0">
                <a:ea typeface="新細明體" panose="02020500000000000000" pitchFamily="18" charset="-120"/>
              </a:rPr>
              <a:t>﹑</a:t>
            </a:r>
            <a:r>
              <a:rPr lang="zh-TW" altLang="en-US" sz="2000" dirty="0">
                <a:ea typeface="新細明體" panose="02020500000000000000" pitchFamily="18" charset="-120"/>
              </a:rPr>
              <a:t>詞</a:t>
            </a:r>
            <a:r>
              <a:rPr lang="en-US" altLang="zh-TW" sz="2000" dirty="0">
                <a:ea typeface="新細明體" panose="02020500000000000000" pitchFamily="18" charset="-120"/>
              </a:rPr>
              <a:t>: </a:t>
            </a:r>
            <a:r>
              <a:rPr lang="zh-TW" altLang="en-US" sz="2000" dirty="0">
                <a:ea typeface="新細明體" panose="02020500000000000000" pitchFamily="18" charset="-120"/>
              </a:rPr>
              <a:t>劉榮神 </a:t>
            </a:r>
            <a:r>
              <a:rPr lang="en-US" altLang="zh-TW" sz="2000" dirty="0">
                <a:ea typeface="新細明體" panose="02020500000000000000" pitchFamily="18" charset="-120"/>
              </a:rPr>
              <a:t>《</a:t>
            </a:r>
            <a:r>
              <a:rPr lang="zh-TW" altLang="en-US" sz="2000" dirty="0">
                <a:ea typeface="新細明體" panose="02020500000000000000" pitchFamily="18" charset="-120"/>
              </a:rPr>
              <a:t>全新的你</a:t>
            </a:r>
            <a:r>
              <a:rPr lang="en-US" altLang="zh-TW" sz="2000" dirty="0">
                <a:ea typeface="新細明體" panose="02020500000000000000" pitchFamily="18" charset="-120"/>
              </a:rPr>
              <a:t>》</a:t>
            </a:r>
            <a:r>
              <a:rPr lang="zh-TW" altLang="en-US" sz="2000" dirty="0">
                <a:ea typeface="新細明體" panose="02020500000000000000" pitchFamily="18" charset="-120"/>
              </a:rPr>
              <a:t>讚美之泉音樂事工版權所有</a:t>
            </a:r>
            <a:endParaRPr kumimoji="0" lang="zh-TW" altLang="en-US" sz="2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/>
              <a:ea typeface="新細明體" panose="02020500000000000000" pitchFamily="18" charset="-12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br>
              <a:rPr kumimoji="0" lang="zh-TW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新細明體" panose="02020500000000000000" pitchFamily="18" charset="-120"/>
                <a:cs typeface="+mn-cs"/>
              </a:rPr>
            </a:b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4400" b="0" i="0" u="none" strike="noStrike" kern="1200" cap="none" spc="0" normalizeH="0" baseline="0" noProof="0" dirty="0">
              <a:ln>
                <a:noFill/>
              </a:ln>
              <a:solidFill>
                <a:srgbClr val="F79646"/>
              </a:solidFill>
              <a:effectLst/>
              <a:uLnTx/>
              <a:uFillTx/>
              <a:latin typeface="HanWangYenLight" panose="02020300000000000000" pitchFamily="18" charset="-120"/>
              <a:ea typeface="HanWangYenLight" panose="02020300000000000000" pitchFamily="18" charset="-120"/>
              <a:cs typeface="+mn-cs"/>
            </a:endParaRP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2FDDA61-8986-4B98-BDE4-3733C35BEFC5}" type="slidenum">
              <a:rPr kumimoji="0" lang="en-AU" sz="2400" b="1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AU" sz="24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0" y="44624"/>
            <a:ext cx="9108504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zh-TW" altLang="en-US" sz="5400" dirty="0">
                <a:solidFill>
                  <a:prstClr val="white"/>
                </a:solidFill>
                <a:latin typeface="HanWangYenLight" panose="02020300000000000000" pitchFamily="18" charset="-120"/>
                <a:ea typeface="HanWangYenLight" panose="02020300000000000000" pitchFamily="18" charset="-120"/>
              </a:rPr>
              <a:t>喔   讓我進入主祢的同在，</a:t>
            </a:r>
            <a:endParaRPr lang="en-AU" altLang="zh-TW" sz="5400" dirty="0">
              <a:solidFill>
                <a:prstClr val="white"/>
              </a:solidFill>
              <a:latin typeface="HanWangYenLight" panose="02020300000000000000" pitchFamily="18" charset="-120"/>
              <a:ea typeface="HanWangYenLight" panose="02020300000000000000" pitchFamily="18" charset="-120"/>
            </a:endParaRPr>
          </a:p>
          <a:p>
            <a:pPr lvl="0" algn="ctr"/>
            <a:r>
              <a:rPr lang="zh-TW" altLang="en-US" sz="5400" dirty="0">
                <a:solidFill>
                  <a:prstClr val="white"/>
                </a:solidFill>
                <a:latin typeface="HanWangYenLight" panose="02020300000000000000" pitchFamily="18" charset="-120"/>
                <a:ea typeface="HanWangYenLight" panose="02020300000000000000" pitchFamily="18" charset="-120"/>
              </a:rPr>
              <a:t>我要單單敬拜祢耶穌。</a:t>
            </a:r>
            <a:endParaRPr lang="en-AU" altLang="zh-TW" sz="5400" dirty="0">
              <a:solidFill>
                <a:prstClr val="white"/>
              </a:solidFill>
              <a:latin typeface="HanWangYenLight" panose="02020300000000000000" pitchFamily="18" charset="-120"/>
              <a:ea typeface="HanWangYenLight" panose="02020300000000000000" pitchFamily="18" charset="-120"/>
            </a:endParaRPr>
          </a:p>
          <a:p>
            <a:pPr lvl="0" algn="ctr"/>
            <a:r>
              <a:rPr lang="en-US" altLang="zh-TW" sz="3600" dirty="0">
                <a:solidFill>
                  <a:prstClr val="white"/>
                </a:solidFill>
                <a:ea typeface="HanWangYenLight" panose="02020300000000000000" pitchFamily="18" charset="-120"/>
              </a:rPr>
              <a:t>Oh let me enter into Your presence, </a:t>
            </a:r>
          </a:p>
          <a:p>
            <a:pPr lvl="0" algn="ctr"/>
            <a:r>
              <a:rPr lang="en-US" altLang="zh-TW" sz="3600" dirty="0">
                <a:solidFill>
                  <a:prstClr val="white"/>
                </a:solidFill>
                <a:ea typeface="HanWangYenLight" panose="02020300000000000000" pitchFamily="18" charset="-120"/>
              </a:rPr>
              <a:t>and I'll worship and worship You alone.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br>
              <a:rPr kumimoji="0" lang="zh-TW" altLang="en-US" sz="5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新細明體" panose="02020500000000000000" pitchFamily="18" charset="-120"/>
                <a:cs typeface="+mn-cs"/>
              </a:rPr>
            </a:br>
            <a:endParaRPr kumimoji="0" lang="en-AU" sz="3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HanWangYenLight" pitchFamily="18" charset="-120"/>
              <a:cs typeface="+mn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835696" y="6237312"/>
            <a:ext cx="792088" cy="46166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>
              <a:defRPr lang="en-AU" sz="2400" b="1" smtClean="0">
                <a:solidFill>
                  <a:schemeClr val="bg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V1b</a:t>
            </a:r>
          </a:p>
        </p:txBody>
      </p:sp>
    </p:spTree>
    <p:extLst>
      <p:ext uri="{BB962C8B-B14F-4D97-AF65-F5344CB8AC3E}">
        <p14:creationId xmlns:p14="http://schemas.microsoft.com/office/powerpoint/2010/main" val="3473964956"/>
      </p:ext>
    </p:extLst>
  </p:cSld>
  <p:clrMapOvr>
    <a:masterClrMapping/>
  </p:clrMapOvr>
  <p:transition>
    <p:cut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/>
          <p:cNvSpPr txBox="1"/>
          <p:nvPr/>
        </p:nvSpPr>
        <p:spPr>
          <a:xfrm>
            <a:off x="29132" y="5085184"/>
            <a:ext cx="9144000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zh-TW" altLang="en-US" sz="4400" dirty="0">
                <a:ea typeface="新細明體" panose="02020500000000000000" pitchFamily="18" charset="-120"/>
              </a:rPr>
              <a:t>進入祢的同在</a:t>
            </a:r>
            <a:r>
              <a:rPr lang="en-US" altLang="zh-TW" sz="3200" b="1" dirty="0"/>
              <a:t>E</a:t>
            </a:r>
            <a:r>
              <a:rPr lang="en-US" sz="3200" b="1" dirty="0"/>
              <a:t>nter into Your presence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lvl="0" algn="ctr">
              <a:defRPr/>
            </a:pPr>
            <a:r>
              <a:rPr lang="zh-TW" altLang="en-US" sz="2000" dirty="0">
                <a:ea typeface="新細明體" panose="02020500000000000000" pitchFamily="18" charset="-120"/>
              </a:rPr>
              <a:t>曲</a:t>
            </a:r>
            <a:r>
              <a:rPr lang="en-US" altLang="zh-TW" sz="2000" dirty="0">
                <a:ea typeface="新細明體" panose="02020500000000000000" pitchFamily="18" charset="-120"/>
              </a:rPr>
              <a:t>﹑</a:t>
            </a:r>
            <a:r>
              <a:rPr lang="zh-TW" altLang="en-US" sz="2000" dirty="0">
                <a:ea typeface="新細明體" panose="02020500000000000000" pitchFamily="18" charset="-120"/>
              </a:rPr>
              <a:t>詞</a:t>
            </a:r>
            <a:r>
              <a:rPr lang="en-US" altLang="zh-TW" sz="2000" dirty="0">
                <a:ea typeface="新細明體" panose="02020500000000000000" pitchFamily="18" charset="-120"/>
              </a:rPr>
              <a:t>: </a:t>
            </a:r>
            <a:r>
              <a:rPr lang="zh-TW" altLang="en-US" sz="2000" dirty="0">
                <a:ea typeface="新細明體" panose="02020500000000000000" pitchFamily="18" charset="-120"/>
              </a:rPr>
              <a:t>劉榮神 </a:t>
            </a:r>
            <a:r>
              <a:rPr lang="en-US" altLang="zh-TW" sz="2000" dirty="0">
                <a:ea typeface="新細明體" panose="02020500000000000000" pitchFamily="18" charset="-120"/>
              </a:rPr>
              <a:t>《</a:t>
            </a:r>
            <a:r>
              <a:rPr lang="zh-TW" altLang="en-US" sz="2000" dirty="0">
                <a:ea typeface="新細明體" panose="02020500000000000000" pitchFamily="18" charset="-120"/>
              </a:rPr>
              <a:t>全新的你</a:t>
            </a:r>
            <a:r>
              <a:rPr lang="en-US" altLang="zh-TW" sz="2000" dirty="0">
                <a:ea typeface="新細明體" panose="02020500000000000000" pitchFamily="18" charset="-120"/>
              </a:rPr>
              <a:t>》</a:t>
            </a:r>
            <a:r>
              <a:rPr lang="zh-TW" altLang="en-US" sz="2000" dirty="0">
                <a:ea typeface="新細明體" panose="02020500000000000000" pitchFamily="18" charset="-120"/>
              </a:rPr>
              <a:t>讚美之泉音樂事工版權所有</a:t>
            </a:r>
            <a:endParaRPr kumimoji="0" lang="zh-TW" altLang="en-US" sz="2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/>
              <a:ea typeface="新細明體" panose="02020500000000000000" pitchFamily="18" charset="-12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br>
              <a:rPr kumimoji="0" lang="zh-TW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新細明體" panose="02020500000000000000" pitchFamily="18" charset="-120"/>
                <a:cs typeface="+mn-cs"/>
              </a:rPr>
            </a:b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4400" b="0" i="0" u="none" strike="noStrike" kern="1200" cap="none" spc="0" normalizeH="0" baseline="0" noProof="0" dirty="0">
              <a:ln>
                <a:noFill/>
              </a:ln>
              <a:solidFill>
                <a:srgbClr val="F79646"/>
              </a:solidFill>
              <a:effectLst/>
              <a:uLnTx/>
              <a:uFillTx/>
              <a:latin typeface="HanWangYenLight" panose="02020300000000000000" pitchFamily="18" charset="-120"/>
              <a:ea typeface="HanWangYenLight" panose="02020300000000000000" pitchFamily="18" charset="-120"/>
              <a:cs typeface="+mn-cs"/>
            </a:endParaRP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2FDDA61-8986-4B98-BDE4-3733C35BEFC5}" type="slidenum">
              <a:rPr kumimoji="0" lang="en-AU" sz="2400" b="1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AU" sz="24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0" y="44624"/>
            <a:ext cx="9108504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zh-TW" altLang="en-US" sz="5400" dirty="0">
                <a:solidFill>
                  <a:prstClr val="white"/>
                </a:solidFill>
                <a:latin typeface="HanWangYenLight" panose="02020300000000000000" pitchFamily="18" charset="-120"/>
                <a:ea typeface="HanWangYenLight" panose="02020300000000000000" pitchFamily="18" charset="-120"/>
              </a:rPr>
              <a:t>我要敬拜，敬拜，</a:t>
            </a:r>
            <a:endParaRPr lang="en-US" altLang="zh-TW" sz="5400" dirty="0">
              <a:solidFill>
                <a:prstClr val="white"/>
              </a:solidFill>
              <a:latin typeface="HanWangYenLight" panose="02020300000000000000" pitchFamily="18" charset="-120"/>
              <a:ea typeface="HanWangYenLight" panose="02020300000000000000" pitchFamily="18" charset="-120"/>
            </a:endParaRPr>
          </a:p>
          <a:p>
            <a:pPr lvl="0" algn="ctr"/>
            <a:r>
              <a:rPr lang="zh-TW" altLang="en-US" sz="5400" dirty="0">
                <a:solidFill>
                  <a:prstClr val="white"/>
                </a:solidFill>
                <a:latin typeface="HanWangYenLight" panose="02020300000000000000" pitchFamily="18" charset="-120"/>
                <a:ea typeface="HanWangYenLight" panose="02020300000000000000" pitchFamily="18" charset="-120"/>
              </a:rPr>
              <a:t>敬拜我的主。</a:t>
            </a:r>
            <a:endParaRPr lang="en-AU" altLang="zh-TW" sz="5400" dirty="0">
              <a:solidFill>
                <a:prstClr val="white"/>
              </a:solidFill>
              <a:latin typeface="HanWangYenLight" panose="02020300000000000000" pitchFamily="18" charset="-120"/>
              <a:ea typeface="HanWangYenLight" panose="02020300000000000000" pitchFamily="18" charset="-120"/>
            </a:endParaRPr>
          </a:p>
          <a:p>
            <a:pPr lvl="0" algn="ctr"/>
            <a:r>
              <a:rPr lang="en-US" altLang="zh-TW" sz="3600" dirty="0">
                <a:solidFill>
                  <a:prstClr val="white"/>
                </a:solidFill>
                <a:ea typeface="HanWangYenLight" panose="02020300000000000000" pitchFamily="18" charset="-120"/>
              </a:rPr>
              <a:t>I will worship, worship, </a:t>
            </a:r>
          </a:p>
          <a:p>
            <a:pPr lvl="0" algn="ctr"/>
            <a:r>
              <a:rPr lang="en-US" altLang="zh-TW" sz="3600" dirty="0">
                <a:solidFill>
                  <a:prstClr val="white"/>
                </a:solidFill>
                <a:ea typeface="HanWangYenLight" panose="02020300000000000000" pitchFamily="18" charset="-120"/>
              </a:rPr>
              <a:t>worship You alone.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altLang="zh-TW" sz="5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新細明體" panose="02020500000000000000" pitchFamily="18" charset="-120"/>
                <a:cs typeface="+mn-cs"/>
              </a:rPr>
              <a:t>x2</a:t>
            </a:r>
            <a:br>
              <a:rPr kumimoji="0" lang="zh-TW" altLang="en-US" sz="5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新細明體" panose="02020500000000000000" pitchFamily="18" charset="-120"/>
                <a:cs typeface="+mn-cs"/>
              </a:rPr>
            </a:br>
            <a:endParaRPr kumimoji="0" lang="en-AU" sz="3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HanWangYenLight" pitchFamily="18" charset="-120"/>
              <a:cs typeface="+mn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835696" y="6237312"/>
            <a:ext cx="792088" cy="46166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>
              <a:defRPr lang="en-AU" sz="2400" b="1" smtClean="0">
                <a:solidFill>
                  <a:schemeClr val="bg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V1c</a:t>
            </a:r>
          </a:p>
        </p:txBody>
      </p:sp>
    </p:spTree>
    <p:extLst>
      <p:ext uri="{BB962C8B-B14F-4D97-AF65-F5344CB8AC3E}">
        <p14:creationId xmlns:p14="http://schemas.microsoft.com/office/powerpoint/2010/main" val="1144055619"/>
      </p:ext>
    </p:extLst>
  </p:cSld>
  <p:clrMapOvr>
    <a:masterClrMapping/>
  </p:clrMapOvr>
  <p:transition>
    <p:cut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/>
          <p:cNvSpPr txBox="1"/>
          <p:nvPr/>
        </p:nvSpPr>
        <p:spPr>
          <a:xfrm>
            <a:off x="29132" y="5085184"/>
            <a:ext cx="9144000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zh-TW" altLang="en-US" sz="4400" dirty="0">
                <a:ea typeface="新細明體" panose="02020500000000000000" pitchFamily="18" charset="-120"/>
              </a:rPr>
              <a:t>進入祢的同在</a:t>
            </a:r>
            <a:r>
              <a:rPr lang="en-US" altLang="zh-TW" sz="3200" b="1" dirty="0"/>
              <a:t>E</a:t>
            </a:r>
            <a:r>
              <a:rPr lang="en-US" sz="3200" b="1" dirty="0"/>
              <a:t>nter into Your presence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lvl="0" algn="ctr">
              <a:defRPr/>
            </a:pPr>
            <a:r>
              <a:rPr lang="zh-TW" altLang="en-US" sz="2000" dirty="0">
                <a:ea typeface="新細明體" panose="02020500000000000000" pitchFamily="18" charset="-120"/>
              </a:rPr>
              <a:t>曲</a:t>
            </a:r>
            <a:r>
              <a:rPr lang="en-US" altLang="zh-TW" sz="2000" dirty="0">
                <a:ea typeface="新細明體" panose="02020500000000000000" pitchFamily="18" charset="-120"/>
              </a:rPr>
              <a:t>﹑</a:t>
            </a:r>
            <a:r>
              <a:rPr lang="zh-TW" altLang="en-US" sz="2000" dirty="0">
                <a:ea typeface="新細明體" panose="02020500000000000000" pitchFamily="18" charset="-120"/>
              </a:rPr>
              <a:t>詞</a:t>
            </a:r>
            <a:r>
              <a:rPr lang="en-US" altLang="zh-TW" sz="2000" dirty="0">
                <a:ea typeface="新細明體" panose="02020500000000000000" pitchFamily="18" charset="-120"/>
              </a:rPr>
              <a:t>: </a:t>
            </a:r>
            <a:r>
              <a:rPr lang="zh-TW" altLang="en-US" sz="2000" dirty="0">
                <a:ea typeface="新細明體" panose="02020500000000000000" pitchFamily="18" charset="-120"/>
              </a:rPr>
              <a:t>劉榮神 </a:t>
            </a:r>
            <a:r>
              <a:rPr lang="en-US" altLang="zh-TW" sz="2000" dirty="0">
                <a:ea typeface="新細明體" panose="02020500000000000000" pitchFamily="18" charset="-120"/>
              </a:rPr>
              <a:t>《</a:t>
            </a:r>
            <a:r>
              <a:rPr lang="zh-TW" altLang="en-US" sz="2000" dirty="0">
                <a:ea typeface="新細明體" panose="02020500000000000000" pitchFamily="18" charset="-120"/>
              </a:rPr>
              <a:t>全新的你</a:t>
            </a:r>
            <a:r>
              <a:rPr lang="en-US" altLang="zh-TW" sz="2000" dirty="0">
                <a:ea typeface="新細明體" panose="02020500000000000000" pitchFamily="18" charset="-120"/>
              </a:rPr>
              <a:t>》</a:t>
            </a:r>
            <a:r>
              <a:rPr lang="zh-TW" altLang="en-US" sz="2000" dirty="0">
                <a:ea typeface="新細明體" panose="02020500000000000000" pitchFamily="18" charset="-120"/>
              </a:rPr>
              <a:t>讚美之泉音樂事工版權所有</a:t>
            </a:r>
            <a:endParaRPr kumimoji="0" lang="zh-TW" altLang="en-US" sz="2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/>
              <a:ea typeface="新細明體" panose="02020500000000000000" pitchFamily="18" charset="-12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br>
              <a:rPr kumimoji="0" lang="zh-TW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新細明體" panose="02020500000000000000" pitchFamily="18" charset="-120"/>
                <a:cs typeface="+mn-cs"/>
              </a:rPr>
            </a:b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4400" b="0" i="0" u="none" strike="noStrike" kern="1200" cap="none" spc="0" normalizeH="0" baseline="0" noProof="0" dirty="0">
              <a:ln>
                <a:noFill/>
              </a:ln>
              <a:solidFill>
                <a:srgbClr val="F79646"/>
              </a:solidFill>
              <a:effectLst/>
              <a:uLnTx/>
              <a:uFillTx/>
              <a:latin typeface="HanWangYenLight" panose="02020300000000000000" pitchFamily="18" charset="-120"/>
              <a:ea typeface="HanWangYenLight" panose="02020300000000000000" pitchFamily="18" charset="-120"/>
              <a:cs typeface="+mn-cs"/>
            </a:endParaRP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2FDDA61-8986-4B98-BDE4-3733C35BEFC5}" type="slidenum">
              <a:rPr kumimoji="0" lang="en-AU" sz="2400" b="1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AU" sz="24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0" y="44624"/>
            <a:ext cx="9036496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zh-TW" altLang="en-US" sz="5400" dirty="0">
                <a:solidFill>
                  <a:prstClr val="white"/>
                </a:solidFill>
                <a:latin typeface="HanWangYenLight" panose="02020300000000000000" pitchFamily="18" charset="-120"/>
                <a:ea typeface="HanWangYenLight" panose="02020300000000000000" pitchFamily="18" charset="-120"/>
              </a:rPr>
              <a:t>我要跪下，跪下，</a:t>
            </a:r>
            <a:endParaRPr lang="en-US" altLang="zh-TW" sz="5400" dirty="0">
              <a:solidFill>
                <a:prstClr val="white"/>
              </a:solidFill>
              <a:latin typeface="HanWangYenLight" panose="02020300000000000000" pitchFamily="18" charset="-120"/>
              <a:ea typeface="HanWangYenLight" panose="02020300000000000000" pitchFamily="18" charset="-120"/>
            </a:endParaRPr>
          </a:p>
          <a:p>
            <a:pPr lvl="0" algn="ctr"/>
            <a:r>
              <a:rPr lang="zh-TW" altLang="en-US" sz="5400" dirty="0">
                <a:solidFill>
                  <a:prstClr val="white"/>
                </a:solidFill>
                <a:latin typeface="HanWangYenLight" panose="02020300000000000000" pitchFamily="18" charset="-120"/>
                <a:ea typeface="HanWangYenLight" panose="02020300000000000000" pitchFamily="18" charset="-120"/>
              </a:rPr>
              <a:t>在祢寶座前。</a:t>
            </a:r>
            <a:endParaRPr lang="en-AU" altLang="zh-TW" sz="5400" dirty="0">
              <a:solidFill>
                <a:prstClr val="white"/>
              </a:solidFill>
              <a:latin typeface="HanWangYenLight" panose="02020300000000000000" pitchFamily="18" charset="-120"/>
              <a:ea typeface="HanWangYenLight" panose="02020300000000000000" pitchFamily="18" charset="-120"/>
            </a:endParaRPr>
          </a:p>
          <a:p>
            <a:pPr lvl="0" algn="ctr"/>
            <a:r>
              <a:rPr lang="en-US" altLang="zh-TW" sz="3600" dirty="0">
                <a:solidFill>
                  <a:prstClr val="white"/>
                </a:solidFill>
                <a:ea typeface="HanWangYenLight" panose="02020300000000000000" pitchFamily="18" charset="-120"/>
              </a:rPr>
              <a:t>I will bow down, bow down, </a:t>
            </a:r>
          </a:p>
          <a:p>
            <a:pPr lvl="0" algn="ctr"/>
            <a:r>
              <a:rPr lang="en-US" altLang="zh-TW" sz="3600" dirty="0">
                <a:solidFill>
                  <a:prstClr val="white"/>
                </a:solidFill>
                <a:ea typeface="HanWangYenLight" panose="02020300000000000000" pitchFamily="18" charset="-120"/>
              </a:rPr>
              <a:t>bow down to Your throne.</a:t>
            </a:r>
          </a:p>
          <a:p>
            <a:pPr lvl="0" algn="ctr"/>
            <a:r>
              <a:rPr lang="en-US" altLang="zh-TW" sz="3600" dirty="0">
                <a:solidFill>
                  <a:prstClr val="white"/>
                </a:solidFill>
                <a:ea typeface="HanWangYenLight" panose="02020300000000000000" pitchFamily="18" charset="-120"/>
              </a:rPr>
              <a:t> </a:t>
            </a:r>
            <a:r>
              <a:rPr kumimoji="0" lang="en-AU" altLang="zh-TW" sz="5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新細明體" panose="02020500000000000000" pitchFamily="18" charset="-120"/>
                <a:cs typeface="+mn-cs"/>
              </a:rPr>
              <a:t>x2</a:t>
            </a:r>
            <a:br>
              <a:rPr kumimoji="0" lang="zh-TW" altLang="en-US" sz="5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新細明體" panose="02020500000000000000" pitchFamily="18" charset="-120"/>
                <a:cs typeface="+mn-cs"/>
              </a:rPr>
            </a:br>
            <a:endParaRPr kumimoji="0" lang="en-AU" sz="3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HanWangYenLight" pitchFamily="18" charset="-120"/>
              <a:cs typeface="+mn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835696" y="6237312"/>
            <a:ext cx="792088" cy="46166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>
              <a:defRPr lang="en-AU" sz="2400" b="1" smtClean="0">
                <a:solidFill>
                  <a:schemeClr val="bg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V1d</a:t>
            </a:r>
          </a:p>
        </p:txBody>
      </p:sp>
    </p:spTree>
    <p:extLst>
      <p:ext uri="{BB962C8B-B14F-4D97-AF65-F5344CB8AC3E}">
        <p14:creationId xmlns:p14="http://schemas.microsoft.com/office/powerpoint/2010/main" val="3718100603"/>
      </p:ext>
    </p:extLst>
  </p:cSld>
  <p:clrMapOvr>
    <a:masterClrMapping/>
  </p:clrMapOvr>
  <p:transition>
    <p:cut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/>
          <p:cNvSpPr txBox="1"/>
          <p:nvPr/>
        </p:nvSpPr>
        <p:spPr>
          <a:xfrm>
            <a:off x="29132" y="5085184"/>
            <a:ext cx="9144000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zh-TW" altLang="en-US" sz="4400" dirty="0">
                <a:ea typeface="新細明體" panose="02020500000000000000" pitchFamily="18" charset="-120"/>
              </a:rPr>
              <a:t>進入祢的同在</a:t>
            </a:r>
            <a:r>
              <a:rPr lang="en-US" altLang="zh-TW" sz="3200" b="1" dirty="0"/>
              <a:t>E</a:t>
            </a:r>
            <a:r>
              <a:rPr lang="en-US" sz="3200" b="1" dirty="0"/>
              <a:t>nter into Your presence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lvl="0" algn="ctr">
              <a:defRPr/>
            </a:pPr>
            <a:r>
              <a:rPr lang="zh-TW" altLang="en-US" sz="2000" dirty="0">
                <a:ea typeface="新細明體" panose="02020500000000000000" pitchFamily="18" charset="-120"/>
              </a:rPr>
              <a:t>曲</a:t>
            </a:r>
            <a:r>
              <a:rPr lang="en-US" altLang="zh-TW" sz="2000" dirty="0">
                <a:ea typeface="新細明體" panose="02020500000000000000" pitchFamily="18" charset="-120"/>
              </a:rPr>
              <a:t>﹑</a:t>
            </a:r>
            <a:r>
              <a:rPr lang="zh-TW" altLang="en-US" sz="2000" dirty="0">
                <a:ea typeface="新細明體" panose="02020500000000000000" pitchFamily="18" charset="-120"/>
              </a:rPr>
              <a:t>詞</a:t>
            </a:r>
            <a:r>
              <a:rPr lang="en-US" altLang="zh-TW" sz="2000" dirty="0">
                <a:ea typeface="新細明體" panose="02020500000000000000" pitchFamily="18" charset="-120"/>
              </a:rPr>
              <a:t>: </a:t>
            </a:r>
            <a:r>
              <a:rPr lang="zh-TW" altLang="en-US" sz="2000" dirty="0">
                <a:ea typeface="新細明體" panose="02020500000000000000" pitchFamily="18" charset="-120"/>
              </a:rPr>
              <a:t>劉榮神 </a:t>
            </a:r>
            <a:r>
              <a:rPr lang="en-US" altLang="zh-TW" sz="2000" dirty="0">
                <a:ea typeface="新細明體" panose="02020500000000000000" pitchFamily="18" charset="-120"/>
              </a:rPr>
              <a:t>《</a:t>
            </a:r>
            <a:r>
              <a:rPr lang="zh-TW" altLang="en-US" sz="2000" dirty="0">
                <a:ea typeface="新細明體" panose="02020500000000000000" pitchFamily="18" charset="-120"/>
              </a:rPr>
              <a:t>全新的你</a:t>
            </a:r>
            <a:r>
              <a:rPr lang="en-US" altLang="zh-TW" sz="2000" dirty="0">
                <a:ea typeface="新細明體" panose="02020500000000000000" pitchFamily="18" charset="-120"/>
              </a:rPr>
              <a:t>》</a:t>
            </a:r>
            <a:r>
              <a:rPr lang="zh-TW" altLang="en-US" sz="2000" dirty="0">
                <a:ea typeface="新細明體" panose="02020500000000000000" pitchFamily="18" charset="-120"/>
              </a:rPr>
              <a:t>讚美之泉音樂事工版權所有</a:t>
            </a:r>
            <a:endParaRPr kumimoji="0" lang="zh-TW" altLang="en-US" sz="2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/>
              <a:ea typeface="新細明體" panose="02020500000000000000" pitchFamily="18" charset="-12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br>
              <a:rPr kumimoji="0" lang="zh-TW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新細明體" panose="02020500000000000000" pitchFamily="18" charset="-120"/>
                <a:cs typeface="+mn-cs"/>
              </a:rPr>
            </a:b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4400" b="0" i="0" u="none" strike="noStrike" kern="1200" cap="none" spc="0" normalizeH="0" baseline="0" noProof="0" dirty="0">
              <a:ln>
                <a:noFill/>
              </a:ln>
              <a:solidFill>
                <a:srgbClr val="F79646"/>
              </a:solidFill>
              <a:effectLst/>
              <a:uLnTx/>
              <a:uFillTx/>
              <a:latin typeface="HanWangYenLight" panose="02020300000000000000" pitchFamily="18" charset="-120"/>
              <a:ea typeface="HanWangYenLight" panose="02020300000000000000" pitchFamily="18" charset="-120"/>
              <a:cs typeface="+mn-cs"/>
            </a:endParaRP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2FDDA61-8986-4B98-BDE4-3733C35BEFC5}" type="slidenum">
              <a:rPr kumimoji="0" lang="en-AU" sz="2400" b="1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AU" sz="24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0" y="44624"/>
            <a:ext cx="9108504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zh-TW" altLang="en-US" sz="5400" dirty="0">
                <a:solidFill>
                  <a:prstClr val="white"/>
                </a:solidFill>
                <a:latin typeface="HanWangYenLight" panose="02020300000000000000" pitchFamily="18" charset="-120"/>
                <a:ea typeface="HanWangYenLight" panose="02020300000000000000" pitchFamily="18" charset="-120"/>
              </a:rPr>
              <a:t>讓我進入主祢的同在，</a:t>
            </a:r>
            <a:endParaRPr lang="en-AU" altLang="zh-TW" sz="5400" dirty="0">
              <a:solidFill>
                <a:prstClr val="white"/>
              </a:solidFill>
              <a:latin typeface="HanWangYenLight" panose="02020300000000000000" pitchFamily="18" charset="-120"/>
              <a:ea typeface="HanWangYenLight" panose="02020300000000000000" pitchFamily="18" charset="-120"/>
            </a:endParaRPr>
          </a:p>
          <a:p>
            <a:pPr lvl="0" algn="ctr"/>
            <a:r>
              <a:rPr lang="ja-JP" altLang="en-US" sz="5400" dirty="0">
                <a:solidFill>
                  <a:prstClr val="white"/>
                </a:solidFill>
                <a:latin typeface="HanWangYenLight" panose="02020300000000000000" pitchFamily="18" charset="-120"/>
                <a:ea typeface="HanWangYenLight" panose="02020300000000000000" pitchFamily="18" charset="-120"/>
              </a:rPr>
              <a:t>我與眾天使圍繞寶座敬拜</a:t>
            </a:r>
          </a:p>
          <a:p>
            <a:pPr lvl="0" algn="ctr"/>
            <a:r>
              <a:rPr lang="en-US" altLang="zh-TW" sz="3600" dirty="0">
                <a:solidFill>
                  <a:prstClr val="white"/>
                </a:solidFill>
                <a:ea typeface="HanWangYenLight" panose="02020300000000000000" pitchFamily="18" charset="-120"/>
              </a:rPr>
              <a:t>Let me enter into Your presence,</a:t>
            </a:r>
          </a:p>
          <a:p>
            <a:pPr lvl="0" algn="ctr"/>
            <a:r>
              <a:rPr lang="en-US" altLang="zh-TW" sz="3600" dirty="0">
                <a:solidFill>
                  <a:prstClr val="white"/>
                </a:solidFill>
                <a:ea typeface="HanWangYenLight" panose="02020300000000000000" pitchFamily="18" charset="-120"/>
              </a:rPr>
              <a:t>I shall see all the angels 'round You worship'.</a:t>
            </a:r>
          </a:p>
          <a:p>
            <a:pPr lvl="0" algn="ctr"/>
            <a:endParaRPr lang="en-US" altLang="zh-TW" sz="3600" dirty="0">
              <a:solidFill>
                <a:prstClr val="white"/>
              </a:solidFill>
              <a:ea typeface="HanWangYenLight" panose="02020300000000000000" pitchFamily="18" charset="-12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br>
              <a:rPr kumimoji="0" lang="zh-TW" altLang="en-US" sz="5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新細明體" panose="02020500000000000000" pitchFamily="18" charset="-120"/>
                <a:cs typeface="+mn-cs"/>
              </a:rPr>
            </a:br>
            <a:endParaRPr kumimoji="0" lang="en-AU" sz="3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HanWangYenLight" pitchFamily="18" charset="-120"/>
              <a:cs typeface="+mn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835696" y="6237312"/>
            <a:ext cx="792088" cy="46166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>
              <a:defRPr lang="en-AU" sz="2400" b="1" smtClean="0">
                <a:solidFill>
                  <a:schemeClr val="bg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V1a</a:t>
            </a:r>
          </a:p>
        </p:txBody>
      </p:sp>
    </p:spTree>
    <p:extLst>
      <p:ext uri="{BB962C8B-B14F-4D97-AF65-F5344CB8AC3E}">
        <p14:creationId xmlns:p14="http://schemas.microsoft.com/office/powerpoint/2010/main" val="2837946374"/>
      </p:ext>
    </p:extLst>
  </p:cSld>
  <p:clrMapOvr>
    <a:masterClrMapping/>
  </p:clrMapOvr>
  <p:transition>
    <p:cut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/>
          <p:cNvSpPr txBox="1"/>
          <p:nvPr/>
        </p:nvSpPr>
        <p:spPr>
          <a:xfrm>
            <a:off x="29132" y="5085184"/>
            <a:ext cx="9144000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zh-TW" altLang="en-US" sz="4400" dirty="0">
                <a:ea typeface="新細明體" panose="02020500000000000000" pitchFamily="18" charset="-120"/>
              </a:rPr>
              <a:t>進入祢的同在</a:t>
            </a:r>
            <a:r>
              <a:rPr lang="en-US" altLang="zh-TW" sz="3200" b="1" dirty="0"/>
              <a:t>E</a:t>
            </a:r>
            <a:r>
              <a:rPr lang="en-US" sz="3200" b="1" dirty="0"/>
              <a:t>nter into Your presence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lvl="0" algn="ctr">
              <a:defRPr/>
            </a:pPr>
            <a:r>
              <a:rPr lang="zh-TW" altLang="en-US" sz="2000" dirty="0">
                <a:ea typeface="新細明體" panose="02020500000000000000" pitchFamily="18" charset="-120"/>
              </a:rPr>
              <a:t>曲</a:t>
            </a:r>
            <a:r>
              <a:rPr lang="en-US" altLang="zh-TW" sz="2000" dirty="0">
                <a:ea typeface="新細明體" panose="02020500000000000000" pitchFamily="18" charset="-120"/>
              </a:rPr>
              <a:t>﹑</a:t>
            </a:r>
            <a:r>
              <a:rPr lang="zh-TW" altLang="en-US" sz="2000" dirty="0">
                <a:ea typeface="新細明體" panose="02020500000000000000" pitchFamily="18" charset="-120"/>
              </a:rPr>
              <a:t>詞</a:t>
            </a:r>
            <a:r>
              <a:rPr lang="en-US" altLang="zh-TW" sz="2000" dirty="0">
                <a:ea typeface="新細明體" panose="02020500000000000000" pitchFamily="18" charset="-120"/>
              </a:rPr>
              <a:t>: </a:t>
            </a:r>
            <a:r>
              <a:rPr lang="zh-TW" altLang="en-US" sz="2000" dirty="0">
                <a:ea typeface="新細明體" panose="02020500000000000000" pitchFamily="18" charset="-120"/>
              </a:rPr>
              <a:t>劉榮神 </a:t>
            </a:r>
            <a:r>
              <a:rPr lang="en-US" altLang="zh-TW" sz="2000" dirty="0">
                <a:ea typeface="新細明體" panose="02020500000000000000" pitchFamily="18" charset="-120"/>
              </a:rPr>
              <a:t>《</a:t>
            </a:r>
            <a:r>
              <a:rPr lang="zh-TW" altLang="en-US" sz="2000" dirty="0">
                <a:ea typeface="新細明體" panose="02020500000000000000" pitchFamily="18" charset="-120"/>
              </a:rPr>
              <a:t>全新的你</a:t>
            </a:r>
            <a:r>
              <a:rPr lang="en-US" altLang="zh-TW" sz="2000" dirty="0">
                <a:ea typeface="新細明體" panose="02020500000000000000" pitchFamily="18" charset="-120"/>
              </a:rPr>
              <a:t>》</a:t>
            </a:r>
            <a:r>
              <a:rPr lang="zh-TW" altLang="en-US" sz="2000" dirty="0">
                <a:ea typeface="新細明體" panose="02020500000000000000" pitchFamily="18" charset="-120"/>
              </a:rPr>
              <a:t>讚美之泉音樂事工版權所有</a:t>
            </a:r>
            <a:endParaRPr kumimoji="0" lang="zh-TW" altLang="en-US" sz="2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/>
              <a:ea typeface="新細明體" panose="02020500000000000000" pitchFamily="18" charset="-12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br>
              <a:rPr kumimoji="0" lang="zh-TW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新細明體" panose="02020500000000000000" pitchFamily="18" charset="-120"/>
                <a:cs typeface="+mn-cs"/>
              </a:rPr>
            </a:b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4400" b="0" i="0" u="none" strike="noStrike" kern="1200" cap="none" spc="0" normalizeH="0" baseline="0" noProof="0" dirty="0">
              <a:ln>
                <a:noFill/>
              </a:ln>
              <a:solidFill>
                <a:srgbClr val="F79646"/>
              </a:solidFill>
              <a:effectLst/>
              <a:uLnTx/>
              <a:uFillTx/>
              <a:latin typeface="HanWangYenLight" panose="02020300000000000000" pitchFamily="18" charset="-120"/>
              <a:ea typeface="HanWangYenLight" panose="02020300000000000000" pitchFamily="18" charset="-120"/>
              <a:cs typeface="+mn-cs"/>
            </a:endParaRP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2FDDA61-8986-4B98-BDE4-3733C35BEFC5}" type="slidenum">
              <a:rPr kumimoji="0" lang="en-AU" sz="2400" b="1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en-AU" sz="24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0" y="44624"/>
            <a:ext cx="9108504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zh-TW" altLang="en-US" sz="5400" dirty="0">
                <a:solidFill>
                  <a:prstClr val="white"/>
                </a:solidFill>
                <a:latin typeface="HanWangYenLight" panose="02020300000000000000" pitchFamily="18" charset="-120"/>
                <a:ea typeface="HanWangYenLight" panose="02020300000000000000" pitchFamily="18" charset="-120"/>
              </a:rPr>
              <a:t>喔   讓我進入主祢的同在，</a:t>
            </a:r>
            <a:endParaRPr lang="en-AU" altLang="zh-TW" sz="5400" dirty="0">
              <a:solidFill>
                <a:prstClr val="white"/>
              </a:solidFill>
              <a:latin typeface="HanWangYenLight" panose="02020300000000000000" pitchFamily="18" charset="-120"/>
              <a:ea typeface="HanWangYenLight" panose="02020300000000000000" pitchFamily="18" charset="-120"/>
            </a:endParaRPr>
          </a:p>
          <a:p>
            <a:pPr lvl="0" algn="ctr"/>
            <a:r>
              <a:rPr lang="zh-TW" altLang="en-US" sz="5400" dirty="0">
                <a:solidFill>
                  <a:prstClr val="white"/>
                </a:solidFill>
                <a:latin typeface="HanWangYenLight" panose="02020300000000000000" pitchFamily="18" charset="-120"/>
                <a:ea typeface="HanWangYenLight" panose="02020300000000000000" pitchFamily="18" charset="-120"/>
              </a:rPr>
              <a:t>我要單單敬拜祢耶穌。</a:t>
            </a:r>
            <a:endParaRPr lang="en-AU" altLang="zh-TW" sz="5400" dirty="0">
              <a:solidFill>
                <a:prstClr val="white"/>
              </a:solidFill>
              <a:latin typeface="HanWangYenLight" panose="02020300000000000000" pitchFamily="18" charset="-120"/>
              <a:ea typeface="HanWangYenLight" panose="02020300000000000000" pitchFamily="18" charset="-120"/>
            </a:endParaRPr>
          </a:p>
          <a:p>
            <a:pPr lvl="0" algn="ctr"/>
            <a:r>
              <a:rPr lang="en-US" altLang="zh-TW" sz="3600" dirty="0">
                <a:solidFill>
                  <a:prstClr val="white"/>
                </a:solidFill>
                <a:ea typeface="HanWangYenLight" panose="02020300000000000000" pitchFamily="18" charset="-120"/>
              </a:rPr>
              <a:t>Oh let me enter into Your presence, </a:t>
            </a:r>
          </a:p>
          <a:p>
            <a:pPr lvl="0" algn="ctr"/>
            <a:r>
              <a:rPr lang="en-US" altLang="zh-TW" sz="3600" dirty="0">
                <a:solidFill>
                  <a:prstClr val="white"/>
                </a:solidFill>
                <a:ea typeface="HanWangYenLight" panose="02020300000000000000" pitchFamily="18" charset="-120"/>
              </a:rPr>
              <a:t>and I'll worship and worship You alone.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br>
              <a:rPr kumimoji="0" lang="zh-TW" altLang="en-US" sz="5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新細明體" panose="02020500000000000000" pitchFamily="18" charset="-120"/>
                <a:cs typeface="+mn-cs"/>
              </a:rPr>
            </a:br>
            <a:endParaRPr kumimoji="0" lang="en-AU" sz="3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HanWangYenLight" pitchFamily="18" charset="-120"/>
              <a:cs typeface="+mn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835696" y="6237312"/>
            <a:ext cx="792088" cy="46166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>
              <a:defRPr lang="en-AU" sz="2400" b="1" smtClean="0">
                <a:solidFill>
                  <a:schemeClr val="bg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V1b</a:t>
            </a:r>
          </a:p>
        </p:txBody>
      </p:sp>
    </p:spTree>
    <p:extLst>
      <p:ext uri="{BB962C8B-B14F-4D97-AF65-F5344CB8AC3E}">
        <p14:creationId xmlns:p14="http://schemas.microsoft.com/office/powerpoint/2010/main" val="3592931761"/>
      </p:ext>
    </p:extLst>
  </p:cSld>
  <p:clrMapOvr>
    <a:masterClrMapping/>
  </p:clrMapOvr>
  <p:transition>
    <p:cut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/>
          <p:cNvSpPr txBox="1"/>
          <p:nvPr/>
        </p:nvSpPr>
        <p:spPr>
          <a:xfrm>
            <a:off x="29132" y="5085184"/>
            <a:ext cx="9144000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zh-TW" altLang="en-US" sz="4400" dirty="0">
                <a:ea typeface="新細明體" panose="02020500000000000000" pitchFamily="18" charset="-120"/>
              </a:rPr>
              <a:t>進入祢的同在</a:t>
            </a:r>
            <a:r>
              <a:rPr lang="en-US" altLang="zh-TW" sz="3200" b="1" dirty="0"/>
              <a:t>E</a:t>
            </a:r>
            <a:r>
              <a:rPr lang="en-US" sz="3200" b="1" dirty="0"/>
              <a:t>nter into Your presence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lvl="0" algn="ctr">
              <a:defRPr/>
            </a:pPr>
            <a:r>
              <a:rPr lang="zh-TW" altLang="en-US" sz="2000" dirty="0">
                <a:ea typeface="新細明體" panose="02020500000000000000" pitchFamily="18" charset="-120"/>
              </a:rPr>
              <a:t>曲</a:t>
            </a:r>
            <a:r>
              <a:rPr lang="en-US" altLang="zh-TW" sz="2000" dirty="0">
                <a:ea typeface="新細明體" panose="02020500000000000000" pitchFamily="18" charset="-120"/>
              </a:rPr>
              <a:t>﹑</a:t>
            </a:r>
            <a:r>
              <a:rPr lang="zh-TW" altLang="en-US" sz="2000" dirty="0">
                <a:ea typeface="新細明體" panose="02020500000000000000" pitchFamily="18" charset="-120"/>
              </a:rPr>
              <a:t>詞</a:t>
            </a:r>
            <a:r>
              <a:rPr lang="en-US" altLang="zh-TW" sz="2000" dirty="0">
                <a:ea typeface="新細明體" panose="02020500000000000000" pitchFamily="18" charset="-120"/>
              </a:rPr>
              <a:t>: </a:t>
            </a:r>
            <a:r>
              <a:rPr lang="zh-TW" altLang="en-US" sz="2000" dirty="0">
                <a:ea typeface="新細明體" panose="02020500000000000000" pitchFamily="18" charset="-120"/>
              </a:rPr>
              <a:t>劉榮神 </a:t>
            </a:r>
            <a:r>
              <a:rPr lang="en-US" altLang="zh-TW" sz="2000" dirty="0">
                <a:ea typeface="新細明體" panose="02020500000000000000" pitchFamily="18" charset="-120"/>
              </a:rPr>
              <a:t>《</a:t>
            </a:r>
            <a:r>
              <a:rPr lang="zh-TW" altLang="en-US" sz="2000" dirty="0">
                <a:ea typeface="新細明體" panose="02020500000000000000" pitchFamily="18" charset="-120"/>
              </a:rPr>
              <a:t>全新的你</a:t>
            </a:r>
            <a:r>
              <a:rPr lang="en-US" altLang="zh-TW" sz="2000" dirty="0">
                <a:ea typeface="新細明體" panose="02020500000000000000" pitchFamily="18" charset="-120"/>
              </a:rPr>
              <a:t>》</a:t>
            </a:r>
            <a:r>
              <a:rPr lang="zh-TW" altLang="en-US" sz="2000" dirty="0">
                <a:ea typeface="新細明體" panose="02020500000000000000" pitchFamily="18" charset="-120"/>
              </a:rPr>
              <a:t>讚美之泉音樂事工版權所有</a:t>
            </a:r>
            <a:endParaRPr kumimoji="0" lang="zh-TW" altLang="en-US" sz="2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/>
              <a:ea typeface="新細明體" panose="02020500000000000000" pitchFamily="18" charset="-12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br>
              <a:rPr kumimoji="0" lang="zh-TW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新細明體" panose="02020500000000000000" pitchFamily="18" charset="-120"/>
                <a:cs typeface="+mn-cs"/>
              </a:rPr>
            </a:b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4400" b="0" i="0" u="none" strike="noStrike" kern="1200" cap="none" spc="0" normalizeH="0" baseline="0" noProof="0" dirty="0">
              <a:ln>
                <a:noFill/>
              </a:ln>
              <a:solidFill>
                <a:srgbClr val="F79646"/>
              </a:solidFill>
              <a:effectLst/>
              <a:uLnTx/>
              <a:uFillTx/>
              <a:latin typeface="HanWangYenLight" panose="02020300000000000000" pitchFamily="18" charset="-120"/>
              <a:ea typeface="HanWangYenLight" panose="02020300000000000000" pitchFamily="18" charset="-120"/>
              <a:cs typeface="+mn-cs"/>
            </a:endParaRP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2FDDA61-8986-4B98-BDE4-3733C35BEFC5}" type="slidenum">
              <a:rPr kumimoji="0" lang="en-AU" sz="2400" b="1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en-AU" sz="24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0" y="44624"/>
            <a:ext cx="9108504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zh-TW" altLang="en-US" sz="5400" dirty="0">
                <a:solidFill>
                  <a:prstClr val="white"/>
                </a:solidFill>
                <a:latin typeface="HanWangYenLight" panose="02020300000000000000" pitchFamily="18" charset="-120"/>
                <a:ea typeface="HanWangYenLight" panose="02020300000000000000" pitchFamily="18" charset="-120"/>
              </a:rPr>
              <a:t>我要敬拜，敬拜，</a:t>
            </a:r>
            <a:endParaRPr lang="en-US" altLang="zh-TW" sz="5400" dirty="0">
              <a:solidFill>
                <a:prstClr val="white"/>
              </a:solidFill>
              <a:latin typeface="HanWangYenLight" panose="02020300000000000000" pitchFamily="18" charset="-120"/>
              <a:ea typeface="HanWangYenLight" panose="02020300000000000000" pitchFamily="18" charset="-120"/>
            </a:endParaRPr>
          </a:p>
          <a:p>
            <a:pPr lvl="0" algn="ctr"/>
            <a:r>
              <a:rPr lang="zh-TW" altLang="en-US" sz="5400" dirty="0">
                <a:solidFill>
                  <a:prstClr val="white"/>
                </a:solidFill>
                <a:latin typeface="HanWangYenLight" panose="02020300000000000000" pitchFamily="18" charset="-120"/>
                <a:ea typeface="HanWangYenLight" panose="02020300000000000000" pitchFamily="18" charset="-120"/>
              </a:rPr>
              <a:t>敬拜我的主。</a:t>
            </a:r>
            <a:endParaRPr lang="en-AU" altLang="zh-TW" sz="5400" dirty="0">
              <a:solidFill>
                <a:prstClr val="white"/>
              </a:solidFill>
              <a:latin typeface="HanWangYenLight" panose="02020300000000000000" pitchFamily="18" charset="-120"/>
              <a:ea typeface="HanWangYenLight" panose="02020300000000000000" pitchFamily="18" charset="-120"/>
            </a:endParaRPr>
          </a:p>
          <a:p>
            <a:pPr lvl="0" algn="ctr"/>
            <a:r>
              <a:rPr lang="en-US" altLang="zh-TW" sz="3600" dirty="0">
                <a:solidFill>
                  <a:prstClr val="white"/>
                </a:solidFill>
                <a:ea typeface="HanWangYenLight" panose="02020300000000000000" pitchFamily="18" charset="-120"/>
              </a:rPr>
              <a:t>I will worship, worship, </a:t>
            </a:r>
          </a:p>
          <a:p>
            <a:pPr lvl="0" algn="ctr"/>
            <a:r>
              <a:rPr lang="en-US" altLang="zh-TW" sz="3600" dirty="0">
                <a:solidFill>
                  <a:prstClr val="white"/>
                </a:solidFill>
                <a:ea typeface="HanWangYenLight" panose="02020300000000000000" pitchFamily="18" charset="-120"/>
              </a:rPr>
              <a:t>worship You alone.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altLang="zh-TW" sz="5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新細明體" panose="02020500000000000000" pitchFamily="18" charset="-120"/>
                <a:cs typeface="+mn-cs"/>
              </a:rPr>
              <a:t>x2</a:t>
            </a:r>
            <a:br>
              <a:rPr kumimoji="0" lang="zh-TW" altLang="en-US" sz="5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新細明體" panose="02020500000000000000" pitchFamily="18" charset="-120"/>
                <a:cs typeface="+mn-cs"/>
              </a:rPr>
            </a:br>
            <a:endParaRPr kumimoji="0" lang="en-AU" sz="3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HanWangYenLight" pitchFamily="18" charset="-120"/>
              <a:cs typeface="+mn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835696" y="6237312"/>
            <a:ext cx="792088" cy="46166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>
              <a:defRPr lang="en-AU" sz="2400" b="1" smtClean="0">
                <a:solidFill>
                  <a:schemeClr val="bg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V1c</a:t>
            </a:r>
          </a:p>
        </p:txBody>
      </p:sp>
    </p:spTree>
    <p:extLst>
      <p:ext uri="{BB962C8B-B14F-4D97-AF65-F5344CB8AC3E}">
        <p14:creationId xmlns:p14="http://schemas.microsoft.com/office/powerpoint/2010/main" val="3124410048"/>
      </p:ext>
    </p:extLst>
  </p:cSld>
  <p:clrMapOvr>
    <a:masterClrMapping/>
  </p:clrMapOvr>
  <p:transition>
    <p:cut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/>
          <p:cNvSpPr txBox="1"/>
          <p:nvPr/>
        </p:nvSpPr>
        <p:spPr>
          <a:xfrm>
            <a:off x="29132" y="5085184"/>
            <a:ext cx="9144000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zh-TW" altLang="en-US" sz="4400" dirty="0">
                <a:ea typeface="新細明體" panose="02020500000000000000" pitchFamily="18" charset="-120"/>
              </a:rPr>
              <a:t>進入祢的同在</a:t>
            </a:r>
            <a:r>
              <a:rPr lang="en-US" altLang="zh-TW" sz="3200" b="1" dirty="0"/>
              <a:t>E</a:t>
            </a:r>
            <a:r>
              <a:rPr lang="en-US" sz="3200" b="1" dirty="0"/>
              <a:t>nter into Your presence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lvl="0" algn="ctr">
              <a:defRPr/>
            </a:pPr>
            <a:r>
              <a:rPr lang="zh-TW" altLang="en-US" sz="2000" dirty="0">
                <a:ea typeface="新細明體" panose="02020500000000000000" pitchFamily="18" charset="-120"/>
              </a:rPr>
              <a:t>曲</a:t>
            </a:r>
            <a:r>
              <a:rPr lang="en-US" altLang="zh-TW" sz="2000" dirty="0">
                <a:ea typeface="新細明體" panose="02020500000000000000" pitchFamily="18" charset="-120"/>
              </a:rPr>
              <a:t>﹑</a:t>
            </a:r>
            <a:r>
              <a:rPr lang="zh-TW" altLang="en-US" sz="2000" dirty="0">
                <a:ea typeface="新細明體" panose="02020500000000000000" pitchFamily="18" charset="-120"/>
              </a:rPr>
              <a:t>詞</a:t>
            </a:r>
            <a:r>
              <a:rPr lang="en-US" altLang="zh-TW" sz="2000" dirty="0">
                <a:ea typeface="新細明體" panose="02020500000000000000" pitchFamily="18" charset="-120"/>
              </a:rPr>
              <a:t>: </a:t>
            </a:r>
            <a:r>
              <a:rPr lang="zh-TW" altLang="en-US" sz="2000" dirty="0">
                <a:ea typeface="新細明體" panose="02020500000000000000" pitchFamily="18" charset="-120"/>
              </a:rPr>
              <a:t>劉榮神 </a:t>
            </a:r>
            <a:r>
              <a:rPr lang="en-US" altLang="zh-TW" sz="2000" dirty="0">
                <a:ea typeface="新細明體" panose="02020500000000000000" pitchFamily="18" charset="-120"/>
              </a:rPr>
              <a:t>《</a:t>
            </a:r>
            <a:r>
              <a:rPr lang="zh-TW" altLang="en-US" sz="2000" dirty="0">
                <a:ea typeface="新細明體" panose="02020500000000000000" pitchFamily="18" charset="-120"/>
              </a:rPr>
              <a:t>全新的你</a:t>
            </a:r>
            <a:r>
              <a:rPr lang="en-US" altLang="zh-TW" sz="2000" dirty="0">
                <a:ea typeface="新細明體" panose="02020500000000000000" pitchFamily="18" charset="-120"/>
              </a:rPr>
              <a:t>》</a:t>
            </a:r>
            <a:r>
              <a:rPr lang="zh-TW" altLang="en-US" sz="2000" dirty="0">
                <a:ea typeface="新細明體" panose="02020500000000000000" pitchFamily="18" charset="-120"/>
              </a:rPr>
              <a:t>讚美之泉音樂事工版權所有</a:t>
            </a:r>
            <a:endParaRPr kumimoji="0" lang="zh-TW" altLang="en-US" sz="2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/>
              <a:ea typeface="新細明體" panose="02020500000000000000" pitchFamily="18" charset="-12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br>
              <a:rPr kumimoji="0" lang="zh-TW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新細明體" panose="02020500000000000000" pitchFamily="18" charset="-120"/>
                <a:cs typeface="+mn-cs"/>
              </a:rPr>
            </a:b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4400" b="0" i="0" u="none" strike="noStrike" kern="1200" cap="none" spc="0" normalizeH="0" baseline="0" noProof="0" dirty="0">
              <a:ln>
                <a:noFill/>
              </a:ln>
              <a:solidFill>
                <a:srgbClr val="F79646"/>
              </a:solidFill>
              <a:effectLst/>
              <a:uLnTx/>
              <a:uFillTx/>
              <a:latin typeface="HanWangYenLight" panose="02020300000000000000" pitchFamily="18" charset="-120"/>
              <a:ea typeface="HanWangYenLight" panose="02020300000000000000" pitchFamily="18" charset="-120"/>
              <a:cs typeface="+mn-cs"/>
            </a:endParaRP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2FDDA61-8986-4B98-BDE4-3733C35BEFC5}" type="slidenum">
              <a:rPr kumimoji="0" lang="en-AU" sz="2400" b="1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en-AU" sz="24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0" y="44624"/>
            <a:ext cx="9036496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zh-TW" altLang="en-US" sz="5400" dirty="0">
                <a:solidFill>
                  <a:prstClr val="white"/>
                </a:solidFill>
                <a:latin typeface="HanWangYenLight" panose="02020300000000000000" pitchFamily="18" charset="-120"/>
                <a:ea typeface="HanWangYenLight" panose="02020300000000000000" pitchFamily="18" charset="-120"/>
              </a:rPr>
              <a:t>我要跪下，跪下，</a:t>
            </a:r>
            <a:endParaRPr lang="en-US" altLang="zh-TW" sz="5400" dirty="0">
              <a:solidFill>
                <a:prstClr val="white"/>
              </a:solidFill>
              <a:latin typeface="HanWangYenLight" panose="02020300000000000000" pitchFamily="18" charset="-120"/>
              <a:ea typeface="HanWangYenLight" panose="02020300000000000000" pitchFamily="18" charset="-120"/>
            </a:endParaRPr>
          </a:p>
          <a:p>
            <a:pPr lvl="0" algn="ctr"/>
            <a:r>
              <a:rPr lang="zh-TW" altLang="en-US" sz="5400" dirty="0">
                <a:solidFill>
                  <a:prstClr val="white"/>
                </a:solidFill>
                <a:latin typeface="HanWangYenLight" panose="02020300000000000000" pitchFamily="18" charset="-120"/>
                <a:ea typeface="HanWangYenLight" panose="02020300000000000000" pitchFamily="18" charset="-120"/>
              </a:rPr>
              <a:t>在祢寶座前。</a:t>
            </a:r>
            <a:endParaRPr lang="en-AU" altLang="zh-TW" sz="5400" dirty="0">
              <a:solidFill>
                <a:prstClr val="white"/>
              </a:solidFill>
              <a:latin typeface="HanWangYenLight" panose="02020300000000000000" pitchFamily="18" charset="-120"/>
              <a:ea typeface="HanWangYenLight" panose="02020300000000000000" pitchFamily="18" charset="-120"/>
            </a:endParaRPr>
          </a:p>
          <a:p>
            <a:pPr lvl="0" algn="ctr"/>
            <a:r>
              <a:rPr lang="en-US" altLang="zh-TW" sz="3600" dirty="0">
                <a:solidFill>
                  <a:prstClr val="white"/>
                </a:solidFill>
                <a:ea typeface="HanWangYenLight" panose="02020300000000000000" pitchFamily="18" charset="-120"/>
              </a:rPr>
              <a:t>I will bow down, bow down, </a:t>
            </a:r>
          </a:p>
          <a:p>
            <a:pPr lvl="0" algn="ctr"/>
            <a:r>
              <a:rPr lang="en-US" altLang="zh-TW" sz="3600" dirty="0">
                <a:solidFill>
                  <a:prstClr val="white"/>
                </a:solidFill>
                <a:ea typeface="HanWangYenLight" panose="02020300000000000000" pitchFamily="18" charset="-120"/>
              </a:rPr>
              <a:t>bow down to Your throne.</a:t>
            </a:r>
          </a:p>
          <a:p>
            <a:pPr lvl="0" algn="ctr"/>
            <a:r>
              <a:rPr lang="en-US" altLang="zh-TW" sz="3600" dirty="0">
                <a:solidFill>
                  <a:prstClr val="white"/>
                </a:solidFill>
                <a:ea typeface="HanWangYenLight" panose="02020300000000000000" pitchFamily="18" charset="-120"/>
              </a:rPr>
              <a:t> </a:t>
            </a:r>
            <a:r>
              <a:rPr kumimoji="0" lang="en-AU" altLang="zh-TW" sz="5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新細明體" panose="02020500000000000000" pitchFamily="18" charset="-120"/>
                <a:cs typeface="+mn-cs"/>
              </a:rPr>
              <a:t>x2</a:t>
            </a:r>
            <a:br>
              <a:rPr kumimoji="0" lang="zh-TW" altLang="en-US" sz="5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新細明體" panose="02020500000000000000" pitchFamily="18" charset="-120"/>
                <a:cs typeface="+mn-cs"/>
              </a:rPr>
            </a:br>
            <a:endParaRPr kumimoji="0" lang="en-AU" sz="3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HanWangYenLight" pitchFamily="18" charset="-120"/>
              <a:cs typeface="+mn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835696" y="6237312"/>
            <a:ext cx="792088" cy="46166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>
              <a:defRPr lang="en-AU" sz="2400" b="1" smtClean="0">
                <a:solidFill>
                  <a:schemeClr val="bg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V1d</a:t>
            </a:r>
          </a:p>
        </p:txBody>
      </p:sp>
    </p:spTree>
    <p:extLst>
      <p:ext uri="{BB962C8B-B14F-4D97-AF65-F5344CB8AC3E}">
        <p14:creationId xmlns:p14="http://schemas.microsoft.com/office/powerpoint/2010/main" val="4106427148"/>
      </p:ext>
    </p:extLst>
  </p:cSld>
  <p:clrMapOvr>
    <a:masterClrMapping/>
  </p:clrMapOvr>
  <p:transition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10" name="TextBox 6"/>
          <p:cNvSpPr txBox="1">
            <a:spLocks noChangeArrowheads="1"/>
          </p:cNvSpPr>
          <p:nvPr/>
        </p:nvSpPr>
        <p:spPr bwMode="auto">
          <a:xfrm>
            <a:off x="1475656" y="1412776"/>
            <a:ext cx="7344816" cy="2188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anWangYenLight" pitchFamily="18" charset="-120"/>
                <a:ea typeface="HanWangYenLight" pitchFamily="18" charset="-120"/>
                <a:cs typeface="+mn-cs"/>
              </a:rPr>
              <a:t>雪梨華人基督教會</a:t>
            </a:r>
            <a:br>
              <a:rPr kumimoji="0" lang="en-US" altLang="ja-JP" sz="3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anWangYenLight" pitchFamily="18" charset="-120"/>
                <a:ea typeface="HanWangYenLight" pitchFamily="18" charset="-120"/>
                <a:cs typeface="+mn-cs"/>
              </a:rPr>
            </a:br>
            <a:r>
              <a:rPr kumimoji="0" lang="zh-TW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anWangYenLight" pitchFamily="18" charset="-120"/>
                <a:ea typeface="HanWangYenLight" pitchFamily="18" charset="-120"/>
                <a:cs typeface="+mn-cs"/>
              </a:rPr>
              <a:t>粵 語 堂 主 日 崇 拜</a:t>
            </a:r>
            <a:endParaRPr kumimoji="0" lang="en-US" altLang="zh-TW" sz="3600" b="0" i="0" u="none" strike="noStrike" kern="1200" cap="none" spc="0" normalizeH="0" baseline="0" noProof="0" dirty="0">
              <a:ln>
                <a:noFill/>
              </a:ln>
              <a:solidFill>
                <a:srgbClr val="333399"/>
              </a:solidFill>
              <a:effectLst/>
              <a:uLnTx/>
              <a:uFillTx/>
              <a:latin typeface="HanWangYenLight" pitchFamily="18" charset="-120"/>
              <a:ea typeface="HanWangYenLight" pitchFamily="18" charset="-120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1100"/>
              </a:spcBef>
              <a:spcAft>
                <a:spcPts val="0"/>
              </a:spcAft>
              <a:buClrTx/>
              <a:buSzTx/>
              <a:buFontTx/>
              <a:buNone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kumimoji="0" lang="en-US" altLang="zh-TW" sz="2800" b="0" i="0" u="none" strike="noStrike" kern="1200" cap="none" spc="60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anWangYenHeavy" pitchFamily="18" charset="-120"/>
                <a:ea typeface="HanWangYenHeavy" pitchFamily="18" charset="-120"/>
                <a:cs typeface="+mn-cs"/>
              </a:rPr>
              <a:t>2020</a:t>
            </a:r>
            <a:r>
              <a:rPr kumimoji="0" lang="en-US" altLang="en-US" sz="2800" b="0" i="0" u="none" strike="noStrike" kern="1200" cap="none" spc="60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anWangYenHeavy" pitchFamily="18" charset="-120"/>
                <a:ea typeface="HanWangYenHeavy" pitchFamily="18" charset="-120"/>
                <a:cs typeface="+mn-cs"/>
              </a:rPr>
              <a:t>年4月5日上午九時十五分</a:t>
            </a:r>
          </a:p>
          <a:p>
            <a:pPr marL="0" marR="0" lvl="0" indent="0" algn="ctr" defTabSz="914400" rtl="0" eaLnBrk="1" fontAlgn="auto" latinLnBrk="0" hangingPunct="1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endParaRPr kumimoji="0" lang="en-US" altLang="zh-TW" sz="2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HanWangYenHeavy" pitchFamily="18" charset="-120"/>
              <a:ea typeface="HanWangYenHeavy" pitchFamily="18" charset="-120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kumimoji="0" lang="en-US" altLang="zh-TW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anWangYenLight" pitchFamily="18" charset="-120"/>
                <a:ea typeface="HanWangYenLight" pitchFamily="18" charset="-120"/>
                <a:cs typeface="+mn-cs"/>
              </a:rPr>
              <a:t>請肅靜預備崇拜</a:t>
            </a:r>
            <a:endParaRPr kumimoji="0" lang="zh-TW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HanWangYenLight" pitchFamily="18" charset="-120"/>
              <a:ea typeface="HanWangYenLight" pitchFamily="18" charset="-120"/>
              <a:cs typeface="+mn-cs"/>
            </a:endParaRPr>
          </a:p>
        </p:txBody>
      </p:sp>
      <p:pic>
        <p:nvPicPr>
          <p:cNvPr id="3" name="Picture 2" descr="graphics_phone.jpg">
            <a:extLst>
              <a:ext uri="{FF2B5EF4-FFF2-40B4-BE49-F238E27FC236}">
                <a16:creationId xmlns:a16="http://schemas.microsoft.com/office/drawing/2014/main" id="{B36B68F8-3DFC-4B4D-8B5F-3FF55C849B2D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94844" y="3789040"/>
            <a:ext cx="785268" cy="785268"/>
          </a:xfrm>
          <a:prstGeom prst="rect">
            <a:avLst/>
          </a:prstGeom>
        </p:spPr>
      </p:pic>
      <p:pic>
        <p:nvPicPr>
          <p:cNvPr id="1032" name="Picture 8">
            <a:extLst>
              <a:ext uri="{FF2B5EF4-FFF2-40B4-BE49-F238E27FC236}">
                <a16:creationId xmlns:a16="http://schemas.microsoft.com/office/drawing/2014/main" id="{1FE0586F-F264-4C11-9B21-D7285E534B6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4773" y="183655"/>
            <a:ext cx="838037" cy="12291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91463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/>
          <p:cNvSpPr txBox="1"/>
          <p:nvPr/>
        </p:nvSpPr>
        <p:spPr>
          <a:xfrm>
            <a:off x="29132" y="5085184"/>
            <a:ext cx="9144000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zh-TW" altLang="en-US" sz="4400" dirty="0">
                <a:ea typeface="新細明體" panose="02020500000000000000" pitchFamily="18" charset="-120"/>
              </a:rPr>
              <a:t>進入祢的同在</a:t>
            </a:r>
            <a:r>
              <a:rPr lang="en-US" altLang="zh-TW" sz="3200" b="1" dirty="0"/>
              <a:t>E</a:t>
            </a:r>
            <a:r>
              <a:rPr lang="en-US" sz="3200" b="1" dirty="0"/>
              <a:t>nter into Your presence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lvl="0" algn="ctr">
              <a:defRPr/>
            </a:pPr>
            <a:r>
              <a:rPr lang="zh-TW" altLang="en-US" sz="2000" dirty="0">
                <a:ea typeface="新細明體" panose="02020500000000000000" pitchFamily="18" charset="-120"/>
              </a:rPr>
              <a:t>曲</a:t>
            </a:r>
            <a:r>
              <a:rPr lang="en-US" altLang="zh-TW" sz="2000" dirty="0">
                <a:ea typeface="新細明體" panose="02020500000000000000" pitchFamily="18" charset="-120"/>
              </a:rPr>
              <a:t>﹑</a:t>
            </a:r>
            <a:r>
              <a:rPr lang="zh-TW" altLang="en-US" sz="2000" dirty="0">
                <a:ea typeface="新細明體" panose="02020500000000000000" pitchFamily="18" charset="-120"/>
              </a:rPr>
              <a:t>詞</a:t>
            </a:r>
            <a:r>
              <a:rPr lang="en-US" altLang="zh-TW" sz="2000" dirty="0">
                <a:ea typeface="新細明體" panose="02020500000000000000" pitchFamily="18" charset="-120"/>
              </a:rPr>
              <a:t>: </a:t>
            </a:r>
            <a:r>
              <a:rPr lang="zh-TW" altLang="en-US" sz="2000" dirty="0">
                <a:ea typeface="新細明體" panose="02020500000000000000" pitchFamily="18" charset="-120"/>
              </a:rPr>
              <a:t>劉榮神 </a:t>
            </a:r>
            <a:r>
              <a:rPr lang="en-US" altLang="zh-TW" sz="2000" dirty="0">
                <a:ea typeface="新細明體" panose="02020500000000000000" pitchFamily="18" charset="-120"/>
              </a:rPr>
              <a:t>《</a:t>
            </a:r>
            <a:r>
              <a:rPr lang="zh-TW" altLang="en-US" sz="2000" dirty="0">
                <a:ea typeface="新細明體" panose="02020500000000000000" pitchFamily="18" charset="-120"/>
              </a:rPr>
              <a:t>全新的你</a:t>
            </a:r>
            <a:r>
              <a:rPr lang="en-US" altLang="zh-TW" sz="2000" dirty="0">
                <a:ea typeface="新細明體" panose="02020500000000000000" pitchFamily="18" charset="-120"/>
              </a:rPr>
              <a:t>》</a:t>
            </a:r>
            <a:r>
              <a:rPr lang="zh-TW" altLang="en-US" sz="2000" dirty="0">
                <a:ea typeface="新細明體" panose="02020500000000000000" pitchFamily="18" charset="-120"/>
              </a:rPr>
              <a:t>讚美之泉音樂事工版權所有</a:t>
            </a:r>
            <a:endParaRPr kumimoji="0" lang="zh-TW" altLang="en-US" sz="2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/>
              <a:ea typeface="新細明體" panose="02020500000000000000" pitchFamily="18" charset="-12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br>
              <a:rPr kumimoji="0" lang="zh-TW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新細明體" panose="02020500000000000000" pitchFamily="18" charset="-120"/>
                <a:cs typeface="+mn-cs"/>
              </a:rPr>
            </a:b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4400" b="0" i="0" u="none" strike="noStrike" kern="1200" cap="none" spc="0" normalizeH="0" baseline="0" noProof="0" dirty="0">
              <a:ln>
                <a:noFill/>
              </a:ln>
              <a:solidFill>
                <a:srgbClr val="F79646"/>
              </a:solidFill>
              <a:effectLst/>
              <a:uLnTx/>
              <a:uFillTx/>
              <a:latin typeface="HanWangYenLight" panose="02020300000000000000" pitchFamily="18" charset="-120"/>
              <a:ea typeface="HanWangYenLight" panose="02020300000000000000" pitchFamily="18" charset="-120"/>
              <a:cs typeface="+mn-cs"/>
            </a:endParaRP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2FDDA61-8986-4B98-BDE4-3733C35BEFC5}" type="slidenum">
              <a:rPr kumimoji="0" lang="en-AU" sz="2400" b="1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</a:t>
            </a:fld>
            <a:endParaRPr kumimoji="0" lang="en-AU" sz="24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0" y="44624"/>
            <a:ext cx="91440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zh-TW" altLang="en-US" sz="5400" dirty="0">
                <a:solidFill>
                  <a:prstClr val="white"/>
                </a:solidFill>
                <a:latin typeface="HanWangYenLight" panose="02020300000000000000" pitchFamily="18" charset="-120"/>
                <a:ea typeface="HanWangYenLight" panose="02020300000000000000" pitchFamily="18" charset="-120"/>
              </a:rPr>
              <a:t>讓我進入主祢的榮耀，</a:t>
            </a:r>
            <a:endParaRPr lang="en-AU" altLang="zh-TW" sz="5400" dirty="0">
              <a:solidFill>
                <a:prstClr val="white"/>
              </a:solidFill>
              <a:latin typeface="HanWangYenLight" panose="02020300000000000000" pitchFamily="18" charset="-120"/>
              <a:ea typeface="HanWangYenLight" panose="02020300000000000000" pitchFamily="18" charset="-120"/>
            </a:endParaRPr>
          </a:p>
          <a:p>
            <a:pPr lvl="0" algn="ctr"/>
            <a:r>
              <a:rPr lang="zh-TW" altLang="en-US" sz="5400" dirty="0">
                <a:solidFill>
                  <a:prstClr val="white"/>
                </a:solidFill>
                <a:latin typeface="HanWangYenLight" panose="02020300000000000000" pitchFamily="18" charset="-120"/>
                <a:ea typeface="HanWangYenLight" panose="02020300000000000000" pitchFamily="18" charset="-120"/>
              </a:rPr>
              <a:t>我在祢聖潔光中被祢得著。</a:t>
            </a:r>
          </a:p>
          <a:p>
            <a:pPr lvl="0" algn="ctr"/>
            <a:r>
              <a:rPr lang="en-US" altLang="zh-TW" sz="3600" dirty="0">
                <a:solidFill>
                  <a:prstClr val="white"/>
                </a:solidFill>
                <a:ea typeface="HanWangYenLight" panose="02020300000000000000" pitchFamily="18" charset="-120"/>
              </a:rPr>
              <a:t>Let me enter into Your Glory, </a:t>
            </a:r>
          </a:p>
          <a:p>
            <a:pPr lvl="0" algn="ctr"/>
            <a:r>
              <a:rPr lang="en-US" altLang="zh-TW" sz="3600" dirty="0">
                <a:solidFill>
                  <a:prstClr val="white"/>
                </a:solidFill>
                <a:ea typeface="HanWangYenLight" panose="02020300000000000000" pitchFamily="18" charset="-120"/>
              </a:rPr>
              <a:t>I shall live in Your holy presence worship.</a:t>
            </a:r>
          </a:p>
          <a:p>
            <a:pPr lvl="0" algn="ctr"/>
            <a:br>
              <a:rPr kumimoji="0" lang="zh-TW" altLang="en-US" sz="5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新細明體" panose="02020500000000000000" pitchFamily="18" charset="-120"/>
                <a:cs typeface="+mn-cs"/>
              </a:rPr>
            </a:br>
            <a:endParaRPr kumimoji="0" lang="en-AU" sz="3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HanWangYenLight" pitchFamily="18" charset="-120"/>
              <a:cs typeface="+mn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835696" y="6237312"/>
            <a:ext cx="792088" cy="46166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>
              <a:defRPr lang="en-AU" sz="2400" b="1" smtClean="0">
                <a:solidFill>
                  <a:schemeClr val="bg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V2a</a:t>
            </a:r>
          </a:p>
        </p:txBody>
      </p:sp>
    </p:spTree>
    <p:extLst>
      <p:ext uri="{BB962C8B-B14F-4D97-AF65-F5344CB8AC3E}">
        <p14:creationId xmlns:p14="http://schemas.microsoft.com/office/powerpoint/2010/main" val="2708614339"/>
      </p:ext>
    </p:extLst>
  </p:cSld>
  <p:clrMapOvr>
    <a:masterClrMapping/>
  </p:clrMapOvr>
  <p:transition>
    <p:cut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/>
          <p:cNvSpPr txBox="1"/>
          <p:nvPr/>
        </p:nvSpPr>
        <p:spPr>
          <a:xfrm>
            <a:off x="29132" y="5085184"/>
            <a:ext cx="9144000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zh-TW" altLang="en-US" sz="4400" dirty="0">
                <a:ea typeface="新細明體" panose="02020500000000000000" pitchFamily="18" charset="-120"/>
              </a:rPr>
              <a:t>進入祢的同在</a:t>
            </a:r>
            <a:r>
              <a:rPr lang="en-US" altLang="zh-TW" sz="3200" b="1" dirty="0"/>
              <a:t>E</a:t>
            </a:r>
            <a:r>
              <a:rPr lang="en-US" sz="3200" b="1" dirty="0"/>
              <a:t>nter into Your presence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lvl="0" algn="ctr">
              <a:defRPr/>
            </a:pPr>
            <a:r>
              <a:rPr lang="zh-TW" altLang="en-US" sz="2000" dirty="0">
                <a:ea typeface="新細明體" panose="02020500000000000000" pitchFamily="18" charset="-120"/>
              </a:rPr>
              <a:t>曲</a:t>
            </a:r>
            <a:r>
              <a:rPr lang="en-US" altLang="zh-TW" sz="2000" dirty="0">
                <a:ea typeface="新細明體" panose="02020500000000000000" pitchFamily="18" charset="-120"/>
              </a:rPr>
              <a:t>﹑</a:t>
            </a:r>
            <a:r>
              <a:rPr lang="zh-TW" altLang="en-US" sz="2000" dirty="0">
                <a:ea typeface="新細明體" panose="02020500000000000000" pitchFamily="18" charset="-120"/>
              </a:rPr>
              <a:t>詞</a:t>
            </a:r>
            <a:r>
              <a:rPr lang="en-US" altLang="zh-TW" sz="2000" dirty="0">
                <a:ea typeface="新細明體" panose="02020500000000000000" pitchFamily="18" charset="-120"/>
              </a:rPr>
              <a:t>: </a:t>
            </a:r>
            <a:r>
              <a:rPr lang="zh-TW" altLang="en-US" sz="2000" dirty="0">
                <a:ea typeface="新細明體" panose="02020500000000000000" pitchFamily="18" charset="-120"/>
              </a:rPr>
              <a:t>劉榮神 </a:t>
            </a:r>
            <a:r>
              <a:rPr lang="en-US" altLang="zh-TW" sz="2000" dirty="0">
                <a:ea typeface="新細明體" panose="02020500000000000000" pitchFamily="18" charset="-120"/>
              </a:rPr>
              <a:t>《</a:t>
            </a:r>
            <a:r>
              <a:rPr lang="zh-TW" altLang="en-US" sz="2000" dirty="0">
                <a:ea typeface="新細明體" panose="02020500000000000000" pitchFamily="18" charset="-120"/>
              </a:rPr>
              <a:t>全新的你</a:t>
            </a:r>
            <a:r>
              <a:rPr lang="en-US" altLang="zh-TW" sz="2000" dirty="0">
                <a:ea typeface="新細明體" panose="02020500000000000000" pitchFamily="18" charset="-120"/>
              </a:rPr>
              <a:t>》</a:t>
            </a:r>
            <a:r>
              <a:rPr lang="zh-TW" altLang="en-US" sz="2000" dirty="0">
                <a:ea typeface="新細明體" panose="02020500000000000000" pitchFamily="18" charset="-120"/>
              </a:rPr>
              <a:t>讚美之泉音樂事工版權所有</a:t>
            </a:r>
            <a:endParaRPr kumimoji="0" lang="zh-TW" altLang="en-US" sz="2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/>
              <a:ea typeface="新細明體" panose="02020500000000000000" pitchFamily="18" charset="-12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br>
              <a:rPr kumimoji="0" lang="zh-TW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新細明體" panose="02020500000000000000" pitchFamily="18" charset="-120"/>
                <a:cs typeface="+mn-cs"/>
              </a:rPr>
            </a:b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4400" b="0" i="0" u="none" strike="noStrike" kern="1200" cap="none" spc="0" normalizeH="0" baseline="0" noProof="0" dirty="0">
              <a:ln>
                <a:noFill/>
              </a:ln>
              <a:solidFill>
                <a:srgbClr val="F79646"/>
              </a:solidFill>
              <a:effectLst/>
              <a:uLnTx/>
              <a:uFillTx/>
              <a:latin typeface="HanWangYenLight" panose="02020300000000000000" pitchFamily="18" charset="-120"/>
              <a:ea typeface="HanWangYenLight" panose="02020300000000000000" pitchFamily="18" charset="-120"/>
              <a:cs typeface="+mn-cs"/>
            </a:endParaRP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2FDDA61-8986-4B98-BDE4-3733C35BEFC5}" type="slidenum">
              <a:rPr kumimoji="0" lang="en-AU" sz="2400" b="1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21</a:t>
            </a:fld>
            <a:endParaRPr kumimoji="0" lang="en-AU" sz="24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0" y="44624"/>
            <a:ext cx="910850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zh-TW" altLang="en-US" sz="5400" dirty="0">
                <a:solidFill>
                  <a:prstClr val="white"/>
                </a:solidFill>
                <a:latin typeface="HanWangYenLight" panose="02020300000000000000" pitchFamily="18" charset="-120"/>
                <a:ea typeface="HanWangYenLight" panose="02020300000000000000" pitchFamily="18" charset="-120"/>
              </a:rPr>
              <a:t>喔  讓我進入主祢的榮耀，</a:t>
            </a:r>
            <a:endParaRPr lang="en-AU" altLang="zh-TW" sz="5400" dirty="0">
              <a:solidFill>
                <a:prstClr val="white"/>
              </a:solidFill>
              <a:latin typeface="HanWangYenLight" panose="02020300000000000000" pitchFamily="18" charset="-120"/>
              <a:ea typeface="HanWangYenLight" panose="02020300000000000000" pitchFamily="18" charset="-120"/>
            </a:endParaRPr>
          </a:p>
          <a:p>
            <a:pPr lvl="0" algn="ctr"/>
            <a:r>
              <a:rPr lang="zh-TW" altLang="en-US" sz="5400" dirty="0">
                <a:solidFill>
                  <a:prstClr val="white"/>
                </a:solidFill>
                <a:latin typeface="HanWangYenLight" panose="02020300000000000000" pitchFamily="18" charset="-120"/>
                <a:ea typeface="HanWangYenLight" panose="02020300000000000000" pitchFamily="18" charset="-120"/>
              </a:rPr>
              <a:t>我要單單為主祢而活。</a:t>
            </a:r>
            <a:endParaRPr lang="en-AU" altLang="zh-TW" sz="5400" dirty="0">
              <a:solidFill>
                <a:prstClr val="white"/>
              </a:solidFill>
              <a:latin typeface="HanWangYenLight" panose="02020300000000000000" pitchFamily="18" charset="-120"/>
              <a:ea typeface="HanWangYenLight" panose="02020300000000000000" pitchFamily="18" charset="-120"/>
            </a:endParaRPr>
          </a:p>
          <a:p>
            <a:pPr lvl="0" algn="ctr"/>
            <a:r>
              <a:rPr lang="en-US" altLang="zh-TW" sz="3600" dirty="0">
                <a:solidFill>
                  <a:prstClr val="white"/>
                </a:solidFill>
                <a:ea typeface="HanWangYenLight" panose="02020300000000000000" pitchFamily="18" charset="-120"/>
              </a:rPr>
              <a:t>Oh let me enter into Your Glory,</a:t>
            </a:r>
          </a:p>
          <a:p>
            <a:pPr lvl="0" algn="ctr"/>
            <a:r>
              <a:rPr lang="en-US" altLang="zh-TW" sz="3600" dirty="0">
                <a:solidFill>
                  <a:prstClr val="white"/>
                </a:solidFill>
                <a:ea typeface="HanWangYenLight" panose="02020300000000000000" pitchFamily="18" charset="-120"/>
              </a:rPr>
              <a:t>I will live and live for You alone.</a:t>
            </a:r>
          </a:p>
          <a:p>
            <a:pPr lvl="0" algn="ctr"/>
            <a:endParaRPr lang="en-US" altLang="zh-TW" sz="3600" dirty="0">
              <a:solidFill>
                <a:prstClr val="white"/>
              </a:solidFill>
              <a:ea typeface="HanWangYenLight" panose="02020300000000000000" pitchFamily="18" charset="-12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835696" y="6237312"/>
            <a:ext cx="792088" cy="46166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>
              <a:defRPr lang="en-AU" sz="2400" b="1" smtClean="0">
                <a:solidFill>
                  <a:schemeClr val="bg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V2b</a:t>
            </a:r>
          </a:p>
        </p:txBody>
      </p:sp>
    </p:spTree>
    <p:extLst>
      <p:ext uri="{BB962C8B-B14F-4D97-AF65-F5344CB8AC3E}">
        <p14:creationId xmlns:p14="http://schemas.microsoft.com/office/powerpoint/2010/main" val="1941012553"/>
      </p:ext>
    </p:extLst>
  </p:cSld>
  <p:clrMapOvr>
    <a:masterClrMapping/>
  </p:clrMapOvr>
  <p:transition>
    <p:cut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/>
          <p:cNvSpPr txBox="1"/>
          <p:nvPr/>
        </p:nvSpPr>
        <p:spPr>
          <a:xfrm>
            <a:off x="29132" y="5085184"/>
            <a:ext cx="9144000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zh-TW" altLang="en-US" sz="4400" dirty="0">
                <a:ea typeface="新細明體" panose="02020500000000000000" pitchFamily="18" charset="-120"/>
              </a:rPr>
              <a:t>進入祢的同在</a:t>
            </a:r>
            <a:r>
              <a:rPr lang="en-US" altLang="zh-TW" sz="3200" b="1" dirty="0"/>
              <a:t>E</a:t>
            </a:r>
            <a:r>
              <a:rPr lang="en-US" sz="3200" b="1" dirty="0"/>
              <a:t>nter into Your presence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lvl="0" algn="ctr">
              <a:defRPr/>
            </a:pPr>
            <a:r>
              <a:rPr lang="zh-TW" altLang="en-US" sz="2000" dirty="0">
                <a:ea typeface="新細明體" panose="02020500000000000000" pitchFamily="18" charset="-120"/>
              </a:rPr>
              <a:t>曲</a:t>
            </a:r>
            <a:r>
              <a:rPr lang="en-US" altLang="zh-TW" sz="2000" dirty="0">
                <a:ea typeface="新細明體" panose="02020500000000000000" pitchFamily="18" charset="-120"/>
              </a:rPr>
              <a:t>﹑</a:t>
            </a:r>
            <a:r>
              <a:rPr lang="zh-TW" altLang="en-US" sz="2000" dirty="0">
                <a:ea typeface="新細明體" panose="02020500000000000000" pitchFamily="18" charset="-120"/>
              </a:rPr>
              <a:t>詞</a:t>
            </a:r>
            <a:r>
              <a:rPr lang="en-US" altLang="zh-TW" sz="2000" dirty="0">
                <a:ea typeface="新細明體" panose="02020500000000000000" pitchFamily="18" charset="-120"/>
              </a:rPr>
              <a:t>: </a:t>
            </a:r>
            <a:r>
              <a:rPr lang="zh-TW" altLang="en-US" sz="2000" dirty="0">
                <a:ea typeface="新細明體" panose="02020500000000000000" pitchFamily="18" charset="-120"/>
              </a:rPr>
              <a:t>劉榮神 </a:t>
            </a:r>
            <a:r>
              <a:rPr lang="en-US" altLang="zh-TW" sz="2000" dirty="0">
                <a:ea typeface="新細明體" panose="02020500000000000000" pitchFamily="18" charset="-120"/>
              </a:rPr>
              <a:t>《</a:t>
            </a:r>
            <a:r>
              <a:rPr lang="zh-TW" altLang="en-US" sz="2000" dirty="0">
                <a:ea typeface="新細明體" panose="02020500000000000000" pitchFamily="18" charset="-120"/>
              </a:rPr>
              <a:t>全新的你</a:t>
            </a:r>
            <a:r>
              <a:rPr lang="en-US" altLang="zh-TW" sz="2000" dirty="0">
                <a:ea typeface="新細明體" panose="02020500000000000000" pitchFamily="18" charset="-120"/>
              </a:rPr>
              <a:t>》</a:t>
            </a:r>
            <a:r>
              <a:rPr lang="zh-TW" altLang="en-US" sz="2000" dirty="0">
                <a:ea typeface="新細明體" panose="02020500000000000000" pitchFamily="18" charset="-120"/>
              </a:rPr>
              <a:t>讚美之泉音樂事工版權所有</a:t>
            </a:r>
            <a:endParaRPr kumimoji="0" lang="zh-TW" altLang="en-US" sz="2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/>
              <a:ea typeface="新細明體" panose="02020500000000000000" pitchFamily="18" charset="-12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br>
              <a:rPr kumimoji="0" lang="zh-TW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新細明體" panose="02020500000000000000" pitchFamily="18" charset="-120"/>
                <a:cs typeface="+mn-cs"/>
              </a:rPr>
            </a:b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4400" b="0" i="0" u="none" strike="noStrike" kern="1200" cap="none" spc="0" normalizeH="0" baseline="0" noProof="0" dirty="0">
              <a:ln>
                <a:noFill/>
              </a:ln>
              <a:solidFill>
                <a:srgbClr val="F79646"/>
              </a:solidFill>
              <a:effectLst/>
              <a:uLnTx/>
              <a:uFillTx/>
              <a:latin typeface="HanWangYenLight" panose="02020300000000000000" pitchFamily="18" charset="-120"/>
              <a:ea typeface="HanWangYenLight" panose="02020300000000000000" pitchFamily="18" charset="-120"/>
              <a:cs typeface="+mn-cs"/>
            </a:endParaRP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2FDDA61-8986-4B98-BDE4-3733C35BEFC5}" type="slidenum">
              <a:rPr kumimoji="0" lang="en-AU" sz="2400" b="1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22</a:t>
            </a:fld>
            <a:endParaRPr kumimoji="0" lang="en-AU" sz="24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0" y="44624"/>
            <a:ext cx="91440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zh-TW" altLang="en-US" sz="5400" dirty="0">
                <a:solidFill>
                  <a:prstClr val="white"/>
                </a:solidFill>
                <a:latin typeface="HanWangYenLight" panose="02020300000000000000" pitchFamily="18" charset="-120"/>
                <a:ea typeface="HanWangYenLight" panose="02020300000000000000" pitchFamily="18" charset="-120"/>
              </a:rPr>
              <a:t>頌讚榮耀，榮耀，</a:t>
            </a:r>
            <a:endParaRPr lang="en-US" altLang="zh-TW" sz="5400" dirty="0">
              <a:solidFill>
                <a:prstClr val="white"/>
              </a:solidFill>
              <a:latin typeface="HanWangYenLight" panose="02020300000000000000" pitchFamily="18" charset="-120"/>
              <a:ea typeface="HanWangYenLight" panose="02020300000000000000" pitchFamily="18" charset="-120"/>
            </a:endParaRPr>
          </a:p>
          <a:p>
            <a:pPr lvl="0" algn="ctr"/>
            <a:r>
              <a:rPr lang="zh-TW" altLang="en-US" sz="5400" dirty="0">
                <a:solidFill>
                  <a:prstClr val="white"/>
                </a:solidFill>
                <a:latin typeface="HanWangYenLight" panose="02020300000000000000" pitchFamily="18" charset="-120"/>
                <a:ea typeface="HanWangYenLight" panose="02020300000000000000" pitchFamily="18" charset="-120"/>
              </a:rPr>
              <a:t>榮耀歸羔羊。</a:t>
            </a:r>
            <a:endParaRPr lang="en-AU" altLang="zh-TW" sz="5400" dirty="0">
              <a:solidFill>
                <a:prstClr val="white"/>
              </a:solidFill>
              <a:latin typeface="HanWangYenLight" panose="02020300000000000000" pitchFamily="18" charset="-120"/>
              <a:ea typeface="HanWangYenLight" panose="02020300000000000000" pitchFamily="18" charset="-120"/>
            </a:endParaRPr>
          </a:p>
          <a:p>
            <a:pPr lvl="0" algn="ctr"/>
            <a:r>
              <a:rPr lang="en-US" altLang="zh-TW" sz="3600" dirty="0">
                <a:solidFill>
                  <a:prstClr val="white"/>
                </a:solidFill>
                <a:ea typeface="HanWangYenLight" panose="02020300000000000000" pitchFamily="18" charset="-120"/>
              </a:rPr>
              <a:t>I sing glory, glory, </a:t>
            </a:r>
          </a:p>
          <a:p>
            <a:pPr lvl="0" algn="ctr"/>
            <a:r>
              <a:rPr lang="en-US" altLang="zh-TW" sz="3600" dirty="0">
                <a:solidFill>
                  <a:prstClr val="white"/>
                </a:solidFill>
                <a:ea typeface="HanWangYenLight" panose="02020300000000000000" pitchFamily="18" charset="-120"/>
              </a:rPr>
              <a:t>glory to the Lamb. (x2)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835696" y="6237312"/>
            <a:ext cx="792088" cy="46166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>
              <a:defRPr lang="en-AU" sz="2400" b="1" smtClean="0">
                <a:solidFill>
                  <a:schemeClr val="bg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V2c</a:t>
            </a:r>
          </a:p>
        </p:txBody>
      </p:sp>
    </p:spTree>
    <p:extLst>
      <p:ext uri="{BB962C8B-B14F-4D97-AF65-F5344CB8AC3E}">
        <p14:creationId xmlns:p14="http://schemas.microsoft.com/office/powerpoint/2010/main" val="455894374"/>
      </p:ext>
    </p:extLst>
  </p:cSld>
  <p:clrMapOvr>
    <a:masterClrMapping/>
  </p:clrMapOvr>
  <p:transition>
    <p:cut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/>
          <p:cNvSpPr txBox="1"/>
          <p:nvPr/>
        </p:nvSpPr>
        <p:spPr>
          <a:xfrm>
            <a:off x="29132" y="5085184"/>
            <a:ext cx="9144000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zh-TW" altLang="en-US" sz="4400" dirty="0">
                <a:ea typeface="新細明體" panose="02020500000000000000" pitchFamily="18" charset="-120"/>
              </a:rPr>
              <a:t>進入祢的同在</a:t>
            </a:r>
            <a:r>
              <a:rPr lang="en-US" altLang="zh-TW" sz="3200" b="1" dirty="0"/>
              <a:t>E</a:t>
            </a:r>
            <a:r>
              <a:rPr lang="en-US" sz="3200" b="1" dirty="0"/>
              <a:t>nter into Your presence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lvl="0" algn="ctr">
              <a:defRPr/>
            </a:pPr>
            <a:r>
              <a:rPr lang="zh-TW" altLang="en-US" sz="2000" dirty="0">
                <a:ea typeface="新細明體" panose="02020500000000000000" pitchFamily="18" charset="-120"/>
              </a:rPr>
              <a:t>曲</a:t>
            </a:r>
            <a:r>
              <a:rPr lang="en-US" altLang="zh-TW" sz="2000" dirty="0">
                <a:ea typeface="新細明體" panose="02020500000000000000" pitchFamily="18" charset="-120"/>
              </a:rPr>
              <a:t>﹑</a:t>
            </a:r>
            <a:r>
              <a:rPr lang="zh-TW" altLang="en-US" sz="2000" dirty="0">
                <a:ea typeface="新細明體" panose="02020500000000000000" pitchFamily="18" charset="-120"/>
              </a:rPr>
              <a:t>詞</a:t>
            </a:r>
            <a:r>
              <a:rPr lang="en-US" altLang="zh-TW" sz="2000" dirty="0">
                <a:ea typeface="新細明體" panose="02020500000000000000" pitchFamily="18" charset="-120"/>
              </a:rPr>
              <a:t>: </a:t>
            </a:r>
            <a:r>
              <a:rPr lang="zh-TW" altLang="en-US" sz="2000" dirty="0">
                <a:ea typeface="新細明體" panose="02020500000000000000" pitchFamily="18" charset="-120"/>
              </a:rPr>
              <a:t>劉榮神 </a:t>
            </a:r>
            <a:r>
              <a:rPr lang="en-US" altLang="zh-TW" sz="2000" dirty="0">
                <a:ea typeface="新細明體" panose="02020500000000000000" pitchFamily="18" charset="-120"/>
              </a:rPr>
              <a:t>《</a:t>
            </a:r>
            <a:r>
              <a:rPr lang="zh-TW" altLang="en-US" sz="2000" dirty="0">
                <a:ea typeface="新細明體" panose="02020500000000000000" pitchFamily="18" charset="-120"/>
              </a:rPr>
              <a:t>全新的你</a:t>
            </a:r>
            <a:r>
              <a:rPr lang="en-US" altLang="zh-TW" sz="2000" dirty="0">
                <a:ea typeface="新細明體" panose="02020500000000000000" pitchFamily="18" charset="-120"/>
              </a:rPr>
              <a:t>》</a:t>
            </a:r>
            <a:r>
              <a:rPr lang="zh-TW" altLang="en-US" sz="2000" dirty="0">
                <a:ea typeface="新細明體" panose="02020500000000000000" pitchFamily="18" charset="-120"/>
              </a:rPr>
              <a:t>讚美之泉音樂事工版權所有</a:t>
            </a:r>
            <a:endParaRPr kumimoji="0" lang="zh-TW" altLang="en-US" sz="2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/>
              <a:ea typeface="新細明體" panose="02020500000000000000" pitchFamily="18" charset="-12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br>
              <a:rPr kumimoji="0" lang="zh-TW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新細明體" panose="02020500000000000000" pitchFamily="18" charset="-120"/>
                <a:cs typeface="+mn-cs"/>
              </a:rPr>
            </a:b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4400" b="0" i="0" u="none" strike="noStrike" kern="1200" cap="none" spc="0" normalizeH="0" baseline="0" noProof="0" dirty="0">
              <a:ln>
                <a:noFill/>
              </a:ln>
              <a:solidFill>
                <a:srgbClr val="F79646"/>
              </a:solidFill>
              <a:effectLst/>
              <a:uLnTx/>
              <a:uFillTx/>
              <a:latin typeface="HanWangYenLight" panose="02020300000000000000" pitchFamily="18" charset="-120"/>
              <a:ea typeface="HanWangYenLight" panose="02020300000000000000" pitchFamily="18" charset="-120"/>
              <a:cs typeface="+mn-cs"/>
            </a:endParaRP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2FDDA61-8986-4B98-BDE4-3733C35BEFC5}" type="slidenum">
              <a:rPr kumimoji="0" lang="en-AU" sz="2400" b="1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</a:t>
            </a:fld>
            <a:endParaRPr kumimoji="0" lang="en-AU" sz="24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0" y="44624"/>
            <a:ext cx="910850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zh-TW" altLang="en-US" sz="5400" dirty="0">
                <a:solidFill>
                  <a:prstClr val="white"/>
                </a:solidFill>
                <a:latin typeface="HanWangYenLight" panose="02020300000000000000" pitchFamily="18" charset="-120"/>
                <a:ea typeface="HanWangYenLight" panose="02020300000000000000" pitchFamily="18" charset="-120"/>
              </a:rPr>
              <a:t>頌讚聖潔，聖潔，</a:t>
            </a:r>
            <a:endParaRPr lang="en-US" altLang="zh-TW" sz="5400" dirty="0">
              <a:solidFill>
                <a:prstClr val="white"/>
              </a:solidFill>
              <a:latin typeface="HanWangYenLight" panose="02020300000000000000" pitchFamily="18" charset="-120"/>
              <a:ea typeface="HanWangYenLight" panose="02020300000000000000" pitchFamily="18" charset="-120"/>
            </a:endParaRPr>
          </a:p>
          <a:p>
            <a:pPr lvl="0" algn="ctr"/>
            <a:r>
              <a:rPr lang="zh-TW" altLang="en-US" sz="5400" dirty="0">
                <a:solidFill>
                  <a:prstClr val="white"/>
                </a:solidFill>
                <a:latin typeface="HanWangYenLight" panose="02020300000000000000" pitchFamily="18" charset="-120"/>
                <a:ea typeface="HanWangYenLight" panose="02020300000000000000" pitchFamily="18" charset="-120"/>
              </a:rPr>
              <a:t>聖潔的真神。</a:t>
            </a:r>
            <a:endParaRPr lang="en-AU" altLang="zh-TW" sz="5400" dirty="0">
              <a:solidFill>
                <a:prstClr val="white"/>
              </a:solidFill>
              <a:latin typeface="HanWangYenLight" panose="02020300000000000000" pitchFamily="18" charset="-120"/>
              <a:ea typeface="HanWangYenLight" panose="02020300000000000000" pitchFamily="18" charset="-120"/>
            </a:endParaRPr>
          </a:p>
          <a:p>
            <a:pPr lvl="0" algn="ctr"/>
            <a:r>
              <a:rPr lang="en-US" altLang="zh-TW" sz="3600" dirty="0">
                <a:solidFill>
                  <a:prstClr val="white"/>
                </a:solidFill>
                <a:ea typeface="HanWangYenLight" panose="02020300000000000000" pitchFamily="18" charset="-120"/>
              </a:rPr>
              <a:t>I sing holy, holy, </a:t>
            </a:r>
          </a:p>
          <a:p>
            <a:pPr lvl="0" algn="ctr"/>
            <a:r>
              <a:rPr lang="en-US" altLang="zh-TW" sz="3600" dirty="0">
                <a:solidFill>
                  <a:prstClr val="white"/>
                </a:solidFill>
                <a:ea typeface="HanWangYenLight" panose="02020300000000000000" pitchFamily="18" charset="-120"/>
              </a:rPr>
              <a:t>holy is the Lord. (x2)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835696" y="6237312"/>
            <a:ext cx="792088" cy="46166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>
              <a:defRPr lang="en-AU" sz="2400" b="1" smtClean="0">
                <a:solidFill>
                  <a:schemeClr val="bg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V2d</a:t>
            </a:r>
          </a:p>
        </p:txBody>
      </p:sp>
    </p:spTree>
    <p:extLst>
      <p:ext uri="{BB962C8B-B14F-4D97-AF65-F5344CB8AC3E}">
        <p14:creationId xmlns:p14="http://schemas.microsoft.com/office/powerpoint/2010/main" val="2974319219"/>
      </p:ext>
    </p:extLst>
  </p:cSld>
  <p:clrMapOvr>
    <a:masterClrMapping/>
  </p:clrMapOvr>
  <p:transition>
    <p:cut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/>
          <p:cNvSpPr txBox="1"/>
          <p:nvPr/>
        </p:nvSpPr>
        <p:spPr>
          <a:xfrm>
            <a:off x="29132" y="5091568"/>
            <a:ext cx="9144000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zh-TW" altLang="en-US" sz="4400" dirty="0"/>
              <a:t>你的信實廣大</a:t>
            </a:r>
            <a:r>
              <a:rPr lang="en-US" sz="3200" b="1" dirty="0"/>
              <a:t>Great is Thy Faithfulness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/>
            </a:endParaRPr>
          </a:p>
          <a:p>
            <a:pPr lvl="0" algn="ctr"/>
            <a:r>
              <a:rPr lang="zh-TW" altLang="en-US" sz="2400" dirty="0"/>
              <a:t>生命聖詩，</a:t>
            </a:r>
            <a:r>
              <a:rPr lang="en-US" altLang="zh-TW" sz="2400" dirty="0"/>
              <a:t>18</a:t>
            </a:r>
            <a:br>
              <a:rPr kumimoji="0" lang="zh-TW" altLang="en-US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ea typeface="新細明體" panose="02020500000000000000" pitchFamily="18" charset="-120"/>
                <a:cs typeface="+mn-cs"/>
              </a:rPr>
            </a:br>
            <a:endParaRPr kumimoji="0" lang="en-US" sz="18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44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HanWangYenLight" panose="02020300000000000000" pitchFamily="18" charset="-120"/>
              <a:ea typeface="HanWangYenLight" panose="02020300000000000000" pitchFamily="18" charset="-120"/>
              <a:cs typeface="+mn-cs"/>
            </a:endParaRP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2FDDA61-8986-4B98-BDE4-3733C35BEFC5}" type="slidenum">
              <a:rPr kumimoji="0" lang="en-AU" sz="2400" b="1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24</a:t>
            </a:fld>
            <a:endParaRPr kumimoji="0" lang="en-AU" sz="24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0" y="44624"/>
            <a:ext cx="9108504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zh-TW" altLang="en-US" sz="5400" dirty="0">
                <a:solidFill>
                  <a:prstClr val="white"/>
                </a:solidFill>
                <a:latin typeface="HanWangYenLight" panose="02020300000000000000" pitchFamily="18" charset="-120"/>
                <a:ea typeface="HanWangYenLight" panose="02020300000000000000" pitchFamily="18" charset="-120"/>
              </a:rPr>
              <a:t>你的信實廣大，</a:t>
            </a:r>
            <a:endParaRPr lang="en-US" altLang="zh-TW" sz="5400" dirty="0">
              <a:solidFill>
                <a:prstClr val="white"/>
              </a:solidFill>
              <a:latin typeface="HanWangYenLight" panose="02020300000000000000" pitchFamily="18" charset="-120"/>
              <a:ea typeface="HanWangYenLight" panose="02020300000000000000" pitchFamily="18" charset="-120"/>
            </a:endParaRPr>
          </a:p>
          <a:p>
            <a:pPr lvl="0" algn="ctr"/>
            <a:r>
              <a:rPr lang="zh-TW" altLang="en-US" sz="5400" dirty="0">
                <a:solidFill>
                  <a:prstClr val="white"/>
                </a:solidFill>
                <a:latin typeface="HanWangYenLight" panose="02020300000000000000" pitchFamily="18" charset="-120"/>
                <a:ea typeface="HanWangYenLight" panose="02020300000000000000" pitchFamily="18" charset="-120"/>
              </a:rPr>
              <a:t>我神我天父，</a:t>
            </a:r>
            <a:endParaRPr lang="en-US" altLang="zh-TW" sz="5400" dirty="0">
              <a:solidFill>
                <a:prstClr val="white"/>
              </a:solidFill>
              <a:latin typeface="HanWangYenLight" panose="02020300000000000000" pitchFamily="18" charset="-120"/>
              <a:ea typeface="HanWangYenLight" panose="02020300000000000000" pitchFamily="18" charset="-120"/>
            </a:endParaRPr>
          </a:p>
          <a:p>
            <a:pPr lvl="0" algn="ctr"/>
            <a:r>
              <a:rPr lang="en-US" altLang="zh-TW" sz="3600" dirty="0">
                <a:solidFill>
                  <a:prstClr val="white"/>
                </a:solidFill>
                <a:ea typeface="HanWangYenLight" panose="02020300000000000000" pitchFamily="18" charset="-120"/>
              </a:rPr>
              <a:t>Great is Thy faithfulness</a:t>
            </a:r>
          </a:p>
          <a:p>
            <a:pPr lvl="0" algn="ctr"/>
            <a:r>
              <a:rPr lang="en-US" altLang="zh-TW" sz="3600" dirty="0">
                <a:solidFill>
                  <a:prstClr val="white"/>
                </a:solidFill>
                <a:ea typeface="HanWangYenLight" panose="02020300000000000000" pitchFamily="18" charset="-120"/>
              </a:rPr>
              <a:t>O God my Father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br>
              <a:rPr kumimoji="0" lang="zh-TW" altLang="en-US" sz="5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新細明體" panose="02020500000000000000" pitchFamily="18" charset="-120"/>
                <a:cs typeface="+mn-cs"/>
              </a:rPr>
            </a:br>
            <a:endParaRPr kumimoji="0" lang="en-AU" sz="3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HanWangYenLight" pitchFamily="18" charset="-120"/>
              <a:cs typeface="+mn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835696" y="6237312"/>
            <a:ext cx="792088" cy="46166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>
              <a:defRPr lang="en-AU" sz="2400" b="1" smtClean="0">
                <a:solidFill>
                  <a:schemeClr val="bg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V1a</a:t>
            </a:r>
          </a:p>
        </p:txBody>
      </p:sp>
    </p:spTree>
    <p:extLst>
      <p:ext uri="{BB962C8B-B14F-4D97-AF65-F5344CB8AC3E}">
        <p14:creationId xmlns:p14="http://schemas.microsoft.com/office/powerpoint/2010/main" val="426397016"/>
      </p:ext>
    </p:extLst>
  </p:cSld>
  <p:clrMapOvr>
    <a:masterClrMapping/>
  </p:clrMapOvr>
  <p:transition>
    <p:cut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/>
          <p:cNvSpPr txBox="1"/>
          <p:nvPr/>
        </p:nvSpPr>
        <p:spPr>
          <a:xfrm>
            <a:off x="29132" y="5091568"/>
            <a:ext cx="9144000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zh-TW" altLang="en-US" sz="4400" dirty="0"/>
              <a:t>你的信實廣大</a:t>
            </a:r>
            <a:r>
              <a:rPr lang="en-US" sz="3200" b="1" dirty="0"/>
              <a:t>Great is Thy Faithfulness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/>
            </a:endParaRPr>
          </a:p>
          <a:p>
            <a:pPr lvl="0" algn="ctr"/>
            <a:r>
              <a:rPr lang="zh-TW" altLang="en-US" sz="2400" dirty="0"/>
              <a:t>生命聖詩，</a:t>
            </a:r>
            <a:r>
              <a:rPr lang="en-US" altLang="zh-TW" sz="2400" dirty="0"/>
              <a:t>18</a:t>
            </a:r>
            <a:br>
              <a:rPr kumimoji="0" lang="zh-TW" altLang="en-US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ea typeface="新細明體" panose="02020500000000000000" pitchFamily="18" charset="-120"/>
                <a:cs typeface="+mn-cs"/>
              </a:rPr>
            </a:br>
            <a:endParaRPr kumimoji="0" lang="en-US" sz="18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44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HanWangYenLight" panose="02020300000000000000" pitchFamily="18" charset="-120"/>
              <a:ea typeface="HanWangYenLight" panose="02020300000000000000" pitchFamily="18" charset="-120"/>
              <a:cs typeface="+mn-cs"/>
            </a:endParaRP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2FDDA61-8986-4B98-BDE4-3733C35BEFC5}" type="slidenum">
              <a:rPr kumimoji="0" lang="en-AU" sz="2400" b="1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25</a:t>
            </a:fld>
            <a:endParaRPr kumimoji="0" lang="en-AU" sz="24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0" y="44624"/>
            <a:ext cx="9144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zh-TW" altLang="en-US" sz="5400" dirty="0">
                <a:solidFill>
                  <a:prstClr val="white"/>
                </a:solidFill>
                <a:latin typeface="HanWangYenLight" panose="02020300000000000000" pitchFamily="18" charset="-120"/>
                <a:ea typeface="HanWangYenLight" panose="02020300000000000000" pitchFamily="18" charset="-120"/>
              </a:rPr>
              <a:t>在你永遠沒有轉動影兒；</a:t>
            </a:r>
            <a:endParaRPr lang="en-AU" altLang="zh-TW" sz="5400" dirty="0">
              <a:solidFill>
                <a:prstClr val="white"/>
              </a:solidFill>
              <a:latin typeface="HanWangYenLight" panose="02020300000000000000" pitchFamily="18" charset="-120"/>
              <a:ea typeface="HanWangYenLight" panose="02020300000000000000" pitchFamily="18" charset="-120"/>
            </a:endParaRPr>
          </a:p>
          <a:p>
            <a:pPr lvl="0" algn="ctr"/>
            <a:r>
              <a:rPr lang="en-US" altLang="zh-TW" sz="3600" dirty="0">
                <a:solidFill>
                  <a:prstClr val="white"/>
                </a:solidFill>
                <a:ea typeface="HanWangYenLight" panose="02020300000000000000" pitchFamily="18" charset="-120"/>
              </a:rPr>
              <a:t>There is no shadow of turning with Thee; </a:t>
            </a:r>
            <a:endParaRPr kumimoji="0" lang="en-AU" sz="3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HanWangYenLight" pitchFamily="18" charset="-120"/>
              <a:cs typeface="+mn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835696" y="6237312"/>
            <a:ext cx="792088" cy="46166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>
              <a:defRPr lang="en-AU" sz="2400" b="1" smtClean="0">
                <a:solidFill>
                  <a:schemeClr val="bg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V1b</a:t>
            </a:r>
          </a:p>
        </p:txBody>
      </p:sp>
    </p:spTree>
    <p:extLst>
      <p:ext uri="{BB962C8B-B14F-4D97-AF65-F5344CB8AC3E}">
        <p14:creationId xmlns:p14="http://schemas.microsoft.com/office/powerpoint/2010/main" val="353691970"/>
      </p:ext>
    </p:extLst>
  </p:cSld>
  <p:clrMapOvr>
    <a:masterClrMapping/>
  </p:clrMapOvr>
  <p:transition>
    <p:cut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/>
          <p:cNvSpPr txBox="1"/>
          <p:nvPr/>
        </p:nvSpPr>
        <p:spPr>
          <a:xfrm>
            <a:off x="29132" y="5085184"/>
            <a:ext cx="9144000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zh-TW" altLang="en-US" sz="4400" dirty="0"/>
              <a:t>你的信實廣大</a:t>
            </a:r>
            <a:r>
              <a:rPr lang="en-US" sz="3200" b="1" dirty="0"/>
              <a:t>Great is Thy Faithfulness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/>
            </a:endParaRPr>
          </a:p>
          <a:p>
            <a:pPr lvl="0" algn="ctr"/>
            <a:r>
              <a:rPr lang="zh-TW" altLang="en-US" sz="2400" dirty="0"/>
              <a:t>生命聖詩，</a:t>
            </a:r>
            <a:r>
              <a:rPr lang="en-US" altLang="zh-TW" sz="2400" dirty="0"/>
              <a:t>18</a:t>
            </a:r>
            <a:br>
              <a:rPr kumimoji="0" lang="zh-TW" altLang="en-US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ea typeface="新細明體" panose="02020500000000000000" pitchFamily="18" charset="-120"/>
                <a:cs typeface="+mn-cs"/>
              </a:rPr>
            </a:br>
            <a:endParaRPr kumimoji="0" lang="en-US" sz="18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44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HanWangYenLight" panose="02020300000000000000" pitchFamily="18" charset="-120"/>
              <a:ea typeface="HanWangYenLight" panose="02020300000000000000" pitchFamily="18" charset="-120"/>
              <a:cs typeface="+mn-cs"/>
            </a:endParaRP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2FDDA61-8986-4B98-BDE4-3733C35BEFC5}" type="slidenum">
              <a:rPr kumimoji="0" lang="en-AU" sz="2400" b="1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26</a:t>
            </a:fld>
            <a:endParaRPr kumimoji="0" lang="en-AU" sz="24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0" y="44624"/>
            <a:ext cx="9108504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zh-TW" altLang="en-US" sz="5400" dirty="0">
                <a:solidFill>
                  <a:prstClr val="white"/>
                </a:solidFill>
                <a:latin typeface="HanWangYenLight" panose="02020300000000000000" pitchFamily="18" charset="-120"/>
                <a:ea typeface="HanWangYenLight" panose="02020300000000000000" pitchFamily="18" charset="-120"/>
              </a:rPr>
              <a:t>永不改變，</a:t>
            </a:r>
            <a:endParaRPr lang="en-US" altLang="zh-TW" sz="5400" dirty="0">
              <a:solidFill>
                <a:prstClr val="white"/>
              </a:solidFill>
              <a:latin typeface="HanWangYenLight" panose="02020300000000000000" pitchFamily="18" charset="-120"/>
              <a:ea typeface="HanWangYenLight" panose="02020300000000000000" pitchFamily="18" charset="-120"/>
            </a:endParaRPr>
          </a:p>
          <a:p>
            <a:pPr lvl="0" algn="ctr"/>
            <a:r>
              <a:rPr lang="zh-TW" altLang="en-US" sz="5400" dirty="0">
                <a:solidFill>
                  <a:prstClr val="white"/>
                </a:solidFill>
                <a:latin typeface="HanWangYenLight" panose="02020300000000000000" pitchFamily="18" charset="-120"/>
                <a:ea typeface="HanWangYenLight" panose="02020300000000000000" pitchFamily="18" charset="-120"/>
              </a:rPr>
              <a:t>父神每天施憐憫，</a:t>
            </a:r>
            <a:endParaRPr lang="en-AU" altLang="zh-TW" sz="5400" dirty="0">
              <a:solidFill>
                <a:prstClr val="white"/>
              </a:solidFill>
              <a:latin typeface="HanWangYenLight" panose="02020300000000000000" pitchFamily="18" charset="-120"/>
              <a:ea typeface="HanWangYenLight" panose="02020300000000000000" pitchFamily="18" charset="-120"/>
            </a:endParaRPr>
          </a:p>
          <a:p>
            <a:pPr lvl="0" algn="ctr"/>
            <a:r>
              <a:rPr lang="en-US" altLang="zh-TW" sz="3600" dirty="0">
                <a:solidFill>
                  <a:prstClr val="white"/>
                </a:solidFill>
                <a:ea typeface="HanWangYenLight" panose="02020300000000000000" pitchFamily="18" charset="-120"/>
              </a:rPr>
              <a:t>Thou </a:t>
            </a:r>
            <a:r>
              <a:rPr lang="en-US" altLang="zh-TW" sz="3600" dirty="0" err="1">
                <a:solidFill>
                  <a:prstClr val="white"/>
                </a:solidFill>
                <a:ea typeface="HanWangYenLight" panose="02020300000000000000" pitchFamily="18" charset="-120"/>
              </a:rPr>
              <a:t>chang-est</a:t>
            </a:r>
            <a:r>
              <a:rPr lang="en-US" altLang="zh-TW" sz="3600" dirty="0">
                <a:solidFill>
                  <a:prstClr val="white"/>
                </a:solidFill>
                <a:ea typeface="HanWangYenLight" panose="02020300000000000000" pitchFamily="18" charset="-120"/>
              </a:rPr>
              <a:t> not</a:t>
            </a:r>
            <a:r>
              <a:rPr lang="en-AU" altLang="zh-TW" sz="5400" dirty="0">
                <a:solidFill>
                  <a:prstClr val="white"/>
                </a:solidFill>
                <a:ea typeface="新細明體" panose="02020500000000000000" pitchFamily="18" charset="-120"/>
              </a:rPr>
              <a:t>,</a:t>
            </a:r>
          </a:p>
          <a:p>
            <a:pPr lvl="0" algn="ctr"/>
            <a:r>
              <a:rPr lang="en-US" altLang="zh-TW" sz="3600" dirty="0">
                <a:solidFill>
                  <a:prstClr val="white"/>
                </a:solidFill>
                <a:ea typeface="HanWangYenLight" panose="02020300000000000000" pitchFamily="18" charset="-120"/>
              </a:rPr>
              <a:t>Thy compassions they fail not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835696" y="6237312"/>
            <a:ext cx="792088" cy="46166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>
              <a:defRPr lang="en-AU" sz="2400" b="1" smtClean="0">
                <a:solidFill>
                  <a:schemeClr val="bg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V1c</a:t>
            </a:r>
          </a:p>
        </p:txBody>
      </p:sp>
    </p:spTree>
    <p:extLst>
      <p:ext uri="{BB962C8B-B14F-4D97-AF65-F5344CB8AC3E}">
        <p14:creationId xmlns:p14="http://schemas.microsoft.com/office/powerpoint/2010/main" val="1724788055"/>
      </p:ext>
    </p:extLst>
  </p:cSld>
  <p:clrMapOvr>
    <a:masterClrMapping/>
  </p:clrMapOvr>
  <p:transition>
    <p:cut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/>
          <p:cNvSpPr txBox="1"/>
          <p:nvPr/>
        </p:nvSpPr>
        <p:spPr>
          <a:xfrm>
            <a:off x="29132" y="5085184"/>
            <a:ext cx="9144000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zh-TW" altLang="en-US" sz="4400" dirty="0"/>
              <a:t>你的信實廣大</a:t>
            </a:r>
            <a:r>
              <a:rPr lang="en-US" sz="3200" b="1" dirty="0"/>
              <a:t>Great is Thy Faithfulness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/>
            </a:endParaRPr>
          </a:p>
          <a:p>
            <a:pPr lvl="0" algn="ctr"/>
            <a:r>
              <a:rPr lang="zh-TW" altLang="en-US" sz="2400" dirty="0"/>
              <a:t>生命聖詩，</a:t>
            </a:r>
            <a:r>
              <a:rPr lang="en-US" altLang="zh-TW" sz="2400" dirty="0"/>
              <a:t>18</a:t>
            </a:r>
            <a:br>
              <a:rPr kumimoji="0" lang="zh-TW" altLang="en-US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ea typeface="新細明體" panose="02020500000000000000" pitchFamily="18" charset="-120"/>
                <a:cs typeface="+mn-cs"/>
              </a:rPr>
            </a:br>
            <a:endParaRPr kumimoji="0" lang="en-US" sz="18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44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HanWangYenLight" panose="02020300000000000000" pitchFamily="18" charset="-120"/>
              <a:ea typeface="HanWangYenLight" panose="02020300000000000000" pitchFamily="18" charset="-120"/>
              <a:cs typeface="+mn-cs"/>
            </a:endParaRP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2FDDA61-8986-4B98-BDE4-3733C35BEFC5}" type="slidenum">
              <a:rPr kumimoji="0" lang="en-AU" sz="2400" b="1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27</a:t>
            </a:fld>
            <a:endParaRPr kumimoji="0" lang="en-AU" sz="24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0" y="44624"/>
            <a:ext cx="910850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zh-TW" altLang="en-US" sz="5400" dirty="0">
                <a:solidFill>
                  <a:prstClr val="white"/>
                </a:solidFill>
                <a:latin typeface="HanWangYenLight" panose="02020300000000000000" pitchFamily="18" charset="-120"/>
                <a:ea typeface="HanWangYenLight" panose="02020300000000000000" pitchFamily="18" charset="-120"/>
              </a:rPr>
              <a:t>無始無終上主，</a:t>
            </a:r>
            <a:endParaRPr lang="en-US" altLang="zh-TW" sz="5400" dirty="0">
              <a:solidFill>
                <a:prstClr val="white"/>
              </a:solidFill>
              <a:latin typeface="HanWangYenLight" panose="02020300000000000000" pitchFamily="18" charset="-120"/>
              <a:ea typeface="HanWangYenLight" panose="02020300000000000000" pitchFamily="18" charset="-120"/>
            </a:endParaRPr>
          </a:p>
          <a:p>
            <a:pPr lvl="0" algn="ctr"/>
            <a:r>
              <a:rPr lang="zh-TW" altLang="en-US" sz="5400" dirty="0">
                <a:solidFill>
                  <a:prstClr val="white"/>
                </a:solidFill>
                <a:latin typeface="HanWangYenLight" panose="02020300000000000000" pitchFamily="18" charset="-120"/>
                <a:ea typeface="HanWangYenLight" panose="02020300000000000000" pitchFamily="18" charset="-120"/>
              </a:rPr>
              <a:t>施恩不盡。</a:t>
            </a:r>
            <a:endParaRPr lang="en-AU" altLang="zh-TW" sz="5400" dirty="0">
              <a:solidFill>
                <a:prstClr val="white"/>
              </a:solidFill>
              <a:latin typeface="HanWangYenLight" panose="02020300000000000000" pitchFamily="18" charset="-120"/>
              <a:ea typeface="HanWangYenLight" panose="02020300000000000000" pitchFamily="18" charset="-120"/>
            </a:endParaRPr>
          </a:p>
          <a:p>
            <a:pPr lvl="0" algn="ctr"/>
            <a:r>
              <a:rPr lang="en-US" altLang="zh-TW" sz="3600" dirty="0">
                <a:solidFill>
                  <a:prstClr val="white"/>
                </a:solidFill>
                <a:ea typeface="HanWangYenLight" panose="02020300000000000000" pitchFamily="18" charset="-120"/>
              </a:rPr>
              <a:t>As Thou hast been</a:t>
            </a:r>
          </a:p>
          <a:p>
            <a:pPr lvl="0" algn="ctr"/>
            <a:r>
              <a:rPr lang="en-US" altLang="zh-TW" sz="3600" dirty="0">
                <a:solidFill>
                  <a:prstClr val="white"/>
                </a:solidFill>
                <a:ea typeface="HanWangYenLight" panose="02020300000000000000" pitchFamily="18" charset="-120"/>
              </a:rPr>
              <a:t>Thou forever wilt be</a:t>
            </a:r>
            <a:endParaRPr kumimoji="0" lang="en-AU" sz="3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HanWangYenLight" pitchFamily="18" charset="-120"/>
              <a:cs typeface="+mn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835696" y="6237312"/>
            <a:ext cx="792088" cy="46166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>
              <a:defRPr lang="en-AU" sz="2400" b="1" smtClean="0">
                <a:solidFill>
                  <a:schemeClr val="bg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V1d</a:t>
            </a:r>
          </a:p>
        </p:txBody>
      </p:sp>
    </p:spTree>
    <p:extLst>
      <p:ext uri="{BB962C8B-B14F-4D97-AF65-F5344CB8AC3E}">
        <p14:creationId xmlns:p14="http://schemas.microsoft.com/office/powerpoint/2010/main" val="3991325672"/>
      </p:ext>
    </p:extLst>
  </p:cSld>
  <p:clrMapOvr>
    <a:masterClrMapping/>
  </p:clrMapOvr>
  <p:transition>
    <p:cut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/>
          <p:cNvSpPr txBox="1"/>
          <p:nvPr/>
        </p:nvSpPr>
        <p:spPr>
          <a:xfrm>
            <a:off x="29132" y="5085184"/>
            <a:ext cx="9144000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zh-TW" altLang="en-US" sz="4400" dirty="0"/>
              <a:t>你的信實廣大</a:t>
            </a:r>
            <a:r>
              <a:rPr lang="en-US" sz="3200" b="1" dirty="0"/>
              <a:t>Great is Thy Faithfulness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/>
            </a:endParaRPr>
          </a:p>
          <a:p>
            <a:pPr lvl="0" algn="ctr"/>
            <a:r>
              <a:rPr lang="zh-TW" altLang="en-US" sz="2400" dirty="0"/>
              <a:t>生命聖詩，</a:t>
            </a:r>
            <a:r>
              <a:rPr lang="en-US" altLang="zh-TW" sz="2400" dirty="0"/>
              <a:t>18</a:t>
            </a:r>
            <a:br>
              <a:rPr kumimoji="0" lang="zh-TW" altLang="en-US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ea typeface="新細明體" panose="02020500000000000000" pitchFamily="18" charset="-120"/>
                <a:cs typeface="+mn-cs"/>
              </a:rPr>
            </a:br>
            <a:endParaRPr kumimoji="0" lang="en-US" sz="18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44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HanWangYenLight" panose="02020300000000000000" pitchFamily="18" charset="-120"/>
              <a:ea typeface="HanWangYenLight" panose="02020300000000000000" pitchFamily="18" charset="-120"/>
              <a:cs typeface="+mn-cs"/>
            </a:endParaRP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2FDDA61-8986-4B98-BDE4-3733C35BEFC5}" type="slidenum">
              <a:rPr kumimoji="0" lang="en-AU" sz="2400" b="1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28</a:t>
            </a:fld>
            <a:endParaRPr kumimoji="0" lang="en-AU" sz="24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0" y="44624"/>
            <a:ext cx="903649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zh-TW" altLang="en-US" sz="5400" dirty="0">
                <a:solidFill>
                  <a:prstClr val="white"/>
                </a:solidFill>
                <a:latin typeface="HanWangYenLight" panose="02020300000000000000" pitchFamily="18" charset="-120"/>
                <a:ea typeface="HanWangYenLight" panose="02020300000000000000" pitchFamily="18" charset="-120"/>
              </a:rPr>
              <a:t>你的信實廣大，</a:t>
            </a:r>
            <a:endParaRPr lang="en-US" altLang="zh-TW" sz="5400" dirty="0">
              <a:solidFill>
                <a:prstClr val="white"/>
              </a:solidFill>
              <a:latin typeface="HanWangYenLight" panose="02020300000000000000" pitchFamily="18" charset="-120"/>
              <a:ea typeface="HanWangYenLight" panose="02020300000000000000" pitchFamily="18" charset="-120"/>
            </a:endParaRPr>
          </a:p>
          <a:p>
            <a:pPr lvl="0" algn="ctr"/>
            <a:r>
              <a:rPr lang="zh-TW" altLang="en-US" sz="5400" dirty="0">
                <a:solidFill>
                  <a:prstClr val="white"/>
                </a:solidFill>
                <a:latin typeface="HanWangYenLight" panose="02020300000000000000" pitchFamily="18" charset="-120"/>
                <a:ea typeface="HanWangYenLight" panose="02020300000000000000" pitchFamily="18" charset="-120"/>
              </a:rPr>
              <a:t>你的信實廣大，</a:t>
            </a:r>
            <a:endParaRPr lang="en-US" altLang="zh-TW" sz="5400" dirty="0">
              <a:solidFill>
                <a:prstClr val="white"/>
              </a:solidFill>
              <a:latin typeface="HanWangYenLight" panose="02020300000000000000" pitchFamily="18" charset="-120"/>
              <a:ea typeface="HanWangYenLight" panose="02020300000000000000" pitchFamily="18" charset="-120"/>
            </a:endParaRPr>
          </a:p>
          <a:p>
            <a:pPr lvl="0" algn="ctr"/>
            <a:r>
              <a:rPr lang="en-US" altLang="zh-TW" sz="3600" dirty="0">
                <a:solidFill>
                  <a:prstClr val="white"/>
                </a:solidFill>
                <a:ea typeface="HanWangYenLight" panose="02020300000000000000" pitchFamily="18" charset="-120"/>
              </a:rPr>
              <a:t>Great is Thy faith-</a:t>
            </a:r>
            <a:r>
              <a:rPr lang="en-US" altLang="zh-TW" sz="3600" dirty="0" err="1">
                <a:solidFill>
                  <a:prstClr val="white"/>
                </a:solidFill>
                <a:ea typeface="HanWangYenLight" panose="02020300000000000000" pitchFamily="18" charset="-120"/>
              </a:rPr>
              <a:t>ful</a:t>
            </a:r>
            <a:r>
              <a:rPr lang="en-US" altLang="zh-TW" sz="3600" dirty="0">
                <a:solidFill>
                  <a:prstClr val="white"/>
                </a:solidFill>
                <a:ea typeface="HanWangYenLight" panose="02020300000000000000" pitchFamily="18" charset="-120"/>
              </a:rPr>
              <a:t>-ness!</a:t>
            </a:r>
          </a:p>
          <a:p>
            <a:pPr algn="ctr"/>
            <a:r>
              <a:rPr lang="en-US" altLang="zh-TW" sz="3600" dirty="0">
                <a:solidFill>
                  <a:prstClr val="white"/>
                </a:solidFill>
                <a:ea typeface="HanWangYenLight" panose="02020300000000000000" pitchFamily="18" charset="-120"/>
              </a:rPr>
              <a:t>Great is Thy faith-</a:t>
            </a:r>
            <a:r>
              <a:rPr lang="en-US" altLang="zh-TW" sz="3600" dirty="0" err="1">
                <a:solidFill>
                  <a:prstClr val="white"/>
                </a:solidFill>
                <a:ea typeface="HanWangYenLight" panose="02020300000000000000" pitchFamily="18" charset="-120"/>
              </a:rPr>
              <a:t>ful</a:t>
            </a:r>
            <a:r>
              <a:rPr lang="en-US" altLang="zh-TW" sz="3600" dirty="0">
                <a:solidFill>
                  <a:prstClr val="white"/>
                </a:solidFill>
                <a:ea typeface="HanWangYenLight" panose="02020300000000000000" pitchFamily="18" charset="-120"/>
              </a:rPr>
              <a:t>-ness!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835696" y="6237312"/>
            <a:ext cx="792088" cy="46166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>
              <a:defRPr lang="en-AU" sz="2400" b="1" smtClean="0">
                <a:solidFill>
                  <a:schemeClr val="bg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dirty="0">
                <a:solidFill>
                  <a:prstClr val="black"/>
                </a:solidFill>
                <a:latin typeface="Calibri"/>
              </a:rPr>
              <a:t>C1</a:t>
            </a:r>
            <a:endParaRPr kumimoji="0" lang="en-AU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35631173"/>
      </p:ext>
    </p:extLst>
  </p:cSld>
  <p:clrMapOvr>
    <a:masterClrMapping/>
  </p:clrMapOvr>
  <p:transition>
    <p:cut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/>
          <p:cNvSpPr txBox="1"/>
          <p:nvPr/>
        </p:nvSpPr>
        <p:spPr>
          <a:xfrm>
            <a:off x="29132" y="5085184"/>
            <a:ext cx="9144000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zh-TW" altLang="en-US" sz="4400" dirty="0"/>
              <a:t>你的信實廣大</a:t>
            </a:r>
            <a:r>
              <a:rPr lang="en-US" sz="3200" b="1" dirty="0"/>
              <a:t>Great is Thy Faithfulness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/>
            </a:endParaRPr>
          </a:p>
          <a:p>
            <a:pPr lvl="0" algn="ctr"/>
            <a:r>
              <a:rPr lang="zh-TW" altLang="en-US" sz="2400" dirty="0"/>
              <a:t>生命聖詩，</a:t>
            </a:r>
            <a:r>
              <a:rPr lang="en-US" altLang="zh-TW" sz="2400" dirty="0"/>
              <a:t>18</a:t>
            </a:r>
            <a:br>
              <a:rPr kumimoji="0" lang="zh-TW" altLang="en-US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ea typeface="新細明體" panose="02020500000000000000" pitchFamily="18" charset="-120"/>
                <a:cs typeface="+mn-cs"/>
              </a:rPr>
            </a:br>
            <a:endParaRPr kumimoji="0" lang="en-US" sz="18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44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HanWangYenLight" panose="02020300000000000000" pitchFamily="18" charset="-120"/>
              <a:ea typeface="HanWangYenLight" panose="02020300000000000000" pitchFamily="18" charset="-120"/>
              <a:cs typeface="+mn-cs"/>
            </a:endParaRP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2FDDA61-8986-4B98-BDE4-3733C35BEFC5}" type="slidenum">
              <a:rPr kumimoji="0" lang="en-AU" sz="2400" b="1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29</a:t>
            </a:fld>
            <a:endParaRPr kumimoji="0" lang="en-AU" sz="24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0" y="44624"/>
            <a:ext cx="9144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zh-TW" altLang="en-US" sz="5400" dirty="0">
                <a:solidFill>
                  <a:prstClr val="white"/>
                </a:solidFill>
                <a:latin typeface="HanWangYenLight" panose="02020300000000000000" pitchFamily="18" charset="-120"/>
                <a:ea typeface="HanWangYenLight" panose="02020300000000000000" pitchFamily="18" charset="-120"/>
              </a:rPr>
              <a:t>清晨復清晨，</a:t>
            </a:r>
            <a:endParaRPr lang="en-US" altLang="zh-TW" sz="5400" dirty="0">
              <a:solidFill>
                <a:prstClr val="white"/>
              </a:solidFill>
              <a:latin typeface="HanWangYenLight" panose="02020300000000000000" pitchFamily="18" charset="-120"/>
              <a:ea typeface="HanWangYenLight" panose="02020300000000000000" pitchFamily="18" charset="-120"/>
            </a:endParaRPr>
          </a:p>
          <a:p>
            <a:pPr lvl="0" algn="ctr"/>
            <a:r>
              <a:rPr lang="zh-TW" altLang="en-US" sz="5400" dirty="0">
                <a:solidFill>
                  <a:prstClr val="white"/>
                </a:solidFill>
                <a:latin typeface="HanWangYenLight" panose="02020300000000000000" pitchFamily="18" charset="-120"/>
                <a:ea typeface="HanWangYenLight" panose="02020300000000000000" pitchFamily="18" charset="-120"/>
              </a:rPr>
              <a:t>更經歷新恩；</a:t>
            </a:r>
            <a:endParaRPr lang="en-US" altLang="zh-TW" sz="5400" dirty="0">
              <a:solidFill>
                <a:prstClr val="white"/>
              </a:solidFill>
              <a:latin typeface="HanWangYenLight" panose="02020300000000000000" pitchFamily="18" charset="-120"/>
              <a:ea typeface="HanWangYenLight" panose="02020300000000000000" pitchFamily="18" charset="-120"/>
            </a:endParaRPr>
          </a:p>
          <a:p>
            <a:pPr lvl="0" algn="ctr"/>
            <a:r>
              <a:rPr lang="en-US" altLang="zh-TW" sz="3600" dirty="0">
                <a:solidFill>
                  <a:prstClr val="white"/>
                </a:solidFill>
                <a:ea typeface="HanWangYenLight" panose="02020300000000000000" pitchFamily="18" charset="-120"/>
              </a:rPr>
              <a:t>Morning by morning new mercies I see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835696" y="6237312"/>
            <a:ext cx="792088" cy="46166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>
              <a:defRPr lang="en-AU" sz="2400" b="1" smtClean="0">
                <a:solidFill>
                  <a:schemeClr val="bg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dirty="0">
                <a:solidFill>
                  <a:prstClr val="black"/>
                </a:solidFill>
                <a:latin typeface="Calibri"/>
              </a:rPr>
              <a:t>C2</a:t>
            </a:r>
            <a:endParaRPr kumimoji="0" lang="en-AU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306917"/>
      </p:ext>
    </p:extLst>
  </p:cSld>
  <p:clrMapOvr>
    <a:masterClrMapping/>
  </p:clrMapOvr>
  <p:transition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lide Number Placehold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DDA61-8986-4B98-BDE4-3733C35BEFC5}" type="slidenum">
              <a:rPr lang="en-AU" smtClean="0"/>
              <a:pPr/>
              <a:t>3</a:t>
            </a:fld>
            <a:endParaRPr lang="en-AU"/>
          </a:p>
        </p:txBody>
      </p:sp>
      <p:sp>
        <p:nvSpPr>
          <p:cNvPr id="2" name="Rectangle 1"/>
          <p:cNvSpPr/>
          <p:nvPr/>
        </p:nvSpPr>
        <p:spPr>
          <a:xfrm>
            <a:off x="2915816" y="2348880"/>
            <a:ext cx="432048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en-US" sz="7200" b="1" dirty="0" err="1">
                <a:latin typeface="HanWangYenLight" pitchFamily="18" charset="-120"/>
                <a:ea typeface="HanWangYenLight" pitchFamily="18" charset="-120"/>
              </a:rPr>
              <a:t>默禱</a:t>
            </a:r>
            <a:endParaRPr lang="en-AU" sz="7200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/>
          <p:cNvSpPr txBox="1"/>
          <p:nvPr/>
        </p:nvSpPr>
        <p:spPr>
          <a:xfrm>
            <a:off x="29132" y="5085184"/>
            <a:ext cx="9144000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zh-TW" altLang="en-US" sz="4400" dirty="0"/>
              <a:t>你的信實廣大</a:t>
            </a:r>
            <a:r>
              <a:rPr lang="en-US" sz="3200" b="1" dirty="0"/>
              <a:t>Great is Thy Faithfulness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/>
            </a:endParaRPr>
          </a:p>
          <a:p>
            <a:pPr lvl="0" algn="ctr"/>
            <a:r>
              <a:rPr lang="zh-TW" altLang="en-US" sz="2400" dirty="0"/>
              <a:t>生命聖詩，</a:t>
            </a:r>
            <a:r>
              <a:rPr lang="en-US" altLang="zh-TW" sz="2400" dirty="0"/>
              <a:t>18</a:t>
            </a:r>
            <a:br>
              <a:rPr kumimoji="0" lang="zh-TW" altLang="en-US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ea typeface="新細明體" panose="02020500000000000000" pitchFamily="18" charset="-120"/>
                <a:cs typeface="+mn-cs"/>
              </a:rPr>
            </a:br>
            <a:endParaRPr kumimoji="0" lang="en-US" sz="18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44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HanWangYenLight" panose="02020300000000000000" pitchFamily="18" charset="-120"/>
              <a:ea typeface="HanWangYenLight" panose="02020300000000000000" pitchFamily="18" charset="-120"/>
              <a:cs typeface="+mn-cs"/>
            </a:endParaRP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2FDDA61-8986-4B98-BDE4-3733C35BEFC5}" type="slidenum">
              <a:rPr kumimoji="0" lang="en-AU" sz="2400" b="1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30</a:t>
            </a:fld>
            <a:endParaRPr kumimoji="0" lang="en-AU" sz="24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0" y="44624"/>
            <a:ext cx="910850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zh-TW" altLang="en-US" sz="5400" dirty="0">
                <a:solidFill>
                  <a:prstClr val="white"/>
                </a:solidFill>
                <a:latin typeface="HanWangYenLight" panose="02020300000000000000" pitchFamily="18" charset="-120"/>
                <a:ea typeface="HanWangYenLight" panose="02020300000000000000" pitchFamily="18" charset="-120"/>
              </a:rPr>
              <a:t>我所需用你恩手豐富預備，</a:t>
            </a:r>
            <a:endParaRPr lang="en-US" altLang="zh-TW" sz="5400" dirty="0">
              <a:solidFill>
                <a:prstClr val="white"/>
              </a:solidFill>
              <a:latin typeface="HanWangYenLight" panose="02020300000000000000" pitchFamily="18" charset="-120"/>
              <a:ea typeface="HanWangYenLight" panose="02020300000000000000" pitchFamily="18" charset="-120"/>
            </a:endParaRPr>
          </a:p>
          <a:p>
            <a:pPr lvl="0" algn="ctr"/>
            <a:r>
              <a:rPr lang="zh-TW" altLang="en-US" sz="5400" dirty="0">
                <a:solidFill>
                  <a:prstClr val="white"/>
                </a:solidFill>
                <a:ea typeface="HanWangYenLight" panose="02020300000000000000" pitchFamily="18" charset="-120"/>
              </a:rPr>
              <a:t>你的信實廣大，顯在我身。</a:t>
            </a:r>
            <a:endParaRPr lang="en-US" altLang="zh-TW" sz="5400" dirty="0">
              <a:solidFill>
                <a:prstClr val="white"/>
              </a:solidFill>
              <a:ea typeface="HanWangYenLight" panose="02020300000000000000" pitchFamily="18" charset="-120"/>
            </a:endParaRPr>
          </a:p>
          <a:p>
            <a:pPr lvl="0" algn="ctr"/>
            <a:r>
              <a:rPr lang="en-US" altLang="zh-TW" sz="3600" dirty="0">
                <a:solidFill>
                  <a:prstClr val="white"/>
                </a:solidFill>
                <a:ea typeface="HanWangYenLight" panose="02020300000000000000" pitchFamily="18" charset="-120"/>
              </a:rPr>
              <a:t>And all I have needed Thy hand hath provided</a:t>
            </a:r>
          </a:p>
          <a:p>
            <a:pPr lvl="0" algn="ctr"/>
            <a:r>
              <a:rPr lang="en-US" altLang="zh-TW" sz="3600" dirty="0">
                <a:solidFill>
                  <a:prstClr val="white"/>
                </a:solidFill>
                <a:ea typeface="HanWangYenLight" panose="02020300000000000000" pitchFamily="18" charset="-120"/>
              </a:rPr>
              <a:t>Great is Thy faithfulness, Lord, unto me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835696" y="6237312"/>
            <a:ext cx="792088" cy="46166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>
              <a:defRPr lang="en-AU" sz="2400" b="1" smtClean="0">
                <a:solidFill>
                  <a:schemeClr val="bg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dirty="0">
                <a:solidFill>
                  <a:prstClr val="black"/>
                </a:solidFill>
                <a:latin typeface="Calibri"/>
              </a:rPr>
              <a:t>C3</a:t>
            </a:r>
            <a:endParaRPr kumimoji="0" lang="en-AU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79740791"/>
      </p:ext>
    </p:extLst>
  </p:cSld>
  <p:clrMapOvr>
    <a:masterClrMapping/>
  </p:clrMapOvr>
  <p:transition>
    <p:cut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/>
          <p:cNvSpPr txBox="1"/>
          <p:nvPr/>
        </p:nvSpPr>
        <p:spPr>
          <a:xfrm>
            <a:off x="29132" y="5091568"/>
            <a:ext cx="9144000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zh-TW" altLang="en-US" sz="4400" dirty="0"/>
              <a:t>你的信實廣大</a:t>
            </a:r>
            <a:r>
              <a:rPr lang="en-US" sz="3200" b="1" dirty="0"/>
              <a:t>Great is Thy Faithfulness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/>
            </a:endParaRPr>
          </a:p>
          <a:p>
            <a:pPr lvl="0" algn="ctr"/>
            <a:r>
              <a:rPr lang="zh-TW" altLang="en-US" sz="2400" dirty="0"/>
              <a:t>生命聖詩，</a:t>
            </a:r>
            <a:r>
              <a:rPr lang="en-US" altLang="zh-TW" sz="2400" dirty="0"/>
              <a:t>18</a:t>
            </a:r>
            <a:br>
              <a:rPr kumimoji="0" lang="zh-TW" altLang="en-US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ea typeface="新細明體" panose="02020500000000000000" pitchFamily="18" charset="-120"/>
                <a:cs typeface="+mn-cs"/>
              </a:rPr>
            </a:br>
            <a:endParaRPr kumimoji="0" lang="en-US" sz="18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44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HanWangYenLight" panose="02020300000000000000" pitchFamily="18" charset="-120"/>
              <a:ea typeface="HanWangYenLight" panose="02020300000000000000" pitchFamily="18" charset="-120"/>
              <a:cs typeface="+mn-cs"/>
            </a:endParaRP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2FDDA61-8986-4B98-BDE4-3733C35BEFC5}" type="slidenum">
              <a:rPr kumimoji="0" lang="en-AU" sz="2400" b="1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31</a:t>
            </a:fld>
            <a:endParaRPr kumimoji="0" lang="en-AU" sz="24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0" y="44624"/>
            <a:ext cx="910850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zh-TW" altLang="en-US" sz="5400" dirty="0">
                <a:solidFill>
                  <a:prstClr val="white"/>
                </a:solidFill>
                <a:latin typeface="HanWangYenLight" panose="02020300000000000000" pitchFamily="18" charset="-120"/>
                <a:ea typeface="HanWangYenLight" panose="02020300000000000000" pitchFamily="18" charset="-120"/>
              </a:rPr>
              <a:t>春夏秋冬四季，有栽種收成，</a:t>
            </a:r>
          </a:p>
          <a:p>
            <a:pPr lvl="0" algn="ctr"/>
            <a:r>
              <a:rPr lang="zh-TW" altLang="en-US" sz="5400" dirty="0">
                <a:solidFill>
                  <a:prstClr val="white"/>
                </a:solidFill>
                <a:latin typeface="HanWangYenLight" panose="02020300000000000000" pitchFamily="18" charset="-120"/>
                <a:ea typeface="HanWangYenLight" panose="02020300000000000000" pitchFamily="18" charset="-120"/>
              </a:rPr>
              <a:t>日月星辰時刻運轉不停；</a:t>
            </a:r>
            <a:endParaRPr lang="en-US" altLang="zh-TW" sz="5400" dirty="0">
              <a:solidFill>
                <a:prstClr val="white"/>
              </a:solidFill>
              <a:latin typeface="HanWangYenLight" panose="02020300000000000000" pitchFamily="18" charset="-120"/>
              <a:ea typeface="HanWangYenLight" panose="02020300000000000000" pitchFamily="18" charset="-120"/>
            </a:endParaRPr>
          </a:p>
          <a:p>
            <a:pPr lvl="0" algn="ctr"/>
            <a:r>
              <a:rPr lang="en-US" altLang="zh-TW" sz="3600" dirty="0">
                <a:solidFill>
                  <a:prstClr val="white"/>
                </a:solidFill>
                <a:ea typeface="HanWangYenLight" panose="02020300000000000000" pitchFamily="18" charset="-120"/>
              </a:rPr>
              <a:t>Summer and winter, and spring time and harvest,</a:t>
            </a:r>
          </a:p>
          <a:p>
            <a:pPr lvl="0" algn="ctr"/>
            <a:r>
              <a:rPr lang="en-US" altLang="zh-TW" sz="3600" dirty="0">
                <a:solidFill>
                  <a:prstClr val="white"/>
                </a:solidFill>
                <a:ea typeface="HanWangYenLight" panose="02020300000000000000" pitchFamily="18" charset="-120"/>
              </a:rPr>
              <a:t>Sun, moon, and stars in their courses above</a:t>
            </a:r>
            <a:br>
              <a:rPr kumimoji="0" lang="zh-TW" altLang="en-US" sz="5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新細明體" panose="02020500000000000000" pitchFamily="18" charset="-120"/>
                <a:cs typeface="+mn-cs"/>
              </a:rPr>
            </a:br>
            <a:endParaRPr kumimoji="0" lang="en-AU" sz="3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HanWangYenLight" pitchFamily="18" charset="-120"/>
              <a:cs typeface="+mn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835696" y="6237312"/>
            <a:ext cx="792088" cy="46166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>
              <a:defRPr lang="en-AU" sz="2400" b="1" smtClean="0">
                <a:solidFill>
                  <a:schemeClr val="bg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V2a</a:t>
            </a:r>
          </a:p>
        </p:txBody>
      </p:sp>
    </p:spTree>
    <p:extLst>
      <p:ext uri="{BB962C8B-B14F-4D97-AF65-F5344CB8AC3E}">
        <p14:creationId xmlns:p14="http://schemas.microsoft.com/office/powerpoint/2010/main" val="3685113974"/>
      </p:ext>
    </p:extLst>
  </p:cSld>
  <p:clrMapOvr>
    <a:masterClrMapping/>
  </p:clrMapOvr>
  <p:transition>
    <p:cut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/>
          <p:cNvSpPr txBox="1"/>
          <p:nvPr/>
        </p:nvSpPr>
        <p:spPr>
          <a:xfrm>
            <a:off x="29132" y="5091568"/>
            <a:ext cx="9144000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zh-TW" altLang="en-US" sz="4400" dirty="0"/>
              <a:t>你的信實廣大</a:t>
            </a:r>
            <a:r>
              <a:rPr lang="en-US" sz="3200" b="1" dirty="0"/>
              <a:t>Great is Thy Faithfulness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/>
            </a:endParaRPr>
          </a:p>
          <a:p>
            <a:pPr lvl="0" algn="ctr"/>
            <a:r>
              <a:rPr lang="zh-TW" altLang="en-US" sz="2400" dirty="0"/>
              <a:t>生命聖詩，</a:t>
            </a:r>
            <a:r>
              <a:rPr lang="en-US" altLang="zh-TW" sz="2400" dirty="0"/>
              <a:t>18</a:t>
            </a:r>
            <a:br>
              <a:rPr kumimoji="0" lang="zh-TW" altLang="en-US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ea typeface="新細明體" panose="02020500000000000000" pitchFamily="18" charset="-120"/>
                <a:cs typeface="+mn-cs"/>
              </a:rPr>
            </a:br>
            <a:endParaRPr kumimoji="0" lang="en-US" sz="18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44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HanWangYenLight" panose="02020300000000000000" pitchFamily="18" charset="-120"/>
              <a:ea typeface="HanWangYenLight" panose="02020300000000000000" pitchFamily="18" charset="-120"/>
              <a:cs typeface="+mn-cs"/>
            </a:endParaRP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2FDDA61-8986-4B98-BDE4-3733C35BEFC5}" type="slidenum">
              <a:rPr kumimoji="0" lang="en-AU" sz="2400" b="1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32</a:t>
            </a:fld>
            <a:endParaRPr kumimoji="0" lang="en-AU" sz="24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0" y="44624"/>
            <a:ext cx="910850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zh-TW" altLang="en-US" sz="5400" dirty="0">
                <a:solidFill>
                  <a:prstClr val="white"/>
                </a:solidFill>
                <a:latin typeface="HanWangYenLight" panose="02020300000000000000" pitchFamily="18" charset="-120"/>
                <a:ea typeface="HanWangYenLight" panose="02020300000000000000"/>
              </a:rPr>
              <a:t>宇宙萬物都見證造物主宰，</a:t>
            </a:r>
          </a:p>
          <a:p>
            <a:pPr lvl="0" algn="ctr"/>
            <a:r>
              <a:rPr lang="zh-TW" altLang="en-US" sz="5400" dirty="0">
                <a:solidFill>
                  <a:prstClr val="white"/>
                </a:solidFill>
                <a:latin typeface="HanWangYenLight" panose="02020300000000000000" pitchFamily="18" charset="-120"/>
                <a:ea typeface="HanWangYenLight" panose="02020300000000000000"/>
              </a:rPr>
              <a:t>述說天父豐盛，信實，慈愛</a:t>
            </a:r>
            <a:r>
              <a:rPr lang="zh-TW" altLang="en-US" sz="5400" dirty="0">
                <a:solidFill>
                  <a:prstClr val="white"/>
                </a:solidFill>
                <a:latin typeface="HanWangYenLight" panose="02020300000000000000" pitchFamily="18" charset="-120"/>
                <a:ea typeface="HanWangYenLight" panose="02020300000000000000" pitchFamily="18" charset="-120"/>
              </a:rPr>
              <a:t>。</a:t>
            </a:r>
            <a:r>
              <a:rPr lang="en-US" altLang="zh-TW" sz="3600" dirty="0">
                <a:solidFill>
                  <a:prstClr val="white"/>
                </a:solidFill>
                <a:ea typeface="HanWangYenLight" panose="02020300000000000000" pitchFamily="18" charset="-120"/>
              </a:rPr>
              <a:t>Join with all nature in manifold witness</a:t>
            </a:r>
          </a:p>
          <a:p>
            <a:pPr lvl="0" algn="ctr"/>
            <a:r>
              <a:rPr lang="en-US" altLang="zh-TW" sz="3600" dirty="0">
                <a:solidFill>
                  <a:prstClr val="white"/>
                </a:solidFill>
                <a:ea typeface="HanWangYenLight" panose="02020300000000000000" pitchFamily="18" charset="-120"/>
              </a:rPr>
              <a:t>To thy great faithfulness, mercy and love. </a:t>
            </a:r>
            <a:endParaRPr kumimoji="0" lang="en-AU" sz="3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HanWangYenLight" pitchFamily="18" charset="-120"/>
              <a:cs typeface="+mn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835696" y="6237312"/>
            <a:ext cx="792088" cy="46166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>
              <a:defRPr lang="en-AU" sz="2400" b="1" smtClean="0">
                <a:solidFill>
                  <a:schemeClr val="bg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V2b</a:t>
            </a:r>
          </a:p>
        </p:txBody>
      </p:sp>
    </p:spTree>
    <p:extLst>
      <p:ext uri="{BB962C8B-B14F-4D97-AF65-F5344CB8AC3E}">
        <p14:creationId xmlns:p14="http://schemas.microsoft.com/office/powerpoint/2010/main" val="171484752"/>
      </p:ext>
    </p:extLst>
  </p:cSld>
  <p:clrMapOvr>
    <a:masterClrMapping/>
  </p:clrMapOvr>
  <p:transition>
    <p:cut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/>
          <p:cNvSpPr txBox="1"/>
          <p:nvPr/>
        </p:nvSpPr>
        <p:spPr>
          <a:xfrm>
            <a:off x="29132" y="5085184"/>
            <a:ext cx="9144000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zh-TW" altLang="en-US" sz="4400" dirty="0"/>
              <a:t>你的信實廣大</a:t>
            </a:r>
            <a:r>
              <a:rPr lang="en-US" sz="3200" b="1" dirty="0"/>
              <a:t>Great is Thy Faithfulness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/>
            </a:endParaRPr>
          </a:p>
          <a:p>
            <a:pPr lvl="0" algn="ctr"/>
            <a:r>
              <a:rPr lang="zh-TW" altLang="en-US" sz="2400" dirty="0"/>
              <a:t>生命聖詩，</a:t>
            </a:r>
            <a:r>
              <a:rPr lang="en-US" altLang="zh-TW" sz="2400" dirty="0"/>
              <a:t>18</a:t>
            </a:r>
            <a:br>
              <a:rPr kumimoji="0" lang="zh-TW" altLang="en-US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ea typeface="新細明體" panose="02020500000000000000" pitchFamily="18" charset="-120"/>
                <a:cs typeface="+mn-cs"/>
              </a:rPr>
            </a:br>
            <a:endParaRPr kumimoji="0" lang="en-US" sz="18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44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HanWangYenLight" panose="02020300000000000000" pitchFamily="18" charset="-120"/>
              <a:ea typeface="HanWangYenLight" panose="02020300000000000000" pitchFamily="18" charset="-120"/>
              <a:cs typeface="+mn-cs"/>
            </a:endParaRP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2FDDA61-8986-4B98-BDE4-3733C35BEFC5}" type="slidenum">
              <a:rPr kumimoji="0" lang="en-AU" sz="2400" b="1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33</a:t>
            </a:fld>
            <a:endParaRPr kumimoji="0" lang="en-AU" sz="24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0" y="44624"/>
            <a:ext cx="903649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zh-TW" altLang="en-US" sz="5400" dirty="0">
                <a:solidFill>
                  <a:prstClr val="white"/>
                </a:solidFill>
                <a:latin typeface="HanWangYenLight" panose="02020300000000000000" pitchFamily="18" charset="-120"/>
                <a:ea typeface="HanWangYenLight" panose="02020300000000000000" pitchFamily="18" charset="-120"/>
              </a:rPr>
              <a:t>你的信實廣大，</a:t>
            </a:r>
            <a:endParaRPr lang="en-US" altLang="zh-TW" sz="5400" dirty="0">
              <a:solidFill>
                <a:prstClr val="white"/>
              </a:solidFill>
              <a:latin typeface="HanWangYenLight" panose="02020300000000000000" pitchFamily="18" charset="-120"/>
              <a:ea typeface="HanWangYenLight" panose="02020300000000000000" pitchFamily="18" charset="-120"/>
            </a:endParaRPr>
          </a:p>
          <a:p>
            <a:pPr lvl="0" algn="ctr"/>
            <a:r>
              <a:rPr lang="zh-TW" altLang="en-US" sz="5400" dirty="0">
                <a:solidFill>
                  <a:prstClr val="white"/>
                </a:solidFill>
                <a:latin typeface="HanWangYenLight" panose="02020300000000000000" pitchFamily="18" charset="-120"/>
                <a:ea typeface="HanWangYenLight" panose="02020300000000000000" pitchFamily="18" charset="-120"/>
              </a:rPr>
              <a:t>你的信實廣大，</a:t>
            </a:r>
            <a:endParaRPr lang="en-US" altLang="zh-TW" sz="5400" dirty="0">
              <a:solidFill>
                <a:prstClr val="white"/>
              </a:solidFill>
              <a:latin typeface="HanWangYenLight" panose="02020300000000000000" pitchFamily="18" charset="-120"/>
              <a:ea typeface="HanWangYenLight" panose="02020300000000000000" pitchFamily="18" charset="-120"/>
            </a:endParaRPr>
          </a:p>
          <a:p>
            <a:pPr lvl="0" algn="ctr"/>
            <a:r>
              <a:rPr lang="en-US" altLang="zh-TW" sz="3600" dirty="0">
                <a:solidFill>
                  <a:prstClr val="white"/>
                </a:solidFill>
                <a:ea typeface="HanWangYenLight" panose="02020300000000000000" pitchFamily="18" charset="-120"/>
              </a:rPr>
              <a:t>Great is Thy faith-</a:t>
            </a:r>
            <a:r>
              <a:rPr lang="en-US" altLang="zh-TW" sz="3600" dirty="0" err="1">
                <a:solidFill>
                  <a:prstClr val="white"/>
                </a:solidFill>
                <a:ea typeface="HanWangYenLight" panose="02020300000000000000" pitchFamily="18" charset="-120"/>
              </a:rPr>
              <a:t>ful</a:t>
            </a:r>
            <a:r>
              <a:rPr lang="en-US" altLang="zh-TW" sz="3600" dirty="0">
                <a:solidFill>
                  <a:prstClr val="white"/>
                </a:solidFill>
                <a:ea typeface="HanWangYenLight" panose="02020300000000000000" pitchFamily="18" charset="-120"/>
              </a:rPr>
              <a:t>-ness!</a:t>
            </a:r>
          </a:p>
          <a:p>
            <a:pPr algn="ctr"/>
            <a:r>
              <a:rPr lang="en-US" altLang="zh-TW" sz="3600" dirty="0">
                <a:solidFill>
                  <a:prstClr val="white"/>
                </a:solidFill>
                <a:ea typeface="HanWangYenLight" panose="02020300000000000000" pitchFamily="18" charset="-120"/>
              </a:rPr>
              <a:t>Great is Thy faith-</a:t>
            </a:r>
            <a:r>
              <a:rPr lang="en-US" altLang="zh-TW" sz="3600" dirty="0" err="1">
                <a:solidFill>
                  <a:prstClr val="white"/>
                </a:solidFill>
                <a:ea typeface="HanWangYenLight" panose="02020300000000000000" pitchFamily="18" charset="-120"/>
              </a:rPr>
              <a:t>ful</a:t>
            </a:r>
            <a:r>
              <a:rPr lang="en-US" altLang="zh-TW" sz="3600" dirty="0">
                <a:solidFill>
                  <a:prstClr val="white"/>
                </a:solidFill>
                <a:ea typeface="HanWangYenLight" panose="02020300000000000000" pitchFamily="18" charset="-120"/>
              </a:rPr>
              <a:t>-ness!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835696" y="6237312"/>
            <a:ext cx="792088" cy="46166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>
              <a:defRPr lang="en-AU" sz="2400" b="1" smtClean="0">
                <a:solidFill>
                  <a:schemeClr val="bg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dirty="0">
                <a:solidFill>
                  <a:prstClr val="black"/>
                </a:solidFill>
                <a:latin typeface="Calibri"/>
              </a:rPr>
              <a:t>C1</a:t>
            </a:r>
            <a:endParaRPr kumimoji="0" lang="en-AU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97365020"/>
      </p:ext>
    </p:extLst>
  </p:cSld>
  <p:clrMapOvr>
    <a:masterClrMapping/>
  </p:clrMapOvr>
  <p:transition>
    <p:cut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/>
          <p:cNvSpPr txBox="1"/>
          <p:nvPr/>
        </p:nvSpPr>
        <p:spPr>
          <a:xfrm>
            <a:off x="29132" y="5085184"/>
            <a:ext cx="9144000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zh-TW" altLang="en-US" sz="4400" dirty="0"/>
              <a:t>你的信實廣大</a:t>
            </a:r>
            <a:r>
              <a:rPr lang="en-US" sz="3200" b="1" dirty="0"/>
              <a:t>Great is Thy Faithfulness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/>
            </a:endParaRPr>
          </a:p>
          <a:p>
            <a:pPr lvl="0" algn="ctr"/>
            <a:r>
              <a:rPr lang="zh-TW" altLang="en-US" sz="2400" dirty="0"/>
              <a:t>生命聖詩，</a:t>
            </a:r>
            <a:r>
              <a:rPr lang="en-US" altLang="zh-TW" sz="2400" dirty="0"/>
              <a:t>18</a:t>
            </a:r>
            <a:br>
              <a:rPr kumimoji="0" lang="zh-TW" altLang="en-US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ea typeface="新細明體" panose="02020500000000000000" pitchFamily="18" charset="-120"/>
                <a:cs typeface="+mn-cs"/>
              </a:rPr>
            </a:br>
            <a:endParaRPr kumimoji="0" lang="en-US" sz="18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44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HanWangYenLight" panose="02020300000000000000" pitchFamily="18" charset="-120"/>
              <a:ea typeface="HanWangYenLight" panose="02020300000000000000" pitchFamily="18" charset="-120"/>
              <a:cs typeface="+mn-cs"/>
            </a:endParaRP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2FDDA61-8986-4B98-BDE4-3733C35BEFC5}" type="slidenum">
              <a:rPr kumimoji="0" lang="en-AU" sz="2400" b="1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34</a:t>
            </a:fld>
            <a:endParaRPr kumimoji="0" lang="en-AU" sz="24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0" y="44624"/>
            <a:ext cx="9144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zh-TW" altLang="en-US" sz="5400" dirty="0">
                <a:solidFill>
                  <a:prstClr val="white"/>
                </a:solidFill>
                <a:latin typeface="HanWangYenLight" panose="02020300000000000000" pitchFamily="18" charset="-120"/>
                <a:ea typeface="HanWangYenLight" panose="02020300000000000000" pitchFamily="18" charset="-120"/>
              </a:rPr>
              <a:t>清晨復清晨，</a:t>
            </a:r>
            <a:endParaRPr lang="en-US" altLang="zh-TW" sz="5400" dirty="0">
              <a:solidFill>
                <a:prstClr val="white"/>
              </a:solidFill>
              <a:latin typeface="HanWangYenLight" panose="02020300000000000000" pitchFamily="18" charset="-120"/>
              <a:ea typeface="HanWangYenLight" panose="02020300000000000000" pitchFamily="18" charset="-120"/>
            </a:endParaRPr>
          </a:p>
          <a:p>
            <a:pPr lvl="0" algn="ctr"/>
            <a:r>
              <a:rPr lang="zh-TW" altLang="en-US" sz="5400" dirty="0">
                <a:solidFill>
                  <a:prstClr val="white"/>
                </a:solidFill>
                <a:latin typeface="HanWangYenLight" panose="02020300000000000000" pitchFamily="18" charset="-120"/>
                <a:ea typeface="HanWangYenLight" panose="02020300000000000000" pitchFamily="18" charset="-120"/>
              </a:rPr>
              <a:t>更經歷新恩；</a:t>
            </a:r>
            <a:endParaRPr lang="en-US" altLang="zh-TW" sz="5400" dirty="0">
              <a:solidFill>
                <a:prstClr val="white"/>
              </a:solidFill>
              <a:latin typeface="HanWangYenLight" panose="02020300000000000000" pitchFamily="18" charset="-120"/>
              <a:ea typeface="HanWangYenLight" panose="02020300000000000000" pitchFamily="18" charset="-120"/>
            </a:endParaRPr>
          </a:p>
          <a:p>
            <a:pPr lvl="0" algn="ctr"/>
            <a:r>
              <a:rPr lang="en-US" altLang="zh-TW" sz="3600" dirty="0">
                <a:solidFill>
                  <a:prstClr val="white"/>
                </a:solidFill>
                <a:ea typeface="HanWangYenLight" panose="02020300000000000000" pitchFamily="18" charset="-120"/>
              </a:rPr>
              <a:t>Morning by morning new mercies I see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835696" y="6237312"/>
            <a:ext cx="792088" cy="46166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>
              <a:defRPr lang="en-AU" sz="2400" b="1" smtClean="0">
                <a:solidFill>
                  <a:schemeClr val="bg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dirty="0">
                <a:solidFill>
                  <a:prstClr val="black"/>
                </a:solidFill>
                <a:latin typeface="Calibri"/>
              </a:rPr>
              <a:t>C2</a:t>
            </a:r>
            <a:endParaRPr kumimoji="0" lang="en-AU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96070125"/>
      </p:ext>
    </p:extLst>
  </p:cSld>
  <p:clrMapOvr>
    <a:masterClrMapping/>
  </p:clrMapOvr>
  <p:transition>
    <p:cut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/>
          <p:cNvSpPr txBox="1"/>
          <p:nvPr/>
        </p:nvSpPr>
        <p:spPr>
          <a:xfrm>
            <a:off x="29132" y="5085184"/>
            <a:ext cx="9144000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zh-TW" altLang="en-US" sz="4400" dirty="0"/>
              <a:t>你的信實廣大</a:t>
            </a:r>
            <a:r>
              <a:rPr lang="en-US" sz="3200" b="1" dirty="0"/>
              <a:t>Great is Thy Faithfulness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/>
            </a:endParaRPr>
          </a:p>
          <a:p>
            <a:pPr lvl="0" algn="ctr"/>
            <a:r>
              <a:rPr lang="zh-TW" altLang="en-US" sz="2400" dirty="0"/>
              <a:t>生命聖詩，</a:t>
            </a:r>
            <a:r>
              <a:rPr lang="en-US" altLang="zh-TW" sz="2400" dirty="0"/>
              <a:t>18</a:t>
            </a:r>
            <a:br>
              <a:rPr kumimoji="0" lang="zh-TW" altLang="en-US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ea typeface="新細明體" panose="02020500000000000000" pitchFamily="18" charset="-120"/>
                <a:cs typeface="+mn-cs"/>
              </a:rPr>
            </a:br>
            <a:endParaRPr kumimoji="0" lang="en-US" sz="18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44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HanWangYenLight" panose="02020300000000000000" pitchFamily="18" charset="-120"/>
              <a:ea typeface="HanWangYenLight" panose="02020300000000000000" pitchFamily="18" charset="-120"/>
              <a:cs typeface="+mn-cs"/>
            </a:endParaRP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2FDDA61-8986-4B98-BDE4-3733C35BEFC5}" type="slidenum">
              <a:rPr kumimoji="0" lang="en-AU" sz="2400" b="1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35</a:t>
            </a:fld>
            <a:endParaRPr kumimoji="0" lang="en-AU" sz="24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0" y="44624"/>
            <a:ext cx="910850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zh-TW" altLang="en-US" sz="5400" dirty="0">
                <a:solidFill>
                  <a:prstClr val="white"/>
                </a:solidFill>
                <a:latin typeface="HanWangYenLight" panose="02020300000000000000" pitchFamily="18" charset="-120"/>
                <a:ea typeface="HanWangYenLight" panose="02020300000000000000" pitchFamily="18" charset="-120"/>
              </a:rPr>
              <a:t>我所需用你恩手豐富預備，</a:t>
            </a:r>
            <a:endParaRPr lang="en-US" altLang="zh-TW" sz="5400" dirty="0">
              <a:solidFill>
                <a:prstClr val="white"/>
              </a:solidFill>
              <a:latin typeface="HanWangYenLight" panose="02020300000000000000" pitchFamily="18" charset="-120"/>
              <a:ea typeface="HanWangYenLight" panose="02020300000000000000" pitchFamily="18" charset="-120"/>
            </a:endParaRPr>
          </a:p>
          <a:p>
            <a:pPr lvl="0" algn="ctr"/>
            <a:r>
              <a:rPr lang="zh-TW" altLang="en-US" sz="5400" dirty="0">
                <a:solidFill>
                  <a:prstClr val="white"/>
                </a:solidFill>
                <a:ea typeface="HanWangYenLight" panose="02020300000000000000" pitchFamily="18" charset="-120"/>
              </a:rPr>
              <a:t>你的信實廣大，顯在我身。</a:t>
            </a:r>
            <a:endParaRPr lang="en-US" altLang="zh-TW" sz="5400" dirty="0">
              <a:solidFill>
                <a:prstClr val="white"/>
              </a:solidFill>
              <a:ea typeface="HanWangYenLight" panose="02020300000000000000" pitchFamily="18" charset="-120"/>
            </a:endParaRPr>
          </a:p>
          <a:p>
            <a:pPr lvl="0" algn="ctr"/>
            <a:r>
              <a:rPr lang="en-US" altLang="zh-TW" sz="3600" dirty="0">
                <a:solidFill>
                  <a:prstClr val="white"/>
                </a:solidFill>
                <a:ea typeface="HanWangYenLight" panose="02020300000000000000" pitchFamily="18" charset="-120"/>
              </a:rPr>
              <a:t>And all I have needed Thy hand hath provided</a:t>
            </a:r>
          </a:p>
          <a:p>
            <a:pPr lvl="0" algn="ctr"/>
            <a:r>
              <a:rPr lang="en-US" altLang="zh-TW" sz="3600" dirty="0">
                <a:solidFill>
                  <a:prstClr val="white"/>
                </a:solidFill>
                <a:ea typeface="HanWangYenLight" panose="02020300000000000000" pitchFamily="18" charset="-120"/>
              </a:rPr>
              <a:t>Great is Thy faithfulness, Lord, unto me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835696" y="6237312"/>
            <a:ext cx="792088" cy="46166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>
              <a:defRPr lang="en-AU" sz="2400" b="1" smtClean="0">
                <a:solidFill>
                  <a:schemeClr val="bg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dirty="0">
                <a:solidFill>
                  <a:prstClr val="black"/>
                </a:solidFill>
                <a:latin typeface="Calibri"/>
              </a:rPr>
              <a:t>C3</a:t>
            </a:r>
            <a:endParaRPr kumimoji="0" lang="en-AU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77786767"/>
      </p:ext>
    </p:extLst>
  </p:cSld>
  <p:clrMapOvr>
    <a:masterClrMapping/>
  </p:clrMapOvr>
  <p:transition>
    <p:cut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/>
          <p:cNvSpPr txBox="1"/>
          <p:nvPr/>
        </p:nvSpPr>
        <p:spPr>
          <a:xfrm>
            <a:off x="29132" y="5091568"/>
            <a:ext cx="9144000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zh-TW" altLang="en-US" sz="4400" dirty="0"/>
              <a:t>你的信實廣大</a:t>
            </a:r>
            <a:r>
              <a:rPr lang="en-US" sz="3200" b="1" dirty="0"/>
              <a:t>Great is Thy Faithfulness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/>
            </a:endParaRPr>
          </a:p>
          <a:p>
            <a:pPr lvl="0" algn="ctr"/>
            <a:r>
              <a:rPr lang="zh-TW" altLang="en-US" sz="2400" dirty="0"/>
              <a:t>生命聖詩，</a:t>
            </a:r>
            <a:r>
              <a:rPr lang="en-US" altLang="zh-TW" sz="2400" dirty="0"/>
              <a:t>18</a:t>
            </a:r>
            <a:br>
              <a:rPr kumimoji="0" lang="zh-TW" altLang="en-US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ea typeface="新細明體" panose="02020500000000000000" pitchFamily="18" charset="-120"/>
                <a:cs typeface="+mn-cs"/>
              </a:rPr>
            </a:br>
            <a:endParaRPr kumimoji="0" lang="en-US" sz="18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44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HanWangYenLight" panose="02020300000000000000" pitchFamily="18" charset="-120"/>
              <a:ea typeface="HanWangYenLight" panose="02020300000000000000" pitchFamily="18" charset="-120"/>
              <a:cs typeface="+mn-cs"/>
            </a:endParaRP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2FDDA61-8986-4B98-BDE4-3733C35BEFC5}" type="slidenum">
              <a:rPr kumimoji="0" lang="en-AU" sz="2400" b="1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36</a:t>
            </a:fld>
            <a:endParaRPr kumimoji="0" lang="en-AU" sz="24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0" y="44624"/>
            <a:ext cx="910850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zh-TW" altLang="en-US" sz="5400" dirty="0">
                <a:solidFill>
                  <a:prstClr val="white"/>
                </a:solidFill>
                <a:latin typeface="HanWangYenLight" panose="02020300000000000000" pitchFamily="18" charset="-120"/>
                <a:ea typeface="HanWangYenLight" panose="02020300000000000000" pitchFamily="18" charset="-120"/>
              </a:rPr>
              <a:t>你赦免我罪過，賜永遠安寧，</a:t>
            </a:r>
          </a:p>
          <a:p>
            <a:pPr lvl="0" algn="ctr"/>
            <a:r>
              <a:rPr lang="zh-TW" altLang="en-US" sz="5400" dirty="0">
                <a:solidFill>
                  <a:prstClr val="white"/>
                </a:solidFill>
                <a:latin typeface="HanWangYenLight" panose="02020300000000000000" pitchFamily="18" charset="-120"/>
                <a:ea typeface="HanWangYenLight" panose="02020300000000000000" pitchFamily="18" charset="-120"/>
              </a:rPr>
              <a:t>你常與我同在，安慰引領；</a:t>
            </a:r>
            <a:r>
              <a:rPr lang="en-US" altLang="zh-TW" sz="3600" dirty="0">
                <a:solidFill>
                  <a:prstClr val="white"/>
                </a:solidFill>
                <a:ea typeface="HanWangYenLight" panose="02020300000000000000" pitchFamily="18" charset="-120"/>
              </a:rPr>
              <a:t>Pardon for sin </a:t>
            </a:r>
            <a:r>
              <a:rPr lang="en-US" altLang="zh-TW" sz="3600" dirty="0" err="1">
                <a:solidFill>
                  <a:prstClr val="white"/>
                </a:solidFill>
                <a:ea typeface="HanWangYenLight" panose="02020300000000000000" pitchFamily="18" charset="-120"/>
              </a:rPr>
              <a:t>snd</a:t>
            </a:r>
            <a:r>
              <a:rPr lang="en-US" altLang="zh-TW" sz="3600" dirty="0">
                <a:solidFill>
                  <a:prstClr val="white"/>
                </a:solidFill>
                <a:ea typeface="HanWangYenLight" panose="02020300000000000000" pitchFamily="18" charset="-120"/>
              </a:rPr>
              <a:t> a peace that </a:t>
            </a:r>
            <a:r>
              <a:rPr lang="en-US" altLang="zh-TW" sz="3600" dirty="0" err="1">
                <a:solidFill>
                  <a:prstClr val="white"/>
                </a:solidFill>
                <a:ea typeface="HanWangYenLight" panose="02020300000000000000" pitchFamily="18" charset="-120"/>
              </a:rPr>
              <a:t>endureth</a:t>
            </a:r>
            <a:endParaRPr lang="en-US" altLang="zh-TW" sz="3600" dirty="0">
              <a:solidFill>
                <a:prstClr val="white"/>
              </a:solidFill>
              <a:ea typeface="HanWangYenLight" panose="02020300000000000000" pitchFamily="18" charset="-120"/>
            </a:endParaRPr>
          </a:p>
          <a:p>
            <a:pPr lvl="0" algn="ctr"/>
            <a:r>
              <a:rPr lang="en-US" altLang="zh-TW" sz="3600" dirty="0">
                <a:solidFill>
                  <a:prstClr val="white"/>
                </a:solidFill>
                <a:ea typeface="HanWangYenLight" panose="02020300000000000000" pitchFamily="18" charset="-120"/>
              </a:rPr>
              <a:t>Thy own dear presence to cheer and to guide</a:t>
            </a:r>
            <a:endParaRPr kumimoji="0" lang="en-AU" sz="3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HanWangYenLight" pitchFamily="18" charset="-120"/>
              <a:cs typeface="+mn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835696" y="6237312"/>
            <a:ext cx="792088" cy="46166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>
              <a:defRPr lang="en-AU" sz="2400" b="1" smtClean="0">
                <a:solidFill>
                  <a:schemeClr val="bg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V3a</a:t>
            </a:r>
          </a:p>
        </p:txBody>
      </p:sp>
    </p:spTree>
    <p:extLst>
      <p:ext uri="{BB962C8B-B14F-4D97-AF65-F5344CB8AC3E}">
        <p14:creationId xmlns:p14="http://schemas.microsoft.com/office/powerpoint/2010/main" val="3228611020"/>
      </p:ext>
    </p:extLst>
  </p:cSld>
  <p:clrMapOvr>
    <a:masterClrMapping/>
  </p:clrMapOvr>
  <p:transition>
    <p:cut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/>
          <p:cNvSpPr txBox="1"/>
          <p:nvPr/>
        </p:nvSpPr>
        <p:spPr>
          <a:xfrm>
            <a:off x="29132" y="5091568"/>
            <a:ext cx="9144000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zh-TW" altLang="en-US" sz="4400" dirty="0"/>
              <a:t>你的信實廣大</a:t>
            </a:r>
            <a:r>
              <a:rPr lang="en-US" sz="3200" b="1" dirty="0"/>
              <a:t>Great is Thy Faithfulness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/>
            </a:endParaRPr>
          </a:p>
          <a:p>
            <a:pPr lvl="0" algn="ctr"/>
            <a:r>
              <a:rPr lang="zh-TW" altLang="en-US" sz="2400" dirty="0"/>
              <a:t>生命聖詩，</a:t>
            </a:r>
            <a:r>
              <a:rPr lang="en-US" altLang="zh-TW" sz="2400" dirty="0"/>
              <a:t>18</a:t>
            </a:r>
            <a:br>
              <a:rPr kumimoji="0" lang="zh-TW" altLang="en-US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ea typeface="新細明體" panose="02020500000000000000" pitchFamily="18" charset="-120"/>
                <a:cs typeface="+mn-cs"/>
              </a:rPr>
            </a:br>
            <a:endParaRPr kumimoji="0" lang="en-US" sz="18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44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HanWangYenLight" panose="02020300000000000000" pitchFamily="18" charset="-120"/>
              <a:ea typeface="HanWangYenLight" panose="02020300000000000000" pitchFamily="18" charset="-120"/>
              <a:cs typeface="+mn-cs"/>
            </a:endParaRP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2FDDA61-8986-4B98-BDE4-3733C35BEFC5}" type="slidenum">
              <a:rPr kumimoji="0" lang="en-AU" sz="2400" b="1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37</a:t>
            </a:fld>
            <a:endParaRPr kumimoji="0" lang="en-AU" sz="24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0" y="44624"/>
            <a:ext cx="910850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zh-TW" altLang="en-US" sz="5400" dirty="0">
                <a:solidFill>
                  <a:prstClr val="white"/>
                </a:solidFill>
                <a:latin typeface="HanWangYenLight" panose="02020300000000000000" pitchFamily="18" charset="-120"/>
                <a:ea typeface="HanWangYenLight" panose="02020300000000000000"/>
              </a:rPr>
              <a:t>求賜今天力量，明天的盼望，</a:t>
            </a:r>
          </a:p>
          <a:p>
            <a:pPr lvl="0" algn="ctr"/>
            <a:r>
              <a:rPr lang="zh-TW" altLang="en-US" sz="5400" dirty="0">
                <a:solidFill>
                  <a:prstClr val="white"/>
                </a:solidFill>
                <a:latin typeface="HanWangYenLight" panose="02020300000000000000" pitchFamily="18" charset="-120"/>
                <a:ea typeface="HanWangYenLight" panose="02020300000000000000"/>
              </a:rPr>
              <a:t>從天降下恩典，福樂無窮。</a:t>
            </a:r>
            <a:r>
              <a:rPr lang="en-US" altLang="zh-TW" sz="3600" dirty="0">
                <a:solidFill>
                  <a:prstClr val="white"/>
                </a:solidFill>
                <a:ea typeface="HanWangYenLight" panose="02020300000000000000" pitchFamily="18" charset="-120"/>
              </a:rPr>
              <a:t>Strength for today and bright hope for tomorrow</a:t>
            </a:r>
          </a:p>
          <a:p>
            <a:pPr lvl="0" algn="ctr"/>
            <a:r>
              <a:rPr lang="en-US" altLang="zh-TW" sz="3600" dirty="0">
                <a:solidFill>
                  <a:prstClr val="white"/>
                </a:solidFill>
                <a:ea typeface="HanWangYenLight" panose="02020300000000000000" pitchFamily="18" charset="-120"/>
              </a:rPr>
              <a:t>Blessings all mine, with ten thousand</a:t>
            </a:r>
            <a:endParaRPr kumimoji="0" lang="en-AU" sz="3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HanWangYenLight" pitchFamily="18" charset="-120"/>
              <a:cs typeface="+mn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835696" y="6237312"/>
            <a:ext cx="792088" cy="46166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>
              <a:defRPr lang="en-AU" sz="2400" b="1" smtClean="0">
                <a:solidFill>
                  <a:schemeClr val="bg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V3b</a:t>
            </a:r>
          </a:p>
        </p:txBody>
      </p:sp>
    </p:spTree>
    <p:extLst>
      <p:ext uri="{BB962C8B-B14F-4D97-AF65-F5344CB8AC3E}">
        <p14:creationId xmlns:p14="http://schemas.microsoft.com/office/powerpoint/2010/main" val="851105100"/>
      </p:ext>
    </p:extLst>
  </p:cSld>
  <p:clrMapOvr>
    <a:masterClrMapping/>
  </p:clrMapOvr>
  <p:transition>
    <p:cut/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/>
          <p:cNvSpPr txBox="1"/>
          <p:nvPr/>
        </p:nvSpPr>
        <p:spPr>
          <a:xfrm>
            <a:off x="29132" y="5085184"/>
            <a:ext cx="9144000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zh-TW" altLang="en-US" sz="4400" dirty="0"/>
              <a:t>你的信實廣大</a:t>
            </a:r>
            <a:r>
              <a:rPr lang="en-US" sz="3200" b="1" dirty="0"/>
              <a:t>Great is Thy Faithfulness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/>
            </a:endParaRPr>
          </a:p>
          <a:p>
            <a:pPr lvl="0" algn="ctr"/>
            <a:r>
              <a:rPr lang="zh-TW" altLang="en-US" sz="2400" dirty="0"/>
              <a:t>生命聖詩，</a:t>
            </a:r>
            <a:r>
              <a:rPr lang="en-US" altLang="zh-TW" sz="2400" dirty="0"/>
              <a:t>18</a:t>
            </a:r>
            <a:br>
              <a:rPr kumimoji="0" lang="zh-TW" altLang="en-US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ea typeface="新細明體" panose="02020500000000000000" pitchFamily="18" charset="-120"/>
                <a:cs typeface="+mn-cs"/>
              </a:rPr>
            </a:br>
            <a:endParaRPr kumimoji="0" lang="en-US" sz="18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44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HanWangYenLight" panose="02020300000000000000" pitchFamily="18" charset="-120"/>
              <a:ea typeface="HanWangYenLight" panose="02020300000000000000" pitchFamily="18" charset="-120"/>
              <a:cs typeface="+mn-cs"/>
            </a:endParaRP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2FDDA61-8986-4B98-BDE4-3733C35BEFC5}" type="slidenum">
              <a:rPr kumimoji="0" lang="en-AU" sz="2400" b="1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38</a:t>
            </a:fld>
            <a:endParaRPr kumimoji="0" lang="en-AU" sz="24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0" y="44624"/>
            <a:ext cx="903649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zh-TW" altLang="en-US" sz="5400" dirty="0">
                <a:solidFill>
                  <a:prstClr val="white"/>
                </a:solidFill>
                <a:latin typeface="HanWangYenLight" panose="02020300000000000000" pitchFamily="18" charset="-120"/>
                <a:ea typeface="HanWangYenLight" panose="02020300000000000000" pitchFamily="18" charset="-120"/>
              </a:rPr>
              <a:t>你的信實廣大，</a:t>
            </a:r>
            <a:endParaRPr lang="en-US" altLang="zh-TW" sz="5400" dirty="0">
              <a:solidFill>
                <a:prstClr val="white"/>
              </a:solidFill>
              <a:latin typeface="HanWangYenLight" panose="02020300000000000000" pitchFamily="18" charset="-120"/>
              <a:ea typeface="HanWangYenLight" panose="02020300000000000000" pitchFamily="18" charset="-120"/>
            </a:endParaRPr>
          </a:p>
          <a:p>
            <a:pPr lvl="0" algn="ctr"/>
            <a:r>
              <a:rPr lang="zh-TW" altLang="en-US" sz="5400" dirty="0">
                <a:solidFill>
                  <a:prstClr val="white"/>
                </a:solidFill>
                <a:latin typeface="HanWangYenLight" panose="02020300000000000000" pitchFamily="18" charset="-120"/>
                <a:ea typeface="HanWangYenLight" panose="02020300000000000000" pitchFamily="18" charset="-120"/>
              </a:rPr>
              <a:t>你的信實廣大，</a:t>
            </a:r>
            <a:endParaRPr lang="en-US" altLang="zh-TW" sz="5400" dirty="0">
              <a:solidFill>
                <a:prstClr val="white"/>
              </a:solidFill>
              <a:latin typeface="HanWangYenLight" panose="02020300000000000000" pitchFamily="18" charset="-120"/>
              <a:ea typeface="HanWangYenLight" panose="02020300000000000000" pitchFamily="18" charset="-120"/>
            </a:endParaRPr>
          </a:p>
          <a:p>
            <a:pPr lvl="0" algn="ctr"/>
            <a:r>
              <a:rPr lang="en-US" altLang="zh-TW" sz="3600" dirty="0">
                <a:solidFill>
                  <a:prstClr val="white"/>
                </a:solidFill>
                <a:ea typeface="HanWangYenLight" panose="02020300000000000000" pitchFamily="18" charset="-120"/>
              </a:rPr>
              <a:t>Great is Thy faith-</a:t>
            </a:r>
            <a:r>
              <a:rPr lang="en-US" altLang="zh-TW" sz="3600" dirty="0" err="1">
                <a:solidFill>
                  <a:prstClr val="white"/>
                </a:solidFill>
                <a:ea typeface="HanWangYenLight" panose="02020300000000000000" pitchFamily="18" charset="-120"/>
              </a:rPr>
              <a:t>ful</a:t>
            </a:r>
            <a:r>
              <a:rPr lang="en-US" altLang="zh-TW" sz="3600" dirty="0">
                <a:solidFill>
                  <a:prstClr val="white"/>
                </a:solidFill>
                <a:ea typeface="HanWangYenLight" panose="02020300000000000000" pitchFamily="18" charset="-120"/>
              </a:rPr>
              <a:t>-ness!</a:t>
            </a:r>
          </a:p>
          <a:p>
            <a:pPr algn="ctr"/>
            <a:r>
              <a:rPr lang="en-US" altLang="zh-TW" sz="3600" dirty="0">
                <a:solidFill>
                  <a:prstClr val="white"/>
                </a:solidFill>
                <a:ea typeface="HanWangYenLight" panose="02020300000000000000" pitchFamily="18" charset="-120"/>
              </a:rPr>
              <a:t>Great is Thy faith-</a:t>
            </a:r>
            <a:r>
              <a:rPr lang="en-US" altLang="zh-TW" sz="3600" dirty="0" err="1">
                <a:solidFill>
                  <a:prstClr val="white"/>
                </a:solidFill>
                <a:ea typeface="HanWangYenLight" panose="02020300000000000000" pitchFamily="18" charset="-120"/>
              </a:rPr>
              <a:t>ful</a:t>
            </a:r>
            <a:r>
              <a:rPr lang="en-US" altLang="zh-TW" sz="3600" dirty="0">
                <a:solidFill>
                  <a:prstClr val="white"/>
                </a:solidFill>
                <a:ea typeface="HanWangYenLight" panose="02020300000000000000" pitchFamily="18" charset="-120"/>
              </a:rPr>
              <a:t>-ness!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835696" y="6237312"/>
            <a:ext cx="792088" cy="46166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>
              <a:defRPr lang="en-AU" sz="2400" b="1" smtClean="0">
                <a:solidFill>
                  <a:schemeClr val="bg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dirty="0">
                <a:solidFill>
                  <a:prstClr val="black"/>
                </a:solidFill>
                <a:latin typeface="Calibri"/>
              </a:rPr>
              <a:t>C1</a:t>
            </a:r>
            <a:endParaRPr kumimoji="0" lang="en-AU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46530625"/>
      </p:ext>
    </p:extLst>
  </p:cSld>
  <p:clrMapOvr>
    <a:masterClrMapping/>
  </p:clrMapOvr>
  <p:transition>
    <p:cut/>
  </p:transition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/>
          <p:cNvSpPr txBox="1"/>
          <p:nvPr/>
        </p:nvSpPr>
        <p:spPr>
          <a:xfrm>
            <a:off x="29132" y="5085184"/>
            <a:ext cx="9144000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zh-TW" altLang="en-US" sz="4400" dirty="0"/>
              <a:t>你的信實廣大</a:t>
            </a:r>
            <a:r>
              <a:rPr lang="en-US" sz="3200" b="1" dirty="0"/>
              <a:t>Great is Thy Faithfulness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/>
            </a:endParaRPr>
          </a:p>
          <a:p>
            <a:pPr lvl="0" algn="ctr"/>
            <a:r>
              <a:rPr lang="zh-TW" altLang="en-US" sz="2400" dirty="0"/>
              <a:t>生命聖詩，</a:t>
            </a:r>
            <a:r>
              <a:rPr lang="en-US" altLang="zh-TW" sz="2400" dirty="0"/>
              <a:t>18</a:t>
            </a:r>
            <a:br>
              <a:rPr kumimoji="0" lang="zh-TW" altLang="en-US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ea typeface="新細明體" panose="02020500000000000000" pitchFamily="18" charset="-120"/>
                <a:cs typeface="+mn-cs"/>
              </a:rPr>
            </a:br>
            <a:endParaRPr kumimoji="0" lang="en-US" sz="18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44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HanWangYenLight" panose="02020300000000000000" pitchFamily="18" charset="-120"/>
              <a:ea typeface="HanWangYenLight" panose="02020300000000000000" pitchFamily="18" charset="-120"/>
              <a:cs typeface="+mn-cs"/>
            </a:endParaRP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2FDDA61-8986-4B98-BDE4-3733C35BEFC5}" type="slidenum">
              <a:rPr kumimoji="0" lang="en-AU" sz="2400" b="1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39</a:t>
            </a:fld>
            <a:endParaRPr kumimoji="0" lang="en-AU" sz="24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0" y="44624"/>
            <a:ext cx="9144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zh-TW" altLang="en-US" sz="5400" dirty="0">
                <a:solidFill>
                  <a:prstClr val="white"/>
                </a:solidFill>
                <a:latin typeface="HanWangYenLight" panose="02020300000000000000" pitchFamily="18" charset="-120"/>
                <a:ea typeface="HanWangYenLight" panose="02020300000000000000" pitchFamily="18" charset="-120"/>
              </a:rPr>
              <a:t>清晨復清晨，</a:t>
            </a:r>
            <a:endParaRPr lang="en-US" altLang="zh-TW" sz="5400" dirty="0">
              <a:solidFill>
                <a:prstClr val="white"/>
              </a:solidFill>
              <a:latin typeface="HanWangYenLight" panose="02020300000000000000" pitchFamily="18" charset="-120"/>
              <a:ea typeface="HanWangYenLight" panose="02020300000000000000" pitchFamily="18" charset="-120"/>
            </a:endParaRPr>
          </a:p>
          <a:p>
            <a:pPr lvl="0" algn="ctr"/>
            <a:r>
              <a:rPr lang="zh-TW" altLang="en-US" sz="5400" dirty="0">
                <a:solidFill>
                  <a:prstClr val="white"/>
                </a:solidFill>
                <a:latin typeface="HanWangYenLight" panose="02020300000000000000" pitchFamily="18" charset="-120"/>
                <a:ea typeface="HanWangYenLight" panose="02020300000000000000" pitchFamily="18" charset="-120"/>
              </a:rPr>
              <a:t>更經歷新恩；</a:t>
            </a:r>
            <a:endParaRPr lang="en-US" altLang="zh-TW" sz="5400" dirty="0">
              <a:solidFill>
                <a:prstClr val="white"/>
              </a:solidFill>
              <a:latin typeface="HanWangYenLight" panose="02020300000000000000" pitchFamily="18" charset="-120"/>
              <a:ea typeface="HanWangYenLight" panose="02020300000000000000" pitchFamily="18" charset="-120"/>
            </a:endParaRPr>
          </a:p>
          <a:p>
            <a:pPr lvl="0" algn="ctr"/>
            <a:r>
              <a:rPr lang="en-US" altLang="zh-TW" sz="3600" dirty="0">
                <a:solidFill>
                  <a:prstClr val="white"/>
                </a:solidFill>
                <a:ea typeface="HanWangYenLight" panose="02020300000000000000" pitchFamily="18" charset="-120"/>
              </a:rPr>
              <a:t>Morning by morning new mercies I see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835696" y="6237312"/>
            <a:ext cx="792088" cy="46166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>
              <a:defRPr lang="en-AU" sz="2400" b="1" smtClean="0">
                <a:solidFill>
                  <a:schemeClr val="bg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dirty="0">
                <a:solidFill>
                  <a:prstClr val="black"/>
                </a:solidFill>
                <a:latin typeface="Calibri"/>
              </a:rPr>
              <a:t>C2</a:t>
            </a:r>
            <a:endParaRPr kumimoji="0" lang="en-AU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4255791"/>
      </p:ext>
    </p:extLst>
  </p:cSld>
  <p:clrMapOvr>
    <a:masterClrMapping/>
  </p:clrMapOvr>
  <p:transition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DDA61-8986-4B98-BDE4-3733C35BEFC5}" type="slidenum">
              <a:rPr lang="en-AU" smtClean="0"/>
              <a:pPr/>
              <a:t>4</a:t>
            </a:fld>
            <a:endParaRPr lang="en-AU" dirty="0"/>
          </a:p>
        </p:txBody>
      </p:sp>
      <p:sp>
        <p:nvSpPr>
          <p:cNvPr id="2" name="Rectangle 1"/>
          <p:cNvSpPr/>
          <p:nvPr/>
        </p:nvSpPr>
        <p:spPr>
          <a:xfrm>
            <a:off x="4067944" y="2276872"/>
            <a:ext cx="262742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  <a:buClr>
                <a:srgbClr val="000000"/>
              </a:buClr>
              <a:buSzPct val="100000"/>
              <a:defRPr/>
            </a:pPr>
            <a:r>
              <a:rPr lang="en-US" altLang="en-US" sz="7200" b="1" dirty="0" err="1">
                <a:latin typeface="HanWangYenLight" pitchFamily="18" charset="-120"/>
                <a:ea typeface="HanWangYenLight" pitchFamily="18" charset="-120"/>
              </a:rPr>
              <a:t>宣召</a:t>
            </a:r>
            <a:endParaRPr lang="en-US" altLang="en-US" sz="7200" b="1" dirty="0">
              <a:latin typeface="HanWangYenLight" pitchFamily="18" charset="-120"/>
              <a:ea typeface="HanWangYenLight" pitchFamily="18" charset="-120"/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/>
          <p:cNvSpPr txBox="1"/>
          <p:nvPr/>
        </p:nvSpPr>
        <p:spPr>
          <a:xfrm>
            <a:off x="29132" y="5085184"/>
            <a:ext cx="9144000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zh-TW" altLang="en-US" sz="4400" dirty="0"/>
              <a:t>你的信實廣大</a:t>
            </a:r>
            <a:r>
              <a:rPr lang="en-US" sz="3200" b="1" dirty="0"/>
              <a:t>Great is Thy Faithfulness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/>
            </a:endParaRPr>
          </a:p>
          <a:p>
            <a:pPr lvl="0" algn="ctr"/>
            <a:r>
              <a:rPr lang="zh-TW" altLang="en-US" sz="2400" dirty="0"/>
              <a:t>生命聖詩，</a:t>
            </a:r>
            <a:r>
              <a:rPr lang="en-US" altLang="zh-TW" sz="2400" dirty="0"/>
              <a:t>18</a:t>
            </a:r>
            <a:br>
              <a:rPr kumimoji="0" lang="zh-TW" altLang="en-US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ea typeface="新細明體" panose="02020500000000000000" pitchFamily="18" charset="-120"/>
                <a:cs typeface="+mn-cs"/>
              </a:rPr>
            </a:br>
            <a:endParaRPr kumimoji="0" lang="en-US" sz="18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44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HanWangYenLight" panose="02020300000000000000" pitchFamily="18" charset="-120"/>
              <a:ea typeface="HanWangYenLight" panose="02020300000000000000" pitchFamily="18" charset="-120"/>
              <a:cs typeface="+mn-cs"/>
            </a:endParaRP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2FDDA61-8986-4B98-BDE4-3733C35BEFC5}" type="slidenum">
              <a:rPr kumimoji="0" lang="en-AU" sz="2400" b="1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40</a:t>
            </a:fld>
            <a:endParaRPr kumimoji="0" lang="en-AU" sz="24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0" y="44624"/>
            <a:ext cx="910850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zh-TW" altLang="en-US" sz="5400" dirty="0">
                <a:solidFill>
                  <a:prstClr val="white"/>
                </a:solidFill>
                <a:latin typeface="HanWangYenLight" panose="02020300000000000000" pitchFamily="18" charset="-120"/>
                <a:ea typeface="HanWangYenLight" panose="02020300000000000000" pitchFamily="18" charset="-120"/>
              </a:rPr>
              <a:t>我所需用你恩手豐富預備，</a:t>
            </a:r>
            <a:endParaRPr lang="en-US" altLang="zh-TW" sz="5400" dirty="0">
              <a:solidFill>
                <a:prstClr val="white"/>
              </a:solidFill>
              <a:latin typeface="HanWangYenLight" panose="02020300000000000000" pitchFamily="18" charset="-120"/>
              <a:ea typeface="HanWangYenLight" panose="02020300000000000000" pitchFamily="18" charset="-120"/>
            </a:endParaRPr>
          </a:p>
          <a:p>
            <a:pPr lvl="0" algn="ctr"/>
            <a:r>
              <a:rPr lang="zh-TW" altLang="en-US" sz="5400" dirty="0">
                <a:solidFill>
                  <a:prstClr val="white"/>
                </a:solidFill>
                <a:ea typeface="HanWangYenLight" panose="02020300000000000000" pitchFamily="18" charset="-120"/>
              </a:rPr>
              <a:t>你的信實廣大，顯在我身。</a:t>
            </a:r>
            <a:endParaRPr lang="en-US" altLang="zh-TW" sz="5400" dirty="0">
              <a:solidFill>
                <a:prstClr val="white"/>
              </a:solidFill>
              <a:ea typeface="HanWangYenLight" panose="02020300000000000000" pitchFamily="18" charset="-120"/>
            </a:endParaRPr>
          </a:p>
          <a:p>
            <a:pPr lvl="0" algn="ctr"/>
            <a:r>
              <a:rPr lang="en-US" altLang="zh-TW" sz="3600" dirty="0">
                <a:solidFill>
                  <a:prstClr val="white"/>
                </a:solidFill>
                <a:ea typeface="HanWangYenLight" panose="02020300000000000000" pitchFamily="18" charset="-120"/>
              </a:rPr>
              <a:t>And all I have needed Thy hand hath provided</a:t>
            </a:r>
          </a:p>
          <a:p>
            <a:pPr lvl="0" algn="ctr"/>
            <a:r>
              <a:rPr lang="en-US" altLang="zh-TW" sz="3600" dirty="0">
                <a:solidFill>
                  <a:prstClr val="white"/>
                </a:solidFill>
                <a:ea typeface="HanWangYenLight" panose="02020300000000000000" pitchFamily="18" charset="-120"/>
              </a:rPr>
              <a:t>Great is Thy faithfulness, Lord, unto me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835696" y="6237312"/>
            <a:ext cx="792088" cy="46166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>
              <a:defRPr lang="en-AU" sz="2400" b="1" smtClean="0">
                <a:solidFill>
                  <a:schemeClr val="bg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dirty="0">
                <a:solidFill>
                  <a:prstClr val="black"/>
                </a:solidFill>
                <a:latin typeface="Calibri"/>
              </a:rPr>
              <a:t>C3</a:t>
            </a:r>
            <a:endParaRPr kumimoji="0" lang="en-AU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59065078"/>
      </p:ext>
    </p:extLst>
  </p:cSld>
  <p:clrMapOvr>
    <a:masterClrMapping/>
  </p:clrMapOvr>
  <p:transition>
    <p:cut/>
  </p:transition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24927A1-991F-4417-87C2-4F79DEC0E68F}" type="slidenum">
              <a:rPr kumimoji="0" lang="en-AU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41</a:t>
            </a:fld>
            <a:endParaRPr kumimoji="0" lang="en-AU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491880" y="908720"/>
            <a:ext cx="3168352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9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anWangYenLight" pitchFamily="18" charset="-120"/>
                <a:ea typeface="HanWangYenLight" pitchFamily="18" charset="-120"/>
                <a:cs typeface="+mn-cs"/>
              </a:rPr>
              <a:t>祈禱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AU" sz="12000" b="0" i="0" u="none" strike="noStrike" kern="1200" cap="none" spc="200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HanWangYenHeavy" pitchFamily="18" charset="-120"/>
              <a:ea typeface="HanWangYenHeavy" pitchFamily="18" charset="-120"/>
              <a:cs typeface="+mn-cs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500313" y="3500438"/>
            <a:ext cx="5786437" cy="21209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kumimoji="0" lang="en-US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anWangYenLight" pitchFamily="18" charset="-120"/>
                <a:ea typeface="HanWangYenLight" pitchFamily="18" charset="-120"/>
                <a:cs typeface="+mn-cs"/>
              </a:rPr>
              <a:t>眾立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kumimoji="0" lang="en-US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anWangYenLight" pitchFamily="18" charset="-120"/>
                <a:ea typeface="HanWangYenLight" pitchFamily="18" charset="-120"/>
                <a:cs typeface="+mn-cs"/>
              </a:rPr>
              <a:t>長者或有需要者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kumimoji="0" lang="en-US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anWangYenLight" pitchFamily="18" charset="-120"/>
                <a:ea typeface="HanWangYenLight" pitchFamily="18" charset="-120"/>
                <a:cs typeface="+mn-cs"/>
              </a:rPr>
              <a:t>可自由選擇坐下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AU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5" name="Picture 8">
            <a:extLst>
              <a:ext uri="{FF2B5EF4-FFF2-40B4-BE49-F238E27FC236}">
                <a16:creationId xmlns:a16="http://schemas.microsoft.com/office/drawing/2014/main" id="{E2C2FB98-9ACD-4493-95AF-611D80C875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1769" y="1052736"/>
            <a:ext cx="838037" cy="12291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24927A1-991F-4417-87C2-4F79DEC0E68F}" type="slidenum">
              <a:rPr kumimoji="0" lang="en-AU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42</a:t>
            </a:fld>
            <a:endParaRPr kumimoji="0" lang="en-AU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619672" y="3012098"/>
            <a:ext cx="287258" cy="40011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marL="342900" lvl="1" indent="-342900" fontAlgn="auto">
              <a:spcBef>
                <a:spcPts val="1100"/>
              </a:spcBef>
              <a:spcAft>
                <a:spcPts val="0"/>
              </a:spcAft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US" altLang="zh-TW" sz="2000" b="1" spc="-150" dirty="0">
                <a:solidFill>
                  <a:schemeClr val="accent2">
                    <a:lumMod val="75000"/>
                  </a:schemeClr>
                </a:solidFill>
                <a:latin typeface="HanWangYenLight" panose="02020300000000000000" pitchFamily="18" charset="-120"/>
                <a:ea typeface="HanWangYenLight" panose="02020300000000000000" pitchFamily="18" charset="-120"/>
              </a:rPr>
              <a:t>  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732240" y="817087"/>
            <a:ext cx="1723549" cy="10156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AU" sz="6000" dirty="0">
                <a:solidFill>
                  <a:srgbClr val="FFFFFF"/>
                </a:solidFill>
                <a:latin typeface="HanWangYenHeavy" pitchFamily="18" charset="-120"/>
                <a:ea typeface="HanWangYenHeavy" pitchFamily="18" charset="-120"/>
                <a:cs typeface="+mn-cs"/>
              </a:rPr>
              <a:t>獻</a:t>
            </a:r>
            <a:r>
              <a:rPr lang="zh-TW" altLang="en-US" sz="6000" dirty="0">
                <a:solidFill>
                  <a:srgbClr val="FFFFFF"/>
                </a:solidFill>
                <a:latin typeface="HanWangYenHeavy" pitchFamily="18" charset="-120"/>
                <a:ea typeface="HanWangYenHeavy" pitchFamily="18" charset="-120"/>
              </a:rPr>
              <a:t>詩</a:t>
            </a:r>
            <a:endParaRPr lang="en-AU" sz="6000" dirty="0">
              <a:solidFill>
                <a:srgbClr val="FFFFFF"/>
              </a:solidFill>
              <a:latin typeface="HanWangYenHeavy" pitchFamily="18" charset="-120"/>
              <a:ea typeface="HanWangYenHeavy" pitchFamily="18" charset="-12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500188" y="4581128"/>
            <a:ext cx="71762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AU" altLang="zh-TW" dirty="0"/>
              <a:t> </a:t>
            </a:r>
            <a:endParaRPr lang="en-US" altLang="zh-TW" dirty="0"/>
          </a:p>
        </p:txBody>
      </p:sp>
      <p:sp>
        <p:nvSpPr>
          <p:cNvPr id="10" name="TextBox 9"/>
          <p:cNvSpPr txBox="1"/>
          <p:nvPr/>
        </p:nvSpPr>
        <p:spPr>
          <a:xfrm>
            <a:off x="467544" y="4224126"/>
            <a:ext cx="9144000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AU" altLang="zh-TW" sz="4400" dirty="0"/>
              <a:t>The Holy City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/>
            </a:endParaRPr>
          </a:p>
          <a:p>
            <a:pPr lvl="0" algn="ctr"/>
            <a:br>
              <a:rPr kumimoji="0" lang="zh-TW" altLang="en-US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ea typeface="新細明體" panose="02020500000000000000" pitchFamily="18" charset="-120"/>
                <a:cs typeface="+mn-cs"/>
              </a:rPr>
            </a:br>
            <a:endParaRPr kumimoji="0" lang="en-US" sz="18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44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HanWangYenLight" panose="02020300000000000000" pitchFamily="18" charset="-120"/>
              <a:ea typeface="HanWangYenLight" panose="020203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86914812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/>
          <p:cNvSpPr txBox="1"/>
          <p:nvPr/>
        </p:nvSpPr>
        <p:spPr>
          <a:xfrm>
            <a:off x="29132" y="5085184"/>
            <a:ext cx="9144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AU" altLang="zh-TW" sz="4400" dirty="0"/>
              <a:t>The Holy City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44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HanWangYenLight" panose="02020300000000000000" pitchFamily="18" charset="-120"/>
              <a:ea typeface="HanWangYenLight" panose="02020300000000000000" pitchFamily="18" charset="-120"/>
              <a:cs typeface="+mn-cs"/>
            </a:endParaRP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2FDDA61-8986-4B98-BDE4-3733C35BEFC5}" type="slidenum">
              <a:rPr kumimoji="0" lang="en-AU" sz="2400" b="1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43</a:t>
            </a:fld>
            <a:endParaRPr kumimoji="0" lang="en-AU" sz="24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0" y="44624"/>
            <a:ext cx="910850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altLang="zh-TW" sz="3600" dirty="0">
                <a:solidFill>
                  <a:prstClr val="white"/>
                </a:solidFill>
                <a:ea typeface="HanWangYenLight" panose="02020300000000000000" pitchFamily="18" charset="-120"/>
              </a:rPr>
              <a:t>Last night I lay a sleeping, </a:t>
            </a:r>
          </a:p>
          <a:p>
            <a:pPr lvl="0" algn="ctr"/>
            <a:r>
              <a:rPr lang="en-US" altLang="zh-TW" sz="3600" dirty="0">
                <a:solidFill>
                  <a:prstClr val="white"/>
                </a:solidFill>
                <a:ea typeface="HanWangYenLight" panose="02020300000000000000" pitchFamily="18" charset="-120"/>
              </a:rPr>
              <a:t>There came a dream so fair,</a:t>
            </a:r>
          </a:p>
          <a:p>
            <a:pPr lvl="0" algn="ctr"/>
            <a:r>
              <a:rPr lang="en-US" altLang="zh-TW" sz="3600" dirty="0">
                <a:solidFill>
                  <a:prstClr val="white"/>
                </a:solidFill>
                <a:ea typeface="HanWangYenLight" panose="02020300000000000000" pitchFamily="18" charset="-120"/>
              </a:rPr>
              <a:t>I stood in old Jerusalem </a:t>
            </a:r>
          </a:p>
          <a:p>
            <a:pPr lvl="0" algn="ctr"/>
            <a:r>
              <a:rPr lang="en-US" altLang="zh-TW" sz="3600" dirty="0">
                <a:solidFill>
                  <a:prstClr val="white"/>
                </a:solidFill>
                <a:ea typeface="HanWangYenLight" panose="02020300000000000000" pitchFamily="18" charset="-120"/>
              </a:rPr>
              <a:t>Beside the temple there,</a:t>
            </a:r>
          </a:p>
          <a:p>
            <a:pPr lvl="0" algn="ctr"/>
            <a:r>
              <a:rPr lang="en-US" altLang="zh-TW" sz="3600" dirty="0">
                <a:solidFill>
                  <a:prstClr val="white"/>
                </a:solidFill>
                <a:ea typeface="HanWangYenLight" panose="02020300000000000000" pitchFamily="18" charset="-120"/>
              </a:rPr>
              <a:t>I heard the children singing, </a:t>
            </a:r>
          </a:p>
          <a:p>
            <a:pPr lvl="0" algn="ctr"/>
            <a:r>
              <a:rPr lang="en-US" altLang="zh-TW" sz="3600" dirty="0">
                <a:solidFill>
                  <a:prstClr val="white"/>
                </a:solidFill>
                <a:ea typeface="HanWangYenLight" panose="02020300000000000000" pitchFamily="18" charset="-120"/>
              </a:rPr>
              <a:t>And ever as they sang,</a:t>
            </a:r>
          </a:p>
        </p:txBody>
      </p:sp>
    </p:spTree>
    <p:extLst>
      <p:ext uri="{BB962C8B-B14F-4D97-AF65-F5344CB8AC3E}">
        <p14:creationId xmlns:p14="http://schemas.microsoft.com/office/powerpoint/2010/main" val="152172750"/>
      </p:ext>
    </p:extLst>
  </p:cSld>
  <p:clrMapOvr>
    <a:masterClrMapping/>
  </p:clrMapOvr>
  <p:transition>
    <p:cut/>
  </p:transition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/>
          <p:cNvSpPr txBox="1"/>
          <p:nvPr/>
        </p:nvSpPr>
        <p:spPr>
          <a:xfrm>
            <a:off x="29132" y="5085184"/>
            <a:ext cx="9144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AU" altLang="zh-TW" sz="4400" dirty="0"/>
              <a:t>The Holy City</a:t>
            </a:r>
            <a:endParaRPr kumimoji="0" lang="zh-TW" altLang="en-US" sz="44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HanWangYenLight" panose="02020300000000000000" pitchFamily="18" charset="-120"/>
              <a:ea typeface="HanWangYenLight" panose="02020300000000000000" pitchFamily="18" charset="-120"/>
              <a:cs typeface="+mn-cs"/>
            </a:endParaRP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2FDDA61-8986-4B98-BDE4-3733C35BEFC5}" type="slidenum">
              <a:rPr kumimoji="0" lang="en-AU" sz="2400" b="1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44</a:t>
            </a:fld>
            <a:endParaRPr kumimoji="0" lang="en-AU" sz="24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0" y="44624"/>
            <a:ext cx="910850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altLang="zh-TW" sz="3600" dirty="0">
                <a:solidFill>
                  <a:prstClr val="white"/>
                </a:solidFill>
                <a:ea typeface="HanWangYenLight" panose="02020300000000000000" pitchFamily="18" charset="-120"/>
              </a:rPr>
              <a:t>Me thought the voice of angels</a:t>
            </a:r>
          </a:p>
          <a:p>
            <a:pPr lvl="0" algn="ctr"/>
            <a:r>
              <a:rPr lang="en-US" altLang="zh-TW" sz="3600" dirty="0">
                <a:solidFill>
                  <a:prstClr val="white"/>
                </a:solidFill>
                <a:ea typeface="HanWangYenLight" panose="02020300000000000000" pitchFamily="18" charset="-120"/>
              </a:rPr>
              <a:t>From Heaven in answer rang,</a:t>
            </a:r>
          </a:p>
          <a:p>
            <a:pPr lvl="0" algn="ctr"/>
            <a:r>
              <a:rPr lang="en-US" altLang="zh-TW" sz="3600" dirty="0">
                <a:solidFill>
                  <a:prstClr val="white"/>
                </a:solidFill>
                <a:ea typeface="HanWangYenLight" panose="02020300000000000000" pitchFamily="18" charset="-120"/>
              </a:rPr>
              <a:t>Me thought the voice of angels </a:t>
            </a:r>
          </a:p>
          <a:p>
            <a:pPr lvl="0" algn="ctr"/>
            <a:r>
              <a:rPr lang="en-US" altLang="zh-TW" sz="3600" dirty="0">
                <a:solidFill>
                  <a:prstClr val="white"/>
                </a:solidFill>
                <a:ea typeface="HanWangYenLight" panose="02020300000000000000" pitchFamily="18" charset="-120"/>
              </a:rPr>
              <a:t>From Heaven in answer rang.</a:t>
            </a:r>
          </a:p>
        </p:txBody>
      </p:sp>
    </p:spTree>
    <p:extLst>
      <p:ext uri="{BB962C8B-B14F-4D97-AF65-F5344CB8AC3E}">
        <p14:creationId xmlns:p14="http://schemas.microsoft.com/office/powerpoint/2010/main" val="3116319467"/>
      </p:ext>
    </p:extLst>
  </p:cSld>
  <p:clrMapOvr>
    <a:masterClrMapping/>
  </p:clrMapOvr>
  <p:transition>
    <p:cut/>
  </p:transition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/>
          <p:cNvSpPr txBox="1"/>
          <p:nvPr/>
        </p:nvSpPr>
        <p:spPr>
          <a:xfrm>
            <a:off x="29132" y="5085184"/>
            <a:ext cx="9144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AU" altLang="zh-TW" sz="4400" dirty="0"/>
              <a:t>The Holy City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44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HanWangYenLight" panose="02020300000000000000" pitchFamily="18" charset="-120"/>
              <a:ea typeface="HanWangYenLight" panose="02020300000000000000" pitchFamily="18" charset="-120"/>
              <a:cs typeface="+mn-cs"/>
            </a:endParaRP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2FDDA61-8986-4B98-BDE4-3733C35BEFC5}" type="slidenum">
              <a:rPr kumimoji="0" lang="en-AU" sz="2400" b="1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45</a:t>
            </a:fld>
            <a:endParaRPr kumimoji="0" lang="en-AU" sz="24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0" y="44624"/>
            <a:ext cx="910850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altLang="zh-TW" sz="3600" dirty="0">
                <a:solidFill>
                  <a:prstClr val="white"/>
                </a:solidFill>
                <a:ea typeface="HanWangYenLight" panose="02020300000000000000" pitchFamily="18" charset="-120"/>
              </a:rPr>
              <a:t>Jerusalem! Jerusalem!</a:t>
            </a:r>
          </a:p>
          <a:p>
            <a:pPr lvl="0" algn="ctr"/>
            <a:r>
              <a:rPr lang="en-US" altLang="zh-TW" sz="3600" dirty="0">
                <a:solidFill>
                  <a:prstClr val="white"/>
                </a:solidFill>
                <a:ea typeface="HanWangYenLight" panose="02020300000000000000" pitchFamily="18" charset="-120"/>
              </a:rPr>
              <a:t>Lift up your gates and sing,</a:t>
            </a:r>
          </a:p>
          <a:p>
            <a:pPr lvl="0" algn="ctr"/>
            <a:r>
              <a:rPr lang="en-US" altLang="zh-TW" sz="3600" dirty="0">
                <a:solidFill>
                  <a:prstClr val="white"/>
                </a:solidFill>
                <a:ea typeface="HanWangYenLight" panose="02020300000000000000" pitchFamily="18" charset="-120"/>
              </a:rPr>
              <a:t>“Hosanna in the highest</a:t>
            </a:r>
          </a:p>
          <a:p>
            <a:pPr lvl="0" algn="ctr"/>
            <a:r>
              <a:rPr lang="en-US" altLang="zh-TW" sz="3600" dirty="0">
                <a:solidFill>
                  <a:prstClr val="white"/>
                </a:solidFill>
                <a:ea typeface="HanWangYenLight" panose="02020300000000000000" pitchFamily="18" charset="-120"/>
              </a:rPr>
              <a:t>Hosanna to your King!”</a:t>
            </a:r>
          </a:p>
        </p:txBody>
      </p:sp>
    </p:spTree>
    <p:extLst>
      <p:ext uri="{BB962C8B-B14F-4D97-AF65-F5344CB8AC3E}">
        <p14:creationId xmlns:p14="http://schemas.microsoft.com/office/powerpoint/2010/main" val="2337857760"/>
      </p:ext>
    </p:extLst>
  </p:cSld>
  <p:clrMapOvr>
    <a:masterClrMapping/>
  </p:clrMapOvr>
  <p:transition>
    <p:cut/>
  </p:transition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/>
          <p:cNvSpPr txBox="1"/>
          <p:nvPr/>
        </p:nvSpPr>
        <p:spPr>
          <a:xfrm>
            <a:off x="29132" y="5085184"/>
            <a:ext cx="9144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AU" altLang="zh-TW" sz="4400" dirty="0"/>
              <a:t>The Holy City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44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HanWangYenLight" panose="02020300000000000000" pitchFamily="18" charset="-120"/>
              <a:ea typeface="HanWangYenLight" panose="02020300000000000000" pitchFamily="18" charset="-120"/>
              <a:cs typeface="+mn-cs"/>
            </a:endParaRP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2FDDA61-8986-4B98-BDE4-3733C35BEFC5}" type="slidenum">
              <a:rPr kumimoji="0" lang="en-AU" sz="2400" b="1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46</a:t>
            </a:fld>
            <a:endParaRPr kumimoji="0" lang="en-AU" sz="24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0" y="44624"/>
            <a:ext cx="910850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altLang="zh-TW" sz="3600" dirty="0">
                <a:solidFill>
                  <a:prstClr val="white"/>
                </a:solidFill>
                <a:ea typeface="HanWangYenLight" panose="02020300000000000000" pitchFamily="18" charset="-120"/>
              </a:rPr>
              <a:t>And then me thought my dream was changed,</a:t>
            </a:r>
          </a:p>
          <a:p>
            <a:pPr lvl="0" algn="ctr"/>
            <a:r>
              <a:rPr lang="en-US" altLang="zh-TW" sz="3600" dirty="0">
                <a:solidFill>
                  <a:prstClr val="white"/>
                </a:solidFill>
                <a:ea typeface="HanWangYenLight" panose="02020300000000000000" pitchFamily="18" charset="-120"/>
              </a:rPr>
              <a:t>The streets no longer rang,</a:t>
            </a:r>
          </a:p>
          <a:p>
            <a:pPr lvl="0" algn="ctr"/>
            <a:r>
              <a:rPr lang="en-US" altLang="zh-TW" sz="3600" dirty="0">
                <a:solidFill>
                  <a:prstClr val="white"/>
                </a:solidFill>
                <a:ea typeface="HanWangYenLight" panose="02020300000000000000" pitchFamily="18" charset="-120"/>
              </a:rPr>
              <a:t>Hushed were the glad </a:t>
            </a:r>
            <a:r>
              <a:rPr lang="en-US" altLang="zh-TW" sz="3600" dirty="0" err="1">
                <a:solidFill>
                  <a:prstClr val="white"/>
                </a:solidFill>
                <a:ea typeface="HanWangYenLight" panose="02020300000000000000" pitchFamily="18" charset="-120"/>
              </a:rPr>
              <a:t>Hosanas</a:t>
            </a:r>
            <a:endParaRPr lang="en-US" altLang="zh-TW" sz="3600" dirty="0">
              <a:solidFill>
                <a:prstClr val="white"/>
              </a:solidFill>
              <a:ea typeface="HanWangYenLight" panose="02020300000000000000" pitchFamily="18" charset="-120"/>
            </a:endParaRPr>
          </a:p>
          <a:p>
            <a:pPr lvl="0" algn="ctr"/>
            <a:r>
              <a:rPr lang="en-US" altLang="zh-TW" sz="3600" dirty="0">
                <a:solidFill>
                  <a:prstClr val="white"/>
                </a:solidFill>
                <a:ea typeface="HanWangYenLight" panose="02020300000000000000" pitchFamily="18" charset="-120"/>
              </a:rPr>
              <a:t>The little children sang;</a:t>
            </a:r>
          </a:p>
          <a:p>
            <a:pPr lvl="0" algn="ctr"/>
            <a:r>
              <a:rPr lang="en-US" altLang="zh-TW" sz="3600" dirty="0">
                <a:solidFill>
                  <a:prstClr val="white"/>
                </a:solidFill>
                <a:ea typeface="HanWangYenLight" panose="02020300000000000000" pitchFamily="18" charset="-120"/>
              </a:rPr>
              <a:t>The sun grew dark with mystery,</a:t>
            </a:r>
          </a:p>
        </p:txBody>
      </p:sp>
    </p:spTree>
    <p:extLst>
      <p:ext uri="{BB962C8B-B14F-4D97-AF65-F5344CB8AC3E}">
        <p14:creationId xmlns:p14="http://schemas.microsoft.com/office/powerpoint/2010/main" val="3428659608"/>
      </p:ext>
    </p:extLst>
  </p:cSld>
  <p:clrMapOvr>
    <a:masterClrMapping/>
  </p:clrMapOvr>
  <p:transition>
    <p:cut/>
  </p:transition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/>
          <p:cNvSpPr txBox="1"/>
          <p:nvPr/>
        </p:nvSpPr>
        <p:spPr>
          <a:xfrm>
            <a:off x="29132" y="5085184"/>
            <a:ext cx="9144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AU" altLang="zh-TW" sz="4400" dirty="0"/>
              <a:t>The Holy City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44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HanWangYenLight" panose="02020300000000000000" pitchFamily="18" charset="-120"/>
              <a:ea typeface="HanWangYenLight" panose="02020300000000000000" pitchFamily="18" charset="-120"/>
              <a:cs typeface="+mn-cs"/>
            </a:endParaRP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2FDDA61-8986-4B98-BDE4-3733C35BEFC5}" type="slidenum">
              <a:rPr kumimoji="0" lang="en-AU" sz="2400" b="1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47</a:t>
            </a:fld>
            <a:endParaRPr kumimoji="0" lang="en-AU" sz="24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0" y="44624"/>
            <a:ext cx="910850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altLang="zh-TW" sz="3600" dirty="0">
                <a:solidFill>
                  <a:prstClr val="white"/>
                </a:solidFill>
                <a:ea typeface="HanWangYenLight" panose="02020300000000000000" pitchFamily="18" charset="-120"/>
              </a:rPr>
              <a:t>The morn was cold and chill,</a:t>
            </a:r>
          </a:p>
          <a:p>
            <a:pPr lvl="0" algn="ctr"/>
            <a:r>
              <a:rPr lang="en-US" altLang="zh-TW" sz="3600" dirty="0">
                <a:solidFill>
                  <a:prstClr val="white"/>
                </a:solidFill>
                <a:ea typeface="HanWangYenLight" panose="02020300000000000000" pitchFamily="18" charset="-120"/>
              </a:rPr>
              <a:t>As the shadow of a cross arose </a:t>
            </a:r>
          </a:p>
          <a:p>
            <a:pPr lvl="0" algn="ctr"/>
            <a:r>
              <a:rPr lang="en-US" altLang="zh-TW" sz="3600" dirty="0">
                <a:solidFill>
                  <a:prstClr val="white"/>
                </a:solidFill>
                <a:ea typeface="HanWangYenLight" panose="02020300000000000000" pitchFamily="18" charset="-120"/>
              </a:rPr>
              <a:t>Upon a lonely hill.</a:t>
            </a:r>
          </a:p>
          <a:p>
            <a:pPr lvl="0" algn="ctr"/>
            <a:r>
              <a:rPr lang="en-US" altLang="zh-TW" sz="3600" dirty="0">
                <a:solidFill>
                  <a:prstClr val="white"/>
                </a:solidFill>
                <a:ea typeface="HanWangYenLight" panose="02020300000000000000" pitchFamily="18" charset="-120"/>
              </a:rPr>
              <a:t>As the shadow of a cross arose</a:t>
            </a:r>
          </a:p>
          <a:p>
            <a:pPr lvl="0" algn="ctr"/>
            <a:r>
              <a:rPr lang="en-US" altLang="zh-TW" sz="3600" dirty="0">
                <a:solidFill>
                  <a:prstClr val="white"/>
                </a:solidFill>
                <a:ea typeface="HanWangYenLight" panose="02020300000000000000" pitchFamily="18" charset="-120"/>
              </a:rPr>
              <a:t>Upon a lonely hill.</a:t>
            </a:r>
          </a:p>
        </p:txBody>
      </p:sp>
    </p:spTree>
    <p:extLst>
      <p:ext uri="{BB962C8B-B14F-4D97-AF65-F5344CB8AC3E}">
        <p14:creationId xmlns:p14="http://schemas.microsoft.com/office/powerpoint/2010/main" val="824016949"/>
      </p:ext>
    </p:extLst>
  </p:cSld>
  <p:clrMapOvr>
    <a:masterClrMapping/>
  </p:clrMapOvr>
  <p:transition>
    <p:cut/>
  </p:transition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/>
          <p:cNvSpPr txBox="1"/>
          <p:nvPr/>
        </p:nvSpPr>
        <p:spPr>
          <a:xfrm>
            <a:off x="29132" y="5085184"/>
            <a:ext cx="9144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AU" altLang="zh-TW" sz="4400" dirty="0"/>
              <a:t>The Holy City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44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HanWangYenLight" panose="02020300000000000000" pitchFamily="18" charset="-120"/>
              <a:ea typeface="HanWangYenLight" panose="02020300000000000000" pitchFamily="18" charset="-120"/>
              <a:cs typeface="+mn-cs"/>
            </a:endParaRP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2FDDA61-8986-4B98-BDE4-3733C35BEFC5}" type="slidenum">
              <a:rPr kumimoji="0" lang="en-AU" sz="2400" b="1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48</a:t>
            </a:fld>
            <a:endParaRPr kumimoji="0" lang="en-AU" sz="24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0" y="44624"/>
            <a:ext cx="910850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altLang="zh-TW" sz="3600" dirty="0">
                <a:solidFill>
                  <a:prstClr val="white"/>
                </a:solidFill>
                <a:ea typeface="HanWangYenLight" panose="02020300000000000000" pitchFamily="18" charset="-120"/>
              </a:rPr>
              <a:t>“Jerusalem! Jerusalem!</a:t>
            </a:r>
          </a:p>
          <a:p>
            <a:pPr lvl="0" algn="ctr"/>
            <a:r>
              <a:rPr lang="en-US" altLang="zh-TW" sz="3600" dirty="0">
                <a:solidFill>
                  <a:prstClr val="white"/>
                </a:solidFill>
                <a:ea typeface="HanWangYenLight" panose="02020300000000000000" pitchFamily="18" charset="-120"/>
              </a:rPr>
              <a:t>Hark! How the Angels sing,</a:t>
            </a:r>
          </a:p>
          <a:p>
            <a:pPr lvl="0" algn="ctr"/>
            <a:r>
              <a:rPr lang="en-US" altLang="zh-TW" sz="3600" dirty="0">
                <a:solidFill>
                  <a:prstClr val="white"/>
                </a:solidFill>
                <a:ea typeface="HanWangYenLight" panose="02020300000000000000" pitchFamily="18" charset="-120"/>
              </a:rPr>
              <a:t>“Hosanna in the highest,</a:t>
            </a:r>
          </a:p>
          <a:p>
            <a:pPr lvl="0" algn="ctr"/>
            <a:r>
              <a:rPr lang="en-US" altLang="zh-TW" sz="3600" dirty="0">
                <a:solidFill>
                  <a:prstClr val="white"/>
                </a:solidFill>
                <a:ea typeface="HanWangYenLight" panose="02020300000000000000" pitchFamily="18" charset="-120"/>
              </a:rPr>
              <a:t>Hosanna to your King.”</a:t>
            </a:r>
          </a:p>
        </p:txBody>
      </p:sp>
    </p:spTree>
    <p:extLst>
      <p:ext uri="{BB962C8B-B14F-4D97-AF65-F5344CB8AC3E}">
        <p14:creationId xmlns:p14="http://schemas.microsoft.com/office/powerpoint/2010/main" val="4072391107"/>
      </p:ext>
    </p:extLst>
  </p:cSld>
  <p:clrMapOvr>
    <a:masterClrMapping/>
  </p:clrMapOvr>
  <p:transition>
    <p:cut/>
  </p:transition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/>
          <p:cNvSpPr txBox="1"/>
          <p:nvPr/>
        </p:nvSpPr>
        <p:spPr>
          <a:xfrm>
            <a:off x="29132" y="5085184"/>
            <a:ext cx="9144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AU" altLang="zh-TW" sz="4400" dirty="0"/>
              <a:t>The Holy City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44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HanWangYenLight" panose="02020300000000000000" pitchFamily="18" charset="-120"/>
              <a:ea typeface="HanWangYenLight" panose="02020300000000000000" pitchFamily="18" charset="-120"/>
              <a:cs typeface="+mn-cs"/>
            </a:endParaRP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2FDDA61-8986-4B98-BDE4-3733C35BEFC5}" type="slidenum">
              <a:rPr kumimoji="0" lang="en-AU" sz="2400" b="1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49</a:t>
            </a:fld>
            <a:endParaRPr kumimoji="0" lang="en-AU" sz="24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0" y="44624"/>
            <a:ext cx="910850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altLang="zh-TW" sz="3600" dirty="0">
                <a:solidFill>
                  <a:prstClr val="white"/>
                </a:solidFill>
                <a:ea typeface="HanWangYenLight" panose="02020300000000000000" pitchFamily="18" charset="-120"/>
              </a:rPr>
              <a:t>And once again the scene was changed,</a:t>
            </a:r>
          </a:p>
          <a:p>
            <a:pPr lvl="0" algn="ctr"/>
            <a:r>
              <a:rPr lang="en-US" altLang="zh-TW" sz="3600" dirty="0">
                <a:solidFill>
                  <a:prstClr val="white"/>
                </a:solidFill>
                <a:ea typeface="HanWangYenLight" panose="02020300000000000000" pitchFamily="18" charset="-120"/>
              </a:rPr>
              <a:t>New earth there seemed to be,</a:t>
            </a:r>
          </a:p>
          <a:p>
            <a:pPr lvl="0" algn="ctr"/>
            <a:r>
              <a:rPr lang="en-US" altLang="zh-TW" sz="3600" dirty="0">
                <a:solidFill>
                  <a:prstClr val="white"/>
                </a:solidFill>
                <a:ea typeface="HanWangYenLight" panose="02020300000000000000" pitchFamily="18" charset="-120"/>
              </a:rPr>
              <a:t>I saw the Holy City</a:t>
            </a:r>
          </a:p>
          <a:p>
            <a:pPr lvl="0" algn="ctr"/>
            <a:r>
              <a:rPr lang="en-US" altLang="zh-TW" sz="3600" dirty="0">
                <a:solidFill>
                  <a:prstClr val="white"/>
                </a:solidFill>
                <a:ea typeface="HanWangYenLight" panose="02020300000000000000" pitchFamily="18" charset="-120"/>
              </a:rPr>
              <a:t>Beside the </a:t>
            </a:r>
            <a:r>
              <a:rPr lang="en-US" altLang="zh-TW" sz="3600" dirty="0" err="1">
                <a:solidFill>
                  <a:prstClr val="white"/>
                </a:solidFill>
                <a:ea typeface="HanWangYenLight" panose="02020300000000000000" pitchFamily="18" charset="-120"/>
              </a:rPr>
              <a:t>tideless</a:t>
            </a:r>
            <a:r>
              <a:rPr lang="en-US" altLang="zh-TW" sz="3600" dirty="0">
                <a:solidFill>
                  <a:prstClr val="white"/>
                </a:solidFill>
                <a:ea typeface="HanWangYenLight" panose="02020300000000000000" pitchFamily="18" charset="-120"/>
              </a:rPr>
              <a:t> sea;</a:t>
            </a:r>
          </a:p>
        </p:txBody>
      </p:sp>
    </p:spTree>
    <p:extLst>
      <p:ext uri="{BB962C8B-B14F-4D97-AF65-F5344CB8AC3E}">
        <p14:creationId xmlns:p14="http://schemas.microsoft.com/office/powerpoint/2010/main" val="2219394133"/>
      </p:ext>
    </p:extLst>
  </p:cSld>
  <p:clrMapOvr>
    <a:masterClrMapping/>
  </p:clrMapOvr>
  <p:transition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F6058F-FA84-48F6-A36E-5A1B97C35D80}" type="slidenum">
              <a:rPr lang="en-AU"/>
              <a:pPr>
                <a:defRPr/>
              </a:pPr>
              <a:t>5</a:t>
            </a:fld>
            <a:endParaRPr lang="en-AU" dirty="0"/>
          </a:p>
        </p:txBody>
      </p:sp>
      <p:sp>
        <p:nvSpPr>
          <p:cNvPr id="13" name="TextBox 12"/>
          <p:cNvSpPr txBox="1"/>
          <p:nvPr/>
        </p:nvSpPr>
        <p:spPr>
          <a:xfrm>
            <a:off x="2843808" y="2204864"/>
            <a:ext cx="4800600" cy="11699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 sz="7000" spc="2000" dirty="0">
                <a:latin typeface="HanWangYenLight" pitchFamily="18" charset="-120"/>
                <a:ea typeface="HanWangYenLight" pitchFamily="18" charset="-120"/>
                <a:cs typeface="+mn-cs"/>
              </a:rPr>
              <a:t>齊來讚美</a:t>
            </a:r>
            <a:endParaRPr lang="en-AU" sz="7000" spc="2000" dirty="0">
              <a:latin typeface="HanWangYenLight" pitchFamily="18" charset="-120"/>
              <a:ea typeface="HanWangYenLight" pitchFamily="18" charset="-120"/>
              <a:cs typeface="+mn-cs"/>
            </a:endParaRP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/>
          <p:cNvSpPr txBox="1"/>
          <p:nvPr/>
        </p:nvSpPr>
        <p:spPr>
          <a:xfrm>
            <a:off x="29132" y="5085184"/>
            <a:ext cx="9144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AU" altLang="zh-TW" sz="4400" dirty="0"/>
              <a:t>The Holy City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44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HanWangYenLight" panose="02020300000000000000" pitchFamily="18" charset="-120"/>
              <a:ea typeface="HanWangYenLight" panose="02020300000000000000" pitchFamily="18" charset="-120"/>
              <a:cs typeface="+mn-cs"/>
            </a:endParaRP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2FDDA61-8986-4B98-BDE4-3733C35BEFC5}" type="slidenum">
              <a:rPr kumimoji="0" lang="en-AU" sz="2400" b="1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50</a:t>
            </a:fld>
            <a:endParaRPr kumimoji="0" lang="en-AU" sz="24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0" y="44624"/>
            <a:ext cx="910850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altLang="zh-TW" sz="3600" dirty="0">
                <a:solidFill>
                  <a:prstClr val="white"/>
                </a:solidFill>
                <a:ea typeface="HanWangYenLight" panose="02020300000000000000" pitchFamily="18" charset="-120"/>
              </a:rPr>
              <a:t>The light of God was on its streets,</a:t>
            </a:r>
          </a:p>
          <a:p>
            <a:pPr lvl="0" algn="ctr"/>
            <a:r>
              <a:rPr lang="en-US" altLang="zh-TW" sz="3600" dirty="0">
                <a:solidFill>
                  <a:prstClr val="white"/>
                </a:solidFill>
                <a:ea typeface="HanWangYenLight" panose="02020300000000000000" pitchFamily="18" charset="-120"/>
              </a:rPr>
              <a:t>The gates were open wide,</a:t>
            </a:r>
          </a:p>
          <a:p>
            <a:pPr lvl="0" algn="ctr"/>
            <a:r>
              <a:rPr lang="en-US" altLang="zh-TW" sz="3600" dirty="0">
                <a:solidFill>
                  <a:prstClr val="white"/>
                </a:solidFill>
                <a:ea typeface="HanWangYenLight" panose="02020300000000000000" pitchFamily="18" charset="-120"/>
              </a:rPr>
              <a:t>And all who would might enter,</a:t>
            </a:r>
          </a:p>
          <a:p>
            <a:pPr lvl="0" algn="ctr"/>
            <a:r>
              <a:rPr lang="en-US" altLang="zh-TW" sz="3600" dirty="0">
                <a:solidFill>
                  <a:prstClr val="white"/>
                </a:solidFill>
                <a:ea typeface="HanWangYenLight" panose="02020300000000000000" pitchFamily="18" charset="-120"/>
              </a:rPr>
              <a:t>And no one was denied.</a:t>
            </a:r>
          </a:p>
        </p:txBody>
      </p:sp>
    </p:spTree>
    <p:extLst>
      <p:ext uri="{BB962C8B-B14F-4D97-AF65-F5344CB8AC3E}">
        <p14:creationId xmlns:p14="http://schemas.microsoft.com/office/powerpoint/2010/main" val="1635209216"/>
      </p:ext>
    </p:extLst>
  </p:cSld>
  <p:clrMapOvr>
    <a:masterClrMapping/>
  </p:clrMapOvr>
  <p:transition>
    <p:cut/>
  </p:transition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/>
          <p:cNvSpPr txBox="1"/>
          <p:nvPr/>
        </p:nvSpPr>
        <p:spPr>
          <a:xfrm>
            <a:off x="29132" y="5085184"/>
            <a:ext cx="9144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AU" altLang="zh-TW" sz="4400" dirty="0"/>
              <a:t>The Holy City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44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HanWangYenLight" panose="02020300000000000000" pitchFamily="18" charset="-120"/>
              <a:ea typeface="HanWangYenLight" panose="02020300000000000000" pitchFamily="18" charset="-120"/>
              <a:cs typeface="+mn-cs"/>
            </a:endParaRP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2FDDA61-8986-4B98-BDE4-3733C35BEFC5}" type="slidenum">
              <a:rPr kumimoji="0" lang="en-AU" sz="2400" b="1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51</a:t>
            </a:fld>
            <a:endParaRPr kumimoji="0" lang="en-AU" sz="24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0" y="44624"/>
            <a:ext cx="910850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altLang="zh-TW" sz="3600" dirty="0">
                <a:solidFill>
                  <a:prstClr val="white"/>
                </a:solidFill>
                <a:ea typeface="HanWangYenLight" panose="02020300000000000000" pitchFamily="18" charset="-120"/>
              </a:rPr>
              <a:t>No need of moon or stars by night,</a:t>
            </a:r>
          </a:p>
          <a:p>
            <a:pPr lvl="0" algn="ctr"/>
            <a:r>
              <a:rPr lang="en-US" altLang="zh-TW" sz="3600" dirty="0">
                <a:solidFill>
                  <a:prstClr val="white"/>
                </a:solidFill>
                <a:ea typeface="HanWangYenLight" panose="02020300000000000000" pitchFamily="18" charset="-120"/>
              </a:rPr>
              <a:t>Or sun to shine by day,</a:t>
            </a:r>
          </a:p>
          <a:p>
            <a:pPr lvl="0" algn="ctr"/>
            <a:r>
              <a:rPr lang="en-US" altLang="zh-TW" sz="3600" dirty="0">
                <a:solidFill>
                  <a:prstClr val="white"/>
                </a:solidFill>
                <a:ea typeface="HanWangYenLight" panose="02020300000000000000" pitchFamily="18" charset="-120"/>
              </a:rPr>
              <a:t>It was the new Jerusalem </a:t>
            </a:r>
          </a:p>
          <a:p>
            <a:pPr lvl="0" algn="ctr"/>
            <a:r>
              <a:rPr lang="en-US" altLang="zh-TW" sz="3600" dirty="0">
                <a:solidFill>
                  <a:prstClr val="white"/>
                </a:solidFill>
                <a:ea typeface="HanWangYenLight" panose="02020300000000000000" pitchFamily="18" charset="-120"/>
              </a:rPr>
              <a:t>That would not pass away</a:t>
            </a:r>
          </a:p>
          <a:p>
            <a:pPr lvl="0" algn="ctr"/>
            <a:r>
              <a:rPr lang="en-US" altLang="zh-TW" sz="3600" dirty="0">
                <a:solidFill>
                  <a:prstClr val="white"/>
                </a:solidFill>
                <a:ea typeface="HanWangYenLight" panose="02020300000000000000" pitchFamily="18" charset="-120"/>
              </a:rPr>
              <a:t>It was the new Jerusalem </a:t>
            </a:r>
          </a:p>
          <a:p>
            <a:pPr lvl="0" algn="ctr"/>
            <a:r>
              <a:rPr lang="en-US" altLang="zh-TW" sz="3600" dirty="0">
                <a:solidFill>
                  <a:prstClr val="white"/>
                </a:solidFill>
                <a:ea typeface="HanWangYenLight" panose="02020300000000000000" pitchFamily="18" charset="-120"/>
              </a:rPr>
              <a:t>That would not pass away.</a:t>
            </a:r>
          </a:p>
        </p:txBody>
      </p:sp>
    </p:spTree>
    <p:extLst>
      <p:ext uri="{BB962C8B-B14F-4D97-AF65-F5344CB8AC3E}">
        <p14:creationId xmlns:p14="http://schemas.microsoft.com/office/powerpoint/2010/main" val="125689342"/>
      </p:ext>
    </p:extLst>
  </p:cSld>
  <p:clrMapOvr>
    <a:masterClrMapping/>
  </p:clrMapOvr>
  <p:transition>
    <p:cut/>
  </p:transition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/>
          <p:cNvSpPr txBox="1"/>
          <p:nvPr/>
        </p:nvSpPr>
        <p:spPr>
          <a:xfrm>
            <a:off x="29132" y="5085184"/>
            <a:ext cx="9144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AU" altLang="zh-TW" sz="4400" dirty="0"/>
              <a:t>The Holy City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44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HanWangYenLight" panose="02020300000000000000" pitchFamily="18" charset="-120"/>
              <a:ea typeface="HanWangYenLight" panose="02020300000000000000" pitchFamily="18" charset="-120"/>
              <a:cs typeface="+mn-cs"/>
            </a:endParaRP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2FDDA61-8986-4B98-BDE4-3733C35BEFC5}" type="slidenum">
              <a:rPr kumimoji="0" lang="en-AU" sz="2400" b="1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52</a:t>
            </a:fld>
            <a:endParaRPr kumimoji="0" lang="en-AU" sz="24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0" y="44624"/>
            <a:ext cx="910850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/>
              <a:t>“Jerusalem! Jerusalem!</a:t>
            </a:r>
            <a:endParaRPr lang="en-AU" sz="3600" dirty="0"/>
          </a:p>
          <a:p>
            <a:pPr algn="ctr"/>
            <a:r>
              <a:rPr lang="en-US" sz="3600" dirty="0"/>
              <a:t>Sing, for the night is o’er,</a:t>
            </a:r>
            <a:endParaRPr lang="en-AU" sz="3600" dirty="0"/>
          </a:p>
          <a:p>
            <a:pPr algn="ctr"/>
            <a:r>
              <a:rPr lang="en-US" sz="3600" dirty="0"/>
              <a:t>Hosanna in the highest,</a:t>
            </a:r>
            <a:endParaRPr lang="en-AU" sz="3600" dirty="0"/>
          </a:p>
          <a:p>
            <a:pPr algn="ctr"/>
            <a:r>
              <a:rPr lang="en-US" sz="3600" dirty="0"/>
              <a:t>Hosanna forevermore</a:t>
            </a:r>
            <a:endParaRPr lang="en-AU" sz="3600" dirty="0"/>
          </a:p>
          <a:p>
            <a:pPr algn="ctr"/>
            <a:r>
              <a:rPr lang="en-US" sz="3600" dirty="0"/>
              <a:t>Hosanna in the highest,</a:t>
            </a:r>
            <a:endParaRPr lang="en-AU" sz="3600" dirty="0"/>
          </a:p>
          <a:p>
            <a:pPr algn="ctr"/>
            <a:r>
              <a:rPr lang="en-US" sz="3600" dirty="0"/>
              <a:t>Hosanna forevermore!”</a:t>
            </a:r>
            <a:endParaRPr lang="en-AU" sz="3600" dirty="0"/>
          </a:p>
        </p:txBody>
      </p:sp>
    </p:spTree>
    <p:extLst>
      <p:ext uri="{BB962C8B-B14F-4D97-AF65-F5344CB8AC3E}">
        <p14:creationId xmlns:p14="http://schemas.microsoft.com/office/powerpoint/2010/main" val="2452687633"/>
      </p:ext>
    </p:extLst>
  </p:cSld>
  <p:clrMapOvr>
    <a:masterClrMapping/>
  </p:clrMapOvr>
  <p:transition>
    <p:cut/>
  </p:transition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81E014-5F95-4561-96F9-A4BEF4A3C893}" type="slidenum">
              <a:rPr lang="en-AU"/>
              <a:pPr>
                <a:defRPr/>
              </a:pPr>
              <a:t>53</a:t>
            </a:fld>
            <a:endParaRPr lang="en-AU" dirty="0"/>
          </a:p>
        </p:txBody>
      </p:sp>
      <p:sp>
        <p:nvSpPr>
          <p:cNvPr id="11" name="Rectangle 10"/>
          <p:cNvSpPr/>
          <p:nvPr/>
        </p:nvSpPr>
        <p:spPr>
          <a:xfrm>
            <a:off x="2411760" y="1666255"/>
            <a:ext cx="475252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zh-TW" altLang="en-US" sz="4000" b="1" dirty="0">
                <a:latin typeface="Microsoft GothicNeo" panose="020B0503020000020004" pitchFamily="34" charset="-127"/>
                <a:ea typeface="Microsoft GothicNeo" panose="020B0503020000020004" pitchFamily="34" charset="-127"/>
                <a:cs typeface="Microsoft GothicNeo" panose="020B0503020000020004" pitchFamily="34" charset="-127"/>
              </a:rPr>
              <a:t>使徒行傳 </a:t>
            </a:r>
            <a:r>
              <a:rPr lang="en-AU" altLang="zh-TW" sz="4000" b="1" dirty="0">
                <a:latin typeface="Microsoft GothicNeo" panose="020B0503020000020004" pitchFamily="34" charset="-127"/>
                <a:ea typeface="Microsoft GothicNeo" panose="020B0503020000020004" pitchFamily="34" charset="-127"/>
                <a:cs typeface="Microsoft GothicNeo" panose="020B0503020000020004" pitchFamily="34" charset="-127"/>
              </a:rPr>
              <a:t>5</a:t>
            </a:r>
            <a:r>
              <a:rPr lang="en-US" altLang="zh-TW" sz="4000" b="1" dirty="0">
                <a:latin typeface="Microsoft GothicNeo" panose="020B0503020000020004" pitchFamily="34" charset="-127"/>
                <a:ea typeface="Microsoft GothicNeo" panose="020B0503020000020004" pitchFamily="34" charset="-127"/>
                <a:cs typeface="Microsoft GothicNeo" panose="020B0503020000020004" pitchFamily="34" charset="-127"/>
              </a:rPr>
              <a:t>:29 (</a:t>
            </a:r>
            <a:r>
              <a:rPr lang="en-AU" altLang="zh-TW" sz="4000" b="1" dirty="0">
                <a:latin typeface="Microsoft GothicNeo" panose="020B0503020000020004" pitchFamily="34" charset="-127"/>
                <a:ea typeface="Microsoft GothicNeo" panose="020B0503020000020004" pitchFamily="34" charset="-127"/>
                <a:cs typeface="Microsoft GothicNeo" panose="020B0503020000020004" pitchFamily="34" charset="-127"/>
              </a:rPr>
              <a:t>Acts)</a:t>
            </a:r>
            <a:endParaRPr lang="en-AU" altLang="en-US" sz="4000" b="1" spc="600" dirty="0">
              <a:latin typeface="HanWangYenLight" pitchFamily="18" charset="-120"/>
              <a:ea typeface="HanWangYenLight" pitchFamily="18" charset="-12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800266" y="188640"/>
            <a:ext cx="3931973" cy="13076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ja-JP" altLang="en-US" sz="6000" b="1" dirty="0">
                <a:latin typeface="HanWangYenLight" pitchFamily="18" charset="-120"/>
                <a:ea typeface="HanWangYenLight" pitchFamily="18" charset="-120"/>
              </a:rPr>
              <a:t>本月金句</a:t>
            </a:r>
            <a:endParaRPr lang="en-AU" altLang="ja-JP" sz="6000" b="1" dirty="0">
              <a:latin typeface="HanWangYenLight" pitchFamily="18" charset="-120"/>
              <a:ea typeface="HanWangYenLight" pitchFamily="18" charset="-120"/>
            </a:endParaRPr>
          </a:p>
        </p:txBody>
      </p:sp>
      <p:pic>
        <p:nvPicPr>
          <p:cNvPr id="1028" name="Picture 4" descr="5 Scriptures That Will Super-Charge Your Bible Engagement">
            <a:extLst>
              <a:ext uri="{FF2B5EF4-FFF2-40B4-BE49-F238E27FC236}">
                <a16:creationId xmlns:a16="http://schemas.microsoft.com/office/drawing/2014/main" id="{CE575978-2099-4167-9277-9AA851818E5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6024" y="3212976"/>
            <a:ext cx="4324000" cy="22595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32045253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DDA61-8986-4B98-BDE4-3733C35BEFC5}" type="slidenum">
              <a:rPr lang="en-AU" smtClean="0"/>
              <a:pPr/>
              <a:t>54</a:t>
            </a:fld>
            <a:endParaRPr lang="en-AU"/>
          </a:p>
        </p:txBody>
      </p:sp>
      <p:sp>
        <p:nvSpPr>
          <p:cNvPr id="18" name="TextBox 17"/>
          <p:cNvSpPr txBox="1"/>
          <p:nvPr/>
        </p:nvSpPr>
        <p:spPr>
          <a:xfrm>
            <a:off x="0" y="-20940"/>
            <a:ext cx="91440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3600" dirty="0">
                <a:ea typeface="HanWangYenLight" pitchFamily="18" charset="-120"/>
              </a:rPr>
              <a:t>5:29 </a:t>
            </a:r>
            <a:r>
              <a:rPr lang="zh-TW" altLang="en-US" sz="5400" dirty="0"/>
              <a:t>彼得和眾使徒回答說</a:t>
            </a:r>
            <a:r>
              <a:rPr lang="en-US" altLang="zh-TW" sz="5400" dirty="0"/>
              <a:t>: </a:t>
            </a:r>
            <a:r>
              <a:rPr lang="zh-TW" altLang="en-US" sz="5400" dirty="0"/>
              <a:t>順從神，不順從人，是應當的。</a:t>
            </a:r>
            <a:endParaRPr lang="en-AU" altLang="zh-TW" sz="5400" dirty="0"/>
          </a:p>
          <a:p>
            <a:r>
              <a:rPr lang="en-US" altLang="zh-TW" sz="4400" dirty="0"/>
              <a:t>Peter and the other apostles replied, “We must obey God instead of people!</a:t>
            </a:r>
            <a:endParaRPr lang="en-AU" altLang="zh-TW" sz="4400" dirty="0"/>
          </a:p>
        </p:txBody>
      </p:sp>
      <p:sp>
        <p:nvSpPr>
          <p:cNvPr id="8" name="TextBox 7"/>
          <p:cNvSpPr txBox="1"/>
          <p:nvPr/>
        </p:nvSpPr>
        <p:spPr>
          <a:xfrm>
            <a:off x="2411760" y="6237312"/>
            <a:ext cx="792088" cy="46166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>
              <a:defRPr lang="en-AU" sz="2400" b="1" smtClean="0">
                <a:solidFill>
                  <a:schemeClr val="bg1"/>
                </a:solidFill>
              </a:defRPr>
            </a:lvl1pPr>
          </a:lstStyle>
          <a:p>
            <a:endParaRPr lang="en-AU" dirty="0"/>
          </a:p>
        </p:txBody>
      </p:sp>
      <p:sp>
        <p:nvSpPr>
          <p:cNvPr id="6" name="TextBox 5"/>
          <p:cNvSpPr txBox="1"/>
          <p:nvPr/>
        </p:nvSpPr>
        <p:spPr>
          <a:xfrm>
            <a:off x="0" y="5026531"/>
            <a:ext cx="914400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4000" b="1" dirty="0">
                <a:latin typeface="HanWangYenLight" pitchFamily="18" charset="-120"/>
                <a:ea typeface="HanWangYenLight" pitchFamily="18" charset="-120"/>
              </a:rPr>
              <a:t>本月金句 </a:t>
            </a:r>
            <a:r>
              <a:rPr lang="en-US" altLang="zh-TW" sz="4000" b="1" dirty="0">
                <a:latin typeface="Calibri" panose="020F0502020204030204" pitchFamily="34" charset="0"/>
                <a:ea typeface="HanWangYenLight" pitchFamily="18" charset="-120"/>
                <a:cs typeface="Calibri" panose="020F0502020204030204" pitchFamily="34" charset="0"/>
              </a:rPr>
              <a:t>Monthly Verse</a:t>
            </a:r>
            <a:endParaRPr lang="zh-TW" altLang="en-US" sz="4000" b="1" dirty="0">
              <a:latin typeface="Calibri" panose="020F0502020204030204" pitchFamily="34" charset="0"/>
              <a:ea typeface="HanWangYenLight" pitchFamily="18" charset="-120"/>
              <a:cs typeface="Calibri" panose="020F0502020204030204" pitchFamily="34" charset="0"/>
            </a:endParaRPr>
          </a:p>
          <a:p>
            <a:pPr algn="ctr"/>
            <a:r>
              <a:rPr lang="zh-TW" altLang="en-US" sz="2800" b="1" dirty="0">
                <a:latin typeface="Microsoft GothicNeo" panose="020B0500000101010101" pitchFamily="34" charset="-127"/>
                <a:ea typeface="Microsoft GothicNeo" panose="020B0500000101010101" pitchFamily="34" charset="-127"/>
                <a:cs typeface="Microsoft GothicNeo" panose="020B0500000101010101" pitchFamily="34" charset="-127"/>
              </a:rPr>
              <a:t>使徒行傳 </a:t>
            </a:r>
            <a:r>
              <a:rPr lang="en-US" altLang="zh-TW" sz="2800" b="1" dirty="0">
                <a:latin typeface="Microsoft GothicNeo" panose="020B0500000101010101" pitchFamily="34" charset="-127"/>
                <a:ea typeface="Microsoft GothicNeo" panose="020B0500000101010101" pitchFamily="34" charset="-127"/>
                <a:cs typeface="Microsoft GothicNeo" panose="020B0500000101010101" pitchFamily="34" charset="-127"/>
              </a:rPr>
              <a:t>5:29 (</a:t>
            </a:r>
            <a:r>
              <a:rPr lang="en-AU" altLang="zh-TW" sz="2800" b="1" dirty="0">
                <a:latin typeface="Microsoft GothicNeo" panose="020B0500000101010101" pitchFamily="34" charset="-127"/>
                <a:ea typeface="Microsoft GothicNeo" panose="020B0500000101010101" pitchFamily="34" charset="-127"/>
                <a:cs typeface="Microsoft GothicNeo" panose="020B0500000101010101" pitchFamily="34" charset="-127"/>
              </a:rPr>
              <a:t>Acts)</a:t>
            </a:r>
            <a:endParaRPr lang="zh-TW" altLang="en-US" sz="3200" b="1" dirty="0">
              <a:latin typeface="+mj-lt"/>
              <a:ea typeface="HanWangYenLight" pitchFamily="18" charset="-12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1037677"/>
      </p:ext>
    </p:extLst>
  </p:cSld>
  <p:clrMapOvr>
    <a:masterClrMapping/>
  </p:clrMapOvr>
  <p:transition>
    <p:cut/>
  </p:transition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81E014-5F95-4561-96F9-A4BEF4A3C893}" type="slidenum">
              <a:rPr lang="en-AU"/>
              <a:pPr>
                <a:defRPr/>
              </a:pPr>
              <a:t>55</a:t>
            </a:fld>
            <a:endParaRPr lang="en-AU"/>
          </a:p>
        </p:txBody>
      </p:sp>
      <p:sp>
        <p:nvSpPr>
          <p:cNvPr id="11" name="Rectangle 10"/>
          <p:cNvSpPr/>
          <p:nvPr/>
        </p:nvSpPr>
        <p:spPr>
          <a:xfrm>
            <a:off x="1331640" y="2924944"/>
            <a:ext cx="7344816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TW" altLang="en-US" sz="5500" b="1" dirty="0">
                <a:latin typeface="HanWangYenLight" panose="02020300000000000000" pitchFamily="18" charset="-120"/>
                <a:ea typeface="HanWangYenLight" panose="02020300000000000000" pitchFamily="18" charset="-120"/>
              </a:rPr>
              <a:t>使徒行傳 </a:t>
            </a:r>
            <a:endParaRPr lang="en-AU" altLang="zh-TW" sz="5500" b="1" dirty="0">
              <a:latin typeface="HanWangYenLight" panose="02020300000000000000" pitchFamily="18" charset="-120"/>
              <a:ea typeface="HanWangYenLight" panose="02020300000000000000" pitchFamily="18" charset="-12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TW" sz="5500" b="1" dirty="0">
                <a:latin typeface="HanWangYenLight" panose="02020300000000000000" pitchFamily="18" charset="-120"/>
                <a:ea typeface="HanWangYenLight" panose="02020300000000000000" pitchFamily="18" charset="-120"/>
              </a:rPr>
              <a:t>4:32-5:11 (</a:t>
            </a:r>
            <a:r>
              <a:rPr lang="en-AU" altLang="zh-TW" sz="5500" b="1" dirty="0">
                <a:latin typeface="HanWangYenLight" panose="02020300000000000000" pitchFamily="18" charset="-120"/>
                <a:ea typeface="HanWangYenLight" panose="02020300000000000000" pitchFamily="18" charset="-120"/>
              </a:rPr>
              <a:t>Acts)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067944" y="548680"/>
            <a:ext cx="2592288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 sz="8000" b="1" dirty="0" err="1">
                <a:latin typeface="HanWangYenLight" pitchFamily="18" charset="-120"/>
                <a:ea typeface="HanWangYenLight" pitchFamily="18" charset="-120"/>
                <a:cs typeface="+mn-cs"/>
              </a:rPr>
              <a:t>讀經</a:t>
            </a:r>
            <a:endParaRPr lang="en-AU" sz="12000" spc="2000" dirty="0">
              <a:latin typeface="HanWangYenHeavy" pitchFamily="18" charset="-120"/>
              <a:ea typeface="HanWangYenHeavy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40601283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fld id="{A1F7568C-2990-4E32-8FD3-B1695D167CF6}" type="slidenum">
              <a:rPr lang="en-AU"/>
              <a:pPr>
                <a:defRPr/>
              </a:pPr>
              <a:t>56</a:t>
            </a:fld>
            <a:endParaRPr lang="en-AU"/>
          </a:p>
        </p:txBody>
      </p:sp>
      <p:sp>
        <p:nvSpPr>
          <p:cNvPr id="7" name="Rectangle 6"/>
          <p:cNvSpPr/>
          <p:nvPr/>
        </p:nvSpPr>
        <p:spPr>
          <a:xfrm>
            <a:off x="1" y="5589240"/>
            <a:ext cx="9072594" cy="52322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zh-TW" altLang="en-US" sz="2800" b="1" spc="600" dirty="0">
                <a:latin typeface="HanWangYenLight" pitchFamily="18" charset="-120"/>
                <a:ea typeface="HanWangYenLight" pitchFamily="18" charset="-120"/>
              </a:rPr>
              <a:t>使徒行傳 </a:t>
            </a:r>
            <a:r>
              <a:rPr lang="en-US" altLang="zh-TW" sz="2800" b="1" spc="600" dirty="0">
                <a:latin typeface="HanWangYenLight" pitchFamily="18" charset="-120"/>
                <a:ea typeface="HanWangYenLight" pitchFamily="18" charset="-120"/>
              </a:rPr>
              <a:t>4:32-5:11 (</a:t>
            </a:r>
            <a:r>
              <a:rPr lang="en-AU" altLang="zh-TW" sz="2800" b="1" spc="600" dirty="0">
                <a:latin typeface="HanWangYenLight" pitchFamily="18" charset="-120"/>
                <a:ea typeface="HanWangYenLight" pitchFamily="18" charset="-120"/>
              </a:rPr>
              <a:t>Acts)</a:t>
            </a:r>
            <a:endParaRPr lang="en-US" altLang="zh-TW" sz="2800" b="1" spc="600" dirty="0">
              <a:latin typeface="HanWangYenLight" pitchFamily="18" charset="-120"/>
              <a:ea typeface="HanWangYenLight" pitchFamily="18" charset="-120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" y="44450"/>
            <a:ext cx="9144000" cy="35274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zh-TW" sz="2800" dirty="0">
                <a:ea typeface="HanWangYenLight" pitchFamily="18" charset="-120"/>
              </a:rPr>
              <a:t>4:32 </a:t>
            </a:r>
            <a:r>
              <a:rPr lang="zh-TW" altLang="en-US" sz="4800" dirty="0">
                <a:latin typeface="PMingLiU (Body)"/>
                <a:ea typeface="HanWangYenLight"/>
              </a:rPr>
              <a:t>那許多信的人都是一心一意的，沒有一人說他的東西有一樣是自己的，都是大家公用。</a:t>
            </a:r>
          </a:p>
          <a:p>
            <a:r>
              <a:rPr lang="en-US" altLang="zh-TW" sz="2800" dirty="0">
                <a:ea typeface="HanWangYenLight"/>
              </a:rPr>
              <a:t>4:33</a:t>
            </a:r>
            <a:r>
              <a:rPr lang="en-US" altLang="zh-TW" sz="4800" dirty="0">
                <a:latin typeface="PMingLiU (Body)"/>
                <a:ea typeface="HanWangYenLight"/>
              </a:rPr>
              <a:t>	</a:t>
            </a:r>
            <a:r>
              <a:rPr lang="zh-TW" altLang="en-US" sz="4800" dirty="0">
                <a:latin typeface="PMingLiU (Body)"/>
                <a:ea typeface="HanWangYenLight"/>
              </a:rPr>
              <a:t>使徒大有能力，見證主耶穌復活；眾人也都蒙大恩。</a:t>
            </a:r>
            <a:endParaRPr lang="en-US" altLang="zh-TW" sz="4800" dirty="0">
              <a:latin typeface="PMingLiU (Body)"/>
              <a:ea typeface="HanWangYenLight"/>
            </a:endParaRPr>
          </a:p>
        </p:txBody>
      </p:sp>
    </p:spTree>
    <p:extLst>
      <p:ext uri="{BB962C8B-B14F-4D97-AF65-F5344CB8AC3E}">
        <p14:creationId xmlns:p14="http://schemas.microsoft.com/office/powerpoint/2010/main" val="1489537218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fld id="{A1F7568C-2990-4E32-8FD3-B1695D167CF6}" type="slidenum">
              <a:rPr lang="en-AU"/>
              <a:pPr>
                <a:defRPr/>
              </a:pPr>
              <a:t>57</a:t>
            </a:fld>
            <a:endParaRPr lang="en-AU"/>
          </a:p>
        </p:txBody>
      </p:sp>
      <p:sp>
        <p:nvSpPr>
          <p:cNvPr id="7" name="Rectangle 6"/>
          <p:cNvSpPr/>
          <p:nvPr/>
        </p:nvSpPr>
        <p:spPr>
          <a:xfrm>
            <a:off x="1" y="5589240"/>
            <a:ext cx="9072594" cy="52322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zh-TW" altLang="en-US" sz="2800" b="1" spc="600" dirty="0">
                <a:latin typeface="HanWangYenLight" pitchFamily="18" charset="-120"/>
                <a:ea typeface="HanWangYenLight" pitchFamily="18" charset="-120"/>
              </a:rPr>
              <a:t>使徒行傳 </a:t>
            </a:r>
            <a:r>
              <a:rPr lang="en-US" altLang="zh-TW" sz="2800" b="1" spc="600" dirty="0">
                <a:latin typeface="HanWangYenLight" pitchFamily="18" charset="-120"/>
                <a:ea typeface="HanWangYenLight" pitchFamily="18" charset="-120"/>
              </a:rPr>
              <a:t>4:32-5:11 (</a:t>
            </a:r>
            <a:r>
              <a:rPr lang="en-AU" altLang="zh-TW" sz="2800" b="1" spc="600" dirty="0">
                <a:latin typeface="HanWangYenLight" pitchFamily="18" charset="-120"/>
                <a:ea typeface="HanWangYenLight" pitchFamily="18" charset="-120"/>
              </a:rPr>
              <a:t>Acts)</a:t>
            </a:r>
            <a:endParaRPr lang="en-US" altLang="zh-TW" sz="2800" b="1" spc="600" dirty="0">
              <a:latin typeface="HanWangYenLight" pitchFamily="18" charset="-120"/>
              <a:ea typeface="HanWangYenLight" pitchFamily="18" charset="-120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" y="44450"/>
            <a:ext cx="9144000" cy="35274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zh-TW" sz="2800" dirty="0">
                <a:ea typeface="HanWangYenLight" pitchFamily="18" charset="-120"/>
              </a:rPr>
              <a:t>4:34 </a:t>
            </a:r>
            <a:r>
              <a:rPr lang="zh-TW" altLang="en-US" sz="4800" dirty="0">
                <a:latin typeface="PMingLiU (Body)"/>
                <a:ea typeface="HanWangYenLight"/>
              </a:rPr>
              <a:t>內中也沒有一個缺乏的，因為人人將田產房屋都賣了，把所賣的價銀拿來，放在使徒腳前，</a:t>
            </a:r>
          </a:p>
          <a:p>
            <a:r>
              <a:rPr lang="en-US" altLang="zh-TW" sz="2800" dirty="0">
                <a:ea typeface="HanWangYenLight" pitchFamily="18" charset="-120"/>
              </a:rPr>
              <a:t>4:35</a:t>
            </a:r>
            <a:r>
              <a:rPr lang="en-US" altLang="zh-TW" sz="4800" dirty="0">
                <a:latin typeface="PMingLiU (Body)"/>
                <a:ea typeface="HanWangYenLight"/>
              </a:rPr>
              <a:t>	</a:t>
            </a:r>
            <a:r>
              <a:rPr lang="zh-TW" altLang="en-US" sz="4800" dirty="0">
                <a:latin typeface="PMingLiU (Body)"/>
                <a:ea typeface="HanWangYenLight"/>
              </a:rPr>
              <a:t>照各人所需用的，分給各人。</a:t>
            </a:r>
            <a:endParaRPr lang="en-US" altLang="zh-TW" sz="4800" dirty="0">
              <a:latin typeface="PMingLiU (Body)"/>
              <a:ea typeface="HanWangYenLight"/>
            </a:endParaRPr>
          </a:p>
        </p:txBody>
      </p:sp>
    </p:spTree>
    <p:extLst>
      <p:ext uri="{BB962C8B-B14F-4D97-AF65-F5344CB8AC3E}">
        <p14:creationId xmlns:p14="http://schemas.microsoft.com/office/powerpoint/2010/main" val="3853481989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fld id="{A1F7568C-2990-4E32-8FD3-B1695D167CF6}" type="slidenum">
              <a:rPr lang="en-AU"/>
              <a:pPr>
                <a:defRPr/>
              </a:pPr>
              <a:t>58</a:t>
            </a:fld>
            <a:endParaRPr lang="en-AU"/>
          </a:p>
        </p:txBody>
      </p:sp>
      <p:sp>
        <p:nvSpPr>
          <p:cNvPr id="7" name="Rectangle 6"/>
          <p:cNvSpPr/>
          <p:nvPr/>
        </p:nvSpPr>
        <p:spPr>
          <a:xfrm>
            <a:off x="1" y="5589240"/>
            <a:ext cx="9072594" cy="52322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zh-TW" altLang="en-US" sz="2800" b="1" spc="600" dirty="0">
                <a:latin typeface="HanWangYenLight" pitchFamily="18" charset="-120"/>
                <a:ea typeface="HanWangYenLight" pitchFamily="18" charset="-120"/>
              </a:rPr>
              <a:t>使徒行傳 </a:t>
            </a:r>
            <a:r>
              <a:rPr lang="en-US" altLang="zh-TW" sz="2800" b="1" spc="600" dirty="0">
                <a:latin typeface="HanWangYenLight" pitchFamily="18" charset="-120"/>
                <a:ea typeface="HanWangYenLight" pitchFamily="18" charset="-120"/>
              </a:rPr>
              <a:t>4:32-5:11 (</a:t>
            </a:r>
            <a:r>
              <a:rPr lang="en-AU" altLang="zh-TW" sz="2800" b="1" spc="600" dirty="0">
                <a:latin typeface="HanWangYenLight" pitchFamily="18" charset="-120"/>
                <a:ea typeface="HanWangYenLight" pitchFamily="18" charset="-120"/>
              </a:rPr>
              <a:t>Acts)</a:t>
            </a:r>
            <a:endParaRPr lang="en-US" altLang="zh-TW" sz="2800" b="1" spc="600" dirty="0">
              <a:latin typeface="HanWangYenLight" pitchFamily="18" charset="-120"/>
              <a:ea typeface="HanWangYenLight" pitchFamily="18" charset="-120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" y="44450"/>
            <a:ext cx="9144000" cy="35274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zh-TW" sz="2800" dirty="0">
                <a:ea typeface="HanWangYenLight" pitchFamily="18" charset="-120"/>
              </a:rPr>
              <a:t>4:36 </a:t>
            </a:r>
            <a:r>
              <a:rPr lang="zh-TW" altLang="en-US" sz="4800" dirty="0">
                <a:latin typeface="PMingLiU (Body)"/>
                <a:ea typeface="HanWangYenLight"/>
              </a:rPr>
              <a:t>有一個利未人，生在居比路，名叫約瑟，使徒稱他為巴拿巴（巴拿巴翻出來就是勸慰子）。</a:t>
            </a:r>
          </a:p>
          <a:p>
            <a:r>
              <a:rPr lang="en-US" altLang="zh-TW" sz="2800" dirty="0">
                <a:ea typeface="HanWangYenLight" pitchFamily="18" charset="-120"/>
              </a:rPr>
              <a:t>4:37</a:t>
            </a:r>
            <a:r>
              <a:rPr lang="en-US" altLang="zh-TW" sz="4800" dirty="0">
                <a:latin typeface="PMingLiU (Body)"/>
                <a:ea typeface="HanWangYenLight"/>
              </a:rPr>
              <a:t>	</a:t>
            </a:r>
            <a:r>
              <a:rPr lang="zh-TW" altLang="en-US" sz="4800" dirty="0">
                <a:latin typeface="PMingLiU (Body)"/>
                <a:ea typeface="HanWangYenLight"/>
              </a:rPr>
              <a:t>他有田地，也賣了，把價銀拿來，放在使徒腳前。</a:t>
            </a:r>
          </a:p>
        </p:txBody>
      </p:sp>
    </p:spTree>
    <p:extLst>
      <p:ext uri="{BB962C8B-B14F-4D97-AF65-F5344CB8AC3E}">
        <p14:creationId xmlns:p14="http://schemas.microsoft.com/office/powerpoint/2010/main" val="3389727626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fld id="{A1F7568C-2990-4E32-8FD3-B1695D167CF6}" type="slidenum">
              <a:rPr lang="en-AU"/>
              <a:pPr>
                <a:defRPr/>
              </a:pPr>
              <a:t>59</a:t>
            </a:fld>
            <a:endParaRPr lang="en-AU"/>
          </a:p>
        </p:txBody>
      </p:sp>
      <p:sp>
        <p:nvSpPr>
          <p:cNvPr id="7" name="Rectangle 6"/>
          <p:cNvSpPr/>
          <p:nvPr/>
        </p:nvSpPr>
        <p:spPr>
          <a:xfrm>
            <a:off x="1" y="5589240"/>
            <a:ext cx="9072594" cy="52322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zh-TW" altLang="en-US" sz="2800" b="1" spc="600" dirty="0">
                <a:latin typeface="HanWangYenLight" pitchFamily="18" charset="-120"/>
                <a:ea typeface="HanWangYenLight" pitchFamily="18" charset="-120"/>
              </a:rPr>
              <a:t>使徒行傳 </a:t>
            </a:r>
            <a:r>
              <a:rPr lang="en-US" altLang="zh-TW" sz="2800" b="1" spc="600" dirty="0">
                <a:latin typeface="HanWangYenLight" pitchFamily="18" charset="-120"/>
                <a:ea typeface="HanWangYenLight" pitchFamily="18" charset="-120"/>
              </a:rPr>
              <a:t>4:32-5:11 (</a:t>
            </a:r>
            <a:r>
              <a:rPr lang="en-AU" altLang="zh-TW" sz="2800" b="1" spc="600" dirty="0">
                <a:latin typeface="HanWangYenLight" pitchFamily="18" charset="-120"/>
                <a:ea typeface="HanWangYenLight" pitchFamily="18" charset="-120"/>
              </a:rPr>
              <a:t>Acts)</a:t>
            </a:r>
            <a:endParaRPr lang="en-US" altLang="zh-TW" sz="2800" b="1" spc="600" dirty="0">
              <a:latin typeface="HanWangYenLight" pitchFamily="18" charset="-120"/>
              <a:ea typeface="HanWangYenLight" pitchFamily="18" charset="-120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" y="44450"/>
            <a:ext cx="9144000" cy="35274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zh-TW" sz="2800" dirty="0">
                <a:ea typeface="HanWangYenLight" pitchFamily="18" charset="-120"/>
              </a:rPr>
              <a:t>5:1 </a:t>
            </a:r>
            <a:r>
              <a:rPr lang="zh-TW" altLang="en-US" sz="4800" dirty="0">
                <a:latin typeface="PMingLiU (Body)"/>
                <a:ea typeface="HanWangYenLight"/>
              </a:rPr>
              <a:t>有一個人，名叫亞拿尼亞，同他的妻子撒非喇賣了田產，</a:t>
            </a:r>
          </a:p>
          <a:p>
            <a:r>
              <a:rPr lang="en-US" altLang="zh-TW" sz="2800" dirty="0">
                <a:ea typeface="HanWangYenLight" pitchFamily="18" charset="-120"/>
              </a:rPr>
              <a:t>5:2	</a:t>
            </a:r>
            <a:r>
              <a:rPr lang="zh-TW" altLang="en-US" sz="4800" dirty="0">
                <a:latin typeface="PMingLiU (Body)"/>
                <a:ea typeface="HanWangYenLight"/>
              </a:rPr>
              <a:t>把價銀私自留下幾分，他的妻子也知道，其餘的幾分拿來放在使徒腳前。</a:t>
            </a:r>
          </a:p>
        </p:txBody>
      </p:sp>
    </p:spTree>
    <p:extLst>
      <p:ext uri="{BB962C8B-B14F-4D97-AF65-F5344CB8AC3E}">
        <p14:creationId xmlns:p14="http://schemas.microsoft.com/office/powerpoint/2010/main" val="5673246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/>
          <p:cNvSpPr txBox="1"/>
          <p:nvPr/>
        </p:nvSpPr>
        <p:spPr>
          <a:xfrm>
            <a:off x="29132" y="4845347"/>
            <a:ext cx="9144000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zh-TW" altLang="en-US" sz="4400" dirty="0"/>
              <a:t>和撒那</a:t>
            </a:r>
            <a:r>
              <a:rPr lang="en-AU" sz="3200" dirty="0"/>
              <a:t>Hosanna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/>
            </a:endParaRPr>
          </a:p>
          <a:p>
            <a:pPr lvl="0" algn="ctr"/>
            <a:r>
              <a:rPr lang="zh-TW" altLang="en-US" sz="2000" dirty="0"/>
              <a:t>曲</a:t>
            </a:r>
            <a:r>
              <a:rPr lang="en-US" altLang="zh-TW" sz="2000" dirty="0"/>
              <a:t>: Carl Tuttle </a:t>
            </a:r>
            <a:r>
              <a:rPr lang="zh-TW" altLang="en-US" sz="2000" dirty="0"/>
              <a:t>詞</a:t>
            </a:r>
            <a:r>
              <a:rPr lang="en-US" altLang="zh-TW" sz="2000" dirty="0"/>
              <a:t>: </a:t>
            </a:r>
            <a:r>
              <a:rPr lang="zh-TW" altLang="en-US" sz="2000" dirty="0"/>
              <a:t>經文摘編</a:t>
            </a:r>
            <a:r>
              <a:rPr lang="en-US" altLang="zh-TW" sz="2000" dirty="0"/>
              <a:t>~</a:t>
            </a:r>
            <a:r>
              <a:rPr lang="zh-TW" altLang="en-US" sz="2000" dirty="0"/>
              <a:t>馬太福音</a:t>
            </a:r>
            <a:r>
              <a:rPr lang="en-US" altLang="zh-TW" sz="2000" dirty="0"/>
              <a:t>21:9 《</a:t>
            </a:r>
            <a:r>
              <a:rPr lang="zh-TW" altLang="en-US" sz="2000" dirty="0"/>
              <a:t>讚之歌</a:t>
            </a:r>
            <a:r>
              <a:rPr lang="en-US" altLang="zh-TW" sz="2000" dirty="0"/>
              <a:t>3─</a:t>
            </a:r>
            <a:r>
              <a:rPr lang="zh-TW" altLang="en-US" sz="2000" dirty="0"/>
              <a:t>和撒拿</a:t>
            </a:r>
            <a:r>
              <a:rPr lang="en-US" altLang="zh-TW" sz="2000" dirty="0"/>
              <a:t>》© </a:t>
            </a:r>
            <a:r>
              <a:rPr lang="zh-TW" altLang="en-US" sz="2000" dirty="0"/>
              <a:t>中文譯作 財團法人基督教以琳書房版權所有	</a:t>
            </a:r>
            <a:endParaRPr kumimoji="0" lang="zh-TW" altLang="en-US" sz="2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/>
              <a:ea typeface="新細明體" panose="02020500000000000000" pitchFamily="18" charset="-12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br>
              <a:rPr kumimoji="0" lang="zh-TW" altLang="en-US" sz="1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ea typeface="新細明體" panose="02020500000000000000" pitchFamily="18" charset="-120"/>
                <a:cs typeface="+mn-cs"/>
              </a:rPr>
            </a:br>
            <a:endParaRPr kumimoji="0" lang="en-US" sz="16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44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HanWangYenLight" panose="02020300000000000000" pitchFamily="18" charset="-120"/>
              <a:ea typeface="HanWangYenLight" panose="02020300000000000000" pitchFamily="18" charset="-120"/>
              <a:cs typeface="+mn-cs"/>
            </a:endParaRP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2FDDA61-8986-4B98-BDE4-3733C35BEFC5}" type="slidenum">
              <a:rPr kumimoji="0" lang="en-AU" sz="2400" b="1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AU" sz="24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0" y="44624"/>
            <a:ext cx="91440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zh-TW" altLang="en-US" sz="5400" dirty="0">
                <a:solidFill>
                  <a:prstClr val="white"/>
                </a:solidFill>
                <a:latin typeface="HanWangYenLight" panose="02020300000000000000" pitchFamily="18" charset="-120"/>
                <a:ea typeface="HanWangYenLight" panose="02020300000000000000" pitchFamily="18" charset="-120"/>
              </a:rPr>
              <a:t>和撒那</a:t>
            </a:r>
            <a:r>
              <a:rPr lang="en-AU" altLang="zh-TW" sz="5400" dirty="0">
                <a:solidFill>
                  <a:prstClr val="white"/>
                </a:solidFill>
                <a:latin typeface="HanWangYenLight" panose="02020300000000000000" pitchFamily="18" charset="-120"/>
                <a:ea typeface="HanWangYenLight" panose="02020300000000000000" pitchFamily="18" charset="-120"/>
              </a:rPr>
              <a:t>, </a:t>
            </a:r>
            <a:r>
              <a:rPr lang="zh-TW" altLang="en-US" sz="5400" dirty="0">
                <a:solidFill>
                  <a:prstClr val="white"/>
                </a:solidFill>
                <a:latin typeface="HanWangYenLight" panose="02020300000000000000" pitchFamily="18" charset="-120"/>
                <a:ea typeface="HanWangYenLight" panose="02020300000000000000" pitchFamily="18" charset="-120"/>
              </a:rPr>
              <a:t>和撒那，</a:t>
            </a:r>
          </a:p>
          <a:p>
            <a:pPr lvl="0" algn="ctr"/>
            <a:r>
              <a:rPr lang="zh-TW" altLang="en-US" sz="5400" dirty="0">
                <a:solidFill>
                  <a:prstClr val="white"/>
                </a:solidFill>
                <a:latin typeface="HanWangYenLight" panose="02020300000000000000" pitchFamily="18" charset="-120"/>
                <a:ea typeface="HanWangYenLight" panose="02020300000000000000" pitchFamily="18" charset="-120"/>
              </a:rPr>
              <a:t>和撒那在那至高處。</a:t>
            </a:r>
            <a:endParaRPr lang="en-US" altLang="zh-TW" sz="5400" dirty="0">
              <a:solidFill>
                <a:prstClr val="white"/>
              </a:solidFill>
              <a:latin typeface="HanWangYenLight" panose="02020300000000000000" pitchFamily="18" charset="-120"/>
              <a:ea typeface="HanWangYenLight" panose="02020300000000000000" pitchFamily="18" charset="-120"/>
            </a:endParaRPr>
          </a:p>
          <a:p>
            <a:pPr lvl="0" algn="ctr"/>
            <a:r>
              <a:rPr lang="en-US" altLang="zh-TW" sz="3600" dirty="0">
                <a:solidFill>
                  <a:prstClr val="white"/>
                </a:solidFill>
                <a:ea typeface="HanWangYenLight" panose="02020300000000000000" pitchFamily="18" charset="-120"/>
              </a:rPr>
              <a:t>Hosanna, hosanna,</a:t>
            </a:r>
          </a:p>
          <a:p>
            <a:pPr lvl="0" algn="ctr"/>
            <a:r>
              <a:rPr lang="en-US" altLang="zh-TW" sz="3600" dirty="0">
                <a:solidFill>
                  <a:prstClr val="white"/>
                </a:solidFill>
                <a:ea typeface="HanWangYenLight" panose="02020300000000000000" pitchFamily="18" charset="-120"/>
              </a:rPr>
              <a:t>hosanna in the highest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altLang="zh-TW" sz="5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新細明體" panose="02020500000000000000" pitchFamily="18" charset="-120"/>
                <a:cs typeface="+mn-cs"/>
              </a:rPr>
              <a:t>x2</a:t>
            </a:r>
            <a:br>
              <a:rPr kumimoji="0" lang="zh-TW" altLang="en-US" sz="5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新細明體" panose="02020500000000000000" pitchFamily="18" charset="-120"/>
                <a:cs typeface="+mn-cs"/>
              </a:rPr>
            </a:br>
            <a:endParaRPr kumimoji="0" lang="en-AU" sz="3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HanWangYenLight" pitchFamily="18" charset="-120"/>
              <a:cs typeface="+mn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835696" y="6237312"/>
            <a:ext cx="792088" cy="46166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>
              <a:defRPr lang="en-AU" sz="2400" b="1" smtClean="0">
                <a:solidFill>
                  <a:schemeClr val="bg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V1</a:t>
            </a:r>
          </a:p>
        </p:txBody>
      </p:sp>
    </p:spTree>
    <p:extLst>
      <p:ext uri="{BB962C8B-B14F-4D97-AF65-F5344CB8AC3E}">
        <p14:creationId xmlns:p14="http://schemas.microsoft.com/office/powerpoint/2010/main" val="1063669037"/>
      </p:ext>
    </p:extLst>
  </p:cSld>
  <p:clrMapOvr>
    <a:masterClrMapping/>
  </p:clrMapOvr>
  <p:transition>
    <p:cut/>
  </p:transition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fld id="{A1F7568C-2990-4E32-8FD3-B1695D167CF6}" type="slidenum">
              <a:rPr lang="en-AU"/>
              <a:pPr>
                <a:defRPr/>
              </a:pPr>
              <a:t>60</a:t>
            </a:fld>
            <a:endParaRPr lang="en-AU"/>
          </a:p>
        </p:txBody>
      </p:sp>
      <p:sp>
        <p:nvSpPr>
          <p:cNvPr id="7" name="Rectangle 6"/>
          <p:cNvSpPr/>
          <p:nvPr/>
        </p:nvSpPr>
        <p:spPr>
          <a:xfrm>
            <a:off x="1" y="5589240"/>
            <a:ext cx="9072594" cy="52322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zh-TW" altLang="en-US" sz="2800" b="1" spc="600" dirty="0">
                <a:latin typeface="HanWangYenLight" pitchFamily="18" charset="-120"/>
                <a:ea typeface="HanWangYenLight" pitchFamily="18" charset="-120"/>
              </a:rPr>
              <a:t>使徒行傳 </a:t>
            </a:r>
            <a:r>
              <a:rPr lang="en-US" altLang="zh-TW" sz="2800" b="1" spc="600" dirty="0">
                <a:latin typeface="HanWangYenLight" pitchFamily="18" charset="-120"/>
                <a:ea typeface="HanWangYenLight" pitchFamily="18" charset="-120"/>
              </a:rPr>
              <a:t>4:32-5:11 (</a:t>
            </a:r>
            <a:r>
              <a:rPr lang="en-AU" altLang="zh-TW" sz="2800" b="1" spc="600" dirty="0">
                <a:latin typeface="HanWangYenLight" pitchFamily="18" charset="-120"/>
                <a:ea typeface="HanWangYenLight" pitchFamily="18" charset="-120"/>
              </a:rPr>
              <a:t>Acts)</a:t>
            </a:r>
            <a:endParaRPr lang="en-US" altLang="zh-TW" sz="2800" b="1" spc="600" dirty="0">
              <a:latin typeface="HanWangYenLight" pitchFamily="18" charset="-120"/>
              <a:ea typeface="HanWangYenLight" pitchFamily="18" charset="-120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" y="44450"/>
            <a:ext cx="9144000" cy="35274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zh-TW" sz="2800" dirty="0">
                <a:ea typeface="HanWangYenLight" pitchFamily="18" charset="-120"/>
              </a:rPr>
              <a:t>5:3 </a:t>
            </a:r>
            <a:r>
              <a:rPr lang="zh-TW" altLang="en-US" sz="4800" dirty="0">
                <a:latin typeface="PMingLiU (Body)"/>
                <a:ea typeface="HanWangYenLight"/>
              </a:rPr>
              <a:t>彼得說：「亞拿尼亞！為甚麼撒但充滿了你的心，叫你欺哄聖靈，把田地的價銀私自留下幾分呢？</a:t>
            </a:r>
          </a:p>
        </p:txBody>
      </p:sp>
    </p:spTree>
    <p:extLst>
      <p:ext uri="{BB962C8B-B14F-4D97-AF65-F5344CB8AC3E}">
        <p14:creationId xmlns:p14="http://schemas.microsoft.com/office/powerpoint/2010/main" val="2699823261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fld id="{A1F7568C-2990-4E32-8FD3-B1695D167CF6}" type="slidenum">
              <a:rPr lang="en-AU"/>
              <a:pPr>
                <a:defRPr/>
              </a:pPr>
              <a:t>61</a:t>
            </a:fld>
            <a:endParaRPr lang="en-AU"/>
          </a:p>
        </p:txBody>
      </p:sp>
      <p:sp>
        <p:nvSpPr>
          <p:cNvPr id="7" name="Rectangle 6"/>
          <p:cNvSpPr/>
          <p:nvPr/>
        </p:nvSpPr>
        <p:spPr>
          <a:xfrm>
            <a:off x="1" y="5589240"/>
            <a:ext cx="9072594" cy="52322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zh-TW" altLang="en-US" sz="2800" b="1" spc="600" dirty="0">
                <a:latin typeface="HanWangYenLight" pitchFamily="18" charset="-120"/>
                <a:ea typeface="HanWangYenLight" pitchFamily="18" charset="-120"/>
              </a:rPr>
              <a:t>使徒行傳 </a:t>
            </a:r>
            <a:r>
              <a:rPr lang="en-US" altLang="zh-TW" sz="2800" b="1" spc="600" dirty="0">
                <a:latin typeface="HanWangYenLight" pitchFamily="18" charset="-120"/>
                <a:ea typeface="HanWangYenLight" pitchFamily="18" charset="-120"/>
              </a:rPr>
              <a:t>4:32-5:11 (</a:t>
            </a:r>
            <a:r>
              <a:rPr lang="en-AU" altLang="zh-TW" sz="2800" b="1" spc="600" dirty="0">
                <a:latin typeface="HanWangYenLight" pitchFamily="18" charset="-120"/>
                <a:ea typeface="HanWangYenLight" pitchFamily="18" charset="-120"/>
              </a:rPr>
              <a:t>Acts)</a:t>
            </a:r>
            <a:endParaRPr lang="en-US" altLang="zh-TW" sz="2800" b="1" spc="600" dirty="0">
              <a:latin typeface="HanWangYenLight" pitchFamily="18" charset="-120"/>
              <a:ea typeface="HanWangYenLight" pitchFamily="18" charset="-120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" y="44450"/>
            <a:ext cx="9144000" cy="35274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zh-TW" sz="2800" dirty="0">
                <a:ea typeface="HanWangYenLight" pitchFamily="18" charset="-120"/>
              </a:rPr>
              <a:t>5:4</a:t>
            </a:r>
            <a:r>
              <a:rPr lang="en-US" altLang="zh-TW" sz="4800" dirty="0">
                <a:latin typeface="PMingLiU (Body)"/>
                <a:ea typeface="HanWangYenLight"/>
              </a:rPr>
              <a:t>	</a:t>
            </a:r>
            <a:r>
              <a:rPr lang="zh-TW" altLang="en-US" sz="4800" dirty="0">
                <a:latin typeface="PMingLiU (Body)"/>
                <a:ea typeface="HanWangYenLight"/>
              </a:rPr>
              <a:t>田地還沒有賣，不是你自己的麼？既賣了，價銀不是你作主麼？你怎麼心裡起這意念呢？你不是欺哄人，是欺哄神了。」</a:t>
            </a:r>
          </a:p>
        </p:txBody>
      </p:sp>
    </p:spTree>
    <p:extLst>
      <p:ext uri="{BB962C8B-B14F-4D97-AF65-F5344CB8AC3E}">
        <p14:creationId xmlns:p14="http://schemas.microsoft.com/office/powerpoint/2010/main" val="1041887066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fld id="{A1F7568C-2990-4E32-8FD3-B1695D167CF6}" type="slidenum">
              <a:rPr lang="en-AU"/>
              <a:pPr>
                <a:defRPr/>
              </a:pPr>
              <a:t>62</a:t>
            </a:fld>
            <a:endParaRPr lang="en-AU"/>
          </a:p>
        </p:txBody>
      </p:sp>
      <p:sp>
        <p:nvSpPr>
          <p:cNvPr id="7" name="Rectangle 6"/>
          <p:cNvSpPr/>
          <p:nvPr/>
        </p:nvSpPr>
        <p:spPr>
          <a:xfrm>
            <a:off x="1" y="5589240"/>
            <a:ext cx="9072594" cy="52322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zh-TW" altLang="en-US" sz="2800" b="1" spc="600" dirty="0">
                <a:latin typeface="HanWangYenLight" pitchFamily="18" charset="-120"/>
                <a:ea typeface="HanWangYenLight" pitchFamily="18" charset="-120"/>
              </a:rPr>
              <a:t>使徒行傳 </a:t>
            </a:r>
            <a:r>
              <a:rPr lang="en-US" altLang="zh-TW" sz="2800" b="1" spc="600" dirty="0">
                <a:latin typeface="HanWangYenLight" pitchFamily="18" charset="-120"/>
                <a:ea typeface="HanWangYenLight" pitchFamily="18" charset="-120"/>
              </a:rPr>
              <a:t>4:32-5:11 (</a:t>
            </a:r>
            <a:r>
              <a:rPr lang="en-AU" altLang="zh-TW" sz="2800" b="1" spc="600" dirty="0">
                <a:latin typeface="HanWangYenLight" pitchFamily="18" charset="-120"/>
                <a:ea typeface="HanWangYenLight" pitchFamily="18" charset="-120"/>
              </a:rPr>
              <a:t>Acts)</a:t>
            </a:r>
            <a:endParaRPr lang="en-US" altLang="zh-TW" sz="2800" b="1" spc="600" dirty="0">
              <a:latin typeface="HanWangYenLight" pitchFamily="18" charset="-120"/>
              <a:ea typeface="HanWangYenLight" pitchFamily="18" charset="-120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" y="44450"/>
            <a:ext cx="9144000" cy="35274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zh-TW" sz="2800" dirty="0">
                <a:ea typeface="HanWangYenLight" pitchFamily="18" charset="-120"/>
              </a:rPr>
              <a:t>5:5</a:t>
            </a:r>
            <a:r>
              <a:rPr lang="en-US" altLang="zh-TW" sz="4800" dirty="0">
                <a:latin typeface="PMingLiU (Body)"/>
                <a:ea typeface="HanWangYenLight"/>
              </a:rPr>
              <a:t>	</a:t>
            </a:r>
            <a:r>
              <a:rPr lang="zh-TW" altLang="en-US" sz="4800" dirty="0">
                <a:latin typeface="PMingLiU (Body)"/>
                <a:ea typeface="HanWangYenLight"/>
              </a:rPr>
              <a:t>亞拿尼亞聽見這話，就仆倒，斷了氣；聽見的人都甚懼怕。</a:t>
            </a:r>
          </a:p>
          <a:p>
            <a:r>
              <a:rPr lang="en-US" altLang="zh-TW" sz="2800" dirty="0">
                <a:ea typeface="HanWangYenLight" pitchFamily="18" charset="-120"/>
              </a:rPr>
              <a:t>5:6</a:t>
            </a:r>
            <a:r>
              <a:rPr lang="en-US" altLang="zh-TW" sz="4800" dirty="0">
                <a:latin typeface="PMingLiU (Body)"/>
                <a:ea typeface="HanWangYenLight"/>
              </a:rPr>
              <a:t>	</a:t>
            </a:r>
            <a:r>
              <a:rPr lang="zh-TW" altLang="en-US" sz="4800" dirty="0">
                <a:latin typeface="PMingLiU (Body)"/>
                <a:ea typeface="HanWangYenLight"/>
              </a:rPr>
              <a:t>有些少年人起來，把他包裹，抬出去埋葬了。</a:t>
            </a:r>
          </a:p>
        </p:txBody>
      </p:sp>
    </p:spTree>
    <p:extLst>
      <p:ext uri="{BB962C8B-B14F-4D97-AF65-F5344CB8AC3E}">
        <p14:creationId xmlns:p14="http://schemas.microsoft.com/office/powerpoint/2010/main" val="2753168563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fld id="{A1F7568C-2990-4E32-8FD3-B1695D167CF6}" type="slidenum">
              <a:rPr lang="en-AU"/>
              <a:pPr>
                <a:defRPr/>
              </a:pPr>
              <a:t>63</a:t>
            </a:fld>
            <a:endParaRPr lang="en-AU"/>
          </a:p>
        </p:txBody>
      </p:sp>
      <p:sp>
        <p:nvSpPr>
          <p:cNvPr id="7" name="Rectangle 6"/>
          <p:cNvSpPr/>
          <p:nvPr/>
        </p:nvSpPr>
        <p:spPr>
          <a:xfrm>
            <a:off x="1" y="5589240"/>
            <a:ext cx="9072594" cy="52322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zh-TW" altLang="en-US" sz="2800" b="1" spc="600" dirty="0">
                <a:latin typeface="HanWangYenLight" pitchFamily="18" charset="-120"/>
                <a:ea typeface="HanWangYenLight" pitchFamily="18" charset="-120"/>
              </a:rPr>
              <a:t>使徒行傳 </a:t>
            </a:r>
            <a:r>
              <a:rPr lang="en-US" altLang="zh-TW" sz="2800" b="1" spc="600" dirty="0">
                <a:latin typeface="HanWangYenLight" pitchFamily="18" charset="-120"/>
                <a:ea typeface="HanWangYenLight" pitchFamily="18" charset="-120"/>
              </a:rPr>
              <a:t>4:32-5:11 (</a:t>
            </a:r>
            <a:r>
              <a:rPr lang="en-AU" altLang="zh-TW" sz="2800" b="1" spc="600" dirty="0">
                <a:latin typeface="HanWangYenLight" pitchFamily="18" charset="-120"/>
                <a:ea typeface="HanWangYenLight" pitchFamily="18" charset="-120"/>
              </a:rPr>
              <a:t>Acts)</a:t>
            </a:r>
            <a:endParaRPr lang="en-US" altLang="zh-TW" sz="2800" b="1" spc="600" dirty="0">
              <a:latin typeface="HanWangYenLight" pitchFamily="18" charset="-120"/>
              <a:ea typeface="HanWangYenLight" pitchFamily="18" charset="-120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" y="44450"/>
            <a:ext cx="9144000" cy="35274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zh-TW" sz="2800" dirty="0">
                <a:ea typeface="HanWangYenLight" pitchFamily="18" charset="-120"/>
              </a:rPr>
              <a:t>5:7</a:t>
            </a:r>
            <a:r>
              <a:rPr lang="en-US" altLang="zh-TW" sz="4800" dirty="0">
                <a:latin typeface="PMingLiU (Body)"/>
                <a:ea typeface="HanWangYenLight"/>
              </a:rPr>
              <a:t>	</a:t>
            </a:r>
            <a:r>
              <a:rPr lang="zh-TW" altLang="en-US" sz="4800" dirty="0">
                <a:latin typeface="PMingLiU (Body)"/>
                <a:ea typeface="HanWangYenLight"/>
              </a:rPr>
              <a:t>約過了三小時，他的妻子進來，還不知道這事。</a:t>
            </a:r>
          </a:p>
          <a:p>
            <a:r>
              <a:rPr lang="en-US" altLang="zh-TW" sz="2800" dirty="0">
                <a:ea typeface="HanWangYenLight" pitchFamily="18" charset="-120"/>
              </a:rPr>
              <a:t>5:8	</a:t>
            </a:r>
            <a:r>
              <a:rPr lang="zh-TW" altLang="en-US" sz="4800" dirty="0">
                <a:latin typeface="PMingLiU (Body)"/>
                <a:ea typeface="HanWangYenLight"/>
              </a:rPr>
              <a:t>彼得對他說：「你告訴我，你們賣田地的價銀就是這些麼？」他說：「就是這些。」</a:t>
            </a:r>
          </a:p>
        </p:txBody>
      </p:sp>
    </p:spTree>
    <p:extLst>
      <p:ext uri="{BB962C8B-B14F-4D97-AF65-F5344CB8AC3E}">
        <p14:creationId xmlns:p14="http://schemas.microsoft.com/office/powerpoint/2010/main" val="2827577210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fld id="{A1F7568C-2990-4E32-8FD3-B1695D167CF6}" type="slidenum">
              <a:rPr lang="en-AU"/>
              <a:pPr>
                <a:defRPr/>
              </a:pPr>
              <a:t>64</a:t>
            </a:fld>
            <a:endParaRPr lang="en-AU"/>
          </a:p>
        </p:txBody>
      </p:sp>
      <p:sp>
        <p:nvSpPr>
          <p:cNvPr id="7" name="Rectangle 6"/>
          <p:cNvSpPr/>
          <p:nvPr/>
        </p:nvSpPr>
        <p:spPr>
          <a:xfrm>
            <a:off x="1" y="5589240"/>
            <a:ext cx="9072594" cy="52322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zh-TW" altLang="en-US" sz="2800" b="1" spc="600" dirty="0">
                <a:latin typeface="HanWangYenLight" pitchFamily="18" charset="-120"/>
                <a:ea typeface="HanWangYenLight" pitchFamily="18" charset="-120"/>
              </a:rPr>
              <a:t>使徒行傳 </a:t>
            </a:r>
            <a:r>
              <a:rPr lang="en-US" altLang="zh-TW" sz="2800" b="1" spc="600" dirty="0">
                <a:latin typeface="HanWangYenLight" pitchFamily="18" charset="-120"/>
                <a:ea typeface="HanWangYenLight" pitchFamily="18" charset="-120"/>
              </a:rPr>
              <a:t>4:32-5:11 (</a:t>
            </a:r>
            <a:r>
              <a:rPr lang="en-AU" altLang="zh-TW" sz="2800" b="1" spc="600" dirty="0">
                <a:latin typeface="HanWangYenLight" pitchFamily="18" charset="-120"/>
                <a:ea typeface="HanWangYenLight" pitchFamily="18" charset="-120"/>
              </a:rPr>
              <a:t>Acts)</a:t>
            </a:r>
            <a:endParaRPr lang="en-US" altLang="zh-TW" sz="2800" b="1" spc="600" dirty="0">
              <a:latin typeface="HanWangYenLight" pitchFamily="18" charset="-120"/>
              <a:ea typeface="HanWangYenLight" pitchFamily="18" charset="-120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" y="44450"/>
            <a:ext cx="9144000" cy="35274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zh-TW" sz="2800" dirty="0">
                <a:ea typeface="HanWangYenLight" pitchFamily="18" charset="-120"/>
              </a:rPr>
              <a:t>5:9</a:t>
            </a:r>
            <a:r>
              <a:rPr lang="en-US" altLang="zh-TW" sz="4800" dirty="0">
                <a:latin typeface="PMingLiU (Body)"/>
                <a:ea typeface="HanWangYenLight"/>
              </a:rPr>
              <a:t>	</a:t>
            </a:r>
            <a:r>
              <a:rPr lang="zh-TW" altLang="en-US" sz="4800" dirty="0">
                <a:latin typeface="PMingLiU (Body)"/>
                <a:ea typeface="HanWangYenLight"/>
              </a:rPr>
              <a:t>彼得說：「你們為甚麼同心試探主的靈呢？埋葬你丈夫之人的腳已到門口，他們也要把你抬出去。」</a:t>
            </a:r>
          </a:p>
          <a:p>
            <a:endParaRPr lang="zh-TW" altLang="en-US" sz="4800" dirty="0">
              <a:latin typeface="PMingLiU (Body)"/>
              <a:ea typeface="HanWangYenLight"/>
            </a:endParaRPr>
          </a:p>
        </p:txBody>
      </p:sp>
    </p:spTree>
    <p:extLst>
      <p:ext uri="{BB962C8B-B14F-4D97-AF65-F5344CB8AC3E}">
        <p14:creationId xmlns:p14="http://schemas.microsoft.com/office/powerpoint/2010/main" val="3263859388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fld id="{A1F7568C-2990-4E32-8FD3-B1695D167CF6}" type="slidenum">
              <a:rPr lang="en-AU"/>
              <a:pPr>
                <a:defRPr/>
              </a:pPr>
              <a:t>65</a:t>
            </a:fld>
            <a:endParaRPr lang="en-AU"/>
          </a:p>
        </p:txBody>
      </p:sp>
      <p:sp>
        <p:nvSpPr>
          <p:cNvPr id="7" name="Rectangle 6"/>
          <p:cNvSpPr/>
          <p:nvPr/>
        </p:nvSpPr>
        <p:spPr>
          <a:xfrm>
            <a:off x="1" y="5589240"/>
            <a:ext cx="9072594" cy="52322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zh-TW" altLang="en-US" sz="2800" b="1" spc="600" dirty="0">
                <a:latin typeface="HanWangYenLight" pitchFamily="18" charset="-120"/>
                <a:ea typeface="HanWangYenLight" pitchFamily="18" charset="-120"/>
              </a:rPr>
              <a:t>使徒行傳 </a:t>
            </a:r>
            <a:r>
              <a:rPr lang="en-US" altLang="zh-TW" sz="2800" b="1" spc="600" dirty="0">
                <a:latin typeface="HanWangYenLight" pitchFamily="18" charset="-120"/>
                <a:ea typeface="HanWangYenLight" pitchFamily="18" charset="-120"/>
              </a:rPr>
              <a:t>4:32-5:11 (</a:t>
            </a:r>
            <a:r>
              <a:rPr lang="en-AU" altLang="zh-TW" sz="2800" b="1" spc="600" dirty="0">
                <a:latin typeface="HanWangYenLight" pitchFamily="18" charset="-120"/>
                <a:ea typeface="HanWangYenLight" pitchFamily="18" charset="-120"/>
              </a:rPr>
              <a:t>Acts)</a:t>
            </a:r>
            <a:endParaRPr lang="en-US" altLang="zh-TW" sz="2800" b="1" spc="600" dirty="0">
              <a:latin typeface="HanWangYenLight" pitchFamily="18" charset="-120"/>
              <a:ea typeface="HanWangYenLight" pitchFamily="18" charset="-120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" y="44450"/>
            <a:ext cx="9144000" cy="35274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zh-TW" sz="2800" dirty="0">
                <a:ea typeface="HanWangYenLight" pitchFamily="18" charset="-120"/>
              </a:rPr>
              <a:t>5:10</a:t>
            </a:r>
            <a:r>
              <a:rPr lang="en-US" altLang="zh-TW" sz="4800" dirty="0">
                <a:latin typeface="PMingLiU (Body)"/>
                <a:ea typeface="HanWangYenLight"/>
              </a:rPr>
              <a:t>	</a:t>
            </a:r>
            <a:r>
              <a:rPr lang="zh-TW" altLang="en-US" sz="4800" dirty="0">
                <a:latin typeface="PMingLiU (Body)"/>
                <a:ea typeface="HanWangYenLight"/>
              </a:rPr>
              <a:t>婦人立刻仆倒在彼得腳前，斷了氣。那些少年人進來，見他已經死了，就抬出去，埋在他丈夫旁邊。</a:t>
            </a:r>
          </a:p>
        </p:txBody>
      </p:sp>
    </p:spTree>
    <p:extLst>
      <p:ext uri="{BB962C8B-B14F-4D97-AF65-F5344CB8AC3E}">
        <p14:creationId xmlns:p14="http://schemas.microsoft.com/office/powerpoint/2010/main" val="2889155195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fld id="{A1F7568C-2990-4E32-8FD3-B1695D167CF6}" type="slidenum">
              <a:rPr lang="en-AU"/>
              <a:pPr>
                <a:defRPr/>
              </a:pPr>
              <a:t>66</a:t>
            </a:fld>
            <a:endParaRPr lang="en-AU"/>
          </a:p>
        </p:txBody>
      </p:sp>
      <p:sp>
        <p:nvSpPr>
          <p:cNvPr id="7" name="Rectangle 6"/>
          <p:cNvSpPr/>
          <p:nvPr/>
        </p:nvSpPr>
        <p:spPr>
          <a:xfrm>
            <a:off x="1" y="5589240"/>
            <a:ext cx="9072594" cy="52322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zh-TW" altLang="en-US" sz="2800" b="1" spc="600" dirty="0">
                <a:latin typeface="HanWangYenLight" pitchFamily="18" charset="-120"/>
                <a:ea typeface="HanWangYenLight" pitchFamily="18" charset="-120"/>
              </a:rPr>
              <a:t>使徒行傳 </a:t>
            </a:r>
            <a:r>
              <a:rPr lang="en-US" altLang="zh-TW" sz="2800" b="1" spc="600" dirty="0">
                <a:latin typeface="HanWangYenLight" pitchFamily="18" charset="-120"/>
                <a:ea typeface="HanWangYenLight" pitchFamily="18" charset="-120"/>
              </a:rPr>
              <a:t>4:32-5:11 (</a:t>
            </a:r>
            <a:r>
              <a:rPr lang="en-AU" altLang="zh-TW" sz="2800" b="1" spc="600" dirty="0">
                <a:latin typeface="HanWangYenLight" pitchFamily="18" charset="-120"/>
                <a:ea typeface="HanWangYenLight" pitchFamily="18" charset="-120"/>
              </a:rPr>
              <a:t>Acts)</a:t>
            </a:r>
            <a:endParaRPr lang="en-US" altLang="zh-TW" sz="2800" b="1" spc="600" dirty="0">
              <a:latin typeface="HanWangYenLight" pitchFamily="18" charset="-120"/>
              <a:ea typeface="HanWangYenLight" pitchFamily="18" charset="-120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" y="44450"/>
            <a:ext cx="9144000" cy="35274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zh-TW" sz="2800" dirty="0">
                <a:ea typeface="HanWangYenLight" pitchFamily="18" charset="-120"/>
              </a:rPr>
              <a:t>5:11</a:t>
            </a:r>
            <a:r>
              <a:rPr lang="en-US" altLang="zh-TW" sz="4800" dirty="0">
                <a:latin typeface="PMingLiU (Body)"/>
                <a:ea typeface="HanWangYenLight"/>
              </a:rPr>
              <a:t>	</a:t>
            </a:r>
            <a:r>
              <a:rPr lang="zh-TW" altLang="en-US" sz="4800" dirty="0">
                <a:latin typeface="PMingLiU (Body)"/>
                <a:ea typeface="HanWangYenLight"/>
              </a:rPr>
              <a:t>全教會和聽見這事的人都甚懼怕。</a:t>
            </a:r>
          </a:p>
          <a:p>
            <a:endParaRPr lang="zh-TW" altLang="en-US" sz="4800" dirty="0">
              <a:latin typeface="PMingLiU (Body)"/>
              <a:ea typeface="HanWangYenLight"/>
            </a:endParaRPr>
          </a:p>
        </p:txBody>
      </p:sp>
    </p:spTree>
    <p:extLst>
      <p:ext uri="{BB962C8B-B14F-4D97-AF65-F5344CB8AC3E}">
        <p14:creationId xmlns:p14="http://schemas.microsoft.com/office/powerpoint/2010/main" val="3193732466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66255C-C172-4097-8760-ECCEBBB20EF8}" type="slidenum">
              <a:rPr lang="en-AU"/>
              <a:pPr>
                <a:defRPr/>
              </a:pPr>
              <a:t>67</a:t>
            </a:fld>
            <a:endParaRPr lang="en-AU" dirty="0"/>
          </a:p>
        </p:txBody>
      </p:sp>
      <p:sp>
        <p:nvSpPr>
          <p:cNvPr id="12" name="TextBox 11"/>
          <p:cNvSpPr txBox="1"/>
          <p:nvPr/>
        </p:nvSpPr>
        <p:spPr>
          <a:xfrm>
            <a:off x="1691680" y="1196752"/>
            <a:ext cx="5832648" cy="11079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en-US" altLang="en-US" sz="6600" b="1" dirty="0" err="1">
                <a:latin typeface="HanWangYenLight" pitchFamily="18" charset="-120"/>
                <a:ea typeface="HanWangYenLight" pitchFamily="18" charset="-120"/>
              </a:rPr>
              <a:t>信息</a:t>
            </a:r>
            <a:r>
              <a:rPr lang="en-US" altLang="en-US" sz="6600" b="1" dirty="0">
                <a:latin typeface="HanWangYenLight" pitchFamily="18" charset="-120"/>
                <a:ea typeface="HanWangYenLight" pitchFamily="18" charset="-120"/>
              </a:rPr>
              <a:t> </a:t>
            </a:r>
            <a:r>
              <a:rPr lang="zh-TW" altLang="en-US" sz="4500" dirty="0">
                <a:latin typeface="HanWangYenHeavy" pitchFamily="18" charset="-120"/>
                <a:ea typeface="HanWangYenHeavy" pitchFamily="18" charset="-120"/>
              </a:rPr>
              <a:t>李廣霖執事</a:t>
            </a:r>
          </a:p>
        </p:txBody>
      </p:sp>
      <p:sp>
        <p:nvSpPr>
          <p:cNvPr id="34827" name="TextBox 15"/>
          <p:cNvSpPr txBox="1">
            <a:spLocks noChangeArrowheads="1"/>
          </p:cNvSpPr>
          <p:nvPr/>
        </p:nvSpPr>
        <p:spPr bwMode="auto">
          <a:xfrm>
            <a:off x="1763688" y="3140968"/>
            <a:ext cx="6336704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zh-TW" altLang="en-US" sz="6000" dirty="0">
                <a:latin typeface="MS Gothic" panose="020B0609070205080204" pitchFamily="49" charset="-128"/>
                <a:ea typeface="MS Gothic" panose="020B0609070205080204" pitchFamily="49" charset="-128"/>
              </a:rPr>
              <a:t>凡物公用？</a:t>
            </a:r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dirty="0">
                <a:latin typeface="儷黑 Pro"/>
                <a:ea typeface="儷黑 Pro"/>
                <a:cs typeface="儷黑 Pro"/>
              </a:rPr>
              <a:t>凡物公用</a:t>
            </a:r>
            <a:r>
              <a:rPr lang="en-US" dirty="0">
                <a:latin typeface="儷黑 Pro"/>
                <a:ea typeface="儷黑 Pro"/>
                <a:cs typeface="儷黑 Pro"/>
              </a:rPr>
              <a:t> ?</a:t>
            </a:r>
            <a:br>
              <a:rPr lang="en-AU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Raymond Lee</a:t>
            </a:r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儷黑 Pro"/>
                <a:ea typeface="儷黑 Pro"/>
                <a:cs typeface="儷黑 Pro"/>
              </a:rPr>
              <a:t>使徒行傳</a:t>
            </a:r>
            <a:r>
              <a:rPr lang="en-US" altLang="zh-CN" dirty="0">
                <a:latin typeface="儷黑 Pro"/>
                <a:ea typeface="儷黑 Pro"/>
                <a:cs typeface="儷黑 Pro"/>
              </a:rPr>
              <a:t>‬</a:t>
            </a:r>
            <a:r>
              <a:rPr lang="en-AU" dirty="0">
                <a:latin typeface="儷黑 Pro"/>
                <a:ea typeface="儷黑 Pro"/>
                <a:cs typeface="儷黑 Pro"/>
              </a:rPr>
              <a:t> 2:42-47 </a:t>
            </a:r>
            <a:endParaRPr lang="en-US" dirty="0">
              <a:latin typeface="儷黑 Pro"/>
              <a:ea typeface="儷黑 Pro"/>
              <a:cs typeface="儷黑 Pro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>
                <a:latin typeface="儷黑 Pro"/>
                <a:ea typeface="儷黑 Pro"/>
                <a:cs typeface="儷黑 Pro"/>
              </a:rPr>
              <a:t>都恆心遵守使徒的教訓，彼此交接，擘餅，祈禱。 眾人都懼怕；使徒又行了許多奇事神蹟。 信的人都在一處，</a:t>
            </a:r>
            <a:r>
              <a:rPr lang="zh-CN" altLang="en-US" dirty="0">
                <a:solidFill>
                  <a:srgbClr val="FF0000"/>
                </a:solidFill>
                <a:latin typeface="儷黑 Pro"/>
                <a:ea typeface="儷黑 Pro"/>
                <a:cs typeface="儷黑 Pro"/>
              </a:rPr>
              <a:t>凡物公用</a:t>
            </a:r>
            <a:r>
              <a:rPr lang="zh-CN" altLang="en-US" dirty="0">
                <a:latin typeface="儷黑 Pro"/>
                <a:ea typeface="儷黑 Pro"/>
                <a:cs typeface="儷黑 Pro"/>
              </a:rPr>
              <a:t>， 並且賣了田產、家業，照各人所需用的分給各人。 他們天天同心合意恆切地在殿裏，且在家中擘餅，存着歡喜、誠實的心用飯， 讚美神，得眾民的喜愛。主將得救的人天天加給他們</a:t>
            </a:r>
            <a:r>
              <a:rPr lang="zh-CN" altLang="en-US" dirty="0"/>
              <a:t>。</a:t>
            </a:r>
            <a:r>
              <a:rPr lang="en-AU" dirty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/>
          <p:cNvSpPr txBox="1"/>
          <p:nvPr/>
        </p:nvSpPr>
        <p:spPr>
          <a:xfrm>
            <a:off x="29132" y="4794245"/>
            <a:ext cx="9144000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zh-TW" altLang="en-US" sz="4400" dirty="0"/>
              <a:t>和撒那</a:t>
            </a:r>
            <a:r>
              <a:rPr lang="en-AU" sz="3200" dirty="0"/>
              <a:t>Hosanna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/>
            </a:endParaRPr>
          </a:p>
          <a:p>
            <a:pPr lvl="0" algn="ctr"/>
            <a:r>
              <a:rPr lang="zh-TW" altLang="en-US" sz="2000" dirty="0"/>
              <a:t>曲</a:t>
            </a:r>
            <a:r>
              <a:rPr lang="en-US" altLang="zh-TW" sz="2000" dirty="0"/>
              <a:t>: Carl Tuttle </a:t>
            </a:r>
            <a:r>
              <a:rPr lang="zh-TW" altLang="en-US" sz="2000" dirty="0"/>
              <a:t>詞</a:t>
            </a:r>
            <a:r>
              <a:rPr lang="en-US" altLang="zh-TW" sz="2000" dirty="0"/>
              <a:t>: </a:t>
            </a:r>
            <a:r>
              <a:rPr lang="zh-TW" altLang="en-US" sz="2000" dirty="0"/>
              <a:t>經文摘編</a:t>
            </a:r>
            <a:r>
              <a:rPr lang="en-US" altLang="zh-TW" sz="2000" dirty="0"/>
              <a:t>~</a:t>
            </a:r>
            <a:r>
              <a:rPr lang="zh-TW" altLang="en-US" sz="2000" dirty="0"/>
              <a:t>馬太福音</a:t>
            </a:r>
            <a:r>
              <a:rPr lang="en-US" altLang="zh-TW" sz="2000" dirty="0"/>
              <a:t>21:9 《</a:t>
            </a:r>
            <a:r>
              <a:rPr lang="zh-TW" altLang="en-US" sz="2000" dirty="0"/>
              <a:t>讚之歌</a:t>
            </a:r>
            <a:r>
              <a:rPr lang="en-US" altLang="zh-TW" sz="2000" dirty="0"/>
              <a:t>3─</a:t>
            </a:r>
            <a:r>
              <a:rPr lang="zh-TW" altLang="en-US" sz="2000" dirty="0"/>
              <a:t>和撒拿</a:t>
            </a:r>
            <a:r>
              <a:rPr lang="en-US" altLang="zh-TW" sz="2000" dirty="0"/>
              <a:t>》© </a:t>
            </a:r>
            <a:r>
              <a:rPr lang="zh-TW" altLang="en-US" sz="2000" dirty="0"/>
              <a:t>中文譯作 財團法人基督教以琳書房版權所有</a:t>
            </a:r>
            <a:r>
              <a:rPr lang="zh-TW" altLang="en-US" sz="2400" dirty="0"/>
              <a:t>	</a:t>
            </a:r>
            <a:endParaRPr kumimoji="0" lang="zh-TW" altLang="en-US" sz="24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/>
              <a:ea typeface="新細明體" panose="02020500000000000000" pitchFamily="18" charset="-12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br>
              <a:rPr kumimoji="0" lang="zh-TW" altLang="en-US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ea typeface="新細明體" panose="02020500000000000000" pitchFamily="18" charset="-120"/>
                <a:cs typeface="+mn-cs"/>
              </a:rPr>
            </a:br>
            <a:endParaRPr kumimoji="0" lang="en-US" sz="18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44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HanWangYenLight" panose="02020300000000000000" pitchFamily="18" charset="-120"/>
              <a:ea typeface="HanWangYenLight" panose="02020300000000000000" pitchFamily="18" charset="-120"/>
              <a:cs typeface="+mn-cs"/>
            </a:endParaRP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2FDDA61-8986-4B98-BDE4-3733C35BEFC5}" type="slidenum">
              <a:rPr kumimoji="0" lang="en-AU" sz="2400" b="1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AU" sz="24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0" y="44624"/>
            <a:ext cx="903649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zh-TW" altLang="en-US" sz="5400" dirty="0">
                <a:solidFill>
                  <a:prstClr val="white"/>
                </a:solidFill>
                <a:latin typeface="HanWangYenLight" panose="02020300000000000000" pitchFamily="18" charset="-120"/>
                <a:ea typeface="HanWangYenLight" panose="02020300000000000000" pitchFamily="18" charset="-120"/>
              </a:rPr>
              <a:t>主我高舉祢名，</a:t>
            </a:r>
          </a:p>
          <a:p>
            <a:pPr lvl="0" algn="ctr"/>
            <a:r>
              <a:rPr lang="zh-TW" altLang="en-US" sz="5400" dirty="0">
                <a:solidFill>
                  <a:prstClr val="white"/>
                </a:solidFill>
                <a:latin typeface="HanWangYenLight" panose="02020300000000000000" pitchFamily="18" charset="-120"/>
                <a:ea typeface="HanWangYenLight" panose="02020300000000000000" pitchFamily="18" charset="-120"/>
              </a:rPr>
              <a:t>心中充滿讚美</a:t>
            </a:r>
            <a:endParaRPr lang="en-AU" altLang="zh-TW" sz="5400" dirty="0">
              <a:solidFill>
                <a:prstClr val="white"/>
              </a:solidFill>
              <a:latin typeface="HanWangYenLight" panose="02020300000000000000" pitchFamily="18" charset="-120"/>
              <a:ea typeface="HanWangYenLight" panose="02020300000000000000" pitchFamily="18" charset="-120"/>
            </a:endParaRPr>
          </a:p>
          <a:p>
            <a:pPr lvl="0" algn="ctr"/>
            <a:r>
              <a:rPr lang="en-US" altLang="zh-TW" sz="3600" dirty="0">
                <a:solidFill>
                  <a:prstClr val="white"/>
                </a:solidFill>
                <a:ea typeface="HanWangYenLight" panose="02020300000000000000" pitchFamily="18" charset="-120"/>
              </a:rPr>
              <a:t>Lord we lift up Your name</a:t>
            </a:r>
          </a:p>
          <a:p>
            <a:pPr lvl="0" algn="ctr"/>
            <a:r>
              <a:rPr lang="en-US" altLang="zh-TW" sz="3600" dirty="0">
                <a:solidFill>
                  <a:prstClr val="white"/>
                </a:solidFill>
                <a:ea typeface="HanWangYenLight" panose="02020300000000000000" pitchFamily="18" charset="-120"/>
              </a:rPr>
              <a:t>With a heart full of praise</a:t>
            </a:r>
            <a:endParaRPr lang="zh-TW" altLang="en-US" sz="3600" dirty="0">
              <a:solidFill>
                <a:prstClr val="white"/>
              </a:solidFill>
              <a:ea typeface="HanWangYenLight" panose="02020300000000000000" pitchFamily="18" charset="-12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835696" y="6237312"/>
            <a:ext cx="792088" cy="46166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>
              <a:defRPr lang="en-AU" sz="2400" b="1" smtClean="0">
                <a:solidFill>
                  <a:schemeClr val="bg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C1a</a:t>
            </a:r>
          </a:p>
        </p:txBody>
      </p:sp>
    </p:spTree>
    <p:extLst>
      <p:ext uri="{BB962C8B-B14F-4D97-AF65-F5344CB8AC3E}">
        <p14:creationId xmlns:p14="http://schemas.microsoft.com/office/powerpoint/2010/main" val="3742316208"/>
      </p:ext>
    </p:extLst>
  </p:cSld>
  <p:clrMapOvr>
    <a:masterClrMapping/>
  </p:clrMapOvr>
  <p:transition>
    <p:cut/>
  </p:transition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dirty="0">
                <a:latin typeface="儷黑 Pro"/>
                <a:ea typeface="儷黑 Pro"/>
                <a:cs typeface="儷黑 Pro"/>
              </a:rPr>
              <a:t>撒旦攻擊教會三技倆</a:t>
            </a:r>
            <a:r>
              <a:rPr lang="en-AU" dirty="0">
                <a:latin typeface="儷黑 Pro"/>
                <a:ea typeface="儷黑 Pro"/>
                <a:cs typeface="儷黑 Pro"/>
              </a:rPr>
              <a:t> </a:t>
            </a:r>
            <a:endParaRPr lang="en-US" dirty="0">
              <a:latin typeface="儷黑 Pro"/>
              <a:ea typeface="儷黑 Pro"/>
              <a:cs typeface="儷黑 Pro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sz="4000" dirty="0">
                <a:latin typeface="儷黑 Pro"/>
                <a:ea typeface="儷黑 Pro"/>
                <a:cs typeface="儷黑 Pro"/>
              </a:rPr>
              <a:t>外來對教會的逼迫</a:t>
            </a:r>
            <a:r>
              <a:rPr lang="en-AU" sz="4000" dirty="0">
                <a:latin typeface="儷黑 Pro"/>
                <a:ea typeface="儷黑 Pro"/>
                <a:cs typeface="儷黑 Pro"/>
              </a:rPr>
              <a:t> </a:t>
            </a:r>
          </a:p>
          <a:p>
            <a:r>
              <a:rPr lang="zh-CN" altLang="en-US" sz="4000" dirty="0">
                <a:latin typeface="儷黑 Pro"/>
                <a:ea typeface="儷黑 Pro"/>
                <a:cs typeface="儷黑 Pro"/>
              </a:rPr>
              <a:t>教會內部信徒</a:t>
            </a:r>
            <a:r>
              <a:rPr lang="zh-TW" altLang="en-US" sz="4000" dirty="0">
                <a:latin typeface="儷黑 Pro"/>
                <a:ea typeface="儷黑 Pro"/>
                <a:cs typeface="儷黑 Pro"/>
              </a:rPr>
              <a:t>對罪掙扎</a:t>
            </a:r>
            <a:r>
              <a:rPr lang="en-AU" sz="4000" dirty="0">
                <a:latin typeface="儷黑 Pro"/>
                <a:ea typeface="儷黑 Pro"/>
                <a:cs typeface="儷黑 Pro"/>
              </a:rPr>
              <a:t> </a:t>
            </a:r>
          </a:p>
          <a:p>
            <a:r>
              <a:rPr lang="zh-CN" altLang="en-US" sz="4000" dirty="0">
                <a:latin typeface="儷黑 Pro"/>
                <a:ea typeface="儷黑 Pro"/>
                <a:cs typeface="儷黑 Pro"/>
              </a:rPr>
              <a:t>教會內部紛爭</a:t>
            </a:r>
            <a:r>
              <a:rPr lang="en-AU" sz="4000" dirty="0">
                <a:latin typeface="儷黑 Pro"/>
                <a:ea typeface="儷黑 Pro"/>
                <a:cs typeface="儷黑 Pro"/>
              </a:rPr>
              <a:t> </a:t>
            </a:r>
            <a:endParaRPr lang="en-US" sz="4000" dirty="0">
              <a:latin typeface="儷黑 Pro"/>
              <a:ea typeface="儷黑 Pro"/>
              <a:cs typeface="儷黑 Pro"/>
            </a:endParaRPr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儷黑 Pro"/>
                <a:ea typeface="儷黑 Pro"/>
                <a:cs typeface="儷黑 Pro"/>
              </a:rPr>
              <a:t>兩個共通點</a:t>
            </a:r>
            <a:r>
              <a:rPr lang="en-AU" dirty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sz="4000" dirty="0">
                <a:latin typeface="儷黑 Pro"/>
                <a:ea typeface="儷黑 Pro"/>
                <a:cs typeface="儷黑 Pro"/>
              </a:rPr>
              <a:t>聖靈工作</a:t>
            </a:r>
            <a:r>
              <a:rPr lang="en-AU" sz="4000" dirty="0">
                <a:latin typeface="儷黑 Pro"/>
                <a:ea typeface="儷黑 Pro"/>
                <a:cs typeface="儷黑 Pro"/>
              </a:rPr>
              <a:t> </a:t>
            </a:r>
          </a:p>
          <a:p>
            <a:r>
              <a:rPr lang="zh-CN" altLang="en-US" sz="4000" dirty="0">
                <a:latin typeface="儷黑 Pro"/>
                <a:ea typeface="儷黑 Pro"/>
                <a:cs typeface="儷黑 Pro"/>
              </a:rPr>
              <a:t>放膽傳道</a:t>
            </a:r>
            <a:r>
              <a:rPr lang="en-AU" sz="4000" dirty="0">
                <a:latin typeface="儷黑 Pro"/>
                <a:ea typeface="儷黑 Pro"/>
                <a:cs typeface="儷黑 Pro"/>
              </a:rPr>
              <a:t> </a:t>
            </a:r>
            <a:endParaRPr lang="en-US" sz="4000" dirty="0">
              <a:latin typeface="儷黑 Pro"/>
              <a:ea typeface="儷黑 Pro"/>
              <a:cs typeface="儷黑 Pro"/>
            </a:endParaRPr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sz="4000" dirty="0">
                <a:latin typeface="儷黑 Pro"/>
                <a:ea typeface="儷黑 Pro"/>
                <a:cs typeface="儷黑 Pro"/>
              </a:rPr>
              <a:t>源於聖靈</a:t>
            </a:r>
            <a:r>
              <a:rPr lang="en-AU" sz="4000" dirty="0">
                <a:latin typeface="儷黑 Pro"/>
                <a:ea typeface="儷黑 Pro"/>
                <a:cs typeface="儷黑 Pro"/>
              </a:rPr>
              <a:t> </a:t>
            </a:r>
          </a:p>
          <a:p>
            <a:r>
              <a:rPr lang="zh-CN" altLang="en-US" sz="4000" dirty="0">
                <a:latin typeface="儷黑 Pro"/>
                <a:ea typeface="儷黑 Pro"/>
                <a:cs typeface="儷黑 Pro"/>
              </a:rPr>
              <a:t>藉著</a:t>
            </a:r>
            <a:r>
              <a:rPr lang="zh-TW" altLang="en-US" sz="4000" dirty="0">
                <a:latin typeface="儷黑 Pro"/>
                <a:ea typeface="儷黑 Pro"/>
                <a:cs typeface="儷黑 Pro"/>
              </a:rPr>
              <a:t>神</a:t>
            </a:r>
            <a:r>
              <a:rPr lang="zh-CN" altLang="en-US" sz="4000" dirty="0">
                <a:latin typeface="儷黑 Pro"/>
                <a:ea typeface="儷黑 Pro"/>
                <a:cs typeface="儷黑 Pro"/>
              </a:rPr>
              <a:t>道</a:t>
            </a:r>
            <a:r>
              <a:rPr lang="en-AU" sz="4000" dirty="0">
                <a:latin typeface="儷黑 Pro"/>
                <a:ea typeface="儷黑 Pro"/>
                <a:cs typeface="儷黑 Pro"/>
              </a:rPr>
              <a:t> </a:t>
            </a:r>
            <a:endParaRPr lang="en-US" sz="4000" dirty="0">
              <a:latin typeface="儷黑 Pro"/>
              <a:ea typeface="儷黑 Pro"/>
              <a:cs typeface="儷黑 Pro"/>
            </a:endParaRPr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儷黑 Pro"/>
                <a:ea typeface="儷黑 Pro"/>
                <a:cs typeface="儷黑 Pro"/>
              </a:rPr>
              <a:t>使徒行傳</a:t>
            </a:r>
            <a:r>
              <a:rPr lang="en-US" altLang="zh-CN" dirty="0">
                <a:latin typeface="儷黑 Pro"/>
                <a:ea typeface="儷黑 Pro"/>
                <a:cs typeface="儷黑 Pro"/>
              </a:rPr>
              <a:t>‬</a:t>
            </a:r>
            <a:r>
              <a:rPr lang="en-AU" dirty="0">
                <a:latin typeface="儷黑 Pro"/>
                <a:ea typeface="儷黑 Pro"/>
                <a:cs typeface="儷黑 Pro"/>
              </a:rPr>
              <a:t> 4:32 </a:t>
            </a:r>
            <a:endParaRPr lang="en-US" dirty="0">
              <a:latin typeface="儷黑 Pro"/>
              <a:ea typeface="儷黑 Pro"/>
              <a:cs typeface="儷黑 Pro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sz="3600" dirty="0">
                <a:latin typeface="儷黑 Pro"/>
                <a:ea typeface="儷黑 Pro"/>
                <a:cs typeface="儷黑 Pro"/>
              </a:rPr>
              <a:t>那許多信的人都是一心一意的，沒有一人</a:t>
            </a:r>
            <a:r>
              <a:rPr lang="zh-CN" altLang="en-US" sz="3600" dirty="0">
                <a:solidFill>
                  <a:srgbClr val="FF0000"/>
                </a:solidFill>
                <a:latin typeface="儷黑 Pro"/>
                <a:ea typeface="儷黑 Pro"/>
                <a:cs typeface="儷黑 Pro"/>
              </a:rPr>
              <a:t>說</a:t>
            </a:r>
            <a:r>
              <a:rPr lang="zh-CN" altLang="en-US" sz="3600" dirty="0">
                <a:latin typeface="儷黑 Pro"/>
                <a:ea typeface="儷黑 Pro"/>
                <a:cs typeface="儷黑 Pro"/>
              </a:rPr>
              <a:t>他的東西有一樣是自己的，都是大家公用。 </a:t>
            </a:r>
            <a:endParaRPr lang="en-US" sz="3600" dirty="0">
              <a:latin typeface="儷黑 Pro"/>
              <a:ea typeface="儷黑 Pro"/>
              <a:cs typeface="儷黑 Pro"/>
            </a:endParaRPr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latin typeface="儷黑 Pro"/>
                <a:ea typeface="儷黑 Pro"/>
                <a:cs typeface="儷黑 Pro"/>
              </a:rPr>
              <a:t>第一個挑戰</a:t>
            </a:r>
            <a:r>
              <a:rPr lang="en-AU" dirty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4000" dirty="0">
                <a:latin typeface="儷黑 Pro"/>
                <a:ea typeface="儷黑 Pro"/>
                <a:cs typeface="儷黑 Pro"/>
              </a:rPr>
              <a:t>我對神家裏面有需要</a:t>
            </a:r>
            <a:r>
              <a:rPr lang="zh-TW" altLang="en-AU" sz="4000" dirty="0">
                <a:latin typeface="儷黑 Pro"/>
                <a:ea typeface="儷黑 Pro"/>
                <a:cs typeface="儷黑 Pro"/>
              </a:rPr>
              <a:t>的</a:t>
            </a:r>
            <a:r>
              <a:rPr lang="zh-TW" altLang="en-US" sz="4000" dirty="0">
                <a:latin typeface="儷黑 Pro"/>
                <a:ea typeface="儷黑 Pro"/>
                <a:cs typeface="儷黑 Pro"/>
              </a:rPr>
              <a:t>弟兄姊妹， 願意獻上多少</a:t>
            </a:r>
            <a:r>
              <a:rPr lang="en-AU" sz="4000" dirty="0">
                <a:latin typeface="儷黑 Pro"/>
                <a:ea typeface="儷黑 Pro"/>
                <a:cs typeface="儷黑 Pro"/>
              </a:rPr>
              <a:t> ?</a:t>
            </a:r>
            <a:endParaRPr lang="en-US" sz="4000" dirty="0">
              <a:latin typeface="儷黑 Pro"/>
              <a:ea typeface="儷黑 Pro"/>
              <a:cs typeface="儷黑 Pro"/>
            </a:endParaRPr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latin typeface="儷黑 Pro"/>
                <a:ea typeface="儷黑 Pro"/>
                <a:cs typeface="儷黑 Pro"/>
              </a:rPr>
              <a:t>果效</a:t>
            </a:r>
            <a:r>
              <a:rPr lang="en-AU" dirty="0">
                <a:latin typeface="儷黑 Pro"/>
                <a:ea typeface="儷黑 Pro"/>
                <a:cs typeface="儷黑 Pro"/>
              </a:rPr>
              <a:t> </a:t>
            </a:r>
            <a:endParaRPr lang="en-US" dirty="0">
              <a:latin typeface="儷黑 Pro"/>
              <a:ea typeface="儷黑 Pro"/>
              <a:cs typeface="儷黑 Pro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zh-TW" altLang="en-US" sz="3600" dirty="0">
                <a:latin typeface="儷黑 Pro"/>
                <a:ea typeface="儷黑 Pro"/>
                <a:cs typeface="儷黑 Pro"/>
              </a:rPr>
              <a:t>得眾民的喜愛</a:t>
            </a:r>
            <a:r>
              <a:rPr lang="en-AU" sz="3600" dirty="0">
                <a:latin typeface="儷黑 Pro"/>
                <a:ea typeface="儷黑 Pro"/>
                <a:cs typeface="儷黑 Pro"/>
              </a:rPr>
              <a:t> </a:t>
            </a:r>
          </a:p>
          <a:p>
            <a:r>
              <a:rPr lang="zh-TW" altLang="en-US" sz="3600" dirty="0">
                <a:latin typeface="儷黑 Pro"/>
                <a:ea typeface="儷黑 Pro"/>
                <a:cs typeface="儷黑 Pro"/>
              </a:rPr>
              <a:t>主將得救的人，天天加給他們</a:t>
            </a:r>
            <a:r>
              <a:rPr lang="en-AU" sz="3600" dirty="0">
                <a:latin typeface="儷黑 Pro"/>
                <a:ea typeface="儷黑 Pro"/>
                <a:cs typeface="儷黑 Pro"/>
              </a:rPr>
              <a:t> </a:t>
            </a:r>
            <a:endParaRPr lang="en-US" sz="3600" dirty="0">
              <a:latin typeface="儷黑 Pro"/>
              <a:ea typeface="儷黑 Pro"/>
              <a:cs typeface="儷黑 Pro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zh-TW" altLang="en-US" sz="3600" dirty="0">
                <a:latin typeface="儷黑 Pro"/>
                <a:ea typeface="儷黑 Pro"/>
                <a:cs typeface="儷黑 Pro"/>
              </a:rPr>
              <a:t>眾人也都蒙大恩</a:t>
            </a:r>
            <a:r>
              <a:rPr lang="en-AU" sz="3600" dirty="0">
                <a:latin typeface="儷黑 Pro"/>
                <a:ea typeface="儷黑 Pro"/>
                <a:cs typeface="儷黑 Pro"/>
              </a:rPr>
              <a:t> </a:t>
            </a:r>
          </a:p>
          <a:p>
            <a:r>
              <a:rPr lang="zh-TW" altLang="en-US" sz="3600" dirty="0">
                <a:latin typeface="儷黑 Pro"/>
                <a:ea typeface="儷黑 Pro"/>
                <a:cs typeface="儷黑 Pro"/>
              </a:rPr>
              <a:t>內中也沒有一個缺乏的</a:t>
            </a:r>
            <a:r>
              <a:rPr lang="en-AU" sz="3600" dirty="0">
                <a:latin typeface="儷黑 Pro"/>
                <a:ea typeface="儷黑 Pro"/>
                <a:cs typeface="儷黑 Pro"/>
              </a:rPr>
              <a:t> </a:t>
            </a:r>
            <a:endParaRPr lang="en-US" sz="3600" dirty="0">
              <a:latin typeface="儷黑 Pro"/>
              <a:ea typeface="儷黑 Pro"/>
              <a:cs typeface="儷黑 Pro"/>
            </a:endParaRPr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儷黑 Pro"/>
                <a:ea typeface="儷黑 Pro"/>
                <a:cs typeface="儷黑 Pro"/>
              </a:rPr>
              <a:t>使徒行傳</a:t>
            </a:r>
            <a:r>
              <a:rPr lang="en-US" altLang="zh-CN" dirty="0">
                <a:latin typeface="儷黑 Pro"/>
                <a:ea typeface="儷黑 Pro"/>
                <a:cs typeface="儷黑 Pro"/>
              </a:rPr>
              <a:t>‬</a:t>
            </a:r>
            <a:r>
              <a:rPr lang="en-AU" dirty="0">
                <a:latin typeface="儷黑 Pro"/>
                <a:ea typeface="儷黑 Pro"/>
                <a:cs typeface="儷黑 Pro"/>
              </a:rPr>
              <a:t> 4:36-37 </a:t>
            </a:r>
            <a:endParaRPr lang="en-US" dirty="0">
              <a:latin typeface="儷黑 Pro"/>
              <a:ea typeface="儷黑 Pro"/>
              <a:cs typeface="儷黑 Pro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sz="3600" dirty="0">
                <a:latin typeface="儷黑 Pro"/>
                <a:ea typeface="儷黑 Pro"/>
                <a:cs typeface="儷黑 Pro"/>
              </a:rPr>
              <a:t>有一個利未人</a:t>
            </a:r>
            <a:r>
              <a:rPr lang="zh-CN" altLang="en-US" sz="3600">
                <a:latin typeface="儷黑 Pro"/>
                <a:ea typeface="儷黑 Pro"/>
                <a:cs typeface="儷黑 Pro"/>
              </a:rPr>
              <a:t>，生在</a:t>
            </a:r>
            <a:r>
              <a:rPr lang="zh-CN" altLang="en-AU" sz="3600">
                <a:latin typeface="儷黑 Pro"/>
                <a:ea typeface="儷黑 Pro"/>
                <a:cs typeface="儷黑 Pro"/>
              </a:rPr>
              <a:t>居比路</a:t>
            </a:r>
            <a:r>
              <a:rPr lang="zh-CN" altLang="en-US" sz="3600">
                <a:latin typeface="儷黑 Pro"/>
                <a:ea typeface="儷黑 Pro"/>
                <a:cs typeface="儷黑 Pro"/>
              </a:rPr>
              <a:t> </a:t>
            </a:r>
            <a:r>
              <a:rPr lang="zh-CN" altLang="en-US" sz="3600" dirty="0">
                <a:latin typeface="儷黑 Pro"/>
                <a:ea typeface="儷黑 Pro"/>
                <a:cs typeface="儷黑 Pro"/>
              </a:rPr>
              <a:t>，名叫 約瑟 ，使徒稱他為巴拿巴 （巴拿巴 翻出來就是勸慰子）。 他有田地，也賣了，把價銀拿來，放在使徒腳前。</a:t>
            </a:r>
            <a:r>
              <a:rPr lang="en-AU" sz="3600" dirty="0">
                <a:latin typeface="儷黑 Pro"/>
                <a:ea typeface="儷黑 Pro"/>
                <a:cs typeface="儷黑 Pro"/>
              </a:rPr>
              <a:t>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儷黑 Pro"/>
                <a:ea typeface="儷黑 Pro"/>
                <a:cs typeface="儷黑 Pro"/>
              </a:rPr>
              <a:t>使徒行傳</a:t>
            </a:r>
            <a:r>
              <a:rPr lang="en-US" altLang="zh-CN" dirty="0">
                <a:latin typeface="儷黑 Pro"/>
                <a:ea typeface="儷黑 Pro"/>
                <a:cs typeface="儷黑 Pro"/>
              </a:rPr>
              <a:t>‬</a:t>
            </a:r>
            <a:r>
              <a:rPr lang="en-AU" dirty="0">
                <a:latin typeface="儷黑 Pro"/>
                <a:ea typeface="儷黑 Pro"/>
                <a:cs typeface="儷黑 Pro"/>
              </a:rPr>
              <a:t> 4:34 </a:t>
            </a:r>
            <a:endParaRPr lang="en-US" dirty="0">
              <a:latin typeface="儷黑 Pro"/>
              <a:ea typeface="儷黑 Pro"/>
              <a:cs typeface="儷黑 Pro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altLang="zh-CN" sz="3600" dirty="0">
                <a:latin typeface="儷黑 Pro"/>
                <a:ea typeface="儷黑 Pro"/>
                <a:cs typeface="儷黑 Pro"/>
              </a:rPr>
              <a:t>…..</a:t>
            </a:r>
            <a:r>
              <a:rPr lang="zh-CN" altLang="en-US" sz="3600" dirty="0">
                <a:latin typeface="儷黑 Pro"/>
                <a:ea typeface="儷黑 Pro"/>
                <a:cs typeface="儷黑 Pro"/>
              </a:rPr>
              <a:t>因為人人將田產房屋都賣了，把所賣的價銀拿來， 放在使徒腳前</a:t>
            </a:r>
            <a:r>
              <a:rPr lang="en-AU" sz="3600" dirty="0">
                <a:latin typeface="儷黑 Pro"/>
                <a:ea typeface="儷黑 Pro"/>
                <a:cs typeface="儷黑 Pro"/>
              </a:rPr>
              <a:t> </a:t>
            </a:r>
            <a:endParaRPr lang="en-US" sz="3600" dirty="0">
              <a:latin typeface="儷黑 Pro"/>
              <a:ea typeface="儷黑 Pro"/>
              <a:cs typeface="儷黑 Pro"/>
            </a:endParaRPr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儷黑 Pro"/>
                <a:ea typeface="儷黑 Pro"/>
                <a:cs typeface="儷黑 Pro"/>
              </a:rPr>
              <a:t>使徒行傳</a:t>
            </a:r>
            <a:r>
              <a:rPr lang="en-US" altLang="zh-CN" dirty="0">
                <a:latin typeface="儷黑 Pro"/>
                <a:ea typeface="儷黑 Pro"/>
                <a:cs typeface="儷黑 Pro"/>
              </a:rPr>
              <a:t>‬</a:t>
            </a:r>
            <a:r>
              <a:rPr lang="en-AU" dirty="0">
                <a:latin typeface="儷黑 Pro"/>
                <a:ea typeface="儷黑 Pro"/>
                <a:cs typeface="儷黑 Pro"/>
              </a:rPr>
              <a:t> 5:1-2 </a:t>
            </a:r>
            <a:endParaRPr lang="en-US" dirty="0">
              <a:latin typeface="儷黑 Pro"/>
              <a:ea typeface="儷黑 Pro"/>
              <a:cs typeface="儷黑 Pro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sz="3600" dirty="0">
                <a:latin typeface="儷黑 Pro"/>
                <a:ea typeface="儷黑 Pro"/>
                <a:cs typeface="儷黑 Pro"/>
              </a:rPr>
              <a:t>有一個人，名叫 亞拿尼亞 ，同他的妻子 撒非喇 </a:t>
            </a:r>
            <a:r>
              <a:rPr lang="zh-CN" altLang="en-US" sz="3600" dirty="0">
                <a:solidFill>
                  <a:srgbClr val="FF0000"/>
                </a:solidFill>
                <a:latin typeface="儷黑 Pro"/>
                <a:ea typeface="儷黑 Pro"/>
                <a:cs typeface="儷黑 Pro"/>
              </a:rPr>
              <a:t>賣了田產</a:t>
            </a:r>
            <a:r>
              <a:rPr lang="zh-CN" altLang="en-US" sz="3600" dirty="0">
                <a:latin typeface="儷黑 Pro"/>
                <a:ea typeface="儷黑 Pro"/>
                <a:cs typeface="儷黑 Pro"/>
              </a:rPr>
              <a:t>， </a:t>
            </a:r>
            <a:r>
              <a:rPr lang="zh-CN" altLang="en-US" sz="3600" dirty="0">
                <a:solidFill>
                  <a:srgbClr val="FF0000"/>
                </a:solidFill>
                <a:latin typeface="儷黑 Pro"/>
                <a:ea typeface="儷黑 Pro"/>
                <a:cs typeface="儷黑 Pro"/>
              </a:rPr>
              <a:t>把價銀</a:t>
            </a:r>
            <a:r>
              <a:rPr lang="zh-CN" altLang="en-US" sz="3600" dirty="0">
                <a:latin typeface="儷黑 Pro"/>
                <a:ea typeface="儷黑 Pro"/>
                <a:cs typeface="儷黑 Pro"/>
              </a:rPr>
              <a:t>私自留下幾分，他的妻子也知道，其餘的幾分</a:t>
            </a:r>
            <a:r>
              <a:rPr lang="zh-CN" altLang="en-US" sz="3600" dirty="0">
                <a:solidFill>
                  <a:srgbClr val="FF0000"/>
                </a:solidFill>
                <a:latin typeface="儷黑 Pro"/>
                <a:ea typeface="儷黑 Pro"/>
                <a:cs typeface="儷黑 Pro"/>
              </a:rPr>
              <a:t>拿來放在使徒腳前</a:t>
            </a:r>
            <a:r>
              <a:rPr lang="en-AU" sz="3600" dirty="0">
                <a:latin typeface="儷黑 Pro"/>
                <a:ea typeface="儷黑 Pro"/>
                <a:cs typeface="儷黑 Pro"/>
              </a:rPr>
              <a:t> </a:t>
            </a:r>
            <a:endParaRPr lang="en-US" sz="3600" dirty="0">
              <a:latin typeface="儷黑 Pro"/>
              <a:ea typeface="儷黑 Pro"/>
              <a:cs typeface="儷黑 Pro"/>
            </a:endParaRPr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儷黑 Pro"/>
                <a:ea typeface="儷黑 Pro"/>
                <a:cs typeface="儷黑 Pro"/>
              </a:rPr>
              <a:t>使徒行傳</a:t>
            </a:r>
            <a:r>
              <a:rPr lang="en-US" altLang="zh-CN" dirty="0">
                <a:latin typeface="儷黑 Pro"/>
                <a:ea typeface="儷黑 Pro"/>
                <a:cs typeface="儷黑 Pro"/>
              </a:rPr>
              <a:t>‬</a:t>
            </a:r>
            <a:r>
              <a:rPr lang="en-AU" dirty="0">
                <a:latin typeface="儷黑 Pro"/>
                <a:ea typeface="儷黑 Pro"/>
                <a:cs typeface="儷黑 Pro"/>
              </a:rPr>
              <a:t> 5:1-2 </a:t>
            </a:r>
            <a:endParaRPr lang="en-US" dirty="0">
              <a:latin typeface="儷黑 Pro"/>
              <a:ea typeface="儷黑 Pro"/>
              <a:cs typeface="儷黑 Pro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sz="3600" dirty="0">
                <a:latin typeface="儷黑 Pro"/>
                <a:ea typeface="儷黑 Pro"/>
                <a:cs typeface="儷黑 Pro"/>
              </a:rPr>
              <a:t>有一個人，名叫 亞拿尼亞 ，同他的妻子 撒非喇 </a:t>
            </a:r>
            <a:r>
              <a:rPr lang="zh-CN" altLang="en-US" sz="3600" dirty="0">
                <a:solidFill>
                  <a:srgbClr val="FF0000"/>
                </a:solidFill>
                <a:latin typeface="儷黑 Pro"/>
                <a:ea typeface="儷黑 Pro"/>
                <a:cs typeface="儷黑 Pro"/>
              </a:rPr>
              <a:t>賣了田產</a:t>
            </a:r>
            <a:r>
              <a:rPr lang="zh-CN" altLang="en-US" sz="3600" dirty="0">
                <a:latin typeface="儷黑 Pro"/>
                <a:ea typeface="儷黑 Pro"/>
                <a:cs typeface="儷黑 Pro"/>
              </a:rPr>
              <a:t>， </a:t>
            </a:r>
            <a:r>
              <a:rPr lang="zh-CN" altLang="en-US" sz="3600" dirty="0">
                <a:solidFill>
                  <a:srgbClr val="FF0000"/>
                </a:solidFill>
                <a:latin typeface="儷黑 Pro"/>
                <a:ea typeface="儷黑 Pro"/>
                <a:cs typeface="儷黑 Pro"/>
              </a:rPr>
              <a:t>把價銀</a:t>
            </a:r>
            <a:r>
              <a:rPr lang="zh-CN" altLang="en-US" sz="3600" dirty="0">
                <a:solidFill>
                  <a:srgbClr val="0000FF"/>
                </a:solidFill>
                <a:latin typeface="儷黑 Pro"/>
                <a:ea typeface="儷黑 Pro"/>
                <a:cs typeface="儷黑 Pro"/>
              </a:rPr>
              <a:t>私自留下幾分</a:t>
            </a:r>
            <a:r>
              <a:rPr lang="zh-CN" altLang="en-US" sz="3600" dirty="0">
                <a:latin typeface="儷黑 Pro"/>
                <a:ea typeface="儷黑 Pro"/>
                <a:cs typeface="儷黑 Pro"/>
              </a:rPr>
              <a:t>，他的妻子也知道，其餘的幾分</a:t>
            </a:r>
            <a:r>
              <a:rPr lang="zh-CN" altLang="en-US" sz="3600" dirty="0">
                <a:solidFill>
                  <a:srgbClr val="FF0000"/>
                </a:solidFill>
                <a:latin typeface="儷黑 Pro"/>
                <a:ea typeface="儷黑 Pro"/>
                <a:cs typeface="儷黑 Pro"/>
              </a:rPr>
              <a:t>拿來放在使徒腳前</a:t>
            </a:r>
            <a:r>
              <a:rPr lang="en-AU" sz="3600" dirty="0">
                <a:latin typeface="儷黑 Pro"/>
                <a:ea typeface="儷黑 Pro"/>
                <a:cs typeface="儷黑 Pro"/>
              </a:rPr>
              <a:t> </a:t>
            </a:r>
            <a:endParaRPr lang="en-US" sz="3600" dirty="0">
              <a:latin typeface="儷黑 Pro"/>
              <a:ea typeface="儷黑 Pro"/>
              <a:cs typeface="儷黑 Pro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/>
          <p:cNvSpPr txBox="1"/>
          <p:nvPr/>
        </p:nvSpPr>
        <p:spPr>
          <a:xfrm>
            <a:off x="29132" y="4845347"/>
            <a:ext cx="9144000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zh-TW" altLang="en-US" sz="4400" dirty="0"/>
              <a:t>和撒那</a:t>
            </a:r>
            <a:r>
              <a:rPr lang="en-AU" sz="3200" dirty="0"/>
              <a:t>Hosanna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/>
            </a:endParaRPr>
          </a:p>
          <a:p>
            <a:pPr lvl="0" algn="ctr"/>
            <a:r>
              <a:rPr lang="zh-TW" altLang="en-US" sz="2000" dirty="0"/>
              <a:t>曲</a:t>
            </a:r>
            <a:r>
              <a:rPr lang="en-US" altLang="zh-TW" sz="2000" dirty="0"/>
              <a:t>: Carl Tuttle </a:t>
            </a:r>
            <a:r>
              <a:rPr lang="zh-TW" altLang="en-US" sz="2000" dirty="0"/>
              <a:t>詞</a:t>
            </a:r>
            <a:r>
              <a:rPr lang="en-US" altLang="zh-TW" sz="2000" dirty="0"/>
              <a:t>: </a:t>
            </a:r>
            <a:r>
              <a:rPr lang="zh-TW" altLang="en-US" sz="2000" dirty="0"/>
              <a:t>經文摘編</a:t>
            </a:r>
            <a:r>
              <a:rPr lang="en-US" altLang="zh-TW" sz="2000" dirty="0"/>
              <a:t>~</a:t>
            </a:r>
            <a:r>
              <a:rPr lang="zh-TW" altLang="en-US" sz="2000" dirty="0"/>
              <a:t>馬太福音</a:t>
            </a:r>
            <a:r>
              <a:rPr lang="en-US" altLang="zh-TW" sz="2000" dirty="0"/>
              <a:t>21:9 《</a:t>
            </a:r>
            <a:r>
              <a:rPr lang="zh-TW" altLang="en-US" sz="2000" dirty="0"/>
              <a:t>讚之歌</a:t>
            </a:r>
            <a:r>
              <a:rPr lang="en-US" altLang="zh-TW" sz="2000" dirty="0"/>
              <a:t>3─</a:t>
            </a:r>
            <a:r>
              <a:rPr lang="zh-TW" altLang="en-US" sz="2000" dirty="0"/>
              <a:t>和撒拿</a:t>
            </a:r>
            <a:r>
              <a:rPr lang="en-US" altLang="zh-TW" sz="2000" dirty="0"/>
              <a:t>》© </a:t>
            </a:r>
            <a:r>
              <a:rPr lang="zh-TW" altLang="en-US" sz="2000" dirty="0"/>
              <a:t>中文譯作 財團法人基督教以琳書房版權所有	</a:t>
            </a:r>
            <a:endParaRPr kumimoji="0" lang="zh-TW" altLang="en-US" sz="2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/>
              <a:ea typeface="新細明體" panose="02020500000000000000" pitchFamily="18" charset="-12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br>
              <a:rPr kumimoji="0" lang="zh-TW" altLang="en-US" sz="1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ea typeface="新細明體" panose="02020500000000000000" pitchFamily="18" charset="-120"/>
                <a:cs typeface="+mn-cs"/>
              </a:rPr>
            </a:br>
            <a:endParaRPr kumimoji="0" lang="en-US" sz="16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44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HanWangYenLight" panose="02020300000000000000" pitchFamily="18" charset="-120"/>
              <a:ea typeface="HanWangYenLight" panose="02020300000000000000" pitchFamily="18" charset="-120"/>
              <a:cs typeface="+mn-cs"/>
            </a:endParaRP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2FDDA61-8986-4B98-BDE4-3733C35BEFC5}" type="slidenum">
              <a:rPr kumimoji="0" lang="en-AU" sz="2400" b="1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AU" sz="24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0" y="44624"/>
            <a:ext cx="91440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zh-TW" altLang="en-US" sz="5400" dirty="0">
                <a:solidFill>
                  <a:prstClr val="white"/>
                </a:solidFill>
                <a:latin typeface="HanWangYenLight" panose="02020300000000000000" pitchFamily="18" charset="-120"/>
                <a:ea typeface="HanWangYenLight" panose="02020300000000000000" pitchFamily="18" charset="-120"/>
              </a:rPr>
              <a:t>齊來高舉我主我神，</a:t>
            </a:r>
            <a:endParaRPr lang="en-AU" altLang="zh-TW" sz="5400" dirty="0">
              <a:solidFill>
                <a:prstClr val="white"/>
              </a:solidFill>
              <a:latin typeface="HanWangYenLight" panose="02020300000000000000" pitchFamily="18" charset="-120"/>
              <a:ea typeface="HanWangYenLight" panose="02020300000000000000" pitchFamily="18" charset="-120"/>
            </a:endParaRPr>
          </a:p>
          <a:p>
            <a:pPr lvl="0" algn="ctr"/>
            <a:r>
              <a:rPr lang="zh-TW" altLang="en-US" sz="5400" dirty="0">
                <a:solidFill>
                  <a:prstClr val="white"/>
                </a:solidFill>
                <a:latin typeface="HanWangYenLight" panose="02020300000000000000" pitchFamily="18" charset="-120"/>
                <a:ea typeface="HanWangYenLight" panose="02020300000000000000" pitchFamily="18" charset="-120"/>
              </a:rPr>
              <a:t>和撒那在那至高處。</a:t>
            </a:r>
          </a:p>
          <a:p>
            <a:pPr lvl="0" algn="ctr"/>
            <a:r>
              <a:rPr lang="en-US" altLang="zh-TW" sz="3600" dirty="0">
                <a:solidFill>
                  <a:prstClr val="white"/>
                </a:solidFill>
                <a:ea typeface="HanWangYenLight" panose="02020300000000000000" pitchFamily="18" charset="-120"/>
              </a:rPr>
              <a:t>Be exalted, oh Lord my God;  </a:t>
            </a:r>
          </a:p>
          <a:p>
            <a:pPr lvl="0" algn="ctr"/>
            <a:r>
              <a:rPr lang="en-US" altLang="zh-TW" sz="3600" dirty="0">
                <a:solidFill>
                  <a:prstClr val="white"/>
                </a:solidFill>
                <a:ea typeface="HanWangYenLight" panose="02020300000000000000" pitchFamily="18" charset="-120"/>
              </a:rPr>
              <a:t>Hosanna in the highest</a:t>
            </a:r>
            <a:endParaRPr lang="zh-TW" altLang="en-US" sz="3600" dirty="0">
              <a:solidFill>
                <a:prstClr val="white"/>
              </a:solidFill>
              <a:ea typeface="HanWangYenLight" panose="02020300000000000000" pitchFamily="18" charset="-12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835696" y="6237312"/>
            <a:ext cx="792088" cy="46166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>
              <a:defRPr lang="en-AU" sz="2400" b="1" smtClean="0">
                <a:solidFill>
                  <a:schemeClr val="bg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C1b</a:t>
            </a:r>
          </a:p>
        </p:txBody>
      </p:sp>
    </p:spTree>
    <p:extLst>
      <p:ext uri="{BB962C8B-B14F-4D97-AF65-F5344CB8AC3E}">
        <p14:creationId xmlns:p14="http://schemas.microsoft.com/office/powerpoint/2010/main" val="2375820511"/>
      </p:ext>
    </p:extLst>
  </p:cSld>
  <p:clrMapOvr>
    <a:masterClrMapping/>
  </p:clrMapOvr>
  <p:transition>
    <p:cut/>
  </p:transition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儷黑 Pro"/>
                <a:ea typeface="儷黑 Pro"/>
                <a:cs typeface="儷黑 Pro"/>
              </a:rPr>
              <a:t>使徒行傳</a:t>
            </a:r>
            <a:r>
              <a:rPr lang="en-US" altLang="zh-CN" dirty="0">
                <a:latin typeface="儷黑 Pro"/>
                <a:ea typeface="儷黑 Pro"/>
                <a:cs typeface="儷黑 Pro"/>
              </a:rPr>
              <a:t>‬</a:t>
            </a:r>
            <a:r>
              <a:rPr lang="en-AU" dirty="0">
                <a:latin typeface="儷黑 Pro"/>
                <a:ea typeface="儷黑 Pro"/>
                <a:cs typeface="儷黑 Pro"/>
              </a:rPr>
              <a:t> 5:3-4</a:t>
            </a:r>
            <a:endParaRPr lang="en-US" dirty="0">
              <a:latin typeface="儷黑 Pro"/>
              <a:ea typeface="儷黑 Pro"/>
              <a:cs typeface="儷黑 Pro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sz="3600" dirty="0">
                <a:latin typeface="儷黑 Pro"/>
                <a:ea typeface="儷黑 Pro"/>
                <a:cs typeface="儷黑 Pro"/>
              </a:rPr>
              <a:t>彼得 說：「 亞拿尼亞 ！為甚麼撒但充滿了你的心，叫你欺哄聖靈，把田地的價銀</a:t>
            </a:r>
            <a:r>
              <a:rPr lang="zh-CN" altLang="en-US" sz="3600" dirty="0">
                <a:solidFill>
                  <a:srgbClr val="FF0000"/>
                </a:solidFill>
                <a:latin typeface="儷黑 Pro"/>
                <a:ea typeface="儷黑 Pro"/>
                <a:cs typeface="儷黑 Pro"/>
              </a:rPr>
              <a:t>私自留下幾分</a:t>
            </a:r>
            <a:r>
              <a:rPr lang="zh-CN" altLang="en-US" sz="3600" dirty="0">
                <a:latin typeface="儷黑 Pro"/>
                <a:ea typeface="儷黑 Pro"/>
                <a:cs typeface="儷黑 Pro"/>
              </a:rPr>
              <a:t>呢？ </a:t>
            </a:r>
            <a:endParaRPr lang="en-US" sz="3600" dirty="0">
              <a:latin typeface="儷黑 Pro"/>
              <a:ea typeface="儷黑 Pro"/>
              <a:cs typeface="儷黑 Pro"/>
            </a:endParaRPr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儷黑 Pro"/>
                <a:ea typeface="儷黑 Pro"/>
                <a:cs typeface="儷黑 Pro"/>
              </a:rPr>
              <a:t>使徒行傳</a:t>
            </a:r>
            <a:r>
              <a:rPr lang="en-US" altLang="zh-CN" dirty="0">
                <a:latin typeface="儷黑 Pro"/>
                <a:ea typeface="儷黑 Pro"/>
                <a:cs typeface="儷黑 Pro"/>
              </a:rPr>
              <a:t>‬</a:t>
            </a:r>
            <a:r>
              <a:rPr lang="en-AU" dirty="0">
                <a:latin typeface="儷黑 Pro"/>
                <a:ea typeface="儷黑 Pro"/>
                <a:cs typeface="儷黑 Pro"/>
              </a:rPr>
              <a:t> 5:3-4</a:t>
            </a:r>
            <a:endParaRPr lang="en-US" dirty="0">
              <a:latin typeface="儷黑 Pro"/>
              <a:ea typeface="儷黑 Pro"/>
              <a:cs typeface="儷黑 Pro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sz="3600" dirty="0">
                <a:latin typeface="儷黑 Pro"/>
                <a:ea typeface="儷黑 Pro"/>
                <a:cs typeface="儷黑 Pro"/>
              </a:rPr>
              <a:t>彼得說：「 亞拿尼亞 ！為甚麼撒但充滿了你的心，叫你欺哄聖靈，把田地的價銀私自留下幾分呢？</a:t>
            </a:r>
            <a:endParaRPr lang="en-AU" altLang="zh-CN" sz="3600" dirty="0">
              <a:latin typeface="儷黑 Pro"/>
              <a:ea typeface="儷黑 Pro"/>
              <a:cs typeface="儷黑 Pro"/>
            </a:endParaRPr>
          </a:p>
          <a:p>
            <a:r>
              <a:rPr lang="zh-CN" altLang="en-US" sz="3600" dirty="0">
                <a:latin typeface="儷黑 Pro"/>
                <a:ea typeface="儷黑 Pro"/>
                <a:cs typeface="儷黑 Pro"/>
              </a:rPr>
              <a:t>田地還沒有賣，不是你自己的嗎？既賣了，價銀不是你作主嗎？你怎麼心裏起這意念呢？你不是欺哄人，是欺哄神了。」 </a:t>
            </a:r>
            <a:endParaRPr lang="en-US" sz="3600" dirty="0">
              <a:latin typeface="儷黑 Pro"/>
              <a:ea typeface="儷黑 Pro"/>
              <a:cs typeface="儷黑 Pro"/>
            </a:endParaRPr>
          </a:p>
        </p:txBody>
      </p:sp>
    </p:spTree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儷黑 Pro"/>
                <a:ea typeface="儷黑 Pro"/>
                <a:cs typeface="儷黑 Pro"/>
              </a:rPr>
              <a:t>使徒行傳</a:t>
            </a:r>
            <a:r>
              <a:rPr lang="en-US" altLang="zh-CN" dirty="0">
                <a:latin typeface="儷黑 Pro"/>
                <a:ea typeface="儷黑 Pro"/>
                <a:cs typeface="儷黑 Pro"/>
              </a:rPr>
              <a:t>‬</a:t>
            </a:r>
            <a:r>
              <a:rPr lang="en-AU" dirty="0">
                <a:latin typeface="儷黑 Pro"/>
                <a:ea typeface="儷黑 Pro"/>
                <a:cs typeface="儷黑 Pro"/>
              </a:rPr>
              <a:t> 4:36-37</a:t>
            </a:r>
            <a:endParaRPr lang="en-US" dirty="0">
              <a:latin typeface="儷黑 Pro"/>
              <a:ea typeface="儷黑 Pro"/>
              <a:cs typeface="儷黑 Pro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sz="3600" dirty="0">
                <a:latin typeface="儷黑 Pro"/>
                <a:ea typeface="儷黑 Pro"/>
                <a:cs typeface="儷黑 Pro"/>
              </a:rPr>
              <a:t>有一個利未人，生在塞浦路斯 ，名叫 約瑟 ，使徒稱他為巴拿巴 （巴拿巴 翻出來就是勸慰子）。 他有田地，也賣了，把價銀拿來，放在使徒腳前。</a:t>
            </a:r>
            <a:r>
              <a:rPr lang="en-AU" sz="3600" dirty="0">
                <a:latin typeface="儷黑 Pro"/>
                <a:ea typeface="儷黑 Pro"/>
                <a:cs typeface="儷黑 Pro"/>
              </a:rPr>
              <a:t>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儷黑 Pro"/>
                <a:ea typeface="儷黑 Pro"/>
                <a:cs typeface="儷黑 Pro"/>
              </a:rPr>
              <a:t>使徒行傳</a:t>
            </a:r>
            <a:r>
              <a:rPr lang="en-US" altLang="zh-CN" dirty="0">
                <a:latin typeface="儷黑 Pro"/>
                <a:ea typeface="儷黑 Pro"/>
                <a:cs typeface="儷黑 Pro"/>
              </a:rPr>
              <a:t>‬</a:t>
            </a:r>
            <a:r>
              <a:rPr lang="en-AU" dirty="0">
                <a:latin typeface="儷黑 Pro"/>
                <a:ea typeface="儷黑 Pro"/>
                <a:cs typeface="儷黑 Pro"/>
              </a:rPr>
              <a:t> 4:36-37</a:t>
            </a:r>
            <a:endParaRPr lang="en-US" dirty="0">
              <a:latin typeface="儷黑 Pro"/>
              <a:ea typeface="儷黑 Pro"/>
              <a:cs typeface="儷黑 Pro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sz="3600" dirty="0">
                <a:latin typeface="儷黑 Pro"/>
                <a:ea typeface="儷黑 Pro"/>
                <a:cs typeface="儷黑 Pro"/>
              </a:rPr>
              <a:t>有一個利未人，生在塞浦路斯 ，名叫 約瑟 ，使徒稱他為巴拿巴 （</a:t>
            </a:r>
            <a:r>
              <a:rPr lang="zh-CN" altLang="en-US" sz="3600" dirty="0">
                <a:solidFill>
                  <a:srgbClr val="FF0000"/>
                </a:solidFill>
                <a:latin typeface="儷黑 Pro"/>
                <a:ea typeface="儷黑 Pro"/>
                <a:cs typeface="儷黑 Pro"/>
              </a:rPr>
              <a:t>巴拿巴 翻出來就是勸慰子</a:t>
            </a:r>
            <a:r>
              <a:rPr lang="zh-CN" altLang="en-US" sz="3600" dirty="0">
                <a:latin typeface="儷黑 Pro"/>
                <a:ea typeface="儷黑 Pro"/>
                <a:cs typeface="儷黑 Pro"/>
              </a:rPr>
              <a:t>）。 他有田地，也賣了，把價銀拿來，放在使徒腳前。</a:t>
            </a:r>
            <a:r>
              <a:rPr lang="en-AU" sz="3600" dirty="0">
                <a:latin typeface="儷黑 Pro"/>
                <a:ea typeface="儷黑 Pro"/>
                <a:cs typeface="儷黑 Pro"/>
              </a:rPr>
              <a:t>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latin typeface="儷黑 Pro"/>
                <a:ea typeface="儷黑 Pro"/>
                <a:cs typeface="儷黑 Pro"/>
              </a:rPr>
              <a:t>第二個挑戰</a:t>
            </a:r>
            <a:r>
              <a:rPr lang="en-AU" dirty="0">
                <a:latin typeface="儷黑 Pro"/>
                <a:ea typeface="儷黑 Pro"/>
                <a:cs typeface="儷黑 Pro"/>
              </a:rPr>
              <a:t> </a:t>
            </a:r>
            <a:endParaRPr lang="en-US" dirty="0">
              <a:latin typeface="儷黑 Pro"/>
              <a:ea typeface="儷黑 Pro"/>
              <a:cs typeface="儷黑 Pro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3600" dirty="0">
                <a:latin typeface="儷黑 Pro"/>
                <a:ea typeface="儷黑 Pro"/>
                <a:cs typeface="儷黑 Pro"/>
              </a:rPr>
              <a:t>我</a:t>
            </a:r>
            <a:r>
              <a:rPr lang="zh-TW" altLang="en-AU" sz="3600" dirty="0">
                <a:latin typeface="儷黑 Pro"/>
                <a:ea typeface="儷黑 Pro"/>
                <a:cs typeface="儷黑 Pro"/>
              </a:rPr>
              <a:t>們</a:t>
            </a:r>
            <a:r>
              <a:rPr lang="zh-TW" altLang="en-US" sz="3600" dirty="0">
                <a:latin typeface="儷黑 Pro"/>
                <a:ea typeface="儷黑 Pro"/>
                <a:cs typeface="儷黑 Pro"/>
              </a:rPr>
              <a:t>奉獻，事奉，有</a:t>
            </a:r>
            <a:r>
              <a:rPr lang="zh-TW" altLang="en-AU" sz="3600" dirty="0">
                <a:latin typeface="儷黑 Pro"/>
                <a:ea typeface="儷黑 Pro"/>
                <a:cs typeface="儷黑 Pro"/>
              </a:rPr>
              <a:t>沒有</a:t>
            </a:r>
            <a:r>
              <a:rPr lang="zh-TW" altLang="en-US" sz="3600" dirty="0">
                <a:latin typeface="儷黑 Pro"/>
                <a:ea typeface="儷黑 Pro"/>
                <a:cs typeface="儷黑 Pro"/>
              </a:rPr>
              <a:t>帶著私人動機？</a:t>
            </a:r>
            <a:r>
              <a:rPr lang="en-AU" sz="3600" dirty="0">
                <a:latin typeface="儷黑 Pro"/>
                <a:ea typeface="儷黑 Pro"/>
                <a:cs typeface="儷黑 Pro"/>
              </a:rPr>
              <a:t> </a:t>
            </a:r>
            <a:endParaRPr lang="en-US" sz="3600" dirty="0">
              <a:latin typeface="儷黑 Pro"/>
              <a:ea typeface="儷黑 Pro"/>
              <a:cs typeface="儷黑 Pro"/>
            </a:endParaRPr>
          </a:p>
        </p:txBody>
      </p:sp>
    </p:spTree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CN" altLang="en-US" sz="4889" dirty="0">
                <a:latin typeface="儷黑 Pro"/>
                <a:ea typeface="儷黑 Pro"/>
                <a:cs typeface="儷黑 Pro"/>
              </a:rPr>
              <a:t>詩篇</a:t>
            </a:r>
            <a:r>
              <a:rPr lang="en-US" altLang="zh-CN" sz="4889" dirty="0">
                <a:latin typeface="儷黑 Pro"/>
                <a:ea typeface="儷黑 Pro"/>
                <a:cs typeface="儷黑 Pro"/>
              </a:rPr>
              <a:t>‬</a:t>
            </a:r>
            <a:r>
              <a:rPr lang="en-AU" sz="4889" dirty="0">
                <a:latin typeface="儷黑 Pro"/>
                <a:ea typeface="儷黑 Pro"/>
                <a:cs typeface="儷黑 Pro"/>
              </a:rPr>
              <a:t> 139:23-24</a:t>
            </a:r>
            <a:br>
              <a:rPr lang="en-AU" dirty="0">
                <a:latin typeface="儷黑 Pro"/>
                <a:ea typeface="儷黑 Pro"/>
                <a:cs typeface="儷黑 Pro"/>
              </a:rPr>
            </a:br>
            <a:endParaRPr lang="en-US" dirty="0">
              <a:latin typeface="儷黑 Pro"/>
              <a:ea typeface="儷黑 Pro"/>
              <a:cs typeface="儷黑 Pro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sz="3600" dirty="0">
                <a:latin typeface="儷黑 Pro"/>
                <a:ea typeface="儷黑 Pro"/>
                <a:cs typeface="儷黑 Pro"/>
              </a:rPr>
              <a:t>神啊，求你鑒察我，知道我的心思， 試煉我，知道我的意念， 看在我裏面有甚麼惡行沒有， 引導我走永生的道路。</a:t>
            </a:r>
            <a:r>
              <a:rPr lang="en-AU" sz="3600" dirty="0">
                <a:latin typeface="儷黑 Pro"/>
                <a:ea typeface="儷黑 Pro"/>
                <a:cs typeface="儷黑 Pro"/>
              </a:rPr>
              <a:t> </a:t>
            </a:r>
            <a:endParaRPr lang="en-US" sz="3600" dirty="0">
              <a:latin typeface="儷黑 Pro"/>
              <a:ea typeface="儷黑 Pro"/>
              <a:cs typeface="儷黑 Pro"/>
            </a:endParaRPr>
          </a:p>
        </p:txBody>
      </p:sp>
    </p:spTree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儷黑 Pro"/>
                <a:ea typeface="儷黑 Pro"/>
                <a:cs typeface="儷黑 Pro"/>
              </a:rPr>
              <a:t>那鴻書</a:t>
            </a:r>
            <a:r>
              <a:rPr lang="en-US" altLang="zh-CN" dirty="0">
                <a:latin typeface="儷黑 Pro"/>
                <a:ea typeface="儷黑 Pro"/>
                <a:cs typeface="儷黑 Pro"/>
              </a:rPr>
              <a:t>‬</a:t>
            </a:r>
            <a:r>
              <a:rPr lang="en-AU" dirty="0">
                <a:latin typeface="儷黑 Pro"/>
                <a:ea typeface="儷黑 Pro"/>
                <a:cs typeface="儷黑 Pro"/>
              </a:rPr>
              <a:t> 1:6 </a:t>
            </a:r>
            <a:endParaRPr lang="en-US" dirty="0">
              <a:latin typeface="儷黑 Pro"/>
              <a:ea typeface="儷黑 Pro"/>
              <a:cs typeface="儷黑 Pro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sz="3600" dirty="0">
                <a:latin typeface="儷黑 Pro"/>
                <a:ea typeface="儷黑 Pro"/>
                <a:cs typeface="儷黑 Pro"/>
              </a:rPr>
              <a:t>他發忿恨，誰能立得住呢？ 他發烈怒，誰能當得起呢？ </a:t>
            </a:r>
            <a:endParaRPr lang="en-US" sz="3600" dirty="0">
              <a:latin typeface="儷黑 Pro"/>
              <a:ea typeface="儷黑 Pro"/>
              <a:cs typeface="儷黑 Pro"/>
            </a:endParaRPr>
          </a:p>
        </p:txBody>
      </p:sp>
    </p:spTree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儷黑 Pro"/>
                <a:ea typeface="儷黑 Pro"/>
                <a:cs typeface="儷黑 Pro"/>
              </a:rPr>
              <a:t>那鴻書</a:t>
            </a:r>
            <a:r>
              <a:rPr lang="en-US" altLang="zh-CN" dirty="0">
                <a:latin typeface="儷黑 Pro"/>
                <a:ea typeface="儷黑 Pro"/>
                <a:cs typeface="儷黑 Pro"/>
              </a:rPr>
              <a:t>‬</a:t>
            </a:r>
            <a:r>
              <a:rPr lang="en-AU" dirty="0">
                <a:latin typeface="儷黑 Pro"/>
                <a:ea typeface="儷黑 Pro"/>
                <a:cs typeface="儷黑 Pro"/>
              </a:rPr>
              <a:t> 1:6 </a:t>
            </a:r>
            <a:endParaRPr lang="en-US" dirty="0">
              <a:latin typeface="儷黑 Pro"/>
              <a:ea typeface="儷黑 Pro"/>
              <a:cs typeface="儷黑 Pro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sz="3600" dirty="0">
                <a:latin typeface="儷黑 Pro"/>
                <a:ea typeface="儷黑 Pro"/>
                <a:cs typeface="儷黑 Pro"/>
              </a:rPr>
              <a:t>他發忿恨，誰能立得住呢？ 他發烈怒，誰能當得起呢？他的忿怒如火傾倒； 磐石因他崩裂。</a:t>
            </a:r>
            <a:r>
              <a:rPr lang="en-AU" sz="3600" dirty="0">
                <a:latin typeface="儷黑 Pro"/>
                <a:ea typeface="儷黑 Pro"/>
                <a:cs typeface="儷黑 Pro"/>
              </a:rPr>
              <a:t> </a:t>
            </a:r>
            <a:endParaRPr lang="en-US" sz="3600" dirty="0">
              <a:latin typeface="儷黑 Pro"/>
              <a:ea typeface="儷黑 Pro"/>
              <a:cs typeface="儷黑 Pro"/>
            </a:endParaRPr>
          </a:p>
        </p:txBody>
      </p:sp>
    </p:spTree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Lighthouse-1.jpg"/>
          <p:cNvPicPr>
            <a:picLocks noGrp="1" noChangeAspect="1"/>
          </p:cNvPicPr>
          <p:nvPr>
            <p:ph idx="1"/>
          </p:nvPr>
        </p:nvPicPr>
        <p:blipFill>
          <a:blip r:embed="rId2"/>
          <a:srcRect l="-10462" r="-10462"/>
          <a:stretch>
            <a:fillRect/>
          </a:stretch>
        </p:blipFill>
        <p:spPr/>
      </p:pic>
    </p:spTree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latin typeface="儷黑 Pro"/>
                <a:ea typeface="儷黑 Pro"/>
                <a:cs typeface="儷黑 Pro"/>
              </a:rPr>
              <a:t>讓信徒對存一顆敬畏神</a:t>
            </a:r>
            <a:r>
              <a:rPr lang="zh-TW" altLang="en-AU" dirty="0">
                <a:latin typeface="儷黑 Pro"/>
                <a:ea typeface="儷黑 Pro"/>
                <a:cs typeface="儷黑 Pro"/>
              </a:rPr>
              <a:t>的</a:t>
            </a:r>
            <a:r>
              <a:rPr lang="zh-TW" altLang="en-US" dirty="0">
                <a:latin typeface="儷黑 Pro"/>
                <a:ea typeface="儷黑 Pro"/>
                <a:cs typeface="儷黑 Pro"/>
              </a:rPr>
              <a:t>心</a:t>
            </a:r>
            <a:r>
              <a:rPr lang="en-AU" dirty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sz="3600" dirty="0">
                <a:latin typeface="儷黑 Pro"/>
                <a:ea typeface="儷黑 Pro"/>
                <a:cs typeface="儷黑 Pro"/>
              </a:rPr>
              <a:t>使徒行傳</a:t>
            </a:r>
            <a:r>
              <a:rPr lang="en-US" altLang="zh-CN" sz="3600" dirty="0">
                <a:latin typeface="儷黑 Pro"/>
                <a:ea typeface="儷黑 Pro"/>
                <a:cs typeface="儷黑 Pro"/>
              </a:rPr>
              <a:t>‬</a:t>
            </a:r>
            <a:r>
              <a:rPr lang="en-AU" sz="3600" dirty="0">
                <a:latin typeface="儷黑 Pro"/>
                <a:ea typeface="儷黑 Pro"/>
                <a:cs typeface="儷黑 Pro"/>
              </a:rPr>
              <a:t> 2:42-44</a:t>
            </a:r>
            <a:endParaRPr lang="en-AU" altLang="zh-CN" sz="3600" dirty="0">
              <a:latin typeface="儷黑 Pro"/>
              <a:ea typeface="儷黑 Pro"/>
              <a:cs typeface="儷黑 Pro"/>
            </a:endParaRPr>
          </a:p>
          <a:p>
            <a:r>
              <a:rPr lang="zh-CN" altLang="en-US" sz="3600" dirty="0">
                <a:latin typeface="儷黑 Pro"/>
                <a:ea typeface="儷黑 Pro"/>
                <a:cs typeface="儷黑 Pro"/>
              </a:rPr>
              <a:t>都恆心遵守使徒的教訓，彼此交接，擘餅，祈禱。 </a:t>
            </a:r>
            <a:r>
              <a:rPr lang="zh-CN" altLang="en-US" sz="3600" dirty="0">
                <a:solidFill>
                  <a:srgbClr val="FF0000"/>
                </a:solidFill>
                <a:latin typeface="儷黑 Pro"/>
                <a:ea typeface="儷黑 Pro"/>
                <a:cs typeface="儷黑 Pro"/>
              </a:rPr>
              <a:t>眾人都懼怕</a:t>
            </a:r>
            <a:r>
              <a:rPr lang="zh-CN" altLang="en-US" sz="3600" dirty="0">
                <a:latin typeface="儷黑 Pro"/>
                <a:ea typeface="儷黑 Pro"/>
                <a:cs typeface="儷黑 Pro"/>
              </a:rPr>
              <a:t>；使徒又行了許多奇事神蹟。 信的人都在一處，</a:t>
            </a:r>
            <a:r>
              <a:rPr lang="zh-CN" altLang="en-US" sz="3600" dirty="0">
                <a:solidFill>
                  <a:srgbClr val="FF0000"/>
                </a:solidFill>
                <a:latin typeface="儷黑 Pro"/>
                <a:ea typeface="儷黑 Pro"/>
                <a:cs typeface="儷黑 Pro"/>
              </a:rPr>
              <a:t>凡物公用</a:t>
            </a:r>
            <a:r>
              <a:rPr lang="en-AU" sz="3600" dirty="0">
                <a:solidFill>
                  <a:srgbClr val="FF0000"/>
                </a:solidFill>
                <a:latin typeface="儷黑 Pro"/>
                <a:ea typeface="儷黑 Pro"/>
                <a:cs typeface="儷黑 Pro"/>
              </a:rPr>
              <a:t> </a:t>
            </a:r>
            <a:endParaRPr lang="en-US" sz="3600" dirty="0">
              <a:solidFill>
                <a:srgbClr val="FF0000"/>
              </a:solidFill>
              <a:latin typeface="儷黑 Pro"/>
              <a:ea typeface="儷黑 Pro"/>
              <a:cs typeface="儷黑 Pro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/>
          <p:cNvSpPr txBox="1"/>
          <p:nvPr/>
        </p:nvSpPr>
        <p:spPr>
          <a:xfrm>
            <a:off x="29132" y="4845347"/>
            <a:ext cx="9144000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zh-TW" altLang="en-US" sz="4400" dirty="0"/>
              <a:t>和撒那</a:t>
            </a:r>
            <a:r>
              <a:rPr lang="en-AU" sz="3200" dirty="0"/>
              <a:t>Hosanna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/>
            </a:endParaRPr>
          </a:p>
          <a:p>
            <a:pPr lvl="0" algn="ctr"/>
            <a:r>
              <a:rPr lang="zh-TW" altLang="en-US" sz="2000" dirty="0"/>
              <a:t>曲</a:t>
            </a:r>
            <a:r>
              <a:rPr lang="en-US" altLang="zh-TW" sz="2000" dirty="0"/>
              <a:t>: Carl Tuttle </a:t>
            </a:r>
            <a:r>
              <a:rPr lang="zh-TW" altLang="en-US" sz="2000" dirty="0"/>
              <a:t>詞</a:t>
            </a:r>
            <a:r>
              <a:rPr lang="en-US" altLang="zh-TW" sz="2000" dirty="0"/>
              <a:t>: </a:t>
            </a:r>
            <a:r>
              <a:rPr lang="zh-TW" altLang="en-US" sz="2000" dirty="0"/>
              <a:t>經文摘編</a:t>
            </a:r>
            <a:r>
              <a:rPr lang="en-US" altLang="zh-TW" sz="2000" dirty="0"/>
              <a:t>~</a:t>
            </a:r>
            <a:r>
              <a:rPr lang="zh-TW" altLang="en-US" sz="2000" dirty="0"/>
              <a:t>馬太福音</a:t>
            </a:r>
            <a:r>
              <a:rPr lang="en-US" altLang="zh-TW" sz="2000" dirty="0"/>
              <a:t>21:9 《</a:t>
            </a:r>
            <a:r>
              <a:rPr lang="zh-TW" altLang="en-US" sz="2000" dirty="0"/>
              <a:t>讚之歌</a:t>
            </a:r>
            <a:r>
              <a:rPr lang="en-US" altLang="zh-TW" sz="2000" dirty="0"/>
              <a:t>3─</a:t>
            </a:r>
            <a:r>
              <a:rPr lang="zh-TW" altLang="en-US" sz="2000" dirty="0"/>
              <a:t>和撒拿</a:t>
            </a:r>
            <a:r>
              <a:rPr lang="en-US" altLang="zh-TW" sz="2000" dirty="0"/>
              <a:t>》© </a:t>
            </a:r>
            <a:r>
              <a:rPr lang="zh-TW" altLang="en-US" sz="2000" dirty="0"/>
              <a:t>中文譯作 財團法人基督教以琳書房版權所有	</a:t>
            </a:r>
            <a:endParaRPr kumimoji="0" lang="zh-TW" altLang="en-US" sz="2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/>
              <a:ea typeface="新細明體" panose="02020500000000000000" pitchFamily="18" charset="-12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br>
              <a:rPr kumimoji="0" lang="zh-TW" altLang="en-US" sz="1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ea typeface="新細明體" panose="02020500000000000000" pitchFamily="18" charset="-120"/>
                <a:cs typeface="+mn-cs"/>
              </a:rPr>
            </a:br>
            <a:endParaRPr kumimoji="0" lang="en-US" sz="16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44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HanWangYenLight" panose="02020300000000000000" pitchFamily="18" charset="-120"/>
              <a:ea typeface="HanWangYenLight" panose="02020300000000000000" pitchFamily="18" charset="-120"/>
              <a:cs typeface="+mn-cs"/>
            </a:endParaRP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2FDDA61-8986-4B98-BDE4-3733C35BEFC5}" type="slidenum">
              <a:rPr kumimoji="0" lang="en-AU" sz="2400" b="1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AU" sz="24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0" y="44624"/>
            <a:ext cx="9108504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zh-TW" altLang="en-US" sz="5400" dirty="0">
                <a:solidFill>
                  <a:prstClr val="white"/>
                </a:solidFill>
                <a:latin typeface="HanWangYenLight" panose="02020300000000000000" pitchFamily="18" charset="-120"/>
                <a:ea typeface="HanWangYenLight" panose="02020300000000000000" pitchFamily="18" charset="-120"/>
              </a:rPr>
              <a:t>榮耀，榮耀，</a:t>
            </a:r>
          </a:p>
          <a:p>
            <a:pPr lvl="0" algn="ctr"/>
            <a:r>
              <a:rPr lang="zh-TW" altLang="en-US" sz="5400" dirty="0">
                <a:solidFill>
                  <a:prstClr val="white"/>
                </a:solidFill>
                <a:latin typeface="HanWangYenLight" panose="02020300000000000000" pitchFamily="18" charset="-120"/>
                <a:ea typeface="HanWangYenLight" panose="02020300000000000000" pitchFamily="18" charset="-120"/>
              </a:rPr>
              <a:t>榮耀歸萬王之王。</a:t>
            </a:r>
          </a:p>
          <a:p>
            <a:pPr lvl="0" algn="ctr"/>
            <a:r>
              <a:rPr lang="en-US" altLang="zh-TW" sz="3600" dirty="0">
                <a:solidFill>
                  <a:prstClr val="white"/>
                </a:solidFill>
                <a:ea typeface="HanWangYenLight" panose="02020300000000000000" pitchFamily="18" charset="-120"/>
              </a:rPr>
              <a:t>Glory, glory,</a:t>
            </a:r>
          </a:p>
          <a:p>
            <a:pPr lvl="0" algn="ctr"/>
            <a:r>
              <a:rPr lang="en-US" altLang="zh-TW" sz="3600" dirty="0">
                <a:solidFill>
                  <a:prstClr val="white"/>
                </a:solidFill>
                <a:ea typeface="HanWangYenLight" panose="02020300000000000000" pitchFamily="18" charset="-120"/>
              </a:rPr>
              <a:t>glory to the King of kings</a:t>
            </a:r>
          </a:p>
          <a:p>
            <a:pPr lvl="0" algn="ctr"/>
            <a:r>
              <a:rPr lang="en-US" altLang="zh-TW" sz="4800" dirty="0">
                <a:solidFill>
                  <a:prstClr val="white"/>
                </a:solidFill>
                <a:ea typeface="HanWangYenLight" panose="02020300000000000000" pitchFamily="18" charset="-120"/>
              </a:rPr>
              <a:t>x2</a:t>
            </a:r>
            <a:endParaRPr lang="zh-TW" altLang="en-US" sz="3600" dirty="0">
              <a:solidFill>
                <a:prstClr val="white"/>
              </a:solidFill>
              <a:ea typeface="HanWangYenLight" panose="02020300000000000000" pitchFamily="18" charset="-12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835696" y="6237312"/>
            <a:ext cx="792088" cy="46166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>
              <a:defRPr lang="en-AU" sz="2400" b="1" smtClean="0">
                <a:solidFill>
                  <a:schemeClr val="bg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dirty="0">
                <a:solidFill>
                  <a:prstClr val="black"/>
                </a:solidFill>
                <a:latin typeface="Calibri"/>
              </a:rPr>
              <a:t>V2</a:t>
            </a:r>
            <a:endParaRPr kumimoji="0" lang="en-AU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57751903"/>
      </p:ext>
    </p:extLst>
  </p:cSld>
  <p:clrMapOvr>
    <a:masterClrMapping/>
  </p:clrMapOvr>
  <p:transition>
    <p:cut/>
  </p:transition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儷黑 Pro"/>
                <a:ea typeface="儷黑 Pro"/>
                <a:cs typeface="儷黑 Pro"/>
              </a:rPr>
              <a:t>使徒行傳</a:t>
            </a:r>
            <a:r>
              <a:rPr lang="en-US" altLang="zh-CN" dirty="0">
                <a:latin typeface="儷黑 Pro"/>
                <a:ea typeface="儷黑 Pro"/>
                <a:cs typeface="儷黑 Pro"/>
              </a:rPr>
              <a:t>‬</a:t>
            </a:r>
            <a:r>
              <a:rPr lang="en-AU" dirty="0">
                <a:latin typeface="儷黑 Pro"/>
                <a:ea typeface="儷黑 Pro"/>
                <a:cs typeface="儷黑 Pro"/>
              </a:rPr>
              <a:t> 5:5, 5:10-11</a:t>
            </a:r>
            <a:endParaRPr lang="en-US" dirty="0">
              <a:latin typeface="儷黑 Pro"/>
              <a:ea typeface="儷黑 Pro"/>
              <a:cs typeface="儷黑 Pro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>
                <a:latin typeface="儷黑 Pro"/>
                <a:ea typeface="儷黑 Pro"/>
                <a:cs typeface="儷黑 Pro"/>
              </a:rPr>
              <a:t>亞拿尼亞 聽見這話，就仆倒，斷了氣；聽見的人都甚</a:t>
            </a:r>
            <a:r>
              <a:rPr lang="zh-CN" altLang="en-US" dirty="0">
                <a:solidFill>
                  <a:srgbClr val="FF0000"/>
                </a:solidFill>
                <a:latin typeface="儷黑 Pro"/>
                <a:ea typeface="儷黑 Pro"/>
                <a:cs typeface="儷黑 Pro"/>
              </a:rPr>
              <a:t>懼怕</a:t>
            </a:r>
            <a:r>
              <a:rPr lang="zh-CN" altLang="en-US" dirty="0">
                <a:latin typeface="儷黑 Pro"/>
                <a:ea typeface="儷黑 Pro"/>
                <a:cs typeface="儷黑 Pro"/>
              </a:rPr>
              <a:t>。</a:t>
            </a:r>
            <a:r>
              <a:rPr lang="en-AU" dirty="0">
                <a:latin typeface="儷黑 Pro"/>
                <a:ea typeface="儷黑 Pro"/>
                <a:cs typeface="儷黑 Pro"/>
              </a:rPr>
              <a:t> </a:t>
            </a:r>
          </a:p>
          <a:p>
            <a:r>
              <a:rPr lang="zh-CN" altLang="en-US" dirty="0">
                <a:latin typeface="儷黑 Pro"/>
                <a:ea typeface="儷黑 Pro"/>
                <a:cs typeface="儷黑 Pro"/>
              </a:rPr>
              <a:t>婦人立刻仆倒在 彼得 腳前，斷了氣</a:t>
            </a:r>
            <a:r>
              <a:rPr lang="en-AU" altLang="zh-CN" dirty="0">
                <a:latin typeface="儷黑 Pro"/>
                <a:ea typeface="儷黑 Pro"/>
                <a:cs typeface="儷黑 Pro"/>
              </a:rPr>
              <a:t>……</a:t>
            </a:r>
            <a:r>
              <a:rPr lang="zh-CN" altLang="en-US" dirty="0">
                <a:latin typeface="儷黑 Pro"/>
                <a:ea typeface="儷黑 Pro"/>
                <a:cs typeface="儷黑 Pro"/>
              </a:rPr>
              <a:t>全教會和聽見這事的人都甚</a:t>
            </a:r>
            <a:r>
              <a:rPr lang="zh-CN" altLang="en-US" dirty="0">
                <a:solidFill>
                  <a:srgbClr val="FF0000"/>
                </a:solidFill>
                <a:latin typeface="儷黑 Pro"/>
                <a:ea typeface="儷黑 Pro"/>
                <a:cs typeface="儷黑 Pro"/>
              </a:rPr>
              <a:t>懼怕</a:t>
            </a:r>
            <a:r>
              <a:rPr lang="zh-CN" altLang="en-US" dirty="0">
                <a:latin typeface="儷黑 Pro"/>
                <a:ea typeface="儷黑 Pro"/>
                <a:cs typeface="儷黑 Pro"/>
              </a:rPr>
              <a:t>。</a:t>
            </a:r>
            <a:r>
              <a:rPr lang="en-AU" dirty="0">
                <a:latin typeface="儷黑 Pro"/>
                <a:ea typeface="儷黑 Pro"/>
                <a:cs typeface="儷黑 Pro"/>
              </a:rPr>
              <a:t> </a:t>
            </a:r>
            <a:endParaRPr lang="en-US" dirty="0">
              <a:latin typeface="儷黑 Pro"/>
              <a:ea typeface="儷黑 Pro"/>
              <a:cs typeface="儷黑 Pro"/>
            </a:endParaRPr>
          </a:p>
        </p:txBody>
      </p:sp>
    </p:spTree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儷黑 Pro"/>
                <a:ea typeface="儷黑 Pro"/>
                <a:cs typeface="儷黑 Pro"/>
              </a:rPr>
              <a:t>使徒行傳</a:t>
            </a:r>
            <a:r>
              <a:rPr lang="en-US" altLang="zh-CN" dirty="0">
                <a:latin typeface="儷黑 Pro"/>
                <a:ea typeface="儷黑 Pro"/>
                <a:cs typeface="儷黑 Pro"/>
              </a:rPr>
              <a:t>‬</a:t>
            </a:r>
            <a:r>
              <a:rPr lang="en-AU" dirty="0">
                <a:latin typeface="儷黑 Pro"/>
                <a:ea typeface="儷黑 Pro"/>
                <a:cs typeface="儷黑 Pro"/>
              </a:rPr>
              <a:t> 9:31 </a:t>
            </a:r>
            <a:endParaRPr lang="en-US" dirty="0">
              <a:latin typeface="儷黑 Pro"/>
              <a:ea typeface="儷黑 Pro"/>
              <a:cs typeface="儷黑 Pro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sz="3600" dirty="0">
                <a:latin typeface="儷黑 Pro"/>
                <a:ea typeface="儷黑 Pro"/>
                <a:cs typeface="儷黑 Pro"/>
              </a:rPr>
              <a:t>那時，猶太 、加利利 、撒馬利亞各處的教會都得平安，被建立；</a:t>
            </a:r>
            <a:r>
              <a:rPr lang="zh-CN" altLang="en-US" sz="3600" dirty="0">
                <a:solidFill>
                  <a:srgbClr val="FF0000"/>
                </a:solidFill>
                <a:latin typeface="儷黑 Pro"/>
                <a:ea typeface="儷黑 Pro"/>
                <a:cs typeface="儷黑 Pro"/>
              </a:rPr>
              <a:t>凡事敬畏主</a:t>
            </a:r>
            <a:r>
              <a:rPr lang="zh-CN" altLang="en-US" sz="3600" dirty="0">
                <a:latin typeface="儷黑 Pro"/>
                <a:ea typeface="儷黑 Pro"/>
                <a:cs typeface="儷黑 Pro"/>
              </a:rPr>
              <a:t>，蒙聖靈的安慰，人數就增多了。</a:t>
            </a:r>
            <a:r>
              <a:rPr lang="en-AU" sz="3600" dirty="0">
                <a:latin typeface="儷黑 Pro"/>
                <a:ea typeface="儷黑 Pro"/>
                <a:cs typeface="儷黑 Pro"/>
              </a:rPr>
              <a:t> </a:t>
            </a:r>
            <a:endParaRPr lang="en-US" sz="3600" dirty="0">
              <a:latin typeface="儷黑 Pro"/>
              <a:ea typeface="儷黑 Pro"/>
              <a:cs typeface="儷黑 Pro"/>
            </a:endParaRPr>
          </a:p>
        </p:txBody>
      </p:sp>
    </p:spTree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儷黑 Pro"/>
                <a:ea typeface="儷黑 Pro"/>
                <a:cs typeface="儷黑 Pro"/>
              </a:rPr>
              <a:t>使徒行傳</a:t>
            </a:r>
            <a:r>
              <a:rPr lang="en-US" altLang="zh-CN" dirty="0">
                <a:latin typeface="儷黑 Pro"/>
                <a:ea typeface="儷黑 Pro"/>
                <a:cs typeface="儷黑 Pro"/>
              </a:rPr>
              <a:t>‬</a:t>
            </a:r>
            <a:r>
              <a:rPr lang="en-AU" dirty="0">
                <a:latin typeface="儷黑 Pro"/>
                <a:ea typeface="儷黑 Pro"/>
                <a:cs typeface="儷黑 Pro"/>
              </a:rPr>
              <a:t> 10:1-2 </a:t>
            </a:r>
            <a:endParaRPr lang="en-US" dirty="0">
              <a:latin typeface="儷黑 Pro"/>
              <a:ea typeface="儷黑 Pro"/>
              <a:cs typeface="儷黑 Pro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sz="3600" dirty="0">
                <a:latin typeface="儷黑 Pro"/>
                <a:ea typeface="儷黑 Pro"/>
                <a:cs typeface="儷黑 Pro"/>
              </a:rPr>
              <a:t>在凱撒利亞有一個人，名叫哥尼流 ，是「意大利營」的百夫長。 他是個虔誠人，</a:t>
            </a:r>
            <a:r>
              <a:rPr lang="zh-CN" altLang="en-US" sz="3600" dirty="0">
                <a:solidFill>
                  <a:srgbClr val="FF0000"/>
                </a:solidFill>
                <a:latin typeface="儷黑 Pro"/>
                <a:ea typeface="儷黑 Pro"/>
                <a:cs typeface="儷黑 Pro"/>
              </a:rPr>
              <a:t>他和全家都敬畏神</a:t>
            </a:r>
            <a:r>
              <a:rPr lang="zh-CN" altLang="en-US" sz="3600" dirty="0">
                <a:latin typeface="儷黑 Pro"/>
                <a:ea typeface="儷黑 Pro"/>
                <a:cs typeface="儷黑 Pro"/>
              </a:rPr>
              <a:t>，多多賙濟百姓，常常禱告神。</a:t>
            </a:r>
            <a:r>
              <a:rPr lang="en-AU" sz="3600" dirty="0">
                <a:latin typeface="儷黑 Pro"/>
                <a:ea typeface="儷黑 Pro"/>
                <a:cs typeface="儷黑 Pro"/>
              </a:rPr>
              <a:t> </a:t>
            </a:r>
            <a:endParaRPr lang="en-US" sz="3600" dirty="0">
              <a:latin typeface="儷黑 Pro"/>
              <a:ea typeface="儷黑 Pro"/>
              <a:cs typeface="儷黑 Pro"/>
            </a:endParaRPr>
          </a:p>
        </p:txBody>
      </p:sp>
    </p:spTree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儷黑 Pro"/>
                <a:ea typeface="儷黑 Pro"/>
                <a:cs typeface="儷黑 Pro"/>
              </a:rPr>
              <a:t>使徒行傳</a:t>
            </a:r>
            <a:r>
              <a:rPr lang="en-US" altLang="zh-CN" dirty="0">
                <a:latin typeface="儷黑 Pro"/>
                <a:ea typeface="儷黑 Pro"/>
                <a:cs typeface="儷黑 Pro"/>
              </a:rPr>
              <a:t>‬</a:t>
            </a:r>
            <a:r>
              <a:rPr lang="en-AU" dirty="0">
                <a:latin typeface="儷黑 Pro"/>
                <a:ea typeface="儷黑 Pro"/>
                <a:cs typeface="儷黑 Pro"/>
              </a:rPr>
              <a:t> 19:17 </a:t>
            </a:r>
            <a:endParaRPr lang="en-US" dirty="0">
              <a:latin typeface="儷黑 Pro"/>
              <a:ea typeface="儷黑 Pro"/>
              <a:cs typeface="儷黑 Pro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sz="3600" dirty="0">
                <a:latin typeface="儷黑 Pro"/>
                <a:ea typeface="儷黑 Pro"/>
                <a:cs typeface="儷黑 Pro"/>
              </a:rPr>
              <a:t>凡住在以弗所的，無論是猶太人，是 希臘人，都知道這事，</a:t>
            </a:r>
            <a:r>
              <a:rPr lang="zh-CN" altLang="en-US" sz="3600" dirty="0">
                <a:solidFill>
                  <a:srgbClr val="FF0000"/>
                </a:solidFill>
                <a:latin typeface="儷黑 Pro"/>
                <a:ea typeface="儷黑 Pro"/>
                <a:cs typeface="儷黑 Pro"/>
              </a:rPr>
              <a:t>也都懼怕</a:t>
            </a:r>
            <a:r>
              <a:rPr lang="zh-CN" altLang="en-US" sz="3600" dirty="0">
                <a:latin typeface="儷黑 Pro"/>
                <a:ea typeface="儷黑 Pro"/>
                <a:cs typeface="儷黑 Pro"/>
              </a:rPr>
              <a:t>；主耶穌的名從此就尊大了。</a:t>
            </a:r>
            <a:r>
              <a:rPr lang="en-AU" sz="3600" dirty="0">
                <a:latin typeface="儷黑 Pro"/>
                <a:ea typeface="儷黑 Pro"/>
                <a:cs typeface="儷黑 Pro"/>
              </a:rPr>
              <a:t> </a:t>
            </a:r>
            <a:endParaRPr lang="en-US" sz="3600" dirty="0">
              <a:latin typeface="儷黑 Pro"/>
              <a:ea typeface="儷黑 Pro"/>
              <a:cs typeface="儷黑 Pro"/>
            </a:endParaRPr>
          </a:p>
        </p:txBody>
      </p:sp>
    </p:spTree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儷黑 Pro"/>
                <a:ea typeface="儷黑 Pro"/>
                <a:cs typeface="儷黑 Pro"/>
              </a:rPr>
              <a:t>詩篇</a:t>
            </a:r>
            <a:r>
              <a:rPr lang="en-US" altLang="zh-CN" dirty="0">
                <a:latin typeface="儷黑 Pro"/>
                <a:ea typeface="儷黑 Pro"/>
                <a:cs typeface="儷黑 Pro"/>
              </a:rPr>
              <a:t>‬</a:t>
            </a:r>
            <a:r>
              <a:rPr lang="en-AU" dirty="0">
                <a:latin typeface="儷黑 Pro"/>
                <a:ea typeface="儷黑 Pro"/>
                <a:cs typeface="儷黑 Pro"/>
              </a:rPr>
              <a:t> 2:11</a:t>
            </a:r>
            <a:r>
              <a:rPr lang="zh-CN" altLang="en-US" dirty="0">
                <a:latin typeface="儷黑 Pro"/>
                <a:ea typeface="儷黑 Pro"/>
                <a:cs typeface="儷黑 Pro"/>
              </a:rPr>
              <a:t>申命記</a:t>
            </a:r>
            <a:r>
              <a:rPr lang="en-US" altLang="zh-CN" dirty="0">
                <a:latin typeface="儷黑 Pro"/>
                <a:ea typeface="儷黑 Pro"/>
                <a:cs typeface="儷黑 Pro"/>
              </a:rPr>
              <a:t>‬</a:t>
            </a:r>
            <a:r>
              <a:rPr lang="en-AU" dirty="0">
                <a:latin typeface="儷黑 Pro"/>
                <a:ea typeface="儷黑 Pro"/>
                <a:cs typeface="儷黑 Pro"/>
              </a:rPr>
              <a:t> 6:13 </a:t>
            </a:r>
            <a:endParaRPr lang="en-US" dirty="0">
              <a:latin typeface="儷黑 Pro"/>
              <a:ea typeface="儷黑 Pro"/>
              <a:cs typeface="儷黑 Pro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sz="3600" dirty="0">
                <a:latin typeface="儷黑 Pro"/>
                <a:ea typeface="儷黑 Pro"/>
                <a:cs typeface="儷黑 Pro"/>
              </a:rPr>
              <a:t>當存</a:t>
            </a:r>
            <a:r>
              <a:rPr lang="zh-CN" altLang="en-US" sz="3600" dirty="0">
                <a:solidFill>
                  <a:srgbClr val="FF0000"/>
                </a:solidFill>
                <a:latin typeface="儷黑 Pro"/>
                <a:ea typeface="儷黑 Pro"/>
                <a:cs typeface="儷黑 Pro"/>
              </a:rPr>
              <a:t>畏懼事奉</a:t>
            </a:r>
            <a:r>
              <a:rPr lang="zh-CN" altLang="en-US" sz="3600" dirty="0">
                <a:latin typeface="儷黑 Pro"/>
                <a:ea typeface="儷黑 Pro"/>
                <a:cs typeface="儷黑 Pro"/>
              </a:rPr>
              <a:t>耶和華</a:t>
            </a:r>
            <a:r>
              <a:rPr lang="en-AU" altLang="zh-CN" sz="3600" dirty="0">
                <a:latin typeface="儷黑 Pro"/>
                <a:ea typeface="儷黑 Pro"/>
                <a:cs typeface="儷黑 Pro"/>
              </a:rPr>
              <a:t>…..</a:t>
            </a:r>
            <a:r>
              <a:rPr lang="en-AU" sz="3600" dirty="0">
                <a:latin typeface="儷黑 Pro"/>
                <a:ea typeface="儷黑 Pro"/>
                <a:cs typeface="儷黑 Pro"/>
              </a:rPr>
              <a:t> </a:t>
            </a:r>
          </a:p>
          <a:p>
            <a:r>
              <a:rPr lang="zh-CN" altLang="en-US" sz="3600" dirty="0">
                <a:latin typeface="儷黑 Pro"/>
                <a:ea typeface="儷黑 Pro"/>
                <a:cs typeface="儷黑 Pro"/>
              </a:rPr>
              <a:t>你要</a:t>
            </a:r>
            <a:r>
              <a:rPr lang="zh-CN" altLang="en-US" sz="3600" dirty="0">
                <a:solidFill>
                  <a:srgbClr val="FF0000"/>
                </a:solidFill>
                <a:latin typeface="儷黑 Pro"/>
                <a:ea typeface="儷黑 Pro"/>
                <a:cs typeface="儷黑 Pro"/>
              </a:rPr>
              <a:t>敬畏耶和華</a:t>
            </a:r>
            <a:r>
              <a:rPr lang="zh-CN" altLang="en-US" sz="3600" dirty="0">
                <a:latin typeface="儷黑 Pro"/>
                <a:ea typeface="儷黑 Pro"/>
                <a:cs typeface="儷黑 Pro"/>
              </a:rPr>
              <a:t>－你的神，</a:t>
            </a:r>
            <a:r>
              <a:rPr lang="zh-CN" altLang="en-US" sz="3600" dirty="0">
                <a:solidFill>
                  <a:srgbClr val="FF0000"/>
                </a:solidFill>
                <a:latin typeface="儷黑 Pro"/>
                <a:ea typeface="儷黑 Pro"/>
                <a:cs typeface="儷黑 Pro"/>
              </a:rPr>
              <a:t>事奉他</a:t>
            </a:r>
            <a:r>
              <a:rPr lang="en-AU" altLang="zh-CN" sz="3600" dirty="0">
                <a:latin typeface="儷黑 Pro"/>
                <a:ea typeface="儷黑 Pro"/>
                <a:cs typeface="儷黑 Pro"/>
              </a:rPr>
              <a:t>…..</a:t>
            </a:r>
            <a:r>
              <a:rPr lang="en-AU" sz="3600" dirty="0">
                <a:latin typeface="儷黑 Pro"/>
                <a:ea typeface="儷黑 Pro"/>
                <a:cs typeface="儷黑 Pro"/>
              </a:rPr>
              <a:t> </a:t>
            </a:r>
            <a:endParaRPr lang="en-US" sz="3600" dirty="0">
              <a:latin typeface="儷黑 Pro"/>
              <a:ea typeface="儷黑 Pro"/>
              <a:cs typeface="儷黑 Pro"/>
            </a:endParaRPr>
          </a:p>
        </p:txBody>
      </p:sp>
    </p:spTree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儷黑 Pro"/>
                <a:ea typeface="儷黑 Pro"/>
                <a:cs typeface="儷黑 Pro"/>
              </a:rPr>
              <a:t>箴言</a:t>
            </a:r>
            <a:r>
              <a:rPr lang="en-US" altLang="zh-CN" dirty="0">
                <a:latin typeface="儷黑 Pro"/>
                <a:ea typeface="儷黑 Pro"/>
                <a:cs typeface="儷黑 Pro"/>
              </a:rPr>
              <a:t>‬</a:t>
            </a:r>
            <a:r>
              <a:rPr lang="en-AU" dirty="0">
                <a:latin typeface="儷黑 Pro"/>
                <a:ea typeface="儷黑 Pro"/>
                <a:cs typeface="儷黑 Pro"/>
              </a:rPr>
              <a:t> 9:10 </a:t>
            </a:r>
            <a:endParaRPr lang="en-US" dirty="0">
              <a:latin typeface="儷黑 Pro"/>
              <a:ea typeface="儷黑 Pro"/>
              <a:cs typeface="儷黑 Pro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sz="3600" dirty="0">
                <a:solidFill>
                  <a:srgbClr val="FF0000"/>
                </a:solidFill>
                <a:latin typeface="儷黑 Pro"/>
                <a:ea typeface="儷黑 Pro"/>
                <a:cs typeface="儷黑 Pro"/>
              </a:rPr>
              <a:t>敬畏耶和華</a:t>
            </a:r>
            <a:r>
              <a:rPr lang="zh-CN" altLang="en-US" sz="3600" dirty="0">
                <a:latin typeface="儷黑 Pro"/>
                <a:ea typeface="儷黑 Pro"/>
                <a:cs typeface="儷黑 Pro"/>
              </a:rPr>
              <a:t>是智慧的開端</a:t>
            </a:r>
            <a:r>
              <a:rPr lang="en-AU" altLang="zh-CN" sz="3600" dirty="0">
                <a:latin typeface="儷黑 Pro"/>
                <a:ea typeface="儷黑 Pro"/>
                <a:cs typeface="儷黑 Pro"/>
              </a:rPr>
              <a:t>…..</a:t>
            </a:r>
            <a:r>
              <a:rPr lang="en-AU" sz="3600" dirty="0">
                <a:latin typeface="儷黑 Pro"/>
                <a:ea typeface="儷黑 Pro"/>
                <a:cs typeface="儷黑 Pro"/>
              </a:rPr>
              <a:t> </a:t>
            </a:r>
            <a:endParaRPr lang="en-US" sz="3600" dirty="0">
              <a:latin typeface="儷黑 Pro"/>
              <a:ea typeface="儷黑 Pro"/>
              <a:cs typeface="儷黑 Pro"/>
            </a:endParaRPr>
          </a:p>
        </p:txBody>
      </p:sp>
    </p:spTree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儷黑 Pro"/>
                <a:ea typeface="儷黑 Pro"/>
                <a:cs typeface="儷黑 Pro"/>
              </a:rPr>
              <a:t>使徒行傳</a:t>
            </a:r>
            <a:r>
              <a:rPr lang="en-US" altLang="zh-CN" dirty="0">
                <a:latin typeface="儷黑 Pro"/>
                <a:ea typeface="儷黑 Pro"/>
                <a:cs typeface="儷黑 Pro"/>
              </a:rPr>
              <a:t>‬</a:t>
            </a:r>
            <a:r>
              <a:rPr lang="en-AU" dirty="0">
                <a:latin typeface="儷黑 Pro"/>
                <a:ea typeface="儷黑 Pro"/>
                <a:cs typeface="儷黑 Pro"/>
              </a:rPr>
              <a:t> 4:19-20 </a:t>
            </a:r>
            <a:endParaRPr lang="en-US" dirty="0">
              <a:latin typeface="儷黑 Pro"/>
              <a:ea typeface="儷黑 Pro"/>
              <a:cs typeface="儷黑 Pro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sz="3600" dirty="0">
                <a:latin typeface="儷黑 Pro"/>
                <a:ea typeface="儷黑 Pro"/>
                <a:cs typeface="儷黑 Pro"/>
              </a:rPr>
              <a:t>彼得 、約翰說：「聽從你們，不聽從神，</a:t>
            </a:r>
            <a:r>
              <a:rPr lang="zh-CN" altLang="en-US" sz="3600" dirty="0">
                <a:solidFill>
                  <a:srgbClr val="FF0000"/>
                </a:solidFill>
                <a:latin typeface="儷黑 Pro"/>
                <a:ea typeface="儷黑 Pro"/>
                <a:cs typeface="儷黑 Pro"/>
              </a:rPr>
              <a:t>這在神面前合理不合理</a:t>
            </a:r>
            <a:r>
              <a:rPr lang="zh-CN" altLang="en-US" sz="3600" dirty="0">
                <a:latin typeface="儷黑 Pro"/>
                <a:ea typeface="儷黑 Pro"/>
                <a:cs typeface="儷黑 Pro"/>
              </a:rPr>
              <a:t>，你們自己酌量吧！ 我們</a:t>
            </a:r>
            <a:r>
              <a:rPr lang="zh-CN" altLang="en-US" sz="3600" dirty="0">
                <a:solidFill>
                  <a:srgbClr val="FF0000"/>
                </a:solidFill>
                <a:latin typeface="儷黑 Pro"/>
                <a:ea typeface="儷黑 Pro"/>
                <a:cs typeface="儷黑 Pro"/>
              </a:rPr>
              <a:t>所看見所聽見</a:t>
            </a:r>
            <a:r>
              <a:rPr lang="zh-CN" altLang="en-US" sz="3600" dirty="0">
                <a:latin typeface="儷黑 Pro"/>
                <a:ea typeface="儷黑 Pro"/>
                <a:cs typeface="儷黑 Pro"/>
              </a:rPr>
              <a:t>的，不能不說。」</a:t>
            </a:r>
            <a:r>
              <a:rPr lang="en-AU" sz="3600" dirty="0">
                <a:latin typeface="儷黑 Pro"/>
                <a:ea typeface="儷黑 Pro"/>
                <a:cs typeface="儷黑 Pro"/>
              </a:rPr>
              <a:t> </a:t>
            </a:r>
            <a:endParaRPr lang="en-US" sz="3600" dirty="0">
              <a:latin typeface="儷黑 Pro"/>
              <a:ea typeface="儷黑 Pro"/>
              <a:cs typeface="儷黑 Pro"/>
            </a:endParaRPr>
          </a:p>
        </p:txBody>
      </p:sp>
    </p:spTree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zh-TW" altLang="en-US" sz="4000" dirty="0">
                <a:latin typeface="儷黑 Pro"/>
                <a:ea typeface="儷黑 Pro"/>
                <a:cs typeface="儷黑 Pro"/>
              </a:rPr>
              <a:t>聖靈工作</a:t>
            </a:r>
            <a:r>
              <a:rPr lang="en-AU" altLang="zh-TW" sz="4000" dirty="0">
                <a:latin typeface="儷黑 Pro"/>
                <a:ea typeface="儷黑 Pro"/>
                <a:cs typeface="儷黑 Pro"/>
              </a:rPr>
              <a:t>    </a:t>
            </a:r>
            <a:r>
              <a:rPr lang="zh-TW" altLang="en-US" sz="4000" dirty="0">
                <a:latin typeface="儷黑 Pro"/>
                <a:ea typeface="儷黑 Pro"/>
                <a:cs typeface="儷黑 Pro"/>
              </a:rPr>
              <a:t>神</a:t>
            </a:r>
            <a:r>
              <a:rPr lang="zh-TW" altLang="en-AU" sz="4000" dirty="0">
                <a:latin typeface="儷黑 Pro"/>
                <a:ea typeface="儷黑 Pro"/>
                <a:cs typeface="儷黑 Pro"/>
              </a:rPr>
              <a:t>的</a:t>
            </a:r>
            <a:r>
              <a:rPr lang="zh-TW" altLang="en-US" sz="4000" dirty="0">
                <a:latin typeface="儷黑 Pro"/>
                <a:ea typeface="儷黑 Pro"/>
                <a:cs typeface="儷黑 Pro"/>
              </a:rPr>
              <a:t>話語</a:t>
            </a:r>
            <a:r>
              <a:rPr lang="en-AU" altLang="zh-TW" sz="4000" dirty="0">
                <a:latin typeface="儷黑 Pro"/>
                <a:ea typeface="儷黑 Pro"/>
                <a:cs typeface="儷黑 Pro"/>
              </a:rPr>
              <a:t> </a:t>
            </a:r>
            <a:endParaRPr lang="en-US" sz="4000" dirty="0">
              <a:latin typeface="儷黑 Pro"/>
              <a:ea typeface="儷黑 Pro"/>
              <a:cs typeface="儷黑 Pro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4000" dirty="0">
                <a:latin typeface="儷黑 Pro"/>
                <a:ea typeface="儷黑 Pro"/>
                <a:cs typeface="儷黑 Pro"/>
              </a:rPr>
              <a:t>三個挑戰</a:t>
            </a:r>
            <a:endParaRPr lang="en-AU" altLang="zh-TW" sz="4000" dirty="0">
              <a:latin typeface="儷黑 Pro"/>
              <a:ea typeface="儷黑 Pro"/>
              <a:cs typeface="儷黑 Pro"/>
            </a:endParaRPr>
          </a:p>
          <a:p>
            <a:pPr marL="1143000" lvl="1" indent="-742950">
              <a:buFont typeface="+mj-lt"/>
              <a:buAutoNum type="arabicPeriod"/>
            </a:pPr>
            <a:r>
              <a:rPr lang="zh-TW" altLang="en-US" sz="3600" dirty="0">
                <a:latin typeface="儷黑 Pro"/>
                <a:ea typeface="儷黑 Pro"/>
                <a:cs typeface="儷黑 Pro"/>
              </a:rPr>
              <a:t>我對神家裏面有需要</a:t>
            </a:r>
            <a:r>
              <a:rPr lang="zh-TW" altLang="en-AU" sz="3600" dirty="0">
                <a:latin typeface="儷黑 Pro"/>
                <a:ea typeface="儷黑 Pro"/>
                <a:cs typeface="儷黑 Pro"/>
              </a:rPr>
              <a:t>的</a:t>
            </a:r>
            <a:r>
              <a:rPr lang="zh-TW" altLang="en-US" sz="3600" dirty="0">
                <a:latin typeface="儷黑 Pro"/>
                <a:ea typeface="儷黑 Pro"/>
                <a:cs typeface="儷黑 Pro"/>
              </a:rPr>
              <a:t>弟兄姊妹， 願意獻上多少</a:t>
            </a:r>
            <a:r>
              <a:rPr lang="en-AU" sz="3600" dirty="0">
                <a:latin typeface="儷黑 Pro"/>
                <a:ea typeface="儷黑 Pro"/>
                <a:cs typeface="儷黑 Pro"/>
              </a:rPr>
              <a:t> ?</a:t>
            </a:r>
          </a:p>
          <a:p>
            <a:pPr marL="1143000" lvl="1" indent="-742950">
              <a:buFont typeface="+mj-lt"/>
              <a:buAutoNum type="arabicPeriod"/>
            </a:pPr>
            <a:endParaRPr lang="en-AU" sz="3600" dirty="0"/>
          </a:p>
          <a:p>
            <a:pPr marL="1143000" lvl="1" indent="-742950">
              <a:buFont typeface="+mj-lt"/>
              <a:buAutoNum type="arabicPeriod"/>
            </a:pPr>
            <a:endParaRPr lang="en-US" sz="3600" dirty="0"/>
          </a:p>
          <a:p>
            <a:pPr marL="1143000" lvl="1" indent="-742950">
              <a:buFont typeface="+mj-lt"/>
              <a:buAutoNum type="arabicPeriod"/>
            </a:pPr>
            <a:endParaRPr lang="en-AU" sz="3600" dirty="0"/>
          </a:p>
          <a:p>
            <a:pPr marL="1143000" lvl="1" indent="-742950">
              <a:buFont typeface="+mj-lt"/>
              <a:buAutoNum type="arabicPeriod"/>
            </a:pPr>
            <a:endParaRPr lang="en-US" sz="3600" dirty="0"/>
          </a:p>
        </p:txBody>
      </p:sp>
    </p:spTree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zh-TW" altLang="en-US" sz="4000" dirty="0">
                <a:latin typeface="儷黑 Pro"/>
                <a:ea typeface="儷黑 Pro"/>
                <a:cs typeface="儷黑 Pro"/>
              </a:rPr>
              <a:t>聖靈工作</a:t>
            </a:r>
            <a:r>
              <a:rPr lang="en-AU" altLang="zh-TW" sz="4000" dirty="0">
                <a:latin typeface="儷黑 Pro"/>
                <a:ea typeface="儷黑 Pro"/>
                <a:cs typeface="儷黑 Pro"/>
              </a:rPr>
              <a:t>    </a:t>
            </a:r>
            <a:r>
              <a:rPr lang="zh-TW" altLang="en-US" sz="4000" dirty="0">
                <a:latin typeface="儷黑 Pro"/>
                <a:ea typeface="儷黑 Pro"/>
                <a:cs typeface="儷黑 Pro"/>
              </a:rPr>
              <a:t>神</a:t>
            </a:r>
            <a:r>
              <a:rPr lang="zh-TW" altLang="en-AU" sz="4000" dirty="0">
                <a:latin typeface="儷黑 Pro"/>
                <a:ea typeface="儷黑 Pro"/>
                <a:cs typeface="儷黑 Pro"/>
              </a:rPr>
              <a:t>的</a:t>
            </a:r>
            <a:r>
              <a:rPr lang="zh-TW" altLang="en-US" sz="4000" dirty="0">
                <a:latin typeface="儷黑 Pro"/>
                <a:ea typeface="儷黑 Pro"/>
                <a:cs typeface="儷黑 Pro"/>
              </a:rPr>
              <a:t>話語</a:t>
            </a:r>
            <a:r>
              <a:rPr lang="en-AU" altLang="zh-TW" sz="4000" dirty="0">
                <a:latin typeface="儷黑 Pro"/>
                <a:ea typeface="儷黑 Pro"/>
                <a:cs typeface="儷黑 Pro"/>
              </a:rPr>
              <a:t> </a:t>
            </a:r>
            <a:endParaRPr lang="en-US" sz="4000" dirty="0">
              <a:latin typeface="儷黑 Pro"/>
              <a:ea typeface="儷黑 Pro"/>
              <a:cs typeface="儷黑 Pro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4000" dirty="0">
                <a:latin typeface="儷黑 Pro"/>
                <a:ea typeface="儷黑 Pro"/>
                <a:cs typeface="儷黑 Pro"/>
              </a:rPr>
              <a:t>三個挑戰</a:t>
            </a:r>
            <a:endParaRPr lang="en-AU" altLang="zh-TW" sz="4000" dirty="0">
              <a:latin typeface="儷黑 Pro"/>
              <a:ea typeface="儷黑 Pro"/>
              <a:cs typeface="儷黑 Pro"/>
            </a:endParaRPr>
          </a:p>
          <a:p>
            <a:pPr marL="1143000" lvl="1" indent="-742950">
              <a:buFont typeface="+mj-lt"/>
              <a:buAutoNum type="arabicPeriod"/>
            </a:pPr>
            <a:r>
              <a:rPr lang="zh-TW" altLang="en-US" sz="3600" dirty="0">
                <a:latin typeface="儷黑 Pro"/>
                <a:ea typeface="儷黑 Pro"/>
                <a:cs typeface="儷黑 Pro"/>
              </a:rPr>
              <a:t>我對神家裏面有需要</a:t>
            </a:r>
            <a:r>
              <a:rPr lang="zh-TW" altLang="en-AU" sz="3600" dirty="0">
                <a:latin typeface="儷黑 Pro"/>
                <a:ea typeface="儷黑 Pro"/>
                <a:cs typeface="儷黑 Pro"/>
              </a:rPr>
              <a:t>的</a:t>
            </a:r>
            <a:r>
              <a:rPr lang="zh-TW" altLang="en-US" sz="3600" dirty="0">
                <a:latin typeface="儷黑 Pro"/>
                <a:ea typeface="儷黑 Pro"/>
                <a:cs typeface="儷黑 Pro"/>
              </a:rPr>
              <a:t>弟兄姊妹， 願意獻上多少</a:t>
            </a:r>
            <a:r>
              <a:rPr lang="en-AU" sz="3600" dirty="0">
                <a:latin typeface="儷黑 Pro"/>
                <a:ea typeface="儷黑 Pro"/>
                <a:cs typeface="儷黑 Pro"/>
              </a:rPr>
              <a:t> ?</a:t>
            </a:r>
          </a:p>
          <a:p>
            <a:pPr marL="1143000" lvl="1" indent="-742950">
              <a:buFont typeface="+mj-lt"/>
              <a:buAutoNum type="arabicPeriod"/>
            </a:pPr>
            <a:r>
              <a:rPr lang="zh-TW" altLang="en-US" sz="3600" dirty="0">
                <a:latin typeface="儷黑 Pro"/>
                <a:ea typeface="儷黑 Pro"/>
                <a:cs typeface="儷黑 Pro"/>
              </a:rPr>
              <a:t>我</a:t>
            </a:r>
            <a:r>
              <a:rPr lang="zh-TW" altLang="en-AU" sz="3600" dirty="0">
                <a:latin typeface="儷黑 Pro"/>
                <a:ea typeface="儷黑 Pro"/>
                <a:cs typeface="儷黑 Pro"/>
              </a:rPr>
              <a:t>們</a:t>
            </a:r>
            <a:r>
              <a:rPr lang="zh-TW" altLang="en-US" sz="3600" dirty="0">
                <a:latin typeface="儷黑 Pro"/>
                <a:ea typeface="儷黑 Pro"/>
                <a:cs typeface="儷黑 Pro"/>
              </a:rPr>
              <a:t>奉獻，事奉，有</a:t>
            </a:r>
            <a:r>
              <a:rPr lang="zh-TW" altLang="en-AU" sz="3600" dirty="0">
                <a:latin typeface="儷黑 Pro"/>
                <a:ea typeface="儷黑 Pro"/>
                <a:cs typeface="儷黑 Pro"/>
              </a:rPr>
              <a:t>沒有</a:t>
            </a:r>
            <a:r>
              <a:rPr lang="zh-TW" altLang="en-US" sz="3600" dirty="0">
                <a:latin typeface="儷黑 Pro"/>
                <a:ea typeface="儷黑 Pro"/>
                <a:cs typeface="儷黑 Pro"/>
              </a:rPr>
              <a:t>帶著私人動機？</a:t>
            </a:r>
            <a:endParaRPr lang="en-AU" altLang="zh-TW" sz="3600" dirty="0">
              <a:latin typeface="儷黑 Pro"/>
              <a:ea typeface="儷黑 Pro"/>
              <a:cs typeface="儷黑 Pro"/>
            </a:endParaRPr>
          </a:p>
          <a:p>
            <a:pPr marL="1143000" lvl="1" indent="-742950">
              <a:buFont typeface="+mj-lt"/>
              <a:buAutoNum type="arabicPeriod"/>
            </a:pPr>
            <a:endParaRPr lang="en-AU" sz="3600" dirty="0"/>
          </a:p>
          <a:p>
            <a:pPr marL="1143000" lvl="1" indent="-742950">
              <a:buFont typeface="+mj-lt"/>
              <a:buAutoNum type="arabicPeriod"/>
            </a:pPr>
            <a:endParaRPr lang="en-US" sz="3600" dirty="0"/>
          </a:p>
          <a:p>
            <a:pPr marL="1143000" lvl="1" indent="-742950">
              <a:buFont typeface="+mj-lt"/>
              <a:buAutoNum type="arabicPeriod"/>
            </a:pPr>
            <a:endParaRPr lang="en-AU" sz="3600" dirty="0"/>
          </a:p>
          <a:p>
            <a:pPr marL="1143000" lvl="1" indent="-742950">
              <a:buFont typeface="+mj-lt"/>
              <a:buAutoNum type="arabicPeriod"/>
            </a:pPr>
            <a:endParaRPr lang="en-US" sz="3600" dirty="0"/>
          </a:p>
        </p:txBody>
      </p:sp>
    </p:spTree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zh-TW" altLang="en-US" sz="4000" dirty="0">
                <a:latin typeface="儷黑 Pro"/>
                <a:ea typeface="儷黑 Pro"/>
                <a:cs typeface="儷黑 Pro"/>
              </a:rPr>
              <a:t>聖靈工作</a:t>
            </a:r>
            <a:r>
              <a:rPr lang="en-AU" altLang="zh-TW" sz="4000" dirty="0">
                <a:latin typeface="儷黑 Pro"/>
                <a:ea typeface="儷黑 Pro"/>
                <a:cs typeface="儷黑 Pro"/>
              </a:rPr>
              <a:t>    </a:t>
            </a:r>
            <a:r>
              <a:rPr lang="zh-TW" altLang="en-US" sz="4000" dirty="0">
                <a:latin typeface="儷黑 Pro"/>
                <a:ea typeface="儷黑 Pro"/>
                <a:cs typeface="儷黑 Pro"/>
              </a:rPr>
              <a:t>神</a:t>
            </a:r>
            <a:r>
              <a:rPr lang="zh-TW" altLang="en-AU" sz="4000" dirty="0">
                <a:latin typeface="儷黑 Pro"/>
                <a:ea typeface="儷黑 Pro"/>
                <a:cs typeface="儷黑 Pro"/>
              </a:rPr>
              <a:t>的</a:t>
            </a:r>
            <a:r>
              <a:rPr lang="zh-TW" altLang="en-US" sz="4000" dirty="0">
                <a:latin typeface="儷黑 Pro"/>
                <a:ea typeface="儷黑 Pro"/>
                <a:cs typeface="儷黑 Pro"/>
              </a:rPr>
              <a:t>話語</a:t>
            </a:r>
            <a:r>
              <a:rPr lang="en-AU" altLang="zh-TW" sz="4000" dirty="0">
                <a:latin typeface="儷黑 Pro"/>
                <a:ea typeface="儷黑 Pro"/>
                <a:cs typeface="儷黑 Pro"/>
              </a:rPr>
              <a:t> </a:t>
            </a:r>
            <a:endParaRPr lang="en-US" sz="4000" dirty="0">
              <a:latin typeface="儷黑 Pro"/>
              <a:ea typeface="儷黑 Pro"/>
              <a:cs typeface="儷黑 Pro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4000" dirty="0">
                <a:latin typeface="儷黑 Pro"/>
                <a:ea typeface="儷黑 Pro"/>
                <a:cs typeface="儷黑 Pro"/>
              </a:rPr>
              <a:t>三個挑戰</a:t>
            </a:r>
            <a:endParaRPr lang="en-AU" altLang="zh-TW" sz="4000" dirty="0">
              <a:latin typeface="儷黑 Pro"/>
              <a:ea typeface="儷黑 Pro"/>
              <a:cs typeface="儷黑 Pro"/>
            </a:endParaRPr>
          </a:p>
          <a:p>
            <a:pPr marL="1143000" lvl="1" indent="-742950">
              <a:buFont typeface="+mj-lt"/>
              <a:buAutoNum type="arabicPeriod"/>
            </a:pPr>
            <a:r>
              <a:rPr lang="zh-TW" altLang="en-US" sz="3600" dirty="0">
                <a:latin typeface="儷黑 Pro"/>
                <a:ea typeface="儷黑 Pro"/>
                <a:cs typeface="儷黑 Pro"/>
              </a:rPr>
              <a:t>我對神家裏面有需要</a:t>
            </a:r>
            <a:r>
              <a:rPr lang="zh-TW" altLang="en-AU" sz="3600" dirty="0">
                <a:latin typeface="儷黑 Pro"/>
                <a:ea typeface="儷黑 Pro"/>
                <a:cs typeface="儷黑 Pro"/>
              </a:rPr>
              <a:t>的</a:t>
            </a:r>
            <a:r>
              <a:rPr lang="zh-TW" altLang="en-US" sz="3600" dirty="0">
                <a:latin typeface="儷黑 Pro"/>
                <a:ea typeface="儷黑 Pro"/>
                <a:cs typeface="儷黑 Pro"/>
              </a:rPr>
              <a:t>弟兄姊妹， 願意獻上多少</a:t>
            </a:r>
            <a:r>
              <a:rPr lang="en-AU" sz="3600" dirty="0">
                <a:latin typeface="儷黑 Pro"/>
                <a:ea typeface="儷黑 Pro"/>
                <a:cs typeface="儷黑 Pro"/>
              </a:rPr>
              <a:t> ?</a:t>
            </a:r>
          </a:p>
          <a:p>
            <a:pPr marL="1143000" lvl="1" indent="-742950">
              <a:buFont typeface="+mj-lt"/>
              <a:buAutoNum type="arabicPeriod"/>
            </a:pPr>
            <a:r>
              <a:rPr lang="zh-TW" altLang="en-US" sz="3600" dirty="0">
                <a:latin typeface="儷黑 Pro"/>
                <a:ea typeface="儷黑 Pro"/>
                <a:cs typeface="儷黑 Pro"/>
              </a:rPr>
              <a:t>我</a:t>
            </a:r>
            <a:r>
              <a:rPr lang="zh-TW" altLang="en-AU" sz="3600" dirty="0">
                <a:latin typeface="儷黑 Pro"/>
                <a:ea typeface="儷黑 Pro"/>
                <a:cs typeface="儷黑 Pro"/>
              </a:rPr>
              <a:t>們</a:t>
            </a:r>
            <a:r>
              <a:rPr lang="zh-TW" altLang="en-US" sz="3600" dirty="0">
                <a:latin typeface="儷黑 Pro"/>
                <a:ea typeface="儷黑 Pro"/>
                <a:cs typeface="儷黑 Pro"/>
              </a:rPr>
              <a:t>奉獻，事奉，有</a:t>
            </a:r>
            <a:r>
              <a:rPr lang="zh-TW" altLang="en-AU" sz="3600" dirty="0">
                <a:latin typeface="儷黑 Pro"/>
                <a:ea typeface="儷黑 Pro"/>
                <a:cs typeface="儷黑 Pro"/>
              </a:rPr>
              <a:t>沒有</a:t>
            </a:r>
            <a:r>
              <a:rPr lang="zh-TW" altLang="en-US" sz="3600" dirty="0">
                <a:latin typeface="儷黑 Pro"/>
                <a:ea typeface="儷黑 Pro"/>
                <a:cs typeface="儷黑 Pro"/>
              </a:rPr>
              <a:t>帶著私人動機？</a:t>
            </a:r>
            <a:endParaRPr lang="en-AU" altLang="zh-TW" sz="3600" dirty="0">
              <a:latin typeface="儷黑 Pro"/>
              <a:ea typeface="儷黑 Pro"/>
              <a:cs typeface="儷黑 Pro"/>
            </a:endParaRPr>
          </a:p>
          <a:p>
            <a:pPr marL="1143000" lvl="1" indent="-742950">
              <a:buFont typeface="+mj-lt"/>
              <a:buAutoNum type="arabicPeriod"/>
            </a:pPr>
            <a:r>
              <a:rPr lang="zh-TW" altLang="en-US" sz="3600" dirty="0">
                <a:latin typeface="儷黑 Pro"/>
                <a:ea typeface="儷黑 Pro"/>
                <a:cs typeface="儷黑 Pro"/>
              </a:rPr>
              <a:t>存一顆敬畏神嘅心</a:t>
            </a:r>
            <a:r>
              <a:rPr lang="en-AU" sz="3600" dirty="0">
                <a:latin typeface="儷黑 Pro"/>
                <a:ea typeface="儷黑 Pro"/>
                <a:cs typeface="儷黑 Pro"/>
              </a:rPr>
              <a:t> </a:t>
            </a:r>
            <a:endParaRPr lang="en-US" sz="3600" dirty="0">
              <a:latin typeface="儷黑 Pro"/>
              <a:ea typeface="儷黑 Pro"/>
              <a:cs typeface="儷黑 Pro"/>
            </a:endParaRPr>
          </a:p>
          <a:p>
            <a:pPr marL="1143000" lvl="1" indent="-742950">
              <a:buFont typeface="+mj-lt"/>
              <a:buAutoNum type="arabicPeriod"/>
            </a:pPr>
            <a:endParaRPr lang="en-AU" sz="3600" dirty="0"/>
          </a:p>
          <a:p>
            <a:pPr marL="1143000" lvl="1" indent="-742950">
              <a:buFont typeface="+mj-lt"/>
              <a:buAutoNum type="arabicPeriod"/>
            </a:pPr>
            <a:endParaRPr lang="en-US" sz="3600" dirty="0"/>
          </a:p>
          <a:p>
            <a:pPr marL="1143000" lvl="1" indent="-742950">
              <a:buFont typeface="+mj-lt"/>
              <a:buAutoNum type="arabicPeriod"/>
            </a:pPr>
            <a:endParaRPr lang="en-AU" sz="3600" dirty="0"/>
          </a:p>
          <a:p>
            <a:pPr marL="1143000" lvl="1" indent="-742950">
              <a:buFont typeface="+mj-lt"/>
              <a:buAutoNum type="arabicPeriod"/>
            </a:pPr>
            <a:endParaRPr lang="en-US" sz="36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anto_wk245.sampl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anto_wk245.sample.potx" id="{C6DDBEC8-76EC-4553-B280-5054F1741D4E}" vid="{1C79B4D6-4707-4EEF-BED0-E1E5FACF26E9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Canto_wk245.sampl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anto_wk245.sample.potx" id="{C6DDBEC8-76EC-4553-B280-5054F1741D4E}" vid="{1C79B4D6-4707-4EEF-BED0-E1E5FACF26E9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Canto_wk245.sample</Template>
  <TotalTime>9732</TotalTime>
  <Words>6270</Words>
  <Application>Microsoft Office PowerPoint</Application>
  <PresentationFormat>On-screen Show (4:3)</PresentationFormat>
  <Paragraphs>739</Paragraphs>
  <Slides>126</Slides>
  <Notes>21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126</vt:i4>
      </vt:variant>
    </vt:vector>
  </HeadingPairs>
  <TitlesOfParts>
    <vt:vector size="141" baseType="lpstr">
      <vt:lpstr>DFKai-SB</vt:lpstr>
      <vt:lpstr>HanWangYenHeavy</vt:lpstr>
      <vt:lpstr>HanWangYenLight</vt:lpstr>
      <vt:lpstr>Microsoft GothicNeo</vt:lpstr>
      <vt:lpstr>MS Gothic</vt:lpstr>
      <vt:lpstr>PMingLiU (Body)</vt:lpstr>
      <vt:lpstr>儷黑 Pro</vt:lpstr>
      <vt:lpstr>Arial</vt:lpstr>
      <vt:lpstr>Calibri</vt:lpstr>
      <vt:lpstr>Calibri Light</vt:lpstr>
      <vt:lpstr>Canto_wk245.sample</vt:lpstr>
      <vt:lpstr>Custom Design</vt:lpstr>
      <vt:lpstr>1_Canto_wk245.sample</vt:lpstr>
      <vt:lpstr>Office Theme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凡物公用 ? </vt:lpstr>
      <vt:lpstr>使徒行傳‬ 2:42-47 </vt:lpstr>
      <vt:lpstr>撒旦攻擊教會三技倆 </vt:lpstr>
      <vt:lpstr>兩個共通點 </vt:lpstr>
      <vt:lpstr>PowerPoint Presentation</vt:lpstr>
      <vt:lpstr>使徒行傳‬ 4:32 </vt:lpstr>
      <vt:lpstr>第一個挑戰 </vt:lpstr>
      <vt:lpstr>果效 </vt:lpstr>
      <vt:lpstr>使徒行傳‬ 4:36-37 </vt:lpstr>
      <vt:lpstr>使徒行傳‬ 4:34 </vt:lpstr>
      <vt:lpstr>使徒行傳‬ 5:1-2 </vt:lpstr>
      <vt:lpstr>使徒行傳‬ 5:1-2 </vt:lpstr>
      <vt:lpstr>使徒行傳‬ 5:3-4</vt:lpstr>
      <vt:lpstr>使徒行傳‬ 5:3-4</vt:lpstr>
      <vt:lpstr>使徒行傳‬ 4:36-37</vt:lpstr>
      <vt:lpstr>使徒行傳‬ 4:36-37</vt:lpstr>
      <vt:lpstr>第二個挑戰 </vt:lpstr>
      <vt:lpstr>詩篇‬ 139:23-24 </vt:lpstr>
      <vt:lpstr>那鴻書‬ 1:6 </vt:lpstr>
      <vt:lpstr>那鴻書‬ 1:6 </vt:lpstr>
      <vt:lpstr>PowerPoint Presentation</vt:lpstr>
      <vt:lpstr>讓信徒對存一顆敬畏神的心 </vt:lpstr>
      <vt:lpstr>使徒行傳‬ 5:5, 5:10-11</vt:lpstr>
      <vt:lpstr>使徒行傳‬ 9:31 </vt:lpstr>
      <vt:lpstr>使徒行傳‬ 10:1-2 </vt:lpstr>
      <vt:lpstr>使徒行傳‬ 19:17 </vt:lpstr>
      <vt:lpstr>詩篇‬ 2:11申命記‬ 6:13 </vt:lpstr>
      <vt:lpstr>箴言‬ 9:10 </vt:lpstr>
      <vt:lpstr>使徒行傳‬ 4:19-20 </vt:lpstr>
      <vt:lpstr>聖靈工作    神的話語 </vt:lpstr>
      <vt:lpstr>聖靈工作    神的話語 </vt:lpstr>
      <vt:lpstr>聖靈工作    神的話語 </vt:lpstr>
      <vt:lpstr>奉獻指南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代 禱 事 項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Frankie</dc:creator>
  <cp:lastModifiedBy>MagMag 珠瑪璣 주민연</cp:lastModifiedBy>
  <cp:revision>2133</cp:revision>
  <dcterms:created xsi:type="dcterms:W3CDTF">2014-08-20T02:29:42Z</dcterms:created>
  <dcterms:modified xsi:type="dcterms:W3CDTF">2020-04-03T11:28:03Z</dcterms:modified>
</cp:coreProperties>
</file>