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79" r:id="rId3"/>
    <p:sldMasterId id="2147483687" r:id="rId4"/>
    <p:sldMasterId id="2147483699" r:id="rId5"/>
  </p:sldMasterIdLst>
  <p:notesMasterIdLst>
    <p:notesMasterId r:id="rId132"/>
  </p:notesMasterIdLst>
  <p:handoutMasterIdLst>
    <p:handoutMasterId r:id="rId133"/>
  </p:handoutMasterIdLst>
  <p:sldIdLst>
    <p:sldId id="841" r:id="rId6"/>
    <p:sldId id="2966" r:id="rId7"/>
    <p:sldId id="260" r:id="rId8"/>
    <p:sldId id="265" r:id="rId9"/>
    <p:sldId id="328" r:id="rId10"/>
    <p:sldId id="3065" r:id="rId11"/>
    <p:sldId id="3066" r:id="rId12"/>
    <p:sldId id="3067" r:id="rId13"/>
    <p:sldId id="3068" r:id="rId14"/>
    <p:sldId id="3069" r:id="rId15"/>
    <p:sldId id="3070" r:id="rId16"/>
    <p:sldId id="3071" r:id="rId17"/>
    <p:sldId id="3073" r:id="rId18"/>
    <p:sldId id="3075" r:id="rId19"/>
    <p:sldId id="3076" r:id="rId20"/>
    <p:sldId id="3112" r:id="rId21"/>
    <p:sldId id="3113" r:id="rId22"/>
    <p:sldId id="3114" r:id="rId23"/>
    <p:sldId id="3115" r:id="rId24"/>
    <p:sldId id="3077" r:id="rId25"/>
    <p:sldId id="3079" r:id="rId26"/>
    <p:sldId id="3081" r:id="rId27"/>
    <p:sldId id="3082" r:id="rId28"/>
    <p:sldId id="3083" r:id="rId29"/>
    <p:sldId id="3084" r:id="rId30"/>
    <p:sldId id="3085" r:id="rId31"/>
    <p:sldId id="3086" r:id="rId32"/>
    <p:sldId id="3087" r:id="rId33"/>
    <p:sldId id="3088" r:id="rId34"/>
    <p:sldId id="3090" r:id="rId35"/>
    <p:sldId id="3091" r:id="rId36"/>
    <p:sldId id="3092" r:id="rId37"/>
    <p:sldId id="3093" r:id="rId38"/>
    <p:sldId id="3094" r:id="rId39"/>
    <p:sldId id="3095" r:id="rId40"/>
    <p:sldId id="3096" r:id="rId41"/>
    <p:sldId id="3097" r:id="rId42"/>
    <p:sldId id="3098" r:id="rId43"/>
    <p:sldId id="3099" r:id="rId44"/>
    <p:sldId id="3100" r:id="rId45"/>
    <p:sldId id="2967" r:id="rId46"/>
    <p:sldId id="3101" r:id="rId47"/>
    <p:sldId id="3102" r:id="rId48"/>
    <p:sldId id="3103" r:id="rId49"/>
    <p:sldId id="3104" r:id="rId50"/>
    <p:sldId id="3105" r:id="rId51"/>
    <p:sldId id="3106" r:id="rId52"/>
    <p:sldId id="3107" r:id="rId53"/>
    <p:sldId id="3108" r:id="rId54"/>
    <p:sldId id="3109" r:id="rId55"/>
    <p:sldId id="3110" r:id="rId56"/>
    <p:sldId id="3111" r:id="rId57"/>
    <p:sldId id="2505" r:id="rId58"/>
    <p:sldId id="2706" r:id="rId59"/>
    <p:sldId id="891" r:id="rId60"/>
    <p:sldId id="1877" r:id="rId61"/>
    <p:sldId id="3116" r:id="rId62"/>
    <p:sldId id="3117" r:id="rId63"/>
    <p:sldId id="3118" r:id="rId64"/>
    <p:sldId id="3119" r:id="rId65"/>
    <p:sldId id="3120" r:id="rId66"/>
    <p:sldId id="3121" r:id="rId67"/>
    <p:sldId id="3122" r:id="rId68"/>
    <p:sldId id="3124" r:id="rId69"/>
    <p:sldId id="3123" r:id="rId70"/>
    <p:sldId id="3125" r:id="rId71"/>
    <p:sldId id="336" r:id="rId72"/>
    <p:sldId id="256" r:id="rId73"/>
    <p:sldId id="3147" r:id="rId74"/>
    <p:sldId id="258" r:id="rId75"/>
    <p:sldId id="259" r:id="rId76"/>
    <p:sldId id="3148" r:id="rId77"/>
    <p:sldId id="261" r:id="rId78"/>
    <p:sldId id="262" r:id="rId79"/>
    <p:sldId id="263" r:id="rId80"/>
    <p:sldId id="264" r:id="rId81"/>
    <p:sldId id="3149" r:id="rId82"/>
    <p:sldId id="266" r:id="rId83"/>
    <p:sldId id="3150" r:id="rId84"/>
    <p:sldId id="268" r:id="rId85"/>
    <p:sldId id="270" r:id="rId86"/>
    <p:sldId id="269" r:id="rId87"/>
    <p:sldId id="271" r:id="rId88"/>
    <p:sldId id="272" r:id="rId89"/>
    <p:sldId id="273" r:id="rId90"/>
    <p:sldId id="274" r:id="rId91"/>
    <p:sldId id="275" r:id="rId92"/>
    <p:sldId id="288" r:id="rId93"/>
    <p:sldId id="276" r:id="rId94"/>
    <p:sldId id="277" r:id="rId95"/>
    <p:sldId id="278" r:id="rId96"/>
    <p:sldId id="279" r:id="rId97"/>
    <p:sldId id="280" r:id="rId98"/>
    <p:sldId id="281" r:id="rId99"/>
    <p:sldId id="282" r:id="rId100"/>
    <p:sldId id="283" r:id="rId101"/>
    <p:sldId id="284" r:id="rId102"/>
    <p:sldId id="285" r:id="rId103"/>
    <p:sldId id="286" r:id="rId104"/>
    <p:sldId id="257" r:id="rId105"/>
    <p:sldId id="337" r:id="rId106"/>
    <p:sldId id="3129" r:id="rId107"/>
    <p:sldId id="2965" r:id="rId108"/>
    <p:sldId id="3130" r:id="rId109"/>
    <p:sldId id="3131" r:id="rId110"/>
    <p:sldId id="3132" r:id="rId111"/>
    <p:sldId id="3133" r:id="rId112"/>
    <p:sldId id="3134" r:id="rId113"/>
    <p:sldId id="3135" r:id="rId114"/>
    <p:sldId id="2474" r:id="rId115"/>
    <p:sldId id="2475" r:id="rId116"/>
    <p:sldId id="267" r:id="rId117"/>
    <p:sldId id="3064" r:id="rId118"/>
    <p:sldId id="2476" r:id="rId119"/>
    <p:sldId id="3140" r:id="rId120"/>
    <p:sldId id="2874" r:id="rId121"/>
    <p:sldId id="3136" r:id="rId122"/>
    <p:sldId id="3141" r:id="rId123"/>
    <p:sldId id="3137" r:id="rId124"/>
    <p:sldId id="3142" r:id="rId125"/>
    <p:sldId id="3143" r:id="rId126"/>
    <p:sldId id="3144" r:id="rId127"/>
    <p:sldId id="3145" r:id="rId128"/>
    <p:sldId id="3146" r:id="rId129"/>
    <p:sldId id="342" r:id="rId130"/>
    <p:sldId id="327" r:id="rId1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3515" autoAdjust="0"/>
  </p:normalViewPr>
  <p:slideViewPr>
    <p:cSldViewPr>
      <p:cViewPr varScale="1">
        <p:scale>
          <a:sx n="67" d="100"/>
          <a:sy n="67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19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30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2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63" Type="http://schemas.openxmlformats.org/officeDocument/2006/relationships/slide" Target="slides/slide58.xml"/><Relationship Id="rId84" Type="http://schemas.openxmlformats.org/officeDocument/2006/relationships/slide" Target="slides/slide79.xml"/><Relationship Id="rId16" Type="http://schemas.openxmlformats.org/officeDocument/2006/relationships/slide" Target="slides/slide11.xml"/><Relationship Id="rId107" Type="http://schemas.openxmlformats.org/officeDocument/2006/relationships/slide" Target="slides/slide102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102" Type="http://schemas.openxmlformats.org/officeDocument/2006/relationships/slide" Target="slides/slide97.xml"/><Relationship Id="rId123" Type="http://schemas.openxmlformats.org/officeDocument/2006/relationships/slide" Target="slides/slide118.xml"/><Relationship Id="rId128" Type="http://schemas.openxmlformats.org/officeDocument/2006/relationships/slide" Target="slides/slide123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5.xml"/><Relationship Id="rId95" Type="http://schemas.openxmlformats.org/officeDocument/2006/relationships/slide" Target="slides/slide90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113" Type="http://schemas.openxmlformats.org/officeDocument/2006/relationships/slide" Target="slides/slide108.xml"/><Relationship Id="rId118" Type="http://schemas.openxmlformats.org/officeDocument/2006/relationships/slide" Target="slides/slide113.xml"/><Relationship Id="rId134" Type="http://schemas.openxmlformats.org/officeDocument/2006/relationships/presProps" Target="presProps.xml"/><Relationship Id="rId80" Type="http://schemas.openxmlformats.org/officeDocument/2006/relationships/slide" Target="slides/slide75.xml"/><Relationship Id="rId85" Type="http://schemas.openxmlformats.org/officeDocument/2006/relationships/slide" Target="slides/slide80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59" Type="http://schemas.openxmlformats.org/officeDocument/2006/relationships/slide" Target="slides/slide54.xml"/><Relationship Id="rId103" Type="http://schemas.openxmlformats.org/officeDocument/2006/relationships/slide" Target="slides/slide98.xml"/><Relationship Id="rId108" Type="http://schemas.openxmlformats.org/officeDocument/2006/relationships/slide" Target="slides/slide103.xml"/><Relationship Id="rId124" Type="http://schemas.openxmlformats.org/officeDocument/2006/relationships/slide" Target="slides/slide119.xml"/><Relationship Id="rId129" Type="http://schemas.openxmlformats.org/officeDocument/2006/relationships/slide" Target="slides/slide124.xml"/><Relationship Id="rId54" Type="http://schemas.openxmlformats.org/officeDocument/2006/relationships/slide" Target="slides/slide49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91" Type="http://schemas.openxmlformats.org/officeDocument/2006/relationships/slide" Target="slides/slide86.xml"/><Relationship Id="rId96" Type="http://schemas.openxmlformats.org/officeDocument/2006/relationships/slide" Target="slides/slide9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49" Type="http://schemas.openxmlformats.org/officeDocument/2006/relationships/slide" Target="slides/slide44.xml"/><Relationship Id="rId114" Type="http://schemas.openxmlformats.org/officeDocument/2006/relationships/slide" Target="slides/slide109.xml"/><Relationship Id="rId119" Type="http://schemas.openxmlformats.org/officeDocument/2006/relationships/slide" Target="slides/slide114.xml"/><Relationship Id="rId44" Type="http://schemas.openxmlformats.org/officeDocument/2006/relationships/slide" Target="slides/slide39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81" Type="http://schemas.openxmlformats.org/officeDocument/2006/relationships/slide" Target="slides/slide76.xml"/><Relationship Id="rId86" Type="http://schemas.openxmlformats.org/officeDocument/2006/relationships/slide" Target="slides/slide81.xml"/><Relationship Id="rId130" Type="http://schemas.openxmlformats.org/officeDocument/2006/relationships/slide" Target="slides/slide125.xml"/><Relationship Id="rId135" Type="http://schemas.openxmlformats.org/officeDocument/2006/relationships/viewProps" Target="viewProps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109" Type="http://schemas.openxmlformats.org/officeDocument/2006/relationships/slide" Target="slides/slide10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97" Type="http://schemas.openxmlformats.org/officeDocument/2006/relationships/slide" Target="slides/slide92.xml"/><Relationship Id="rId104" Type="http://schemas.openxmlformats.org/officeDocument/2006/relationships/slide" Target="slides/slide99.xml"/><Relationship Id="rId120" Type="http://schemas.openxmlformats.org/officeDocument/2006/relationships/slide" Target="slides/slide115.xml"/><Relationship Id="rId125" Type="http://schemas.openxmlformats.org/officeDocument/2006/relationships/slide" Target="slides/slide120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slide" Target="slides/slide8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slide" Target="slides/slide82.xml"/><Relationship Id="rId110" Type="http://schemas.openxmlformats.org/officeDocument/2006/relationships/slide" Target="slides/slide105.xml"/><Relationship Id="rId115" Type="http://schemas.openxmlformats.org/officeDocument/2006/relationships/slide" Target="slides/slide110.xml"/><Relationship Id="rId131" Type="http://schemas.openxmlformats.org/officeDocument/2006/relationships/slide" Target="slides/slide126.xml"/><Relationship Id="rId136" Type="http://schemas.openxmlformats.org/officeDocument/2006/relationships/theme" Target="theme/theme1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Relationship Id="rId100" Type="http://schemas.openxmlformats.org/officeDocument/2006/relationships/slide" Target="slides/slide95.xml"/><Relationship Id="rId105" Type="http://schemas.openxmlformats.org/officeDocument/2006/relationships/slide" Target="slides/slide100.xml"/><Relationship Id="rId126" Type="http://schemas.openxmlformats.org/officeDocument/2006/relationships/slide" Target="slides/slide12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93" Type="http://schemas.openxmlformats.org/officeDocument/2006/relationships/slide" Target="slides/slide88.xml"/><Relationship Id="rId98" Type="http://schemas.openxmlformats.org/officeDocument/2006/relationships/slide" Target="slides/slide93.xml"/><Relationship Id="rId121" Type="http://schemas.openxmlformats.org/officeDocument/2006/relationships/slide" Target="slides/slide116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20.xml"/><Relationship Id="rId46" Type="http://schemas.openxmlformats.org/officeDocument/2006/relationships/slide" Target="slides/slide41.xml"/><Relationship Id="rId67" Type="http://schemas.openxmlformats.org/officeDocument/2006/relationships/slide" Target="slides/slide62.xml"/><Relationship Id="rId116" Type="http://schemas.openxmlformats.org/officeDocument/2006/relationships/slide" Target="slides/slide111.xml"/><Relationship Id="rId137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62" Type="http://schemas.openxmlformats.org/officeDocument/2006/relationships/slide" Target="slides/slide57.xml"/><Relationship Id="rId83" Type="http://schemas.openxmlformats.org/officeDocument/2006/relationships/slide" Target="slides/slide78.xml"/><Relationship Id="rId88" Type="http://schemas.openxmlformats.org/officeDocument/2006/relationships/slide" Target="slides/slide83.xml"/><Relationship Id="rId111" Type="http://schemas.openxmlformats.org/officeDocument/2006/relationships/slide" Target="slides/slide106.xml"/><Relationship Id="rId132" Type="http://schemas.openxmlformats.org/officeDocument/2006/relationships/notesMaster" Target="notesMasters/notesMaster1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57" Type="http://schemas.openxmlformats.org/officeDocument/2006/relationships/slide" Target="slides/slide52.xml"/><Relationship Id="rId106" Type="http://schemas.openxmlformats.org/officeDocument/2006/relationships/slide" Target="slides/slide101.xml"/><Relationship Id="rId127" Type="http://schemas.openxmlformats.org/officeDocument/2006/relationships/slide" Target="slides/slide12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52" Type="http://schemas.openxmlformats.org/officeDocument/2006/relationships/slide" Target="slides/slide47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94" Type="http://schemas.openxmlformats.org/officeDocument/2006/relationships/slide" Target="slides/slide89.xml"/><Relationship Id="rId99" Type="http://schemas.openxmlformats.org/officeDocument/2006/relationships/slide" Target="slides/slide94.xml"/><Relationship Id="rId101" Type="http://schemas.openxmlformats.org/officeDocument/2006/relationships/slide" Target="slides/slide96.xml"/><Relationship Id="rId122" Type="http://schemas.openxmlformats.org/officeDocument/2006/relationships/slide" Target="slides/slide11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7" Type="http://schemas.openxmlformats.org/officeDocument/2006/relationships/slide" Target="slides/slide42.xml"/><Relationship Id="rId68" Type="http://schemas.openxmlformats.org/officeDocument/2006/relationships/slide" Target="slides/slide63.xml"/><Relationship Id="rId89" Type="http://schemas.openxmlformats.org/officeDocument/2006/relationships/slide" Target="slides/slide84.xml"/><Relationship Id="rId112" Type="http://schemas.openxmlformats.org/officeDocument/2006/relationships/slide" Target="slides/slide107.xml"/><Relationship Id="rId13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5B7F6-0143-41C2-97C9-4F05DC18A6A4}" type="datetimeFigureOut">
              <a:rPr lang="en-US" smtClean="0"/>
              <a:pPr/>
              <a:t>4/3/2020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F3CA4-CC92-4A82-A449-D9014E7EF9A9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84156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9AEB8-D6C1-4FEB-85D1-908D706F6FDD}" type="datetimeFigureOut">
              <a:rPr lang="en-US" smtClean="0"/>
              <a:pPr/>
              <a:t>4/3/2020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41873-79E9-4174-80D2-8BAFBFA9A2A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349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C41873-79E9-4174-80D2-8BAFBFA9A2A6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793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4999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7760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8876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5737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775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9265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296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62821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89399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7311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809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875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0394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67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6099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7920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7341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9680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4512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992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41873-79E9-4174-80D2-8BAFBFA9A2A6}" type="slidenum">
              <a:rPr lang="en-AU" smtClean="0"/>
              <a:pPr/>
              <a:t>107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4532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304"/>
            <a:ext cx="9144000" cy="69269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275660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68" y="6221937"/>
            <a:ext cx="623562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304"/>
            <a:ext cx="9144000" cy="69269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275660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68" y="6221937"/>
            <a:ext cx="623562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3936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680"/>
            <a:ext cx="9144000" cy="764704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" y="0"/>
            <a:ext cx="1187624" cy="6093296"/>
          </a:xfrm>
          <a:prstGeom prst="rect">
            <a:avLst/>
          </a:prstGeom>
          <a:solidFill>
            <a:srgbClr val="D9D9D9"/>
          </a:solidFill>
          <a:ln w="0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9552" y="6093296"/>
            <a:ext cx="889176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120553" y="476672"/>
            <a:ext cx="1187624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默禱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宣召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詩歌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祈禱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zh-TW" altLang="en-US" sz="2200" b="1" kern="1200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  <a:cs typeface="+mn-cs"/>
              </a:rPr>
              <a:t>短講</a:t>
            </a:r>
            <a:endParaRPr lang="en-US" altLang="zh-TW" sz="2200" b="1" kern="1200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ja-JP" altLang="en-US" sz="2200" b="1" kern="1200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  <a:cs typeface="+mn-cs"/>
              </a:rPr>
              <a:t>金句</a:t>
            </a:r>
            <a:endParaRPr lang="en-AU" altLang="zh-TW" sz="2200" b="1" kern="1200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  <a:cs typeface="+mn-cs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讀經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信息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奉獻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歡迎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報告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回應</a:t>
            </a:r>
            <a:endParaRPr lang="en-US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祝福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5713" y="6165304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680"/>
            <a:ext cx="9144000" cy="764704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" y="0"/>
            <a:ext cx="1187624" cy="6093296"/>
          </a:xfrm>
          <a:prstGeom prst="rect">
            <a:avLst/>
          </a:prstGeom>
          <a:solidFill>
            <a:srgbClr val="D9D9D9"/>
          </a:solidFill>
          <a:ln w="0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9552" y="6093296"/>
            <a:ext cx="889176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120553" y="476672"/>
            <a:ext cx="1187624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默禱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宣召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詩歌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祈禱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zh-TW" altLang="en-US" sz="2200" b="1" kern="1200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  <a:cs typeface="+mn-cs"/>
              </a:rPr>
              <a:t>短講</a:t>
            </a:r>
            <a:endParaRPr lang="en-US" altLang="zh-TW" sz="2200" b="1" kern="1200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ja-JP" altLang="en-US" sz="2200" b="1" kern="1200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  <a:cs typeface="+mn-cs"/>
              </a:rPr>
              <a:t>金句</a:t>
            </a:r>
            <a:endParaRPr lang="en-AU" altLang="zh-TW" sz="2200" b="1" kern="1200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  <a:cs typeface="+mn-cs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讀經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信息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奉獻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歡迎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報告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回應</a:t>
            </a:r>
            <a:endParaRPr lang="en-US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祝福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5713" y="6165304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8277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680"/>
            <a:ext cx="9144000" cy="764704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" y="0"/>
            <a:ext cx="1187624" cy="6093296"/>
          </a:xfrm>
          <a:prstGeom prst="rect">
            <a:avLst/>
          </a:prstGeom>
          <a:solidFill>
            <a:srgbClr val="D9D9D9"/>
          </a:solidFill>
          <a:ln w="0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9552" y="6093296"/>
            <a:ext cx="889176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120553" y="26846"/>
            <a:ext cx="118762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默禱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宣召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詩歌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祈禱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zh-TW" altLang="en-US" sz="20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獻詩</a:t>
            </a:r>
            <a:endParaRPr lang="en-AU" altLang="zh-TW" sz="20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ja-JP" altLang="en-US" sz="2200" b="1" kern="1200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  <a:cs typeface="+mn-cs"/>
              </a:rPr>
              <a:t>金句</a:t>
            </a:r>
            <a:endParaRPr lang="en-AU" altLang="zh-TW" sz="2200" b="1" kern="1200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  <a:cs typeface="+mn-cs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讀經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信息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奉獻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歡迎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報告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回應</a:t>
            </a:r>
            <a:endParaRPr lang="en-US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祝福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5713" y="6165304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7633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304"/>
            <a:ext cx="9144000" cy="69269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275660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68" y="6221937"/>
            <a:ext cx="623562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6183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1555DE-D2EA-AE46-87D8-261D19303BA6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E01B97-78B1-D041-B12F-E0AF7183B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86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3358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304"/>
            <a:ext cx="9144000" cy="69269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275660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68" y="6221937"/>
            <a:ext cx="623562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1694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690FA-C979-4901-8562-D88752647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4D147F-EB16-451D-99C4-A669139F4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BAC56-4AA2-4B24-A1BD-D7F75835D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1FBA4-E5D2-4FF9-9CF7-ED78C205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54262-B93F-427D-BDC9-E69A556B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1455171"/>
      </p:ext>
    </p:extLst>
  </p:cSld>
  <p:clrMapOvr>
    <a:masterClrMapping/>
  </p:clrMapOvr>
  <p:transition advClick="0" advTm="5000"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0374F-1B3F-407F-B02A-9C6D2A89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79762-0ED4-4C2A-8AA0-5868B88C8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3C727-B38B-452E-983E-4BE88AC2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E3F10-F121-4E97-9BB9-877F7C4B6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FC5D9-C3FE-4F65-ABEA-1B1D0E401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6416839"/>
      </p:ext>
    </p:extLst>
  </p:cSld>
  <p:clrMapOvr>
    <a:masterClrMapping/>
  </p:clrMapOvr>
  <p:transition advClick="0" advTm="5000"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2EAFF-E031-43C5-BF63-B6E330F5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D78F0-A46E-4058-803C-0CCC4281D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1DD19-4B1B-4225-977F-A68D6A1BC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30F1E-9E1A-4C1E-A95F-87D3BF91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C10C0-DD95-4D5F-AA3F-57B51745A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5252409"/>
      </p:ext>
    </p:extLst>
  </p:cSld>
  <p:clrMapOvr>
    <a:masterClrMapping/>
  </p:clrMapOvr>
  <p:transition advClick="0" advTm="5000">
    <p:rand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2E6E6-F1CE-4A7E-8DC1-91A6174A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341A6-5C84-424A-B2E3-9574977B3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E143A-ED77-4D48-A84F-A3114C0A6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AFE56-14E4-4A4E-9BC1-1D72E1BC9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967DB-90F7-47F0-8999-798964017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B5753-BA94-49F8-9BE6-E0B18547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7411872"/>
      </p:ext>
    </p:extLst>
  </p:cSld>
  <p:clrMapOvr>
    <a:masterClrMapping/>
  </p:clrMapOvr>
  <p:transition advClick="0"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680"/>
            <a:ext cx="9144000" cy="7647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" y="0"/>
            <a:ext cx="1187624" cy="6093296"/>
          </a:xfrm>
          <a:prstGeom prst="rect">
            <a:avLst/>
          </a:prstGeom>
          <a:solidFill>
            <a:srgbClr val="D9D9D9"/>
          </a:solidFill>
          <a:ln w="0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9552" y="6093296"/>
            <a:ext cx="889176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120553" y="26846"/>
            <a:ext cx="1187624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默禱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宣召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詩歌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祈禱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獻詩</a:t>
            </a:r>
            <a:endParaRPr lang="en-AU" altLang="zh-TW" sz="24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ja-JP" altLang="en-US" sz="2200" b="1" kern="1200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  <a:cs typeface="+mn-cs"/>
              </a:rPr>
              <a:t>金句</a:t>
            </a:r>
            <a:endParaRPr lang="en-AU" altLang="zh-TW" sz="2200" b="1" kern="1200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  <a:cs typeface="+mn-cs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讀經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信息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zh-TW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奉獻</a:t>
            </a:r>
            <a:endParaRPr lang="en-AU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歡迎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報告</a:t>
            </a:r>
            <a:endParaRPr lang="en-US" altLang="en-US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 err="1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回應</a:t>
            </a:r>
            <a:endParaRPr lang="en-US" altLang="zh-TW" sz="2200" b="1" dirty="0">
              <a:solidFill>
                <a:schemeClr val="accent1">
                  <a:lumMod val="50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  <a:latin typeface="HanWangYenLight" pitchFamily="18" charset="-120"/>
                <a:ea typeface="HanWangYenLight" pitchFamily="18" charset="-120"/>
              </a:rPr>
              <a:t>祝福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5713" y="6165304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1536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F61EE-340E-4EDC-8D7C-C52725C7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486AE-B839-4731-A951-7B73D3202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2BE3E-D22B-4A20-A03A-9FDA2CF46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10273-669F-4FDD-A51F-0FDD293FE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CD5BB-EC19-4E81-9F15-F58366D76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B7044-F199-4DEE-A112-0F4D424C1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F3F7E-3DEB-4946-970D-873342FC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A02AE-21AD-4B6C-A8B1-92D8369D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667190"/>
      </p:ext>
    </p:extLst>
  </p:cSld>
  <p:clrMapOvr>
    <a:masterClrMapping/>
  </p:clrMapOvr>
  <p:transition advClick="0" advTm="5000">
    <p:rand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071F-4684-4880-9868-EAEAE0E12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F1FC6A-27E0-405F-917F-6B370D017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0B0BB-75E1-47FF-9664-0E4D1A1D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EA3BA-4E32-4D31-B98F-E4E103DB3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0533516"/>
      </p:ext>
    </p:extLst>
  </p:cSld>
  <p:clrMapOvr>
    <a:masterClrMapping/>
  </p:clrMapOvr>
  <p:transition advClick="0" advTm="5000">
    <p:rand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4CF167-A133-4819-BF1E-F57034B9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C04F-334C-4E65-9073-32316536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F280B-E22B-43D8-A7EC-371265E9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1885559"/>
      </p:ext>
    </p:extLst>
  </p:cSld>
  <p:clrMapOvr>
    <a:masterClrMapping/>
  </p:clrMapOvr>
  <p:transition advClick="0" advTm="5000">
    <p:rand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5D1A-73B2-4B33-B1D5-F8B5FF7B1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3B069-FC22-4745-886E-938C7D5A8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CE3EF-2688-4922-A0F4-512B5231A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8E2DB-1342-44CF-BB3A-A5F7B5E8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885A4-609C-4EE5-AA86-55C53C29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4E30F-FF3C-4BD5-9524-C8B0AF8B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0972876"/>
      </p:ext>
    </p:extLst>
  </p:cSld>
  <p:clrMapOvr>
    <a:masterClrMapping/>
  </p:clrMapOvr>
  <p:transition advClick="0" advTm="5000">
    <p:rand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71A7-15CE-498C-A209-902B140DC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2343A-CBEB-47F3-8C02-4FFF6831C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E2485-EF26-4998-8C11-A9D1ADED4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A822E-B106-43A7-9C1D-D8C289C3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5A8CB-E8DF-47D5-B5C0-C4F477B16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7AC06-368E-49F7-A731-B874C4E20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1543450"/>
      </p:ext>
    </p:extLst>
  </p:cSld>
  <p:clrMapOvr>
    <a:masterClrMapping/>
  </p:clrMapOvr>
  <p:transition advClick="0" advTm="5000">
    <p:rand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9F2E-57D8-499B-BF9F-C7C2E3EB7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B48FA-D31B-4152-8321-8A42F8A3A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B0CB4-2710-4F92-827E-7118215D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AEF1C-B1FB-4C24-801B-9EC76137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823CF-D153-4D2F-971B-B2D65869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4803289"/>
      </p:ext>
    </p:extLst>
  </p:cSld>
  <p:clrMapOvr>
    <a:masterClrMapping/>
  </p:clrMapOvr>
  <p:transition advClick="0" advTm="5000">
    <p:rand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BCFC31-9199-4F83-AEC9-4E51D3E48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9CB60-B7DB-4E4F-80EB-B2FC9C798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B858E-3899-4567-B9D0-E2B85C68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A8CF1-45E7-477F-A942-8F694D62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DB011-F420-4619-80F6-9F02A1BC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1746580"/>
      </p:ext>
    </p:extLst>
  </p:cSld>
  <p:clrMapOvr>
    <a:masterClrMapping/>
  </p:clrMapOvr>
  <p:transition advClick="0" advTm="5000">
    <p:rand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690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03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5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2688"/>
            <a:ext cx="9144000" cy="69269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275660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68" y="6221937"/>
            <a:ext cx="623562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9493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62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17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107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94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022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232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293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2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1555DE-D2EA-AE46-87D8-261D19303BA6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E01B97-78B1-D041-B12F-E0AF7183B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28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footer ccc 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304"/>
            <a:ext cx="9144000" cy="69269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275660"/>
            <a:ext cx="16287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68" y="6221937"/>
            <a:ext cx="623562" cy="447423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fld id="{B2FDDA61-8986-4B98-BDE4-3733C35BEFC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48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78" r:id="rId3"/>
    <p:sldLayoutId id="2147483676" r:id="rId4"/>
    <p:sldLayoutId id="2147483661" r:id="rId5"/>
    <p:sldLayoutId id="2147483675" r:id="rId6"/>
    <p:sldLayoutId id="2147483677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896D5-CAEC-4E90-B2AF-D360D1E61757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FCB5E-8B2F-4E99-8720-DB94C5C23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68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075F2B-759A-4C6F-B760-62CABC8C0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3C93B-BB1B-4D5B-89D7-1DAC6274D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48C0E-F2A6-4101-AED8-EB18BDFE6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6D4B2-1A6D-4F1B-A183-4C8E0DE226E8}" type="datetimeFigureOut">
              <a:rPr lang="en-AU" smtClean="0"/>
              <a:t>3/04/2020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B29B4-A298-4ECA-9CD5-5FC37CAB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3F7EA-476C-4F5D-9282-0FB708717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053BD-1285-4811-B085-7F06DE4797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790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advClick="0" advTm="5000">
    <p:random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F7956-34A3-3445-8116-DBC1F362AFF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18BB-2FFC-AE42-9DA3-36E7F5AD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1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inesechristianchurch.org.au/giving/" TargetMode="External"/><Relationship Id="rId1" Type="http://schemas.openxmlformats.org/officeDocument/2006/relationships/slideLayout" Target="../slideLayouts/slideLayout2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covers ccc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" b="197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4794245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和撒那</a:t>
            </a:r>
            <a:r>
              <a:rPr lang="en-AU" sz="3200" dirty="0"/>
              <a:t>Hosanna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000" dirty="0"/>
              <a:t>曲</a:t>
            </a:r>
            <a:r>
              <a:rPr lang="en-US" altLang="zh-TW" sz="2000" dirty="0"/>
              <a:t>: Carl Tuttle </a:t>
            </a:r>
            <a:r>
              <a:rPr lang="zh-TW" altLang="en-US" sz="2000" dirty="0"/>
              <a:t>詞</a:t>
            </a:r>
            <a:r>
              <a:rPr lang="en-US" altLang="zh-TW" sz="2000" dirty="0"/>
              <a:t>: </a:t>
            </a:r>
            <a:r>
              <a:rPr lang="zh-TW" altLang="en-US" sz="2000" dirty="0"/>
              <a:t>經文摘編</a:t>
            </a:r>
            <a:r>
              <a:rPr lang="en-US" altLang="zh-TW" sz="2000" dirty="0"/>
              <a:t>~</a:t>
            </a:r>
            <a:r>
              <a:rPr lang="zh-TW" altLang="en-US" sz="2000" dirty="0"/>
              <a:t>馬太福音</a:t>
            </a:r>
            <a:r>
              <a:rPr lang="en-US" altLang="zh-TW" sz="2000" dirty="0"/>
              <a:t>21:9 《</a:t>
            </a:r>
            <a:r>
              <a:rPr lang="zh-TW" altLang="en-US" sz="2000" dirty="0"/>
              <a:t>讚之歌</a:t>
            </a:r>
            <a:r>
              <a:rPr lang="en-US" altLang="zh-TW" sz="2000" dirty="0"/>
              <a:t>3─</a:t>
            </a:r>
            <a:r>
              <a:rPr lang="zh-TW" altLang="en-US" sz="2000" dirty="0"/>
              <a:t>和撒拿</a:t>
            </a:r>
            <a:r>
              <a:rPr lang="en-US" altLang="zh-TW" sz="2000" dirty="0"/>
              <a:t>》© </a:t>
            </a:r>
            <a:r>
              <a:rPr lang="zh-TW" altLang="en-US" sz="2000" dirty="0"/>
              <a:t>中文譯作 財團法人基督教以琳書房版權所有</a:t>
            </a:r>
            <a:r>
              <a:rPr lang="zh-TW" altLang="en-US" sz="2400" dirty="0"/>
              <a:t>	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主我高舉祢名，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心中充滿讚美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Lord we lift up Your name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With a heart full of praise</a:t>
            </a:r>
            <a:endParaRPr lang="zh-TW" altLang="en-US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C2a</a:t>
            </a:r>
          </a:p>
        </p:txBody>
      </p:sp>
    </p:spTree>
    <p:extLst>
      <p:ext uri="{BB962C8B-B14F-4D97-AF65-F5344CB8AC3E}">
        <p14:creationId xmlns:p14="http://schemas.microsoft.com/office/powerpoint/2010/main" val="3641199961"/>
      </p:ext>
    </p:extLst>
  </p:cSld>
  <p:clrMapOvr>
    <a:masterClrMapping/>
  </p:clrMapOvr>
  <p:transition>
    <p:cut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85725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57250"/>
            <a:ext cx="3125453" cy="51435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17E840-3E04-4393-A47C-309722A5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6" y="1722430"/>
            <a:ext cx="2400300" cy="3345872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FFFF"/>
                </a:solidFill>
              </a:rPr>
              <a:t>奉獻指南 </a:t>
            </a:r>
            <a:endParaRPr lang="en-AU" b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2" y="2698860"/>
            <a:ext cx="3062575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57337-82AC-44C7-8080-E8768F159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076" y="1237078"/>
            <a:ext cx="5179868" cy="463272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zh-TW" altLang="en-US" sz="1800" b="1" dirty="0"/>
              <a:t>奉獻方法</a:t>
            </a:r>
            <a:r>
              <a:rPr lang="en-US" altLang="zh-TW" sz="1800" b="1" dirty="0"/>
              <a:t>:</a:t>
            </a:r>
          </a:p>
          <a:p>
            <a:pPr marL="0" indent="0">
              <a:buNone/>
            </a:pPr>
            <a:endParaRPr lang="en-US" altLang="zh-TW" sz="1800" b="1" dirty="0"/>
          </a:p>
          <a:p>
            <a:pPr marL="385763" indent="-385763">
              <a:buAutoNum type="arabicPeriod"/>
            </a:pPr>
            <a:r>
              <a:rPr lang="zh-TW" altLang="en-US" sz="1800" dirty="0"/>
              <a:t>在崇拜日將奉獻 </a:t>
            </a:r>
            <a:r>
              <a:rPr lang="en-US" altLang="zh-TW" sz="1800" dirty="0"/>
              <a:t>(</a:t>
            </a:r>
            <a:r>
              <a:rPr lang="zh-TW" altLang="en-US" sz="1800" dirty="0"/>
              <a:t>現金或支票</a:t>
            </a:r>
            <a:r>
              <a:rPr lang="en-US" altLang="zh-TW" sz="1800" dirty="0"/>
              <a:t>) </a:t>
            </a:r>
            <a:r>
              <a:rPr lang="zh-TW" altLang="en-US" sz="1800" dirty="0"/>
              <a:t>放入</a:t>
            </a:r>
            <a:r>
              <a:rPr lang="zh-TW" altLang="en-US" sz="1800" u="sng" dirty="0"/>
              <a:t>自備</a:t>
            </a:r>
            <a:r>
              <a:rPr lang="zh-TW" altLang="en-US" sz="1800" dirty="0"/>
              <a:t>奉獻信封。</a:t>
            </a:r>
            <a:r>
              <a:rPr lang="en-AU" altLang="zh-TW" sz="1800" dirty="0"/>
              <a:t> </a:t>
            </a:r>
            <a:r>
              <a:rPr lang="zh-TW" altLang="en-US" sz="1800" dirty="0"/>
              <a:t>待重回教會聚會後，一次奉獻。</a:t>
            </a:r>
            <a:endParaRPr lang="en-AU" altLang="zh-TW" sz="1800" dirty="0"/>
          </a:p>
          <a:p>
            <a:pPr marL="0" indent="0">
              <a:buNone/>
            </a:pPr>
            <a:endParaRPr lang="zh-TW" altLang="en-US" sz="1800" dirty="0"/>
          </a:p>
          <a:p>
            <a:pPr marL="0" indent="0">
              <a:buNone/>
            </a:pPr>
            <a:r>
              <a:rPr lang="en-US" altLang="zh-TW" sz="1800" dirty="0"/>
              <a:t>2. </a:t>
            </a:r>
            <a:r>
              <a:rPr lang="zh-TW" altLang="en-US" sz="1800" dirty="0"/>
              <a:t>通過</a:t>
            </a:r>
            <a:r>
              <a:rPr lang="zh-TW" altLang="en-US" sz="1800" b="1" dirty="0"/>
              <a:t>電子轉賬奉獻</a:t>
            </a:r>
            <a:r>
              <a:rPr lang="zh-TW" altLang="en-US" sz="1800" dirty="0"/>
              <a:t>至以下的教會賬戶</a:t>
            </a:r>
            <a:r>
              <a:rPr lang="en-US" altLang="zh-TW" sz="1800" dirty="0"/>
              <a:t>:</a:t>
            </a:r>
          </a:p>
          <a:p>
            <a:pPr marL="0" indent="0">
              <a:buNone/>
            </a:pPr>
            <a:r>
              <a:rPr lang="en-AU" altLang="zh-TW" sz="1800" dirty="0"/>
              <a:t>	</a:t>
            </a:r>
            <a:r>
              <a:rPr lang="zh-TW" altLang="en-US" sz="1800" dirty="0"/>
              <a:t>戶口名稱</a:t>
            </a:r>
            <a:r>
              <a:rPr lang="en-US" altLang="zh-TW" sz="1800" dirty="0"/>
              <a:t>: </a:t>
            </a:r>
            <a:r>
              <a:rPr lang="en-AU" sz="1800" dirty="0"/>
              <a:t>Chinese Christian Church Sydney</a:t>
            </a:r>
          </a:p>
          <a:p>
            <a:pPr marL="0" indent="0">
              <a:buNone/>
            </a:pPr>
            <a:r>
              <a:rPr lang="en-AU" altLang="zh-TW" sz="1800" dirty="0"/>
              <a:t>	</a:t>
            </a:r>
            <a:r>
              <a:rPr lang="zh-TW" altLang="en-US" sz="1800" dirty="0"/>
              <a:t>銀行分行號碼</a:t>
            </a:r>
            <a:r>
              <a:rPr lang="en-US" altLang="zh-TW" sz="1800" dirty="0"/>
              <a:t>: 062009</a:t>
            </a:r>
          </a:p>
          <a:p>
            <a:pPr marL="0" indent="0">
              <a:buNone/>
            </a:pPr>
            <a:r>
              <a:rPr lang="en-AU" altLang="zh-TW" sz="1800" dirty="0"/>
              <a:t>	</a:t>
            </a:r>
            <a:r>
              <a:rPr lang="zh-TW" altLang="en-US" sz="1800" dirty="0"/>
              <a:t>戶口號碼</a:t>
            </a:r>
            <a:r>
              <a:rPr lang="en-US" altLang="zh-TW" sz="1800" dirty="0"/>
              <a:t>: 00803060</a:t>
            </a:r>
          </a:p>
          <a:p>
            <a:pPr marL="0" indent="0">
              <a:buNone/>
            </a:pPr>
            <a:r>
              <a:rPr lang="zh-TW" altLang="en-US" sz="1800" dirty="0"/>
              <a:t>請根據你的堂會填寫電子轉賬描述 </a:t>
            </a:r>
            <a:r>
              <a:rPr lang="en-US" altLang="zh-TW" sz="1800" dirty="0"/>
              <a:t>(</a:t>
            </a:r>
            <a:r>
              <a:rPr lang="en-AU" sz="1800" dirty="0"/>
              <a:t>description): </a:t>
            </a:r>
          </a:p>
          <a:p>
            <a:pPr marL="0" indent="0">
              <a:buNone/>
            </a:pPr>
            <a:r>
              <a:rPr lang="en-AU" sz="1800" dirty="0"/>
              <a:t>	General Canto (</a:t>
            </a:r>
            <a:r>
              <a:rPr lang="zh-TW" altLang="en-US" sz="1800" dirty="0"/>
              <a:t>常用基金</a:t>
            </a:r>
            <a:r>
              <a:rPr lang="en-AU" altLang="zh-TW" sz="1800" dirty="0"/>
              <a:t>) </a:t>
            </a:r>
          </a:p>
          <a:p>
            <a:pPr marL="0" indent="0">
              <a:buNone/>
            </a:pPr>
            <a:r>
              <a:rPr lang="en-AU" altLang="zh-TW" sz="1800" dirty="0"/>
              <a:t>        </a:t>
            </a:r>
            <a:r>
              <a:rPr lang="zh-TW" altLang="en-US" sz="1800" dirty="0"/>
              <a:t>或 </a:t>
            </a:r>
            <a:r>
              <a:rPr lang="en-AU" sz="1800" dirty="0"/>
              <a:t>Mission Canto (</a:t>
            </a:r>
            <a:r>
              <a:rPr lang="zh-TW" altLang="en-US" sz="1800" dirty="0"/>
              <a:t>差傳奉獻</a:t>
            </a:r>
            <a:r>
              <a:rPr lang="en-AU" altLang="zh-TW" sz="1800" dirty="0"/>
              <a:t>)</a:t>
            </a:r>
            <a:endParaRPr lang="en-AU" sz="1800" dirty="0"/>
          </a:p>
          <a:p>
            <a:pPr marL="0" indent="0">
              <a:buNone/>
            </a:pPr>
            <a:r>
              <a:rPr lang="en-US" altLang="zh-TW" sz="1800" dirty="0"/>
              <a:t>3. </a:t>
            </a:r>
            <a:r>
              <a:rPr lang="zh-TW" altLang="en-US" sz="1800" dirty="0"/>
              <a:t>到</a:t>
            </a:r>
            <a:r>
              <a:rPr lang="en-US" altLang="zh-TW" sz="1800" dirty="0"/>
              <a:t>CCC </a:t>
            </a:r>
            <a:r>
              <a:rPr lang="zh-TW" altLang="en-US" sz="1800" dirty="0"/>
              <a:t>網站奉獻</a:t>
            </a:r>
            <a:endParaRPr lang="en-US" altLang="zh-TW" sz="1800" dirty="0"/>
          </a:p>
          <a:p>
            <a:pPr marL="0" indent="0">
              <a:buNone/>
            </a:pPr>
            <a:r>
              <a:rPr lang="en-AU" sz="1800" dirty="0">
                <a:hlinkClick r:id="rId2"/>
              </a:rPr>
              <a:t>https://www.chinesechristianchurch.org.au/giving/</a:t>
            </a:r>
            <a:r>
              <a:rPr lang="en-AU" sz="1800" dirty="0"/>
              <a:t> </a:t>
            </a:r>
            <a:endParaRPr lang="en-US" altLang="zh-TW" sz="1800" dirty="0"/>
          </a:p>
          <a:p>
            <a:pPr marL="0" indent="0">
              <a:buNone/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4834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0">
        <p14:prism dir="u" isContent="1"/>
      </p:transition>
    </mc:Choice>
    <mc:Fallback xmlns="">
      <p:transition spd="slow" advClick="0" advTm="30000">
        <p:fade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1CEF76-AB5E-4EED-BF74-976D57D04A61}" type="slidenum">
              <a:rPr lang="en-AU"/>
              <a:pPr>
                <a:defRPr/>
              </a:pPr>
              <a:t>101</a:t>
            </a:fld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6938962" y="764704"/>
            <a:ext cx="1724025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6000" dirty="0">
                <a:latin typeface="HanWangYenHeavy" pitchFamily="18" charset="-120"/>
                <a:ea typeface="HanWangYenHeavy" pitchFamily="18" charset="-120"/>
                <a:cs typeface="+mn-cs"/>
              </a:rPr>
              <a:t>奉獻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1681" y="4293096"/>
            <a:ext cx="6429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800" dirty="0"/>
              <a:t>將心給我</a:t>
            </a:r>
            <a:endParaRPr lang="zh-TW" altLang="en-US" sz="4800" spc="600" dirty="0">
              <a:latin typeface="HanWangYenHeavy" panose="02020300000000000000" pitchFamily="18" charset="-120"/>
              <a:ea typeface="HanWangYenHeavy" panose="02020300000000000000" pitchFamily="18" charset="-120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假若我有無限智慧，</a:t>
            </a: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我甘棄主腳下，</a:t>
            </a:r>
            <a:endParaRPr lang="en-AU" altLang="zh-TW" sz="5400" dirty="0">
              <a:latin typeface="HanWangYenLight" pitchFamily="18" charset="-120"/>
              <a:ea typeface="HanWangYenLight" pitchFamily="18" charset="-120"/>
            </a:endParaRP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Lord if my wisdom had no bound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I’d put it at Your feet.</a:t>
            </a:r>
          </a:p>
          <a:p>
            <a:pPr algn="ctr"/>
            <a:endParaRPr lang="zh-TW" altLang="en-US" sz="4400" dirty="0"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V1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102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1140241351"/>
      </p:ext>
    </p:extLst>
  </p:cSld>
  <p:clrMapOvr>
    <a:masterClrMapping/>
  </p:clrMapOvr>
  <p:transition>
    <p:cut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假若我有財物滿貫，</a:t>
            </a: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我交給主手中，</a:t>
            </a:r>
            <a:endParaRPr lang="en-AU" altLang="zh-TW" sz="5400" dirty="0">
              <a:latin typeface="HanWangYenLight" pitchFamily="18" charset="-120"/>
              <a:ea typeface="HanWangYenLight" pitchFamily="18" charset="-120"/>
            </a:endParaRP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Lord if my riches overflowed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I’d put them in Your hands. </a:t>
            </a:r>
          </a:p>
          <a:p>
            <a:pPr algn="ctr"/>
            <a:endParaRPr lang="zh-TW" altLang="en-US" sz="54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V2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103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981805636"/>
      </p:ext>
    </p:extLst>
  </p:cSld>
  <p:clrMapOvr>
    <a:masterClrMapping/>
  </p:clrMapOvr>
  <p:transition>
    <p:cut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我願這生獻呈為祢，</a:t>
            </a: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願明白祢心意，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I’ll give my life wholly to You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So I can know Your will.</a:t>
            </a:r>
          </a:p>
          <a:p>
            <a:pPr algn="ctr"/>
            <a:endParaRPr lang="zh-TW" altLang="en-US" sz="54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V3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104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1366744805"/>
      </p:ext>
    </p:extLst>
  </p:cSld>
  <p:clrMapOvr>
    <a:masterClrMapping/>
  </p:clrMapOvr>
  <p:transition>
    <p:cut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「不用獻我財物智慧，</a:t>
            </a:r>
            <a:endParaRPr lang="en-AU" altLang="zh-TW" sz="5400" dirty="0">
              <a:latin typeface="HanWangYenLight" pitchFamily="18" charset="-120"/>
              <a:ea typeface="HanWangYenLight" pitchFamily="18" charset="-120"/>
            </a:endParaRP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將心給我！」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“There isn’t anything I want 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more than your heart.”</a:t>
            </a:r>
          </a:p>
          <a:p>
            <a:pPr algn="ctr"/>
            <a:endParaRPr lang="en-US" altLang="zh-TW" sz="4400" dirty="0">
              <a:ea typeface="HanWangYenLight" pitchFamily="18" charset="-120"/>
            </a:endParaRPr>
          </a:p>
          <a:p>
            <a:pPr algn="ctr"/>
            <a:endParaRPr lang="zh-TW" altLang="en-US" sz="54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V4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105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361656682"/>
      </p:ext>
    </p:extLst>
  </p:cSld>
  <p:clrMapOvr>
    <a:masterClrMapping/>
  </p:clrMapOvr>
  <p:transition>
    <p:cut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假若我有無限智慧，</a:t>
            </a: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我甘棄主腳下，</a:t>
            </a:r>
            <a:endParaRPr lang="en-AU" altLang="zh-TW" sz="5400" dirty="0">
              <a:latin typeface="HanWangYenLight" pitchFamily="18" charset="-120"/>
              <a:ea typeface="HanWangYenLight" pitchFamily="18" charset="-120"/>
            </a:endParaRP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Lord if my wisdom had no bound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I’d put it at Your feet.</a:t>
            </a:r>
          </a:p>
          <a:p>
            <a:pPr algn="ctr"/>
            <a:endParaRPr lang="zh-TW" altLang="en-US" sz="4400" dirty="0"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V1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106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2710824116"/>
      </p:ext>
    </p:extLst>
  </p:cSld>
  <p:clrMapOvr>
    <a:masterClrMapping/>
  </p:clrMapOvr>
  <p:transition>
    <p:cut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假若我有財物滿貫，</a:t>
            </a: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我交給主手中，</a:t>
            </a:r>
            <a:endParaRPr lang="en-AU" altLang="zh-TW" sz="5400" dirty="0">
              <a:latin typeface="HanWangYenLight" pitchFamily="18" charset="-120"/>
              <a:ea typeface="HanWangYenLight" pitchFamily="18" charset="-120"/>
            </a:endParaRP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Lord if my riches overflowed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I’d put them in Your hands. </a:t>
            </a:r>
          </a:p>
          <a:p>
            <a:pPr algn="ctr"/>
            <a:endParaRPr lang="zh-TW" altLang="en-US" sz="54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V2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107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1761483914"/>
      </p:ext>
    </p:extLst>
  </p:cSld>
  <p:clrMapOvr>
    <a:masterClrMapping/>
  </p:clrMapOvr>
  <p:transition>
    <p:cut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我願這生獻呈為祢，</a:t>
            </a: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願明白祢心意，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I’ll give my life wholly to You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So I can know Your will.</a:t>
            </a:r>
          </a:p>
          <a:p>
            <a:pPr algn="ctr"/>
            <a:endParaRPr lang="zh-TW" altLang="en-US" sz="54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V3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108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3023924021"/>
      </p:ext>
    </p:extLst>
  </p:cSld>
  <p:clrMapOvr>
    <a:masterClrMapping/>
  </p:clrMapOvr>
  <p:transition>
    <p:cut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「不用獻我財物智慧，</a:t>
            </a:r>
            <a:endParaRPr lang="en-AU" altLang="zh-TW" sz="5400" dirty="0">
              <a:latin typeface="HanWangYenLight" pitchFamily="18" charset="-120"/>
              <a:ea typeface="HanWangYenLight" pitchFamily="18" charset="-120"/>
            </a:endParaRPr>
          </a:p>
          <a:p>
            <a:pPr algn="ctr"/>
            <a:r>
              <a:rPr lang="zh-TW" altLang="en-US" sz="5400" dirty="0">
                <a:latin typeface="HanWangYenLight" pitchFamily="18" charset="-120"/>
                <a:ea typeface="HanWangYenLight" pitchFamily="18" charset="-120"/>
              </a:rPr>
              <a:t>將心給我！」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“There isn’t anything I want </a:t>
            </a:r>
          </a:p>
          <a:p>
            <a:pPr algn="ctr"/>
            <a:r>
              <a:rPr lang="en-US" altLang="zh-TW" sz="4400" dirty="0">
                <a:ea typeface="HanWangYenLight" pitchFamily="18" charset="-120"/>
              </a:rPr>
              <a:t>more than your heart.”</a:t>
            </a:r>
          </a:p>
          <a:p>
            <a:pPr algn="ctr"/>
            <a:endParaRPr lang="en-US" altLang="zh-TW" sz="4400" dirty="0">
              <a:ea typeface="HanWangYenLight" pitchFamily="18" charset="-120"/>
            </a:endParaRPr>
          </a:p>
          <a:p>
            <a:pPr algn="ctr"/>
            <a:endParaRPr lang="zh-TW" altLang="en-US" sz="54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V4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109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517232"/>
            <a:ext cx="67687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曲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吳秉堅 詞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: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翁慧韻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《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齊唱新歌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5 》©  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香港基督徒音樂事工協會</a:t>
            </a: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(ACM)</a:t>
            </a:r>
            <a:r>
              <a:rPr lang="zh-TW" altLang="en-US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版權所有</a:t>
            </a:r>
            <a:endParaRPr lang="en-US" sz="20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4941168"/>
            <a:ext cx="6429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spc="6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將心給我</a:t>
            </a:r>
          </a:p>
        </p:txBody>
      </p:sp>
    </p:spTree>
    <p:extLst>
      <p:ext uri="{BB962C8B-B14F-4D97-AF65-F5344CB8AC3E}">
        <p14:creationId xmlns:p14="http://schemas.microsoft.com/office/powerpoint/2010/main" val="3773637050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4845347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和撒那</a:t>
            </a:r>
            <a:r>
              <a:rPr lang="en-AU" sz="3200" dirty="0"/>
              <a:t>Hosanna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000" dirty="0"/>
              <a:t>曲</a:t>
            </a:r>
            <a:r>
              <a:rPr lang="en-US" altLang="zh-TW" sz="2000" dirty="0"/>
              <a:t>: Carl Tuttle </a:t>
            </a:r>
            <a:r>
              <a:rPr lang="zh-TW" altLang="en-US" sz="2000" dirty="0"/>
              <a:t>詞</a:t>
            </a:r>
            <a:r>
              <a:rPr lang="en-US" altLang="zh-TW" sz="2000" dirty="0"/>
              <a:t>: </a:t>
            </a:r>
            <a:r>
              <a:rPr lang="zh-TW" altLang="en-US" sz="2000" dirty="0"/>
              <a:t>經文摘編</a:t>
            </a:r>
            <a:r>
              <a:rPr lang="en-US" altLang="zh-TW" sz="2000" dirty="0"/>
              <a:t>~</a:t>
            </a:r>
            <a:r>
              <a:rPr lang="zh-TW" altLang="en-US" sz="2000" dirty="0"/>
              <a:t>馬太福音</a:t>
            </a:r>
            <a:r>
              <a:rPr lang="en-US" altLang="zh-TW" sz="2000" dirty="0"/>
              <a:t>21:9 《</a:t>
            </a:r>
            <a:r>
              <a:rPr lang="zh-TW" altLang="en-US" sz="2000" dirty="0"/>
              <a:t>讚之歌</a:t>
            </a:r>
            <a:r>
              <a:rPr lang="en-US" altLang="zh-TW" sz="2000" dirty="0"/>
              <a:t>3─</a:t>
            </a:r>
            <a:r>
              <a:rPr lang="zh-TW" altLang="en-US" sz="2000" dirty="0"/>
              <a:t>和撒拿</a:t>
            </a:r>
            <a:r>
              <a:rPr lang="en-US" altLang="zh-TW" sz="2000" dirty="0"/>
              <a:t>》© </a:t>
            </a:r>
            <a:r>
              <a:rPr lang="zh-TW" altLang="en-US" sz="2000" dirty="0"/>
              <a:t>中文譯作 財團法人基督教以琳書房版權所有	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齊來高舉我主我神，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願榮耀歸萬王之王。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Be exalted, oh Lord my God; 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Glory to the King of kings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C2b</a:t>
            </a:r>
          </a:p>
        </p:txBody>
      </p:sp>
    </p:spTree>
    <p:extLst>
      <p:ext uri="{BB962C8B-B14F-4D97-AF65-F5344CB8AC3E}">
        <p14:creationId xmlns:p14="http://schemas.microsoft.com/office/powerpoint/2010/main" val="4040763274"/>
      </p:ext>
    </p:extLst>
  </p:cSld>
  <p:clrMapOvr>
    <a:masterClrMapping/>
  </p:clrMapOvr>
  <p:transition>
    <p:cut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539B49-70C6-4A11-9725-6479E4E3348B}" type="slidenum">
              <a:rPr lang="en-AU"/>
              <a:pPr>
                <a:defRPr/>
              </a:pPr>
              <a:t>110</a:t>
            </a:fld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1745432" y="2420888"/>
            <a:ext cx="6635700" cy="1169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7000" b="1" kern="1500" spc="800" dirty="0">
                <a:latin typeface="HanWangYenLight" pitchFamily="18" charset="-120"/>
                <a:ea typeface="HanWangYenLight" pitchFamily="18" charset="-120"/>
              </a:rPr>
              <a:t>歡迎新來賓</a:t>
            </a:r>
            <a:endParaRPr lang="en-AU" sz="7000" b="1" kern="1500" spc="8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9184" y="1268760"/>
            <a:ext cx="6528196" cy="70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4000" b="1" kern="1500" spc="800" dirty="0">
                <a:latin typeface="HanWangYenLight" pitchFamily="18" charset="-120"/>
                <a:ea typeface="HanWangYenLight" pitchFamily="18" charset="-120"/>
                <a:cs typeface="+mn-cs"/>
              </a:rPr>
              <a:t>W e l c o m e</a:t>
            </a:r>
            <a:endParaRPr lang="en-AU" sz="4000" b="1" kern="1500" spc="800" dirty="0">
              <a:latin typeface="HanWangYenLight" pitchFamily="18" charset="-120"/>
              <a:ea typeface="HanWangYenLight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76302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BE756-ECBE-4215-A20B-8059BAF0590B}" type="slidenum">
              <a:rPr lang="en-AU"/>
              <a:pPr>
                <a:defRPr/>
              </a:pPr>
              <a:t>111</a:t>
            </a:fld>
            <a:endParaRPr lang="en-AU" dirty="0"/>
          </a:p>
        </p:txBody>
      </p:sp>
      <p:sp>
        <p:nvSpPr>
          <p:cNvPr id="49162" name="TextBox 11"/>
          <p:cNvSpPr txBox="1">
            <a:spLocks noChangeArrowheads="1"/>
          </p:cNvSpPr>
          <p:nvPr/>
        </p:nvSpPr>
        <p:spPr bwMode="auto">
          <a:xfrm>
            <a:off x="3851920" y="2060848"/>
            <a:ext cx="22367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8000" b="1" dirty="0">
                <a:latin typeface="HanWangYenLight" pitchFamily="18" charset="-120"/>
                <a:ea typeface="HanWangYenLight" pitchFamily="18" charset="-120"/>
              </a:rPr>
              <a:t>報告</a:t>
            </a:r>
            <a:endParaRPr lang="en-AU" sz="8000" b="1" dirty="0">
              <a:latin typeface="HanWangYenLight" pitchFamily="18" charset="-120"/>
              <a:ea typeface="HanWangYenLight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503532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57250"/>
            <a:ext cx="4211156" cy="51435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B8B74B-AF40-425D-AB44-EC2A64E33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0329" y="984829"/>
            <a:ext cx="3733482" cy="1090538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bg1"/>
                </a:solidFill>
              </a:rPr>
              <a:t>代 禱 事 項</a:t>
            </a:r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21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11214"/>
            <a:ext cx="3750329" cy="405072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09488-0E43-4009-BDF9-775661D94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157" y="1775167"/>
            <a:ext cx="4347470" cy="4040945"/>
          </a:xfrm>
        </p:spPr>
        <p:txBody>
          <a:bodyPr anchor="ctr">
            <a:no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zh-TW" altLang="en-US" sz="1650" dirty="0">
                <a:solidFill>
                  <a:schemeClr val="bg1"/>
                </a:solidFill>
              </a:rPr>
              <a:t>紀 念 新 型 冠 狀 病 毒 疫 情 在 世 界 各 地 爆 發 ， 求 主 幫 助 世 界 各 地 政 府 </a:t>
            </a:r>
            <a:r>
              <a:rPr lang="en-US" altLang="zh-TW" sz="1650" dirty="0">
                <a:solidFill>
                  <a:schemeClr val="bg1"/>
                </a:solidFill>
              </a:rPr>
              <a:t>( </a:t>
            </a:r>
            <a:r>
              <a:rPr lang="zh-TW" altLang="en-US" sz="1650" dirty="0">
                <a:solidFill>
                  <a:schemeClr val="bg1"/>
                </a:solidFill>
              </a:rPr>
              <a:t>特 別 是 澳 洲 及 歐 洲 各 國 政 府 </a:t>
            </a:r>
            <a:r>
              <a:rPr lang="en-US" altLang="zh-TW" sz="1650" dirty="0">
                <a:solidFill>
                  <a:schemeClr val="bg1"/>
                </a:solidFill>
              </a:rPr>
              <a:t>) </a:t>
            </a:r>
            <a:r>
              <a:rPr lang="zh-TW" altLang="en-US" sz="1650" dirty="0">
                <a:solidFill>
                  <a:schemeClr val="bg1"/>
                </a:solidFill>
              </a:rPr>
              <a:t>能 遏 止 疫 情 繼 續 擴 散 ； 求 主 保 守 所 有 醫 護 人 員 健 康 ， 有 力 照 顧 病 患 者 ， 更 幫 助 各 地 醫 療 專 家 盡 早 研 發 疫 苗。</a:t>
            </a:r>
            <a:endParaRPr lang="en-AU" altLang="zh-TW" sz="1650" dirty="0">
              <a:solidFill>
                <a:schemeClr val="bg1"/>
              </a:solidFill>
            </a:endParaRPr>
          </a:p>
          <a:p>
            <a:pPr marL="385763" indent="-385763">
              <a:buFont typeface="+mj-lt"/>
              <a:buAutoNum type="arabicPeriod"/>
            </a:pPr>
            <a:endParaRPr lang="en-AU" altLang="zh-TW" sz="1650" dirty="0">
              <a:solidFill>
                <a:schemeClr val="bg1"/>
              </a:solidFill>
            </a:endParaRPr>
          </a:p>
          <a:p>
            <a:pPr marL="385763" indent="-385763">
              <a:buFont typeface="+mj-lt"/>
              <a:buAutoNum type="arabicPeriod"/>
            </a:pPr>
            <a:r>
              <a:rPr lang="zh-TW" altLang="en-US" sz="1650" dirty="0">
                <a:solidFill>
                  <a:schemeClr val="bg1"/>
                </a:solidFill>
              </a:rPr>
              <a:t>在 疫 症 期 間 ， 讓 我 們 同 心 祈 求 主 幫 助 我 們 信 徒 之 間 ， 能 繼 續 彼 此 關 顧 ， 縱 然 不 能 親 身 見 面 ， 仍 然 彼 此 代 禱 關 懷。 讓 我 們 在 此 艱 難 時 刻， 一 起 彼 此 認 罪 ， 互 相 代 求 ， 使 我 們 可 以 得 醫 治。 義 人 祈 禱 所 發 的 力 量 ， 是 大 有 功 效 的。</a:t>
            </a:r>
            <a:endParaRPr lang="en-AU" altLang="zh-TW" sz="165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F834BF-77B5-401F-95AD-B237E0500251}"/>
              </a:ext>
            </a:extLst>
          </p:cNvPr>
          <p:cNvSpPr/>
          <p:nvPr/>
        </p:nvSpPr>
        <p:spPr>
          <a:xfrm>
            <a:off x="-7307" y="857251"/>
            <a:ext cx="9151307" cy="51348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17E618B-B5C8-4DC7-A19B-C5DCC875836E}"/>
              </a:ext>
            </a:extLst>
          </p:cNvPr>
          <p:cNvSpPr txBox="1">
            <a:spLocks/>
          </p:cNvSpPr>
          <p:nvPr/>
        </p:nvSpPr>
        <p:spPr>
          <a:xfrm>
            <a:off x="165920" y="1857692"/>
            <a:ext cx="8566543" cy="354986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如果你在崇拜時需要任何技術支援，可以聯絡以下弟兄姊妹：</a:t>
            </a:r>
            <a:endParaRPr kumimoji="0" lang="en-AU" altLang="zh-TW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DFKai-SB" panose="03000509000000000000" pitchFamily="65" charset="-120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吳芷茵姊妹 </a:t>
            </a:r>
            <a:r>
              <a:rPr kumimoji="0" lang="en-AU" altLang="zh-TW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Bithiah</a:t>
            </a:r>
            <a:r>
              <a:rPr kumimoji="0" lang="en-AU" altLang="zh-TW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: 0423 838 182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江愷弟兄 </a:t>
            </a:r>
            <a:r>
              <a:rPr kumimoji="0" lang="en-AU" altLang="zh-TW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Jack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: 0491 751 802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Rain: 0403 587 373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胡詠詩姊妹 </a:t>
            </a:r>
            <a:r>
              <a:rPr kumimoji="0" lang="en-AU" altLang="zh-TW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Vince: 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0424 817 092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TW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DFKai-SB" panose="03000509000000000000" pitchFamily="65" charset="-120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FKai-SB" panose="03000509000000000000" pitchFamily="65" charset="-120"/>
                <a:cs typeface="+mn-cs"/>
              </a:rPr>
              <a:t>如果你聽不到現在播放的背景音樂，請你盡快聯絡我們的技術支援隊。</a:t>
            </a:r>
            <a:endParaRPr kumimoji="0" lang="en-AU" altLang="zh-TW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DFKai-SB" panose="03000509000000000000" pitchFamily="65" charset="-120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AU" altLang="zh-TW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</a:br>
            <a:endParaRPr kumimoji="0" lang="en-AU" altLang="zh-TW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AU" altLang="zh-TW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35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6BE756-ECBE-4215-A20B-8059BAF0590B}" type="slidenum">
              <a:rPr kumimoji="0" lang="en-A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113</a:t>
            </a:fld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162" name="TextBox 11"/>
          <p:cNvSpPr txBox="1">
            <a:spLocks noChangeArrowheads="1"/>
          </p:cNvSpPr>
          <p:nvPr/>
        </p:nvSpPr>
        <p:spPr bwMode="auto">
          <a:xfrm>
            <a:off x="3851920" y="2060848"/>
            <a:ext cx="22367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報告</a:t>
            </a:r>
            <a:endParaRPr kumimoji="0" lang="en-AU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anWangYenLight" pitchFamily="18" charset="-120"/>
              <a:ea typeface="HanWangYenLight" pitchFamily="18" charset="-120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BA7293-55B4-4B6F-A6B0-5483A9C9D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54" y="0"/>
            <a:ext cx="9144000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0355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1CEF76-AB5E-4EED-BF74-976D57D04A61}" type="slidenum">
              <a:rPr lang="en-AU"/>
              <a:pPr>
                <a:defRPr/>
              </a:pPr>
              <a:t>114</a:t>
            </a:fld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696557"/>
            <a:ext cx="2492990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6000" b="1" dirty="0">
                <a:latin typeface="HanWangYenLight" pitchFamily="18" charset="-120"/>
                <a:ea typeface="HanWangYenLight" pitchFamily="18" charset="-120"/>
              </a:rPr>
              <a:t>回應詩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4520" y="4581128"/>
            <a:ext cx="65444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zh-TW" altLang="en-US" sz="4800" dirty="0"/>
              <a:t>主必保守我</a:t>
            </a:r>
            <a:endParaRPr lang="ja-JP" altLang="en-US" sz="4800" spc="600" dirty="0">
              <a:latin typeface="HanWangYenHeavy" panose="02020300000000000000" pitchFamily="18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5380" y="2831203"/>
            <a:ext cx="6423554" cy="63094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lvl="1" indent="-342900" algn="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3500" spc="-150" dirty="0">
                <a:latin typeface="HanWangYenHeavy" pitchFamily="18" charset="-120"/>
                <a:ea typeface="HanWangYenHeavy" pitchFamily="18" charset="-120"/>
                <a:cs typeface="+mn-cs"/>
              </a:rPr>
              <a:t>Hymns of Life </a:t>
            </a:r>
            <a:r>
              <a:rPr lang="en-US" sz="3500" dirty="0" err="1">
                <a:latin typeface="HanWangYenHeavy" pitchFamily="18" charset="-120"/>
                <a:ea typeface="HanWangYenHeavy" pitchFamily="18" charset="-120"/>
                <a:cs typeface="+mn-cs"/>
              </a:rPr>
              <a:t>生命聖詩</a:t>
            </a:r>
            <a:r>
              <a:rPr lang="zh-TW" altLang="en-US" sz="3500" dirty="0">
                <a:latin typeface="HanWangYenHeavy" pitchFamily="18" charset="-120"/>
                <a:ea typeface="HanWangYenHeavy" pitchFamily="18" charset="-120"/>
                <a:cs typeface="+mn-cs"/>
              </a:rPr>
              <a:t> </a:t>
            </a:r>
            <a:r>
              <a:rPr lang="en-AU" altLang="zh-TW" sz="3500" dirty="0">
                <a:latin typeface="HanWangYenHeavy" pitchFamily="18" charset="-120"/>
                <a:ea typeface="HanWangYenHeavy" pitchFamily="18" charset="-120"/>
              </a:rPr>
              <a:t>276</a:t>
            </a:r>
            <a:r>
              <a:rPr lang="en-US" altLang="zh-TW" sz="3500" dirty="0">
                <a:latin typeface="HanWangYenHeavy" pitchFamily="18" charset="-120"/>
                <a:ea typeface="HanWangYenHeavy" pitchFamily="18" charset="-120"/>
                <a:cs typeface="+mn-cs"/>
              </a:rPr>
              <a:t> </a:t>
            </a:r>
            <a:r>
              <a:rPr lang="en-US" sz="3500" dirty="0">
                <a:latin typeface="HanWangYenHeavy" pitchFamily="18" charset="-120"/>
                <a:ea typeface="HanWangYenHeavy" pitchFamily="18" charset="-120"/>
                <a:cs typeface="+mn-cs"/>
              </a:rPr>
              <a:t>首</a:t>
            </a:r>
          </a:p>
        </p:txBody>
      </p:sp>
    </p:spTree>
    <p:extLst>
      <p:ext uri="{BB962C8B-B14F-4D97-AF65-F5344CB8AC3E}">
        <p14:creationId xmlns:p14="http://schemas.microsoft.com/office/powerpoint/2010/main" val="279346391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有時我怕信心失喪，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主能保守我；</a:t>
            </a: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When I fear my faith will fail, </a:t>
            </a: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Christ will hold me fast;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V1a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115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6244430"/>
      </p:ext>
    </p:extLst>
  </p:cSld>
  <p:clrMapOvr>
    <a:masterClrMapping/>
  </p:clrMapOvr>
  <p:transition>
    <p:cut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每當誘惑甚難抵擋，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主能保守我。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When the tempter would prevail, </a:t>
            </a: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He can hold me fast.</a:t>
            </a:r>
            <a:endParaRPr lang="en-AU" altLang="zh-TW" sz="4400" dirty="0">
              <a:ea typeface="HanWangYenLight" pitchFamily="18" charset="-120"/>
            </a:endParaRPr>
          </a:p>
          <a:p>
            <a:pPr algn="ctr"/>
            <a:endParaRPr lang="en-AU" altLang="zh-TW" sz="54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V1b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116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1035575"/>
      </p:ext>
    </p:extLst>
  </p:cSld>
  <p:clrMapOvr>
    <a:masterClrMapping/>
  </p:clrMapOvr>
  <p:transition>
    <p:cut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主必保守我，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主必保守我，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me fast,</a:t>
            </a: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me fast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sz="2400" b="1" dirty="0">
                <a:solidFill>
                  <a:schemeClr val="bg1"/>
                </a:solidFill>
              </a:rPr>
              <a:t>C1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117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5560484"/>
      </p:ext>
    </p:extLst>
  </p:cSld>
  <p:clrMapOvr>
    <a:masterClrMapping/>
  </p:clrMapOvr>
  <p:transition>
    <p:cut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因我救主深深愛我，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主必保守我。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For my Saviour loves me so,</a:t>
            </a: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me fast.</a:t>
            </a:r>
            <a:endParaRPr lang="zh-TW" altLang="en-US" sz="4400" dirty="0">
              <a:ea typeface="HanWangYenLight" panose="02020300000000000000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sz="2400" b="1" dirty="0">
                <a:solidFill>
                  <a:schemeClr val="bg1"/>
                </a:solidFill>
              </a:rPr>
              <a:t>C2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118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6177471"/>
      </p:ext>
    </p:extLst>
  </p:cSld>
  <p:clrMapOvr>
    <a:masterClrMapping/>
  </p:clrMapOvr>
  <p:transition>
    <p:cut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救主看我珍寶一般，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主要保守我；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I am precious in His sight,</a:t>
            </a: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He will hold me fast;</a:t>
            </a:r>
            <a:endParaRPr lang="zh-TW" altLang="en-US" sz="5400" dirty="0">
              <a:ea typeface="HanWangYenLight" panose="02020300000000000000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V3a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119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5838489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讓我進入主祢的同在，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ja-JP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我與眾天使圍繞寶座敬拜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Let me enter into Your presence,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shall see all the angels 'round You worship'.</a:t>
            </a:r>
          </a:p>
          <a:p>
            <a:pPr lvl="0" algn="ctr"/>
            <a:endParaRPr lang="en-US" altLang="zh-TW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V1a</a:t>
            </a:r>
          </a:p>
        </p:txBody>
      </p:sp>
    </p:spTree>
    <p:extLst>
      <p:ext uri="{BB962C8B-B14F-4D97-AF65-F5344CB8AC3E}">
        <p14:creationId xmlns:p14="http://schemas.microsoft.com/office/powerpoint/2010/main" val="1999060301"/>
      </p:ext>
    </p:extLst>
  </p:cSld>
  <p:clrMapOvr>
    <a:masterClrMapping/>
  </p:clrMapOvr>
  <p:transition>
    <p:cut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蒙救贖者主甚喜歡，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主要保守我。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Those He saves are His delight.</a:t>
            </a:r>
          </a:p>
          <a:p>
            <a:pPr algn="ctr"/>
            <a:r>
              <a:rPr lang="en-US" altLang="zh-TW" sz="4400" dirty="0">
                <a:ea typeface="HanWangYenLight" panose="02020300000000000000" pitchFamily="18" charset="-120"/>
              </a:rPr>
              <a:t>He will hold me fast.</a:t>
            </a:r>
            <a:endParaRPr lang="zh-TW" altLang="en-US" sz="5400" dirty="0">
              <a:ea typeface="HanWangYenLight" panose="02020300000000000000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altLang="zh-TW" sz="2400" b="1" dirty="0">
                <a:solidFill>
                  <a:schemeClr val="bg1"/>
                </a:solidFill>
              </a:rPr>
              <a:t>V3b</a:t>
            </a:r>
            <a:endParaRPr lang="en-AU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120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3940999"/>
      </p:ext>
    </p:extLst>
  </p:cSld>
  <p:clrMapOvr>
    <a:masterClrMapping/>
  </p:clrMapOvr>
  <p:transition>
    <p:cut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主必保守我，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主必保守我，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me fast,</a:t>
            </a: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me fast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sz="2400" b="1" dirty="0">
                <a:solidFill>
                  <a:schemeClr val="bg1"/>
                </a:solidFill>
              </a:rPr>
              <a:t>C1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121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5128780"/>
      </p:ext>
    </p:extLst>
  </p:cSld>
  <p:clrMapOvr>
    <a:masterClrMapping/>
  </p:clrMapOvr>
  <p:transition>
    <p:cut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因我救主深深愛我，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主必保守我。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For my Saviour loves me so,</a:t>
            </a: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me fast.</a:t>
            </a:r>
            <a:endParaRPr lang="zh-TW" altLang="en-US" sz="4400" dirty="0">
              <a:ea typeface="HanWangYenLight" panose="02020300000000000000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sz="2400" b="1" dirty="0">
                <a:solidFill>
                  <a:schemeClr val="bg1"/>
                </a:solidFill>
              </a:rPr>
              <a:t>C2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122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4573950"/>
      </p:ext>
    </p:extLst>
  </p:cSld>
  <p:clrMapOvr>
    <a:masterClrMapping/>
  </p:clrMapOvr>
  <p:transition>
    <p:cut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主必保守你，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主必保守你，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you fast,</a:t>
            </a: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you fast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sz="2400" b="1" dirty="0">
                <a:solidFill>
                  <a:schemeClr val="bg1"/>
                </a:solidFill>
              </a:rPr>
              <a:t>C1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123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664903"/>
      </p:ext>
    </p:extLst>
  </p:cSld>
  <p:clrMapOvr>
    <a:masterClrMapping/>
  </p:clrMapOvr>
  <p:transition>
    <p:cut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4624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因我救主深深愛你，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zh-TW" altLang="en-US" sz="54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主必保守你。</a:t>
            </a:r>
            <a:endParaRPr lang="en-AU" altLang="zh-TW" sz="5400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For my Saviour loves you so,</a:t>
            </a:r>
          </a:p>
          <a:p>
            <a:pPr algn="ctr"/>
            <a:r>
              <a:rPr lang="en-AU" altLang="zh-TW" sz="4400" dirty="0">
                <a:ea typeface="HanWangYenLight" panose="02020300000000000000" pitchFamily="18" charset="-120"/>
              </a:rPr>
              <a:t>He will hold you fast.</a:t>
            </a:r>
            <a:endParaRPr lang="zh-TW" altLang="en-US" sz="4400" dirty="0">
              <a:ea typeface="HanWangYenLight" panose="02020300000000000000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6237312"/>
            <a:ext cx="909884" cy="461665"/>
          </a:xfrm>
          <a:prstGeom prst="rect">
            <a:avLst/>
          </a:prstGeom>
        </p:spPr>
        <p:txBody>
          <a:bodyPr/>
          <a:lstStyle/>
          <a:p>
            <a:r>
              <a:rPr lang="en-AU" sz="2400" b="1" dirty="0">
                <a:solidFill>
                  <a:schemeClr val="bg1"/>
                </a:solidFill>
              </a:rPr>
              <a:t>C2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124</a:t>
            </a:fld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630863"/>
            <a:ext cx="6768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ctr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spc="-15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Hymns of Life </a:t>
            </a:r>
            <a:r>
              <a:rPr lang="en-US" sz="2000" dirty="0" err="1">
                <a:latin typeface="HanWangYenLight" panose="02020300000000000000" pitchFamily="18" charset="-120"/>
                <a:ea typeface="HanWangYenLight" panose="02020300000000000000" pitchFamily="18" charset="-120"/>
              </a:rPr>
              <a:t>生命聖詩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altLang="zh-TW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276</a:t>
            </a:r>
            <a:r>
              <a:rPr lang="zh-TW" alt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 </a:t>
            </a:r>
            <a:r>
              <a:rPr lang="en-US" sz="2000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092" y="4896927"/>
            <a:ext cx="714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400" b="1" dirty="0"/>
              <a:t>主必保守我</a:t>
            </a:r>
            <a:endParaRPr lang="ja-JP" altLang="en-US" sz="4400" b="1" spc="600" dirty="0">
              <a:latin typeface="HanWangYenHeavy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3504519"/>
      </p:ext>
    </p:extLst>
  </p:cSld>
  <p:clrMapOvr>
    <a:masterClrMapping/>
  </p:clrMapOvr>
  <p:transition>
    <p:cut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91C26-2D2B-4CE3-A812-3447BD499175}" type="slidenum">
              <a:rPr lang="en-AU"/>
              <a:pPr>
                <a:defRPr/>
              </a:pPr>
              <a:t>125</a:t>
            </a:fld>
            <a:endParaRPr lang="en-AU" dirty="0"/>
          </a:p>
        </p:txBody>
      </p:sp>
      <p:sp>
        <p:nvSpPr>
          <p:cNvPr id="48138" name="TextBox 11"/>
          <p:cNvSpPr txBox="1">
            <a:spLocks noChangeArrowheads="1"/>
          </p:cNvSpPr>
          <p:nvPr/>
        </p:nvSpPr>
        <p:spPr bwMode="auto">
          <a:xfrm>
            <a:off x="2411760" y="2060848"/>
            <a:ext cx="52320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4000"/>
              </a:spcBef>
              <a:defRPr/>
            </a:pPr>
            <a:r>
              <a:rPr lang="en-AU" altLang="en-US" sz="8000" b="1" dirty="0">
                <a:latin typeface="HanWangYenLight" pitchFamily="18" charset="-120"/>
                <a:ea typeface="HanWangYenLight" pitchFamily="18" charset="-120"/>
              </a:rPr>
              <a:t>祝 福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60848"/>
            <a:ext cx="91439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8000" b="1" dirty="0">
                <a:latin typeface="HanWangYenLight" pitchFamily="18" charset="-120"/>
                <a:ea typeface="HanWangYenLight" pitchFamily="18" charset="-120"/>
              </a:rPr>
              <a:t>默禱．</a:t>
            </a:r>
            <a:r>
              <a:rPr lang="en-US" altLang="en-US" sz="8000" b="1" dirty="0">
                <a:latin typeface="HanWangYenLight" pitchFamily="18" charset="-120"/>
                <a:ea typeface="HanWangYenLight" pitchFamily="18" charset="-120"/>
              </a:rPr>
              <a:t>散會</a:t>
            </a:r>
          </a:p>
          <a:p>
            <a:pPr algn="ctr"/>
            <a:endParaRPr lang="en-AU" sz="8000" dirty="0">
              <a:solidFill>
                <a:schemeClr val="accent1">
                  <a:lumMod val="75000"/>
                </a:schemeClr>
              </a:solidFill>
              <a:latin typeface="HanWangYenLight" pitchFamily="18" charset="-120"/>
              <a:ea typeface="HanWangYenLight" pitchFamily="18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喔   讓我進入主祢的同在，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我要單單敬拜祢耶穌。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Oh let me enter into Your presence,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I'll worship and worship You alone.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V1b</a:t>
            </a:r>
          </a:p>
        </p:txBody>
      </p:sp>
    </p:spTree>
    <p:extLst>
      <p:ext uri="{BB962C8B-B14F-4D97-AF65-F5344CB8AC3E}">
        <p14:creationId xmlns:p14="http://schemas.microsoft.com/office/powerpoint/2010/main" val="3473964956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我要敬拜，敬拜，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敬拜我的主。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will worship, worship,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worship You alone.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zh-TW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x2</a:t>
            </a: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V1c</a:t>
            </a:r>
          </a:p>
        </p:txBody>
      </p:sp>
    </p:spTree>
    <p:extLst>
      <p:ext uri="{BB962C8B-B14F-4D97-AF65-F5344CB8AC3E}">
        <p14:creationId xmlns:p14="http://schemas.microsoft.com/office/powerpoint/2010/main" val="1144055619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0364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我要跪下，跪下，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在祢寶座前。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will bow down, bow down,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bow down to Your throne.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 </a:t>
            </a:r>
            <a:r>
              <a:rPr kumimoji="0" lang="en-AU" altLang="zh-TW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x2</a:t>
            </a: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V1d</a:t>
            </a:r>
          </a:p>
        </p:txBody>
      </p:sp>
    </p:spTree>
    <p:extLst>
      <p:ext uri="{BB962C8B-B14F-4D97-AF65-F5344CB8AC3E}">
        <p14:creationId xmlns:p14="http://schemas.microsoft.com/office/powerpoint/2010/main" val="3718100603"/>
      </p:ext>
    </p:extLst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讓我進入主祢的同在，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ja-JP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我與眾天使圍繞寶座敬拜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Let me enter into Your presence,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shall see all the angels 'round You worship'.</a:t>
            </a:r>
          </a:p>
          <a:p>
            <a:pPr lvl="0" algn="ctr"/>
            <a:endParaRPr lang="en-US" altLang="zh-TW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V1a</a:t>
            </a:r>
          </a:p>
        </p:txBody>
      </p:sp>
    </p:spTree>
    <p:extLst>
      <p:ext uri="{BB962C8B-B14F-4D97-AF65-F5344CB8AC3E}">
        <p14:creationId xmlns:p14="http://schemas.microsoft.com/office/powerpoint/2010/main" val="2837946374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喔   讓我進入主祢的同在，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我要單單敬拜祢耶穌。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Oh let me enter into Your presence,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I'll worship and worship You alone.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V1b</a:t>
            </a:r>
          </a:p>
        </p:txBody>
      </p:sp>
    </p:spTree>
    <p:extLst>
      <p:ext uri="{BB962C8B-B14F-4D97-AF65-F5344CB8AC3E}">
        <p14:creationId xmlns:p14="http://schemas.microsoft.com/office/powerpoint/2010/main" val="3592931761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我要敬拜，敬拜，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敬拜我的主。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will worship, worship,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worship You alone.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zh-TW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x2</a:t>
            </a: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V1c</a:t>
            </a:r>
          </a:p>
        </p:txBody>
      </p:sp>
    </p:spTree>
    <p:extLst>
      <p:ext uri="{BB962C8B-B14F-4D97-AF65-F5344CB8AC3E}">
        <p14:creationId xmlns:p14="http://schemas.microsoft.com/office/powerpoint/2010/main" val="3124410048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0364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我要跪下，跪下，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在祢寶座前。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will bow down, bow down,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bow down to Your throne.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 </a:t>
            </a:r>
            <a:r>
              <a:rPr kumimoji="0" lang="en-AU" altLang="zh-TW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x2</a:t>
            </a: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V1d</a:t>
            </a:r>
          </a:p>
        </p:txBody>
      </p:sp>
    </p:spTree>
    <p:extLst>
      <p:ext uri="{BB962C8B-B14F-4D97-AF65-F5344CB8AC3E}">
        <p14:creationId xmlns:p14="http://schemas.microsoft.com/office/powerpoint/2010/main" val="4106427148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1475656" y="1412776"/>
            <a:ext cx="7344816" cy="21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雪梨華人基督教會</a:t>
            </a:r>
            <a:b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</a:b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粵 語 堂 主 日 崇 拜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HanWangYenLight" pitchFamily="18" charset="-120"/>
              <a:ea typeface="HanWangYenLight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TW" sz="2800" b="0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Heavy" pitchFamily="18" charset="-120"/>
                <a:ea typeface="HanWangYenHeavy" pitchFamily="18" charset="-120"/>
                <a:cs typeface="+mn-cs"/>
              </a:rPr>
              <a:t>2020</a:t>
            </a:r>
            <a:r>
              <a:rPr kumimoji="0" lang="en-US" altLang="en-US" sz="2800" b="0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Heavy" pitchFamily="18" charset="-120"/>
                <a:ea typeface="HanWangYenHeavy" pitchFamily="18" charset="-120"/>
                <a:cs typeface="+mn-cs"/>
              </a:rPr>
              <a:t>年4月5日上午九時十五分</a:t>
            </a: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anWangYenHeavy" pitchFamily="18" charset="-120"/>
              <a:ea typeface="HanWangYenHeavy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TW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請肅靜預備崇拜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anWangYenLight" pitchFamily="18" charset="-120"/>
              <a:ea typeface="HanWangYenLight" pitchFamily="18" charset="-120"/>
              <a:cs typeface="+mn-cs"/>
            </a:endParaRPr>
          </a:p>
        </p:txBody>
      </p:sp>
      <p:pic>
        <p:nvPicPr>
          <p:cNvPr id="3" name="Picture 2" descr="graphics_phone.jpg">
            <a:extLst>
              <a:ext uri="{FF2B5EF4-FFF2-40B4-BE49-F238E27FC236}">
                <a16:creationId xmlns:a16="http://schemas.microsoft.com/office/drawing/2014/main" id="{B36B68F8-3DFC-4B4D-8B5F-3FF55C849B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94844" y="3789040"/>
            <a:ext cx="785268" cy="785268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FE0586F-F264-4C11-9B21-D7285E534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73" y="183655"/>
            <a:ext cx="838037" cy="122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14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讓我進入主祢的榮耀，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我在祢聖潔光中被祢得著。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Let me enter into Your Glory,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shall live in Your holy presence worship.</a:t>
            </a:r>
          </a:p>
          <a:p>
            <a:pPr lvl="0" algn="ctr"/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V2a</a:t>
            </a:r>
          </a:p>
        </p:txBody>
      </p:sp>
    </p:spTree>
    <p:extLst>
      <p:ext uri="{BB962C8B-B14F-4D97-AF65-F5344CB8AC3E}">
        <p14:creationId xmlns:p14="http://schemas.microsoft.com/office/powerpoint/2010/main" val="2708614339"/>
      </p:ext>
    </p:extLst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喔  讓我進入主祢的榮耀，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我要單單為主祢而活。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Oh let me enter into Your Glory,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will live and live for You alone.</a:t>
            </a:r>
          </a:p>
          <a:p>
            <a:pPr lvl="0" algn="ctr"/>
            <a:endParaRPr lang="en-US" altLang="zh-TW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V2b</a:t>
            </a:r>
          </a:p>
        </p:txBody>
      </p:sp>
    </p:spTree>
    <p:extLst>
      <p:ext uri="{BB962C8B-B14F-4D97-AF65-F5344CB8AC3E}">
        <p14:creationId xmlns:p14="http://schemas.microsoft.com/office/powerpoint/2010/main" val="1941012553"/>
      </p:ext>
    </p:extLst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頌讚榮耀，榮耀，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榮耀歸羔羊。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sing glory, glory,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glory to the Lamb. (x2)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V2c</a:t>
            </a:r>
          </a:p>
        </p:txBody>
      </p:sp>
    </p:spTree>
    <p:extLst>
      <p:ext uri="{BB962C8B-B14F-4D97-AF65-F5344CB8AC3E}">
        <p14:creationId xmlns:p14="http://schemas.microsoft.com/office/powerpoint/2010/main" val="455894374"/>
      </p:ext>
    </p:extLst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TW" altLang="en-US" sz="4400" dirty="0">
                <a:ea typeface="新細明體" panose="02020500000000000000" pitchFamily="18" charset="-120"/>
              </a:rPr>
              <a:t>進入祢的同在</a:t>
            </a:r>
            <a:r>
              <a:rPr lang="en-US" altLang="zh-TW" sz="3200" b="1" dirty="0"/>
              <a:t>E</a:t>
            </a:r>
            <a:r>
              <a:rPr lang="en-US" sz="3200" b="1" dirty="0"/>
              <a:t>nter into Your presence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zh-TW" altLang="en-US" sz="2000" dirty="0">
                <a:ea typeface="新細明體" panose="02020500000000000000" pitchFamily="18" charset="-120"/>
              </a:rPr>
              <a:t>曲</a:t>
            </a:r>
            <a:r>
              <a:rPr lang="en-US" altLang="zh-TW" sz="2000" dirty="0">
                <a:ea typeface="新細明體" panose="02020500000000000000" pitchFamily="18" charset="-120"/>
              </a:rPr>
              <a:t>﹑</a:t>
            </a:r>
            <a:r>
              <a:rPr lang="zh-TW" altLang="en-US" sz="2000" dirty="0">
                <a:ea typeface="新細明體" panose="02020500000000000000" pitchFamily="18" charset="-120"/>
              </a:rPr>
              <a:t>詞</a:t>
            </a:r>
            <a:r>
              <a:rPr lang="en-US" altLang="zh-TW" sz="2000" dirty="0">
                <a:ea typeface="新細明體" panose="02020500000000000000" pitchFamily="18" charset="-120"/>
              </a:rPr>
              <a:t>: </a:t>
            </a:r>
            <a:r>
              <a:rPr lang="zh-TW" altLang="en-US" sz="2000" dirty="0">
                <a:ea typeface="新細明體" panose="02020500000000000000" pitchFamily="18" charset="-120"/>
              </a:rPr>
              <a:t>劉榮神 </a:t>
            </a:r>
            <a:r>
              <a:rPr lang="en-US" altLang="zh-TW" sz="2000" dirty="0">
                <a:ea typeface="新細明體" panose="02020500000000000000" pitchFamily="18" charset="-120"/>
              </a:rPr>
              <a:t>《</a:t>
            </a:r>
            <a:r>
              <a:rPr lang="zh-TW" altLang="en-US" sz="2000" dirty="0">
                <a:ea typeface="新細明體" panose="02020500000000000000" pitchFamily="18" charset="-120"/>
              </a:rPr>
              <a:t>全新的你</a:t>
            </a:r>
            <a:r>
              <a:rPr lang="en-US" altLang="zh-TW" sz="2000" dirty="0">
                <a:ea typeface="新細明體" panose="02020500000000000000" pitchFamily="18" charset="-120"/>
              </a:rPr>
              <a:t>》</a:t>
            </a:r>
            <a:r>
              <a:rPr lang="zh-TW" altLang="en-US" sz="2000" dirty="0">
                <a:ea typeface="新細明體" panose="02020500000000000000" pitchFamily="18" charset="-120"/>
              </a:rPr>
              <a:t>讚美之泉音樂事工版權所有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頌讚聖潔，聖潔，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聖潔的真神。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sing holy, holy,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holy is the Lord. (x2)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V2d</a:t>
            </a:r>
          </a:p>
        </p:txBody>
      </p:sp>
    </p:spTree>
    <p:extLst>
      <p:ext uri="{BB962C8B-B14F-4D97-AF65-F5344CB8AC3E}">
        <p14:creationId xmlns:p14="http://schemas.microsoft.com/office/powerpoint/2010/main" val="2974319219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91568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你的信實廣大，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我神我天父，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faithfulness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O God my Father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V1a</a:t>
            </a:r>
          </a:p>
        </p:txBody>
      </p:sp>
    </p:spTree>
    <p:extLst>
      <p:ext uri="{BB962C8B-B14F-4D97-AF65-F5344CB8AC3E}">
        <p14:creationId xmlns:p14="http://schemas.microsoft.com/office/powerpoint/2010/main" val="426397016"/>
      </p:ext>
    </p:extLst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91568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在你永遠沒有轉動影兒；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There is no shadow of turning with Thee; 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V1b</a:t>
            </a:r>
          </a:p>
        </p:txBody>
      </p:sp>
    </p:spTree>
    <p:extLst>
      <p:ext uri="{BB962C8B-B14F-4D97-AF65-F5344CB8AC3E}">
        <p14:creationId xmlns:p14="http://schemas.microsoft.com/office/powerpoint/2010/main" val="353691970"/>
      </p:ext>
    </p:extLst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永不改變，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父神每天施憐憫，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Thou 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chang-est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 not</a:t>
            </a:r>
            <a:r>
              <a:rPr lang="en-AU" altLang="zh-TW" sz="5400" dirty="0">
                <a:solidFill>
                  <a:prstClr val="white"/>
                </a:solidFill>
                <a:ea typeface="新細明體" panose="02020500000000000000" pitchFamily="18" charset="-120"/>
              </a:rPr>
              <a:t>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Thy compassions they fail not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V1c</a:t>
            </a:r>
          </a:p>
        </p:txBody>
      </p:sp>
    </p:spTree>
    <p:extLst>
      <p:ext uri="{BB962C8B-B14F-4D97-AF65-F5344CB8AC3E}">
        <p14:creationId xmlns:p14="http://schemas.microsoft.com/office/powerpoint/2010/main" val="1724788055"/>
      </p:ext>
    </p:extLst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無始無終上主，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施恩不盡。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As Thou hast been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Thou forever wilt be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V1d</a:t>
            </a:r>
          </a:p>
        </p:txBody>
      </p:sp>
    </p:spTree>
    <p:extLst>
      <p:ext uri="{BB962C8B-B14F-4D97-AF65-F5344CB8AC3E}">
        <p14:creationId xmlns:p14="http://schemas.microsoft.com/office/powerpoint/2010/main" val="3991325672"/>
      </p:ext>
    </p:extLst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0364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你的信實廣大，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你的信實廣大，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faith-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ful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-ness!</a:t>
            </a:r>
          </a:p>
          <a:p>
            <a:pPr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faith-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ful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-ness!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C1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5631173"/>
      </p:ext>
    </p:extLst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清晨復清晨，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更經歷新恩；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Morning by morning new mercies I see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C2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06917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2" name="Rectangle 1"/>
          <p:cNvSpPr/>
          <p:nvPr/>
        </p:nvSpPr>
        <p:spPr>
          <a:xfrm>
            <a:off x="2915816" y="2348880"/>
            <a:ext cx="4320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7200" b="1" dirty="0" err="1">
                <a:latin typeface="HanWangYenLight" pitchFamily="18" charset="-120"/>
                <a:ea typeface="HanWangYenLight" pitchFamily="18" charset="-120"/>
              </a:rPr>
              <a:t>默禱</a:t>
            </a:r>
            <a:endParaRPr lang="en-AU" sz="7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我所需用你恩手豐富預備，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ea typeface="HanWangYenLight" panose="02020300000000000000" pitchFamily="18" charset="-120"/>
              </a:rPr>
              <a:t>你的信實廣大，顯在我身。</a:t>
            </a:r>
            <a:endParaRPr lang="en-US" altLang="zh-TW" sz="5400" dirty="0">
              <a:solidFill>
                <a:prstClr val="white"/>
              </a:solidFill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all I have needed Thy hand hath provided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faithfulness, Lord, unto 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C3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740791"/>
      </p:ext>
    </p:extLst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91568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春夏秋冬四季，有栽種收成，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日月星辰時刻運轉不停；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Summer and winter, and spring time and harvest,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Sun, moon, and stars in their courses above</a:t>
            </a: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V2a</a:t>
            </a:r>
          </a:p>
        </p:txBody>
      </p:sp>
    </p:spTree>
    <p:extLst>
      <p:ext uri="{BB962C8B-B14F-4D97-AF65-F5344CB8AC3E}">
        <p14:creationId xmlns:p14="http://schemas.microsoft.com/office/powerpoint/2010/main" val="3685113974"/>
      </p:ext>
    </p:extLst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91568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/>
              </a:rPr>
              <a:t>宇宙萬物都見證造物主宰，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/>
              </a:rPr>
              <a:t>述說天父豐盛，信實，慈愛</a:t>
            </a:r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。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Join with all nature in manifold witness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To thy great faithfulness, mercy and love. 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V2b</a:t>
            </a:r>
          </a:p>
        </p:txBody>
      </p:sp>
    </p:spTree>
    <p:extLst>
      <p:ext uri="{BB962C8B-B14F-4D97-AF65-F5344CB8AC3E}">
        <p14:creationId xmlns:p14="http://schemas.microsoft.com/office/powerpoint/2010/main" val="171484752"/>
      </p:ext>
    </p:extLst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0364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你的信實廣大，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你的信實廣大，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faith-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ful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-ness!</a:t>
            </a:r>
          </a:p>
          <a:p>
            <a:pPr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faith-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ful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-ness!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C1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365020"/>
      </p:ext>
    </p:extLst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清晨復清晨，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更經歷新恩；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Morning by morning new mercies I see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C2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6070125"/>
      </p:ext>
    </p:extLst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我所需用你恩手豐富預備，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ea typeface="HanWangYenLight" panose="02020300000000000000" pitchFamily="18" charset="-120"/>
              </a:rPr>
              <a:t>你的信實廣大，顯在我身。</a:t>
            </a:r>
            <a:endParaRPr lang="en-US" altLang="zh-TW" sz="5400" dirty="0">
              <a:solidFill>
                <a:prstClr val="white"/>
              </a:solidFill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all I have needed Thy hand hath provided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faithfulness, Lord, unto 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C3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786767"/>
      </p:ext>
    </p:extLst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91568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你赦免我罪過，賜永遠安寧，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你常與我同在，安慰引領；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Pardon for sin 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snd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 a peace that 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endureth</a:t>
            </a:r>
            <a:endParaRPr lang="en-US" altLang="zh-TW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Thy own dear presence to cheer and to guide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V3a</a:t>
            </a:r>
          </a:p>
        </p:txBody>
      </p:sp>
    </p:spTree>
    <p:extLst>
      <p:ext uri="{BB962C8B-B14F-4D97-AF65-F5344CB8AC3E}">
        <p14:creationId xmlns:p14="http://schemas.microsoft.com/office/powerpoint/2010/main" val="3228611020"/>
      </p:ext>
    </p:extLst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91568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/>
              </a:rPr>
              <a:t>求賜今天力量，明天的盼望，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/>
              </a:rPr>
              <a:t>從天降下恩典，福樂無窮。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Strength for today and bright hope for tomorrow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Blessings all mine, with ten thousand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V3b</a:t>
            </a:r>
          </a:p>
        </p:txBody>
      </p:sp>
    </p:spTree>
    <p:extLst>
      <p:ext uri="{BB962C8B-B14F-4D97-AF65-F5344CB8AC3E}">
        <p14:creationId xmlns:p14="http://schemas.microsoft.com/office/powerpoint/2010/main" val="851105100"/>
      </p:ext>
    </p:extLst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0364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你的信實廣大，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你的信實廣大，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faith-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ful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-ness!</a:t>
            </a:r>
          </a:p>
          <a:p>
            <a:pPr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faith-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ful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-ness!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C1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6530625"/>
      </p:ext>
    </p:extLst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清晨復清晨，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更經歷新恩；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Morning by morning new mercies I see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C2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55791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2" name="Rectangle 1"/>
          <p:cNvSpPr/>
          <p:nvPr/>
        </p:nvSpPr>
        <p:spPr>
          <a:xfrm>
            <a:off x="4067944" y="2276872"/>
            <a:ext cx="2627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altLang="en-US" sz="7200" b="1" dirty="0" err="1">
                <a:latin typeface="HanWangYenLight" pitchFamily="18" charset="-120"/>
                <a:ea typeface="HanWangYenLight" pitchFamily="18" charset="-120"/>
              </a:rPr>
              <a:t>宣召</a:t>
            </a:r>
            <a:endParaRPr lang="en-US" altLang="en-US" sz="7200" b="1" dirty="0">
              <a:latin typeface="HanWangYenLight" pitchFamily="18" charset="-120"/>
              <a:ea typeface="HanWangYenLight" pitchFamily="18" charset="-12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你的信實廣大</a:t>
            </a:r>
            <a:r>
              <a:rPr lang="en-US" sz="3200" b="1" dirty="0"/>
              <a:t>Great is Thy Faithfulness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400" dirty="0"/>
              <a:t>生命聖詩，</a:t>
            </a:r>
            <a:r>
              <a:rPr lang="en-US" altLang="zh-TW" sz="2400" dirty="0"/>
              <a:t>18</a:t>
            </a: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我所需用你恩手豐富預備，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ea typeface="HanWangYenLight" panose="02020300000000000000" pitchFamily="18" charset="-120"/>
              </a:rPr>
              <a:t>你的信實廣大，顯在我身。</a:t>
            </a:r>
            <a:endParaRPr lang="en-US" altLang="zh-TW" sz="5400" dirty="0">
              <a:solidFill>
                <a:prstClr val="white"/>
              </a:solidFill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all I have needed Thy hand hath provided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Great is Thy faithfulness, Lord, unto 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C3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065078"/>
      </p:ext>
    </p:extLst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4927A1-991F-4417-87C2-4F79DEC0E68F}" type="slidenum">
              <a:rPr kumimoji="0" lang="en-A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91880" y="908720"/>
            <a:ext cx="31683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祈禱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0" b="0" i="0" u="none" strike="noStrike" kern="1200" cap="none" spc="20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anWangYenHeavy" pitchFamily="18" charset="-120"/>
              <a:ea typeface="HanWangYenHeavy" pitchFamily="18" charset="-120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313" y="3500438"/>
            <a:ext cx="5786437" cy="2120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眾立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長者或有需要者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nWangYenLight" pitchFamily="18" charset="-120"/>
                <a:ea typeface="HanWangYenLight" pitchFamily="18" charset="-120"/>
                <a:cs typeface="+mn-cs"/>
              </a:rPr>
              <a:t>可自由選擇坐下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E2C2FB98-9ACD-4493-95AF-611D80C87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769" y="1052736"/>
            <a:ext cx="838037" cy="122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4927A1-991F-4417-87C2-4F79DEC0E68F}" type="slidenum">
              <a:rPr kumimoji="0" lang="en-A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3012098"/>
            <a:ext cx="28725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lvl="1" indent="-342900" fontAlgn="auto">
              <a:spcBef>
                <a:spcPts val="1100"/>
              </a:spcBef>
              <a:spcAft>
                <a:spcPts val="0"/>
              </a:spcAft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TW" sz="2000" b="1" spc="-150" dirty="0">
                <a:solidFill>
                  <a:schemeClr val="accent2">
                    <a:lumMod val="75000"/>
                  </a:schemeClr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 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32240" y="817087"/>
            <a:ext cx="1723549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6000" dirty="0">
                <a:solidFill>
                  <a:srgbClr val="FFFFFF"/>
                </a:solidFill>
                <a:latin typeface="HanWangYenHeavy" pitchFamily="18" charset="-120"/>
                <a:ea typeface="HanWangYenHeavy" pitchFamily="18" charset="-120"/>
                <a:cs typeface="+mn-cs"/>
              </a:rPr>
              <a:t>獻</a:t>
            </a:r>
            <a:r>
              <a:rPr lang="zh-TW" altLang="en-US" sz="6000" dirty="0">
                <a:solidFill>
                  <a:srgbClr val="FFFFFF"/>
                </a:solidFill>
                <a:latin typeface="HanWangYenHeavy" pitchFamily="18" charset="-120"/>
                <a:ea typeface="HanWangYenHeavy" pitchFamily="18" charset="-120"/>
              </a:rPr>
              <a:t>詩</a:t>
            </a:r>
            <a:endParaRPr lang="en-AU" sz="6000" dirty="0">
              <a:solidFill>
                <a:srgbClr val="FFFFFF"/>
              </a:solidFill>
              <a:latin typeface="HanWangYenHeavy" pitchFamily="18" charset="-120"/>
              <a:ea typeface="HanWangYenHeavy" pitchFamily="18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0188" y="4581128"/>
            <a:ext cx="71762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altLang="zh-TW" dirty="0"/>
              <a:t> </a:t>
            </a:r>
            <a:endParaRPr lang="en-US" altLang="zh-TW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4224126"/>
            <a:ext cx="9144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9148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Last night I lay a sleeping,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There came a dream so fair,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stood in old Jerusalem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Beside the temple there,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heard the children singing,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ever as they sang,</a:t>
            </a:r>
          </a:p>
        </p:txBody>
      </p:sp>
    </p:spTree>
    <p:extLst>
      <p:ext uri="{BB962C8B-B14F-4D97-AF65-F5344CB8AC3E}">
        <p14:creationId xmlns:p14="http://schemas.microsoft.com/office/powerpoint/2010/main" val="152172750"/>
      </p:ext>
    </p:extLst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Me thought the voice of angels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From Heaven in answer rang,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Me thought the voice of angels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From Heaven in answer rang.</a:t>
            </a:r>
          </a:p>
        </p:txBody>
      </p:sp>
    </p:spTree>
    <p:extLst>
      <p:ext uri="{BB962C8B-B14F-4D97-AF65-F5344CB8AC3E}">
        <p14:creationId xmlns:p14="http://schemas.microsoft.com/office/powerpoint/2010/main" val="3116319467"/>
      </p:ext>
    </p:extLst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Jerusalem! Jerusalem!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Lift up your gates and sing,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“Hosanna in the highest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Hosanna to your King!”</a:t>
            </a:r>
          </a:p>
        </p:txBody>
      </p:sp>
    </p:spTree>
    <p:extLst>
      <p:ext uri="{BB962C8B-B14F-4D97-AF65-F5344CB8AC3E}">
        <p14:creationId xmlns:p14="http://schemas.microsoft.com/office/powerpoint/2010/main" val="2337857760"/>
      </p:ext>
    </p:extLst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then me thought my dream was changed,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 streets no longer rang,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Hushed were the glad 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Hosanas</a:t>
            </a:r>
            <a:endParaRPr lang="en-US" altLang="zh-TW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 little children sang;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 sun grew dark with mystery,</a:t>
            </a:r>
          </a:p>
        </p:txBody>
      </p:sp>
    </p:spTree>
    <p:extLst>
      <p:ext uri="{BB962C8B-B14F-4D97-AF65-F5344CB8AC3E}">
        <p14:creationId xmlns:p14="http://schemas.microsoft.com/office/powerpoint/2010/main" val="3428659608"/>
      </p:ext>
    </p:extLst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 morn was cold and chill,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As the shadow of a cross arose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Upon a lonely hill.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As the shadow of a cross arose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Upon a lonely hill.</a:t>
            </a:r>
          </a:p>
        </p:txBody>
      </p:sp>
    </p:spTree>
    <p:extLst>
      <p:ext uri="{BB962C8B-B14F-4D97-AF65-F5344CB8AC3E}">
        <p14:creationId xmlns:p14="http://schemas.microsoft.com/office/powerpoint/2010/main" val="824016949"/>
      </p:ext>
    </p:extLst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“Jerusalem! Jerusalem!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Hark! How the Angels sing,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“Hosanna in the highest,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Hosanna to your King.”</a:t>
            </a:r>
          </a:p>
        </p:txBody>
      </p:sp>
    </p:spTree>
    <p:extLst>
      <p:ext uri="{BB962C8B-B14F-4D97-AF65-F5344CB8AC3E}">
        <p14:creationId xmlns:p14="http://schemas.microsoft.com/office/powerpoint/2010/main" val="4072391107"/>
      </p:ext>
    </p:extLst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once again the scene was changed,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New earth there seemed to be,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 saw the Holy City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Beside the </a:t>
            </a:r>
            <a:r>
              <a:rPr lang="en-US" altLang="zh-TW" sz="3600" dirty="0" err="1">
                <a:solidFill>
                  <a:prstClr val="white"/>
                </a:solidFill>
                <a:ea typeface="HanWangYenLight" panose="02020300000000000000" pitchFamily="18" charset="-120"/>
              </a:rPr>
              <a:t>tideless</a:t>
            </a:r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 sea;</a:t>
            </a:r>
          </a:p>
        </p:txBody>
      </p:sp>
    </p:spTree>
    <p:extLst>
      <p:ext uri="{BB962C8B-B14F-4D97-AF65-F5344CB8AC3E}">
        <p14:creationId xmlns:p14="http://schemas.microsoft.com/office/powerpoint/2010/main" val="2219394133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6058F-FA84-48F6-A36E-5A1B97C35D80}" type="slidenum">
              <a:rPr lang="en-AU"/>
              <a:pPr>
                <a:defRPr/>
              </a:pPr>
              <a:t>5</a:t>
            </a:fld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2843808" y="2204864"/>
            <a:ext cx="4800600" cy="11699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7000" spc="2000" dirty="0">
                <a:latin typeface="HanWangYenLight" pitchFamily="18" charset="-120"/>
                <a:ea typeface="HanWangYenLight" pitchFamily="18" charset="-120"/>
                <a:cs typeface="+mn-cs"/>
              </a:rPr>
              <a:t>齊來讚美</a:t>
            </a:r>
            <a:endParaRPr lang="en-AU" sz="7000" spc="2000" dirty="0">
              <a:latin typeface="HanWangYenLight" pitchFamily="18" charset="-120"/>
              <a:ea typeface="HanWangYenLight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 light of God was on its streets,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The gates were open wide,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all who would might enter,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And no one was denied.</a:t>
            </a:r>
          </a:p>
        </p:txBody>
      </p:sp>
    </p:spTree>
    <p:extLst>
      <p:ext uri="{BB962C8B-B14F-4D97-AF65-F5344CB8AC3E}">
        <p14:creationId xmlns:p14="http://schemas.microsoft.com/office/powerpoint/2010/main" val="1635209216"/>
      </p:ext>
    </p:extLst>
  </p:cSld>
  <p:clrMapOvr>
    <a:masterClrMapping/>
  </p:clrMapOvr>
  <p:transition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No need of moon or stars by night,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Or sun to shine by day,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It was the new Jerusalem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That would not pass away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It was the new Jerusalem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That would not pass away.</a:t>
            </a:r>
          </a:p>
        </p:txBody>
      </p:sp>
    </p:spTree>
    <p:extLst>
      <p:ext uri="{BB962C8B-B14F-4D97-AF65-F5344CB8AC3E}">
        <p14:creationId xmlns:p14="http://schemas.microsoft.com/office/powerpoint/2010/main" val="125689342"/>
      </p:ext>
    </p:extLst>
  </p:cSld>
  <p:clrMapOvr>
    <a:masterClrMapping/>
  </p:clrMapOvr>
  <p:transition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508518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altLang="zh-TW" sz="4400" dirty="0"/>
              <a:t>The Holy City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“Jerusalem! Jerusalem!</a:t>
            </a:r>
            <a:endParaRPr lang="en-AU" sz="3600" dirty="0"/>
          </a:p>
          <a:p>
            <a:pPr algn="ctr"/>
            <a:r>
              <a:rPr lang="en-US" sz="3600" dirty="0"/>
              <a:t>Sing, for the night is o’er,</a:t>
            </a:r>
            <a:endParaRPr lang="en-AU" sz="3600" dirty="0"/>
          </a:p>
          <a:p>
            <a:pPr algn="ctr"/>
            <a:r>
              <a:rPr lang="en-US" sz="3600" dirty="0"/>
              <a:t>Hosanna in the highest,</a:t>
            </a:r>
            <a:endParaRPr lang="en-AU" sz="3600" dirty="0"/>
          </a:p>
          <a:p>
            <a:pPr algn="ctr"/>
            <a:r>
              <a:rPr lang="en-US" sz="3600" dirty="0"/>
              <a:t>Hosanna forevermore</a:t>
            </a:r>
            <a:endParaRPr lang="en-AU" sz="3600" dirty="0"/>
          </a:p>
          <a:p>
            <a:pPr algn="ctr"/>
            <a:r>
              <a:rPr lang="en-US" sz="3600" dirty="0"/>
              <a:t>Hosanna in the highest,</a:t>
            </a:r>
            <a:endParaRPr lang="en-AU" sz="3600" dirty="0"/>
          </a:p>
          <a:p>
            <a:pPr algn="ctr"/>
            <a:r>
              <a:rPr lang="en-US" sz="3600" dirty="0"/>
              <a:t>Hosanna forevermore!”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452687633"/>
      </p:ext>
    </p:extLst>
  </p:cSld>
  <p:clrMapOvr>
    <a:masterClrMapping/>
  </p:clrMapOvr>
  <p:transition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1E014-5F95-4561-96F9-A4BEF4A3C893}" type="slidenum">
              <a:rPr lang="en-AU"/>
              <a:pPr>
                <a:defRPr/>
              </a:pPr>
              <a:t>53</a:t>
            </a:fld>
            <a:endParaRPr lang="en-AU" dirty="0"/>
          </a:p>
        </p:txBody>
      </p:sp>
      <p:sp>
        <p:nvSpPr>
          <p:cNvPr id="11" name="Rectangle 10"/>
          <p:cNvSpPr/>
          <p:nvPr/>
        </p:nvSpPr>
        <p:spPr>
          <a:xfrm>
            <a:off x="2411760" y="1666255"/>
            <a:ext cx="47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000" b="1" dirty="0">
                <a:latin typeface="Microsoft GothicNeo" panose="020B0503020000020004" pitchFamily="34" charset="-127"/>
                <a:ea typeface="Microsoft GothicNeo" panose="020B0503020000020004" pitchFamily="34" charset="-127"/>
                <a:cs typeface="Microsoft GothicNeo" panose="020B0503020000020004" pitchFamily="34" charset="-127"/>
              </a:rPr>
              <a:t>使徒行傳 </a:t>
            </a:r>
            <a:r>
              <a:rPr lang="en-AU" altLang="zh-TW" sz="4000" b="1" dirty="0">
                <a:latin typeface="Microsoft GothicNeo" panose="020B0503020000020004" pitchFamily="34" charset="-127"/>
                <a:ea typeface="Microsoft GothicNeo" panose="020B0503020000020004" pitchFamily="34" charset="-127"/>
                <a:cs typeface="Microsoft GothicNeo" panose="020B0503020000020004" pitchFamily="34" charset="-127"/>
              </a:rPr>
              <a:t>5</a:t>
            </a:r>
            <a:r>
              <a:rPr lang="en-US" altLang="zh-TW" sz="4000" b="1" dirty="0">
                <a:latin typeface="Microsoft GothicNeo" panose="020B0503020000020004" pitchFamily="34" charset="-127"/>
                <a:ea typeface="Microsoft GothicNeo" panose="020B0503020000020004" pitchFamily="34" charset="-127"/>
                <a:cs typeface="Microsoft GothicNeo" panose="020B0503020000020004" pitchFamily="34" charset="-127"/>
              </a:rPr>
              <a:t>:29 (</a:t>
            </a:r>
            <a:r>
              <a:rPr lang="en-AU" altLang="zh-TW" sz="4000" b="1" dirty="0">
                <a:latin typeface="Microsoft GothicNeo" panose="020B0503020000020004" pitchFamily="34" charset="-127"/>
                <a:ea typeface="Microsoft GothicNeo" panose="020B0503020000020004" pitchFamily="34" charset="-127"/>
                <a:cs typeface="Microsoft GothicNeo" panose="020B0503020000020004" pitchFamily="34" charset="-127"/>
              </a:rPr>
              <a:t>Acts)</a:t>
            </a:r>
            <a:endParaRPr lang="en-AU" altLang="en-US" sz="40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00266" y="188640"/>
            <a:ext cx="3931973" cy="1307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ja-JP" altLang="en-US" sz="6000" b="1" dirty="0">
                <a:latin typeface="HanWangYenLight" pitchFamily="18" charset="-120"/>
                <a:ea typeface="HanWangYenLight" pitchFamily="18" charset="-120"/>
              </a:rPr>
              <a:t>本月金句</a:t>
            </a:r>
            <a:endParaRPr lang="en-AU" altLang="ja-JP" sz="6000" b="1" dirty="0">
              <a:latin typeface="HanWangYenLight" pitchFamily="18" charset="-120"/>
              <a:ea typeface="HanWangYenLight" pitchFamily="18" charset="-120"/>
            </a:endParaRPr>
          </a:p>
        </p:txBody>
      </p:sp>
      <p:pic>
        <p:nvPicPr>
          <p:cNvPr id="1028" name="Picture 4" descr="5 Scriptures That Will Super-Charge Your Bible Engagement">
            <a:extLst>
              <a:ext uri="{FF2B5EF4-FFF2-40B4-BE49-F238E27FC236}">
                <a16:creationId xmlns:a16="http://schemas.microsoft.com/office/drawing/2014/main" id="{CE575978-2099-4167-9277-9AA851818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024" y="3212976"/>
            <a:ext cx="4324000" cy="225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0452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A61-8986-4B98-BDE4-3733C35BEFC5}" type="slidenum">
              <a:rPr lang="en-AU" smtClean="0"/>
              <a:pPr/>
              <a:t>54</a:t>
            </a:fld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0" y="-2094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ea typeface="HanWangYenLight" pitchFamily="18" charset="-120"/>
              </a:rPr>
              <a:t>5:29 </a:t>
            </a:r>
            <a:r>
              <a:rPr lang="zh-TW" altLang="en-US" sz="5400" dirty="0"/>
              <a:t>彼得和眾使徒回答說</a:t>
            </a:r>
            <a:r>
              <a:rPr lang="en-US" altLang="zh-TW" sz="5400" dirty="0"/>
              <a:t>: </a:t>
            </a:r>
            <a:r>
              <a:rPr lang="zh-TW" altLang="en-US" sz="5400" dirty="0"/>
              <a:t>順從神，不順從人，是應當的。</a:t>
            </a:r>
            <a:endParaRPr lang="en-AU" altLang="zh-TW" sz="5400" dirty="0"/>
          </a:p>
          <a:p>
            <a:r>
              <a:rPr lang="en-US" altLang="zh-TW" sz="4400" dirty="0"/>
              <a:t>Peter and the other apostles replied, “We must obey God instead of people!</a:t>
            </a:r>
            <a:endParaRPr lang="en-AU" altLang="zh-TW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26531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latin typeface="HanWangYenLight" pitchFamily="18" charset="-120"/>
                <a:ea typeface="HanWangYenLight" pitchFamily="18" charset="-120"/>
              </a:rPr>
              <a:t>本月金句 </a:t>
            </a:r>
            <a:r>
              <a:rPr lang="en-US" altLang="zh-TW" sz="4000" b="1" dirty="0">
                <a:latin typeface="Calibri" panose="020F0502020204030204" pitchFamily="34" charset="0"/>
                <a:ea typeface="HanWangYenLight" pitchFamily="18" charset="-120"/>
                <a:cs typeface="Calibri" panose="020F0502020204030204" pitchFamily="34" charset="0"/>
              </a:rPr>
              <a:t>Monthly Verse</a:t>
            </a:r>
            <a:endParaRPr lang="zh-TW" altLang="en-US" sz="4000" b="1" dirty="0">
              <a:latin typeface="Calibri" panose="020F0502020204030204" pitchFamily="34" charset="0"/>
              <a:ea typeface="HanWangYenLight" pitchFamily="18" charset="-120"/>
              <a:cs typeface="Calibri" panose="020F0502020204030204" pitchFamily="34" charset="0"/>
            </a:endParaRPr>
          </a:p>
          <a:p>
            <a:pPr algn="ctr"/>
            <a:r>
              <a:rPr lang="zh-TW" altLang="en-US" sz="2800" b="1" dirty="0">
                <a:latin typeface="Microsoft GothicNeo" panose="020B0500000101010101" pitchFamily="34" charset="-127"/>
                <a:ea typeface="Microsoft GothicNeo" panose="020B0500000101010101" pitchFamily="34" charset="-127"/>
                <a:cs typeface="Microsoft GothicNeo" panose="020B0500000101010101" pitchFamily="34" charset="-127"/>
              </a:rPr>
              <a:t>使徒行傳 </a:t>
            </a:r>
            <a:r>
              <a:rPr lang="en-US" altLang="zh-TW" sz="2800" b="1" dirty="0">
                <a:latin typeface="Microsoft GothicNeo" panose="020B0500000101010101" pitchFamily="34" charset="-127"/>
                <a:ea typeface="Microsoft GothicNeo" panose="020B0500000101010101" pitchFamily="34" charset="-127"/>
                <a:cs typeface="Microsoft GothicNeo" panose="020B0500000101010101" pitchFamily="34" charset="-127"/>
              </a:rPr>
              <a:t>5:29 (</a:t>
            </a:r>
            <a:r>
              <a:rPr lang="en-AU" altLang="zh-TW" sz="2800" b="1" dirty="0">
                <a:latin typeface="Microsoft GothicNeo" panose="020B0500000101010101" pitchFamily="34" charset="-127"/>
                <a:ea typeface="Microsoft GothicNeo" panose="020B0500000101010101" pitchFamily="34" charset="-127"/>
                <a:cs typeface="Microsoft GothicNeo" panose="020B0500000101010101" pitchFamily="34" charset="-127"/>
              </a:rPr>
              <a:t>Acts)</a:t>
            </a:r>
            <a:endParaRPr lang="zh-TW" altLang="en-US" sz="3200" b="1" dirty="0">
              <a:latin typeface="+mj-lt"/>
              <a:ea typeface="HanWangYenLight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037677"/>
      </p:ext>
    </p:extLst>
  </p:cSld>
  <p:clrMapOvr>
    <a:masterClrMapping/>
  </p:clrMapOvr>
  <p:transition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1E014-5F95-4561-96F9-A4BEF4A3C893}" type="slidenum">
              <a:rPr lang="en-AU"/>
              <a:pPr>
                <a:defRPr/>
              </a:pPr>
              <a:t>55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1331640" y="2924944"/>
            <a:ext cx="734481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5500" b="1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使徒行傳 </a:t>
            </a:r>
            <a:endParaRPr lang="en-AU" altLang="zh-TW" sz="5500" b="1" dirty="0"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5500" b="1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4:32-5:11 (</a:t>
            </a:r>
            <a:r>
              <a:rPr lang="en-AU" altLang="zh-TW" sz="5500" b="1" dirty="0">
                <a:latin typeface="HanWangYenLight" panose="02020300000000000000" pitchFamily="18" charset="-120"/>
                <a:ea typeface="HanWangYenLight" panose="02020300000000000000" pitchFamily="18" charset="-120"/>
              </a:rPr>
              <a:t>Acts)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67944" y="548680"/>
            <a:ext cx="259228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000" b="1" dirty="0" err="1">
                <a:latin typeface="HanWangYenLight" pitchFamily="18" charset="-120"/>
                <a:ea typeface="HanWangYenLight" pitchFamily="18" charset="-120"/>
                <a:cs typeface="+mn-cs"/>
              </a:rPr>
              <a:t>讀經</a:t>
            </a:r>
            <a:endParaRPr lang="en-AU" sz="12000" spc="2000" dirty="0">
              <a:latin typeface="HanWangYenHeavy" pitchFamily="18" charset="-120"/>
              <a:ea typeface="HanWangYenHeavy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6012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56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4:32 </a:t>
            </a:r>
            <a:r>
              <a:rPr lang="zh-TW" altLang="en-US" sz="4800" dirty="0">
                <a:latin typeface="PMingLiU (Body)"/>
                <a:ea typeface="HanWangYenLight"/>
              </a:rPr>
              <a:t>那許多信的人都是一心一意的，沒有一人說他的東西有一樣是自己的，都是大家公用。</a:t>
            </a:r>
          </a:p>
          <a:p>
            <a:r>
              <a:rPr lang="en-US" altLang="zh-TW" sz="2800" dirty="0">
                <a:ea typeface="HanWangYenLight"/>
              </a:rPr>
              <a:t>4:33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使徒大有能力，見證主耶穌復活；眾人也都蒙大恩。</a:t>
            </a:r>
            <a:endParaRPr lang="en-US" altLang="zh-TW" sz="4800" dirty="0">
              <a:latin typeface="PMingLiU (Body)"/>
              <a:ea typeface="HanWangYenLight"/>
            </a:endParaRPr>
          </a:p>
        </p:txBody>
      </p:sp>
    </p:spTree>
    <p:extLst>
      <p:ext uri="{BB962C8B-B14F-4D97-AF65-F5344CB8AC3E}">
        <p14:creationId xmlns:p14="http://schemas.microsoft.com/office/powerpoint/2010/main" val="14895372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57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4:34 </a:t>
            </a:r>
            <a:r>
              <a:rPr lang="zh-TW" altLang="en-US" sz="4800" dirty="0">
                <a:latin typeface="PMingLiU (Body)"/>
                <a:ea typeface="HanWangYenLight"/>
              </a:rPr>
              <a:t>內中也沒有一個缺乏的，因為人人將田產房屋都賣了，把所賣的價銀拿來，放在使徒腳前，</a:t>
            </a:r>
          </a:p>
          <a:p>
            <a:r>
              <a:rPr lang="en-US" altLang="zh-TW" sz="2800" dirty="0">
                <a:ea typeface="HanWangYenLight" pitchFamily="18" charset="-120"/>
              </a:rPr>
              <a:t>4:35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照各人所需用的，分給各人。</a:t>
            </a:r>
            <a:endParaRPr lang="en-US" altLang="zh-TW" sz="4800" dirty="0">
              <a:latin typeface="PMingLiU (Body)"/>
              <a:ea typeface="HanWangYenLight"/>
            </a:endParaRPr>
          </a:p>
        </p:txBody>
      </p:sp>
    </p:spTree>
    <p:extLst>
      <p:ext uri="{BB962C8B-B14F-4D97-AF65-F5344CB8AC3E}">
        <p14:creationId xmlns:p14="http://schemas.microsoft.com/office/powerpoint/2010/main" val="38534819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58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4:36 </a:t>
            </a:r>
            <a:r>
              <a:rPr lang="zh-TW" altLang="en-US" sz="4800" dirty="0">
                <a:latin typeface="PMingLiU (Body)"/>
                <a:ea typeface="HanWangYenLight"/>
              </a:rPr>
              <a:t>有一個利未人，生在居比路，名叫約瑟，使徒稱他為巴拿巴（巴拿巴翻出來就是勸慰子）。</a:t>
            </a:r>
          </a:p>
          <a:p>
            <a:r>
              <a:rPr lang="en-US" altLang="zh-TW" sz="2800" dirty="0">
                <a:ea typeface="HanWangYenLight" pitchFamily="18" charset="-120"/>
              </a:rPr>
              <a:t>4:37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他有田地，也賣了，把價銀拿來，放在使徒腳前。</a:t>
            </a:r>
          </a:p>
        </p:txBody>
      </p:sp>
    </p:spTree>
    <p:extLst>
      <p:ext uri="{BB962C8B-B14F-4D97-AF65-F5344CB8AC3E}">
        <p14:creationId xmlns:p14="http://schemas.microsoft.com/office/powerpoint/2010/main" val="33897276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59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5:1 </a:t>
            </a:r>
            <a:r>
              <a:rPr lang="zh-TW" altLang="en-US" sz="4800" dirty="0">
                <a:latin typeface="PMingLiU (Body)"/>
                <a:ea typeface="HanWangYenLight"/>
              </a:rPr>
              <a:t>有一個人，名叫亞拿尼亞，同他的妻子撒非喇賣了田產，</a:t>
            </a:r>
          </a:p>
          <a:p>
            <a:r>
              <a:rPr lang="en-US" altLang="zh-TW" sz="2800" dirty="0">
                <a:ea typeface="HanWangYenLight" pitchFamily="18" charset="-120"/>
              </a:rPr>
              <a:t>5:2	</a:t>
            </a:r>
            <a:r>
              <a:rPr lang="zh-TW" altLang="en-US" sz="4800" dirty="0">
                <a:latin typeface="PMingLiU (Body)"/>
                <a:ea typeface="HanWangYenLight"/>
              </a:rPr>
              <a:t>把價銀私自留下幾分，他的妻子也知道，其餘的幾分拿來放在使徒腳前。</a:t>
            </a:r>
          </a:p>
        </p:txBody>
      </p:sp>
    </p:spTree>
    <p:extLst>
      <p:ext uri="{BB962C8B-B14F-4D97-AF65-F5344CB8AC3E}">
        <p14:creationId xmlns:p14="http://schemas.microsoft.com/office/powerpoint/2010/main" val="56732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4845347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和撒那</a:t>
            </a:r>
            <a:r>
              <a:rPr lang="en-AU" sz="3200" dirty="0"/>
              <a:t>Hosanna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000" dirty="0"/>
              <a:t>曲</a:t>
            </a:r>
            <a:r>
              <a:rPr lang="en-US" altLang="zh-TW" sz="2000" dirty="0"/>
              <a:t>: Carl Tuttle </a:t>
            </a:r>
            <a:r>
              <a:rPr lang="zh-TW" altLang="en-US" sz="2000" dirty="0"/>
              <a:t>詞</a:t>
            </a:r>
            <a:r>
              <a:rPr lang="en-US" altLang="zh-TW" sz="2000" dirty="0"/>
              <a:t>: </a:t>
            </a:r>
            <a:r>
              <a:rPr lang="zh-TW" altLang="en-US" sz="2000" dirty="0"/>
              <a:t>經文摘編</a:t>
            </a:r>
            <a:r>
              <a:rPr lang="en-US" altLang="zh-TW" sz="2000" dirty="0"/>
              <a:t>~</a:t>
            </a:r>
            <a:r>
              <a:rPr lang="zh-TW" altLang="en-US" sz="2000" dirty="0"/>
              <a:t>馬太福音</a:t>
            </a:r>
            <a:r>
              <a:rPr lang="en-US" altLang="zh-TW" sz="2000" dirty="0"/>
              <a:t>21:9 《</a:t>
            </a:r>
            <a:r>
              <a:rPr lang="zh-TW" altLang="en-US" sz="2000" dirty="0"/>
              <a:t>讚之歌</a:t>
            </a:r>
            <a:r>
              <a:rPr lang="en-US" altLang="zh-TW" sz="2000" dirty="0"/>
              <a:t>3─</a:t>
            </a:r>
            <a:r>
              <a:rPr lang="zh-TW" altLang="en-US" sz="2000" dirty="0"/>
              <a:t>和撒拿</a:t>
            </a:r>
            <a:r>
              <a:rPr lang="en-US" altLang="zh-TW" sz="2000" dirty="0"/>
              <a:t>》© </a:t>
            </a:r>
            <a:r>
              <a:rPr lang="zh-TW" altLang="en-US" sz="2000" dirty="0"/>
              <a:t>中文譯作 財團法人基督教以琳書房版權所有	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和撒那</a:t>
            </a:r>
            <a:r>
              <a:rPr lang="en-AU" altLang="zh-TW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, </a:t>
            </a:r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和撒那，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和撒那在那至高處。</a:t>
            </a:r>
            <a:endParaRPr lang="en-US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Hosanna, hosanna,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hosanna in the highest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zh-TW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x2</a:t>
            </a:r>
            <a:b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HanWangYenLight" pitchFamily="18" charset="-12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V1</a:t>
            </a:r>
          </a:p>
        </p:txBody>
      </p:sp>
    </p:spTree>
    <p:extLst>
      <p:ext uri="{BB962C8B-B14F-4D97-AF65-F5344CB8AC3E}">
        <p14:creationId xmlns:p14="http://schemas.microsoft.com/office/powerpoint/2010/main" val="1063669037"/>
      </p:ext>
    </p:extLst>
  </p:cSld>
  <p:clrMapOvr>
    <a:masterClrMapping/>
  </p:clrMapOvr>
  <p:transition>
    <p:cut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60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5:3 </a:t>
            </a:r>
            <a:r>
              <a:rPr lang="zh-TW" altLang="en-US" sz="4800" dirty="0">
                <a:latin typeface="PMingLiU (Body)"/>
                <a:ea typeface="HanWangYenLight"/>
              </a:rPr>
              <a:t>彼得說：「亞拿尼亞！為甚麼撒但充滿了你的心，叫你欺哄聖靈，把田地的價銀私自留下幾分呢？</a:t>
            </a:r>
          </a:p>
        </p:txBody>
      </p:sp>
    </p:spTree>
    <p:extLst>
      <p:ext uri="{BB962C8B-B14F-4D97-AF65-F5344CB8AC3E}">
        <p14:creationId xmlns:p14="http://schemas.microsoft.com/office/powerpoint/2010/main" val="26998232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61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5:4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田地還沒有賣，不是你自己的麼？既賣了，價銀不是你作主麼？你怎麼心裡起這意念呢？你不是欺哄人，是欺哄神了。」</a:t>
            </a:r>
          </a:p>
        </p:txBody>
      </p:sp>
    </p:spTree>
    <p:extLst>
      <p:ext uri="{BB962C8B-B14F-4D97-AF65-F5344CB8AC3E}">
        <p14:creationId xmlns:p14="http://schemas.microsoft.com/office/powerpoint/2010/main" val="10418870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62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5:5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亞拿尼亞聽見這話，就仆倒，斷了氣；聽見的人都甚懼怕。</a:t>
            </a:r>
          </a:p>
          <a:p>
            <a:r>
              <a:rPr lang="en-US" altLang="zh-TW" sz="2800" dirty="0">
                <a:ea typeface="HanWangYenLight" pitchFamily="18" charset="-120"/>
              </a:rPr>
              <a:t>5:6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有些少年人起來，把他包裹，抬出去埋葬了。</a:t>
            </a:r>
          </a:p>
        </p:txBody>
      </p:sp>
    </p:spTree>
    <p:extLst>
      <p:ext uri="{BB962C8B-B14F-4D97-AF65-F5344CB8AC3E}">
        <p14:creationId xmlns:p14="http://schemas.microsoft.com/office/powerpoint/2010/main" val="27531685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63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5:7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約過了三小時，他的妻子進來，還不知道這事。</a:t>
            </a:r>
          </a:p>
          <a:p>
            <a:r>
              <a:rPr lang="en-US" altLang="zh-TW" sz="2800" dirty="0">
                <a:ea typeface="HanWangYenLight" pitchFamily="18" charset="-120"/>
              </a:rPr>
              <a:t>5:8	</a:t>
            </a:r>
            <a:r>
              <a:rPr lang="zh-TW" altLang="en-US" sz="4800" dirty="0">
                <a:latin typeface="PMingLiU (Body)"/>
                <a:ea typeface="HanWangYenLight"/>
              </a:rPr>
              <a:t>彼得對他說：「你告訴我，你們賣田地的價銀就是這些麼？」他說：「就是這些。」</a:t>
            </a:r>
          </a:p>
        </p:txBody>
      </p:sp>
    </p:spTree>
    <p:extLst>
      <p:ext uri="{BB962C8B-B14F-4D97-AF65-F5344CB8AC3E}">
        <p14:creationId xmlns:p14="http://schemas.microsoft.com/office/powerpoint/2010/main" val="28275772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64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5:9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彼得說：「你們為甚麼同心試探主的靈呢？埋葬你丈夫之人的腳已到門口，他們也要把你抬出去。」</a:t>
            </a:r>
          </a:p>
          <a:p>
            <a:endParaRPr lang="zh-TW" altLang="en-US" sz="4800" dirty="0">
              <a:latin typeface="PMingLiU (Body)"/>
              <a:ea typeface="HanWangYenLight"/>
            </a:endParaRPr>
          </a:p>
        </p:txBody>
      </p:sp>
    </p:spTree>
    <p:extLst>
      <p:ext uri="{BB962C8B-B14F-4D97-AF65-F5344CB8AC3E}">
        <p14:creationId xmlns:p14="http://schemas.microsoft.com/office/powerpoint/2010/main" val="32638593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65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5:10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婦人立刻仆倒在彼得腳前，斷了氣。那些少年人進來，見他已經死了，就抬出去，埋在他丈夫旁邊。</a:t>
            </a:r>
          </a:p>
        </p:txBody>
      </p:sp>
    </p:spTree>
    <p:extLst>
      <p:ext uri="{BB962C8B-B14F-4D97-AF65-F5344CB8AC3E}">
        <p14:creationId xmlns:p14="http://schemas.microsoft.com/office/powerpoint/2010/main" val="28891551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1F7568C-2990-4E32-8FD3-B1695D167CF6}" type="slidenum">
              <a:rPr lang="en-AU"/>
              <a:pPr>
                <a:defRPr/>
              </a:pPr>
              <a:t>66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" y="5589240"/>
            <a:ext cx="907259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2800" b="1" spc="600" dirty="0">
                <a:latin typeface="HanWangYenLight" pitchFamily="18" charset="-120"/>
                <a:ea typeface="HanWangYenLight" pitchFamily="18" charset="-120"/>
              </a:rPr>
              <a:t>使徒行傳 </a:t>
            </a:r>
            <a:r>
              <a:rPr lang="en-US" altLang="zh-TW" sz="2800" b="1" spc="600" dirty="0">
                <a:latin typeface="HanWangYenLight" pitchFamily="18" charset="-120"/>
                <a:ea typeface="HanWangYenLight" pitchFamily="18" charset="-120"/>
              </a:rPr>
              <a:t>4:32-5:11 (</a:t>
            </a:r>
            <a:r>
              <a:rPr lang="en-AU" altLang="zh-TW" sz="2800" b="1" spc="600" dirty="0">
                <a:latin typeface="HanWangYenLight" pitchFamily="18" charset="-120"/>
                <a:ea typeface="HanWangYenLight" pitchFamily="18" charset="-120"/>
              </a:rPr>
              <a:t>Acts)</a:t>
            </a:r>
            <a:endParaRPr lang="en-US" altLang="zh-TW" sz="2800" b="1" spc="600" dirty="0">
              <a:latin typeface="HanWangYenLight" pitchFamily="18" charset="-120"/>
              <a:ea typeface="HanWangYenLight" pitchFamily="18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4450"/>
            <a:ext cx="9144000" cy="352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2800" dirty="0">
                <a:ea typeface="HanWangYenLight" pitchFamily="18" charset="-120"/>
              </a:rPr>
              <a:t>5:11</a:t>
            </a:r>
            <a:r>
              <a:rPr lang="en-US" altLang="zh-TW" sz="4800" dirty="0">
                <a:latin typeface="PMingLiU (Body)"/>
                <a:ea typeface="HanWangYenLight"/>
              </a:rPr>
              <a:t>	</a:t>
            </a:r>
            <a:r>
              <a:rPr lang="zh-TW" altLang="en-US" sz="4800" dirty="0">
                <a:latin typeface="PMingLiU (Body)"/>
                <a:ea typeface="HanWangYenLight"/>
              </a:rPr>
              <a:t>全教會和聽見這事的人都甚懼怕。</a:t>
            </a:r>
          </a:p>
          <a:p>
            <a:endParaRPr lang="zh-TW" altLang="en-US" sz="4800" dirty="0">
              <a:latin typeface="PMingLiU (Body)"/>
              <a:ea typeface="HanWangYenLight"/>
            </a:endParaRPr>
          </a:p>
        </p:txBody>
      </p:sp>
    </p:spTree>
    <p:extLst>
      <p:ext uri="{BB962C8B-B14F-4D97-AF65-F5344CB8AC3E}">
        <p14:creationId xmlns:p14="http://schemas.microsoft.com/office/powerpoint/2010/main" val="319373246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6255C-C172-4097-8760-ECCEBBB20EF8}" type="slidenum">
              <a:rPr lang="en-AU"/>
              <a:pPr>
                <a:defRPr/>
              </a:pPr>
              <a:t>67</a:t>
            </a:fld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1691680" y="1196752"/>
            <a:ext cx="583264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en-US" sz="6600" b="1" dirty="0" err="1">
                <a:latin typeface="HanWangYenLight" pitchFamily="18" charset="-120"/>
                <a:ea typeface="HanWangYenLight" pitchFamily="18" charset="-120"/>
              </a:rPr>
              <a:t>信息</a:t>
            </a:r>
            <a:r>
              <a:rPr lang="en-US" altLang="en-US" sz="6600" b="1" dirty="0">
                <a:latin typeface="HanWangYenLight" pitchFamily="18" charset="-120"/>
                <a:ea typeface="HanWangYenLight" pitchFamily="18" charset="-120"/>
              </a:rPr>
              <a:t> </a:t>
            </a:r>
            <a:r>
              <a:rPr lang="zh-TW" altLang="en-US" sz="4500" dirty="0">
                <a:latin typeface="HanWangYenHeavy" pitchFamily="18" charset="-120"/>
                <a:ea typeface="HanWangYenHeavy" pitchFamily="18" charset="-120"/>
              </a:rPr>
              <a:t>李廣霖執事</a:t>
            </a:r>
          </a:p>
        </p:txBody>
      </p:sp>
      <p:sp>
        <p:nvSpPr>
          <p:cNvPr id="34827" name="TextBox 15"/>
          <p:cNvSpPr txBox="1">
            <a:spLocks noChangeArrowheads="1"/>
          </p:cNvSpPr>
          <p:nvPr/>
        </p:nvSpPr>
        <p:spPr bwMode="auto">
          <a:xfrm>
            <a:off x="1763688" y="3140968"/>
            <a:ext cx="63367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6000" dirty="0">
                <a:latin typeface="MS Gothic" panose="020B0609070205080204" pitchFamily="49" charset="-128"/>
                <a:ea typeface="MS Gothic" panose="020B0609070205080204" pitchFamily="49" charset="-128"/>
              </a:rPr>
              <a:t>凡物公用？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凡物公用</a:t>
            </a:r>
            <a:r>
              <a:rPr lang="en-US" dirty="0">
                <a:latin typeface="儷黑 Pro"/>
                <a:ea typeface="儷黑 Pro"/>
                <a:cs typeface="儷黑 Pro"/>
              </a:rPr>
              <a:t> ?</a:t>
            </a:r>
            <a:br>
              <a:rPr lang="en-AU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Raymond Lee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2:42-47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都恆心遵守使徒的教訓，彼此交接，擘餅，祈禱。 眾人都懼怕；使徒又行了許多奇事神蹟。 信的人都在一處，</a:t>
            </a:r>
            <a:r>
              <a:rPr lang="zh-CN" altLang="en-US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凡物公用</a:t>
            </a:r>
            <a:r>
              <a:rPr lang="zh-CN" altLang="en-US" dirty="0">
                <a:latin typeface="儷黑 Pro"/>
                <a:ea typeface="儷黑 Pro"/>
                <a:cs typeface="儷黑 Pro"/>
              </a:rPr>
              <a:t>， 並且賣了田產、家業，照各人所需用的分給各人。 他們天天同心合意恆切地在殿裏，且在家中擘餅，存着歡喜、誠實的心用飯， 讚美神，得眾民的喜愛。主將得救的人天天加給他們</a:t>
            </a:r>
            <a:r>
              <a:rPr lang="zh-CN" altLang="en-US" dirty="0"/>
              <a:t>。</a:t>
            </a:r>
            <a:r>
              <a:rPr lang="en-AU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4794245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和撒那</a:t>
            </a:r>
            <a:r>
              <a:rPr lang="en-AU" sz="3200" dirty="0"/>
              <a:t>Hosanna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000" dirty="0"/>
              <a:t>曲</a:t>
            </a:r>
            <a:r>
              <a:rPr lang="en-US" altLang="zh-TW" sz="2000" dirty="0"/>
              <a:t>: Carl Tuttle </a:t>
            </a:r>
            <a:r>
              <a:rPr lang="zh-TW" altLang="en-US" sz="2000" dirty="0"/>
              <a:t>詞</a:t>
            </a:r>
            <a:r>
              <a:rPr lang="en-US" altLang="zh-TW" sz="2000" dirty="0"/>
              <a:t>: </a:t>
            </a:r>
            <a:r>
              <a:rPr lang="zh-TW" altLang="en-US" sz="2000" dirty="0"/>
              <a:t>經文摘編</a:t>
            </a:r>
            <a:r>
              <a:rPr lang="en-US" altLang="zh-TW" sz="2000" dirty="0"/>
              <a:t>~</a:t>
            </a:r>
            <a:r>
              <a:rPr lang="zh-TW" altLang="en-US" sz="2000" dirty="0"/>
              <a:t>馬太福音</a:t>
            </a:r>
            <a:r>
              <a:rPr lang="en-US" altLang="zh-TW" sz="2000" dirty="0"/>
              <a:t>21:9 《</a:t>
            </a:r>
            <a:r>
              <a:rPr lang="zh-TW" altLang="en-US" sz="2000" dirty="0"/>
              <a:t>讚之歌</a:t>
            </a:r>
            <a:r>
              <a:rPr lang="en-US" altLang="zh-TW" sz="2000" dirty="0"/>
              <a:t>3─</a:t>
            </a:r>
            <a:r>
              <a:rPr lang="zh-TW" altLang="en-US" sz="2000" dirty="0"/>
              <a:t>和撒拿</a:t>
            </a:r>
            <a:r>
              <a:rPr lang="en-US" altLang="zh-TW" sz="2000" dirty="0"/>
              <a:t>》© </a:t>
            </a:r>
            <a:r>
              <a:rPr lang="zh-TW" altLang="en-US" sz="2000" dirty="0"/>
              <a:t>中文譯作 財團法人基督教以琳書房版權所有</a:t>
            </a:r>
            <a:r>
              <a:rPr lang="zh-TW" altLang="en-US" sz="2400" dirty="0"/>
              <a:t>	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0364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主我高舉祢名，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心中充滿讚美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Lord we lift up Your name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With a heart full of praise</a:t>
            </a:r>
            <a:endParaRPr lang="zh-TW" altLang="en-US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C1a</a:t>
            </a:r>
          </a:p>
        </p:txBody>
      </p:sp>
    </p:spTree>
    <p:extLst>
      <p:ext uri="{BB962C8B-B14F-4D97-AF65-F5344CB8AC3E}">
        <p14:creationId xmlns:p14="http://schemas.microsoft.com/office/powerpoint/2010/main" val="3742316208"/>
      </p:ext>
    </p:extLst>
  </p:cSld>
  <p:clrMapOvr>
    <a:masterClrMapping/>
  </p:clrMapOvr>
  <p:transition>
    <p:cut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撒旦攻擊教會三技倆</a:t>
            </a:r>
            <a:r>
              <a:rPr lang="en-AU" dirty="0">
                <a:latin typeface="儷黑 Pro"/>
                <a:ea typeface="儷黑 Pro"/>
                <a:cs typeface="儷黑 Pro"/>
              </a:rPr>
              <a:t>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>
                <a:latin typeface="儷黑 Pro"/>
                <a:ea typeface="儷黑 Pro"/>
                <a:cs typeface="儷黑 Pro"/>
              </a:rPr>
              <a:t>外來對教會的逼迫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CN" altLang="en-US" sz="4000" dirty="0">
                <a:latin typeface="儷黑 Pro"/>
                <a:ea typeface="儷黑 Pro"/>
                <a:cs typeface="儷黑 Pro"/>
              </a:rPr>
              <a:t>教會內部信徒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對罪掙扎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CN" altLang="en-US" sz="4000" dirty="0">
                <a:latin typeface="儷黑 Pro"/>
                <a:ea typeface="儷黑 Pro"/>
                <a:cs typeface="儷黑 Pro"/>
              </a:rPr>
              <a:t>教會內部紛爭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</a:t>
            </a:r>
            <a:endParaRPr lang="en-US" sz="40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兩個共通點</a:t>
            </a:r>
            <a:r>
              <a:rPr lang="en-AU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>
                <a:latin typeface="儷黑 Pro"/>
                <a:ea typeface="儷黑 Pro"/>
                <a:cs typeface="儷黑 Pro"/>
              </a:rPr>
              <a:t>聖靈工作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CN" altLang="en-US" sz="4000" dirty="0">
                <a:latin typeface="儷黑 Pro"/>
                <a:ea typeface="儷黑 Pro"/>
                <a:cs typeface="儷黑 Pro"/>
              </a:rPr>
              <a:t>放膽傳道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</a:t>
            </a:r>
            <a:endParaRPr lang="en-US" sz="40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>
                <a:latin typeface="儷黑 Pro"/>
                <a:ea typeface="儷黑 Pro"/>
                <a:cs typeface="儷黑 Pro"/>
              </a:rPr>
              <a:t>源於聖靈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CN" altLang="en-US" sz="4000" dirty="0">
                <a:latin typeface="儷黑 Pro"/>
                <a:ea typeface="儷黑 Pro"/>
                <a:cs typeface="儷黑 Pro"/>
              </a:rPr>
              <a:t>藉著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神</a:t>
            </a:r>
            <a:r>
              <a:rPr lang="zh-CN" altLang="en-US" sz="4000" dirty="0">
                <a:latin typeface="儷黑 Pro"/>
                <a:ea typeface="儷黑 Pro"/>
                <a:cs typeface="儷黑 Pro"/>
              </a:rPr>
              <a:t>道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</a:t>
            </a:r>
            <a:endParaRPr lang="en-US" sz="40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4:32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那許多信的人都是一心一意的，沒有一人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說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他的東西有一樣是自己的，都是大家公用。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儷黑 Pro"/>
                <a:ea typeface="儷黑 Pro"/>
                <a:cs typeface="儷黑 Pro"/>
              </a:rPr>
              <a:t>第一個挑戰</a:t>
            </a:r>
            <a:r>
              <a:rPr lang="en-AU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儷黑 Pro"/>
                <a:ea typeface="儷黑 Pro"/>
                <a:cs typeface="儷黑 Pro"/>
              </a:rPr>
              <a:t>我對神家裏面有需要</a:t>
            </a:r>
            <a:r>
              <a:rPr lang="zh-TW" altLang="en-AU" sz="4000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弟兄姊妹， 願意獻上多少</a:t>
            </a:r>
            <a:r>
              <a:rPr lang="en-AU" sz="4000" dirty="0">
                <a:latin typeface="儷黑 Pro"/>
                <a:ea typeface="儷黑 Pro"/>
                <a:cs typeface="儷黑 Pro"/>
              </a:rPr>
              <a:t> ?</a:t>
            </a:r>
            <a:endParaRPr lang="en-US" sz="40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儷黑 Pro"/>
                <a:ea typeface="儷黑 Pro"/>
                <a:cs typeface="儷黑 Pro"/>
              </a:rPr>
              <a:t>果效</a:t>
            </a:r>
            <a:r>
              <a:rPr lang="en-AU" dirty="0">
                <a:latin typeface="儷黑 Pro"/>
                <a:ea typeface="儷黑 Pro"/>
                <a:cs typeface="儷黑 Pro"/>
              </a:rPr>
              <a:t>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儷黑 Pro"/>
                <a:ea typeface="儷黑 Pro"/>
                <a:cs typeface="儷黑 Pro"/>
              </a:rPr>
              <a:t>得眾民的喜愛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TW" altLang="en-US" sz="3600" dirty="0">
                <a:latin typeface="儷黑 Pro"/>
                <a:ea typeface="儷黑 Pro"/>
                <a:cs typeface="儷黑 Pro"/>
              </a:rPr>
              <a:t>主將得救的人，天天加給他們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儷黑 Pro"/>
                <a:ea typeface="儷黑 Pro"/>
                <a:cs typeface="儷黑 Pro"/>
              </a:rPr>
              <a:t>眾人也都蒙大恩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TW" altLang="en-US" sz="3600" dirty="0">
                <a:latin typeface="儷黑 Pro"/>
                <a:ea typeface="儷黑 Pro"/>
                <a:cs typeface="儷黑 Pro"/>
              </a:rPr>
              <a:t>內中也沒有一個缺乏的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4:36-37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有一個利未人</a:t>
            </a:r>
            <a:r>
              <a:rPr lang="zh-CN" altLang="en-US" sz="3600">
                <a:latin typeface="儷黑 Pro"/>
                <a:ea typeface="儷黑 Pro"/>
                <a:cs typeface="儷黑 Pro"/>
              </a:rPr>
              <a:t>，生在</a:t>
            </a:r>
            <a:r>
              <a:rPr lang="zh-CN" altLang="en-AU" sz="3600">
                <a:latin typeface="儷黑 Pro"/>
                <a:ea typeface="儷黑 Pro"/>
                <a:cs typeface="儷黑 Pro"/>
              </a:rPr>
              <a:t>居比路</a:t>
            </a:r>
            <a:r>
              <a:rPr lang="zh-CN" altLang="en-US" sz="3600">
                <a:latin typeface="儷黑 Pro"/>
                <a:ea typeface="儷黑 Pro"/>
                <a:cs typeface="儷黑 Pro"/>
              </a:rPr>
              <a:t> 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，名叫 約瑟 ，使徒稱他為巴拿巴 （巴拿巴 翻出來就是勸慰子）。 他有田地，也賣了，把價銀拿來，放在使徒腳前。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4:34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altLang="zh-CN" sz="3600" dirty="0">
                <a:latin typeface="儷黑 Pro"/>
                <a:ea typeface="儷黑 Pro"/>
                <a:cs typeface="儷黑 Pro"/>
              </a:rPr>
              <a:t>…..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因為人人將田產房屋都賣了，把所賣的價銀拿來， 放在使徒腳前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5:1-2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有一個人，名叫 亞拿尼亞 ，同他的妻子 撒非喇 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賣了田產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， 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把價銀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私自留下幾分，他的妻子也知道，其餘的幾分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拿來放在使徒腳前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5:1-2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有一個人，名叫 亞拿尼亞 ，同他的妻子 撒非喇 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賣了田產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， 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把價銀</a:t>
            </a:r>
            <a:r>
              <a:rPr lang="zh-CN" altLang="en-US" sz="3600" dirty="0">
                <a:solidFill>
                  <a:srgbClr val="0000FF"/>
                </a:solidFill>
                <a:latin typeface="儷黑 Pro"/>
                <a:ea typeface="儷黑 Pro"/>
                <a:cs typeface="儷黑 Pro"/>
              </a:rPr>
              <a:t>私自留下幾分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，他的妻子也知道，其餘的幾分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拿來放在使徒腳前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4845347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和撒那</a:t>
            </a:r>
            <a:r>
              <a:rPr lang="en-AU" sz="3200" dirty="0"/>
              <a:t>Hosanna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000" dirty="0"/>
              <a:t>曲</a:t>
            </a:r>
            <a:r>
              <a:rPr lang="en-US" altLang="zh-TW" sz="2000" dirty="0"/>
              <a:t>: Carl Tuttle </a:t>
            </a:r>
            <a:r>
              <a:rPr lang="zh-TW" altLang="en-US" sz="2000" dirty="0"/>
              <a:t>詞</a:t>
            </a:r>
            <a:r>
              <a:rPr lang="en-US" altLang="zh-TW" sz="2000" dirty="0"/>
              <a:t>: </a:t>
            </a:r>
            <a:r>
              <a:rPr lang="zh-TW" altLang="en-US" sz="2000" dirty="0"/>
              <a:t>經文摘編</a:t>
            </a:r>
            <a:r>
              <a:rPr lang="en-US" altLang="zh-TW" sz="2000" dirty="0"/>
              <a:t>~</a:t>
            </a:r>
            <a:r>
              <a:rPr lang="zh-TW" altLang="en-US" sz="2000" dirty="0"/>
              <a:t>馬太福音</a:t>
            </a:r>
            <a:r>
              <a:rPr lang="en-US" altLang="zh-TW" sz="2000" dirty="0"/>
              <a:t>21:9 《</a:t>
            </a:r>
            <a:r>
              <a:rPr lang="zh-TW" altLang="en-US" sz="2000" dirty="0"/>
              <a:t>讚之歌</a:t>
            </a:r>
            <a:r>
              <a:rPr lang="en-US" altLang="zh-TW" sz="2000" dirty="0"/>
              <a:t>3─</a:t>
            </a:r>
            <a:r>
              <a:rPr lang="zh-TW" altLang="en-US" sz="2000" dirty="0"/>
              <a:t>和撒拿</a:t>
            </a:r>
            <a:r>
              <a:rPr lang="en-US" altLang="zh-TW" sz="2000" dirty="0"/>
              <a:t>》© </a:t>
            </a:r>
            <a:r>
              <a:rPr lang="zh-TW" altLang="en-US" sz="2000" dirty="0"/>
              <a:t>中文譯作 財團法人基督教以琳書房版權所有	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齊來高舉我主我神，</a:t>
            </a:r>
            <a:endParaRPr lang="en-AU" altLang="zh-TW" sz="5400" dirty="0">
              <a:solidFill>
                <a:prstClr val="white"/>
              </a:solidFill>
              <a:latin typeface="HanWangYenLight" panose="02020300000000000000" pitchFamily="18" charset="-120"/>
              <a:ea typeface="HanWangYenLight" panose="02020300000000000000" pitchFamily="18" charset="-120"/>
            </a:endParaRP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和撒那在那至高處。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Be exalted, oh Lord my God;  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Hosanna in the highest</a:t>
            </a:r>
            <a:endParaRPr lang="zh-TW" altLang="en-US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C1b</a:t>
            </a:r>
          </a:p>
        </p:txBody>
      </p:sp>
    </p:spTree>
    <p:extLst>
      <p:ext uri="{BB962C8B-B14F-4D97-AF65-F5344CB8AC3E}">
        <p14:creationId xmlns:p14="http://schemas.microsoft.com/office/powerpoint/2010/main" val="2375820511"/>
      </p:ext>
    </p:extLst>
  </p:cSld>
  <p:clrMapOvr>
    <a:masterClrMapping/>
  </p:clrMapOvr>
  <p:transition>
    <p:cut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5:3-4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彼得 說：「 亞拿尼亞 ！為甚麼撒但充滿了你的心，叫你欺哄聖靈，把田地的價銀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私自留下幾分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呢？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5:3-4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彼得說：「 亞拿尼亞 ！為甚麼撒但充滿了你的心，叫你欺哄聖靈，把田地的價銀私自留下幾分呢？</a:t>
            </a:r>
            <a:endParaRPr lang="en-AU" altLang="zh-CN" sz="3600" dirty="0">
              <a:latin typeface="儷黑 Pro"/>
              <a:ea typeface="儷黑 Pro"/>
              <a:cs typeface="儷黑 Pro"/>
            </a:endParaRPr>
          </a:p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田地還沒有賣，不是你自己的嗎？既賣了，價銀不是你作主嗎？你怎麼心裏起這意念呢？你不是欺哄人，是欺哄神了。」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4:36-37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有一個利未人，生在塞浦路斯 ，名叫 約瑟 ，使徒稱他為巴拿巴 （巴拿巴 翻出來就是勸慰子）。 他有田地，也賣了，把價銀拿來，放在使徒腳前。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4:36-37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有一個利未人，生在塞浦路斯 ，名叫 約瑟 ，使徒稱他為巴拿巴 （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巴拿巴 翻出來就是勸慰子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）。 他有田地，也賣了，把價銀拿來，放在使徒腳前。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儷黑 Pro"/>
                <a:ea typeface="儷黑 Pro"/>
                <a:cs typeface="儷黑 Pro"/>
              </a:rPr>
              <a:t>第二個挑戰</a:t>
            </a:r>
            <a:r>
              <a:rPr lang="en-AU" dirty="0">
                <a:latin typeface="儷黑 Pro"/>
                <a:ea typeface="儷黑 Pro"/>
                <a:cs typeface="儷黑 Pro"/>
              </a:rPr>
              <a:t>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儷黑 Pro"/>
                <a:ea typeface="儷黑 Pro"/>
                <a:cs typeface="儷黑 Pro"/>
              </a:rPr>
              <a:t>我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們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奉獻，事奉，有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沒有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帶著私人動機？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4889" dirty="0">
                <a:latin typeface="儷黑 Pro"/>
                <a:ea typeface="儷黑 Pro"/>
                <a:cs typeface="儷黑 Pro"/>
              </a:rPr>
              <a:t>詩篇</a:t>
            </a:r>
            <a:r>
              <a:rPr lang="en-US" altLang="zh-CN" sz="4889" dirty="0">
                <a:latin typeface="儷黑 Pro"/>
                <a:ea typeface="儷黑 Pro"/>
                <a:cs typeface="儷黑 Pro"/>
              </a:rPr>
              <a:t>‬</a:t>
            </a:r>
            <a:r>
              <a:rPr lang="en-AU" sz="4889" dirty="0">
                <a:latin typeface="儷黑 Pro"/>
                <a:ea typeface="儷黑 Pro"/>
                <a:cs typeface="儷黑 Pro"/>
              </a:rPr>
              <a:t> 139:23-24</a:t>
            </a:r>
            <a:br>
              <a:rPr lang="en-AU" dirty="0">
                <a:latin typeface="儷黑 Pro"/>
                <a:ea typeface="儷黑 Pro"/>
                <a:cs typeface="儷黑 Pro"/>
              </a:rPr>
            </a:b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神啊，求你鑒察我，知道我的心思， 試煉我，知道我的意念， 看在我裏面有甚麼惡行沒有， 引導我走永生的道路。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那鴻書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1:6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他發忿恨，誰能立得住呢？ 他發烈怒，誰能當得起呢？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那鴻書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1:6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他發忿恨，誰能立得住呢？ 他發烈怒，誰能當得起呢？他的忿怒如火傾倒； 磐石因他崩裂。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ighthouse-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462" r="-10462"/>
          <a:stretch>
            <a:fillRect/>
          </a:stretch>
        </p:blipFill>
        <p:spPr/>
      </p:pic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儷黑 Pro"/>
                <a:ea typeface="儷黑 Pro"/>
                <a:cs typeface="儷黑 Pro"/>
              </a:rPr>
              <a:t>讓信徒對存一顆敬畏神</a:t>
            </a:r>
            <a:r>
              <a:rPr lang="zh-TW" altLang="en-AU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dirty="0">
                <a:latin typeface="儷黑 Pro"/>
                <a:ea typeface="儷黑 Pro"/>
                <a:cs typeface="儷黑 Pro"/>
              </a:rPr>
              <a:t>心</a:t>
            </a:r>
            <a:r>
              <a:rPr lang="en-AU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sz="3600" dirty="0">
                <a:latin typeface="儷黑 Pro"/>
                <a:ea typeface="儷黑 Pro"/>
                <a:cs typeface="儷黑 Pro"/>
              </a:rPr>
              <a:t>‬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2:42-44</a:t>
            </a:r>
            <a:endParaRPr lang="en-AU" altLang="zh-CN" sz="3600" dirty="0">
              <a:latin typeface="儷黑 Pro"/>
              <a:ea typeface="儷黑 Pro"/>
              <a:cs typeface="儷黑 Pro"/>
            </a:endParaRPr>
          </a:p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都恆心遵守使徒的教訓，彼此交接，擘餅，祈禱。 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眾人都懼怕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；使徒又行了許多奇事神蹟。 信的人都在一處，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凡物公用</a:t>
            </a:r>
            <a:r>
              <a:rPr lang="en-AU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solidFill>
                <a:srgbClr val="FF0000"/>
              </a:solidFill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32" y="4845347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dirty="0"/>
              <a:t>和撒那</a:t>
            </a:r>
            <a:r>
              <a:rPr lang="en-AU" sz="3200" dirty="0"/>
              <a:t>Hosanna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lvl="0" algn="ctr"/>
            <a:r>
              <a:rPr lang="zh-TW" altLang="en-US" sz="2000" dirty="0"/>
              <a:t>曲</a:t>
            </a:r>
            <a:r>
              <a:rPr lang="en-US" altLang="zh-TW" sz="2000" dirty="0"/>
              <a:t>: Carl Tuttle </a:t>
            </a:r>
            <a:r>
              <a:rPr lang="zh-TW" altLang="en-US" sz="2000" dirty="0"/>
              <a:t>詞</a:t>
            </a:r>
            <a:r>
              <a:rPr lang="en-US" altLang="zh-TW" sz="2000" dirty="0"/>
              <a:t>: </a:t>
            </a:r>
            <a:r>
              <a:rPr lang="zh-TW" altLang="en-US" sz="2000" dirty="0"/>
              <a:t>經文摘編</a:t>
            </a:r>
            <a:r>
              <a:rPr lang="en-US" altLang="zh-TW" sz="2000" dirty="0"/>
              <a:t>~</a:t>
            </a:r>
            <a:r>
              <a:rPr lang="zh-TW" altLang="en-US" sz="2000" dirty="0"/>
              <a:t>馬太福音</a:t>
            </a:r>
            <a:r>
              <a:rPr lang="en-US" altLang="zh-TW" sz="2000" dirty="0"/>
              <a:t>21:9 《</a:t>
            </a:r>
            <a:r>
              <a:rPr lang="zh-TW" altLang="en-US" sz="2000" dirty="0"/>
              <a:t>讚之歌</a:t>
            </a:r>
            <a:r>
              <a:rPr lang="en-US" altLang="zh-TW" sz="2000" dirty="0"/>
              <a:t>3─</a:t>
            </a:r>
            <a:r>
              <a:rPr lang="zh-TW" altLang="en-US" sz="2000" dirty="0"/>
              <a:t>和撒拿</a:t>
            </a:r>
            <a:r>
              <a:rPr lang="en-US" altLang="zh-TW" sz="2000" dirty="0"/>
              <a:t>》© </a:t>
            </a:r>
            <a:r>
              <a:rPr lang="zh-TW" altLang="en-US" sz="2000" dirty="0"/>
              <a:t>中文譯作 財團法人基督教以琳書房版權所有	</a:t>
            </a: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新細明體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nWangYenLight" panose="02020300000000000000" pitchFamily="18" charset="-120"/>
              <a:ea typeface="HanWangYenLight" panose="02020300000000000000" pitchFamily="18" charset="-120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DDA61-8986-4B98-BDE4-3733C35BEFC5}" type="slidenum"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4624"/>
            <a:ext cx="910850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榮耀，榮耀，</a:t>
            </a:r>
          </a:p>
          <a:p>
            <a:pPr lvl="0" algn="ctr"/>
            <a:r>
              <a:rPr lang="zh-TW" altLang="en-US" sz="5400" dirty="0">
                <a:solidFill>
                  <a:prstClr val="white"/>
                </a:solidFill>
                <a:latin typeface="HanWangYenLight" panose="02020300000000000000" pitchFamily="18" charset="-120"/>
                <a:ea typeface="HanWangYenLight" panose="02020300000000000000" pitchFamily="18" charset="-120"/>
              </a:rPr>
              <a:t>榮耀歸萬王之王。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Glory, glory,</a:t>
            </a:r>
          </a:p>
          <a:p>
            <a:pPr lvl="0" algn="ctr"/>
            <a:r>
              <a:rPr lang="en-US" altLang="zh-TW" sz="3600" dirty="0">
                <a:solidFill>
                  <a:prstClr val="white"/>
                </a:solidFill>
                <a:ea typeface="HanWangYenLight" panose="02020300000000000000" pitchFamily="18" charset="-120"/>
              </a:rPr>
              <a:t>glory to the King of kings</a:t>
            </a:r>
          </a:p>
          <a:p>
            <a:pPr lvl="0" algn="ctr"/>
            <a:r>
              <a:rPr lang="en-US" altLang="zh-TW" sz="4800" dirty="0">
                <a:solidFill>
                  <a:prstClr val="white"/>
                </a:solidFill>
                <a:ea typeface="HanWangYenLight" panose="02020300000000000000" pitchFamily="18" charset="-120"/>
              </a:rPr>
              <a:t>x2</a:t>
            </a:r>
            <a:endParaRPr lang="zh-TW" altLang="en-US" sz="3600" dirty="0">
              <a:solidFill>
                <a:prstClr val="white"/>
              </a:solidFill>
              <a:ea typeface="HanWangYenLight" panose="02020300000000000000" pitchFamily="18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6237312"/>
            <a:ext cx="792088" cy="4616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lang="en-AU" sz="2400" b="1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prstClr val="black"/>
                </a:solidFill>
                <a:latin typeface="Calibri"/>
              </a:rPr>
              <a:t>V2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751903"/>
      </p:ext>
    </p:extLst>
  </p:cSld>
  <p:clrMapOvr>
    <a:masterClrMapping/>
  </p:clrMapOvr>
  <p:transition>
    <p:cut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5:5, 5:10-11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亞拿尼亞 聽見這話，就仆倒，斷了氣；聽見的人都甚</a:t>
            </a:r>
            <a:r>
              <a:rPr lang="zh-CN" altLang="en-US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懼怕</a:t>
            </a:r>
            <a:r>
              <a:rPr lang="zh-CN" altLang="en-US" dirty="0">
                <a:latin typeface="儷黑 Pro"/>
                <a:ea typeface="儷黑 Pro"/>
                <a:cs typeface="儷黑 Pro"/>
              </a:rPr>
              <a:t>。</a:t>
            </a:r>
            <a:r>
              <a:rPr lang="en-AU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婦人立刻仆倒在 彼得 腳前，斷了氣</a:t>
            </a:r>
            <a:r>
              <a:rPr lang="en-AU" altLang="zh-CN" dirty="0">
                <a:latin typeface="儷黑 Pro"/>
                <a:ea typeface="儷黑 Pro"/>
                <a:cs typeface="儷黑 Pro"/>
              </a:rPr>
              <a:t>……</a:t>
            </a:r>
            <a:r>
              <a:rPr lang="zh-CN" altLang="en-US" dirty="0">
                <a:latin typeface="儷黑 Pro"/>
                <a:ea typeface="儷黑 Pro"/>
                <a:cs typeface="儷黑 Pro"/>
              </a:rPr>
              <a:t>全教會和聽見這事的人都甚</a:t>
            </a:r>
            <a:r>
              <a:rPr lang="zh-CN" altLang="en-US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懼怕</a:t>
            </a:r>
            <a:r>
              <a:rPr lang="zh-CN" altLang="en-US" dirty="0">
                <a:latin typeface="儷黑 Pro"/>
                <a:ea typeface="儷黑 Pro"/>
                <a:cs typeface="儷黑 Pro"/>
              </a:rPr>
              <a:t>。</a:t>
            </a:r>
            <a:r>
              <a:rPr lang="en-AU" dirty="0">
                <a:latin typeface="儷黑 Pro"/>
                <a:ea typeface="儷黑 Pro"/>
                <a:cs typeface="儷黑 Pro"/>
              </a:rPr>
              <a:t>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9:31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那時，猶太 、加利利 、撒馬利亞各處的教會都得平安，被建立；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凡事敬畏主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，蒙聖靈的安慰，人數就增多了。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10:1-2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在凱撒利亞有一個人，名叫哥尼流 ，是「意大利營」的百夫長。 他是個虔誠人，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他和全家都敬畏神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，多多賙濟百姓，常常禱告神。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19:17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凡住在以弗所的，無論是猶太人，是 希臘人，都知道這事，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也都懼怕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；主耶穌的名從此就尊大了。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詩篇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2:11</a:t>
            </a:r>
            <a:r>
              <a:rPr lang="zh-CN" altLang="en-US" dirty="0">
                <a:latin typeface="儷黑 Pro"/>
                <a:ea typeface="儷黑 Pro"/>
                <a:cs typeface="儷黑 Pro"/>
              </a:rPr>
              <a:t>申命記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6:13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當存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畏懼事奉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耶和華</a:t>
            </a:r>
            <a:r>
              <a:rPr lang="en-AU" altLang="zh-CN" sz="3600" dirty="0">
                <a:latin typeface="儷黑 Pro"/>
                <a:ea typeface="儷黑 Pro"/>
                <a:cs typeface="儷黑 Pro"/>
              </a:rPr>
              <a:t>…..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</a:p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你要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敬畏耶和華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－你的神，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事奉他</a:t>
            </a:r>
            <a:r>
              <a:rPr lang="en-AU" altLang="zh-CN" sz="3600" dirty="0">
                <a:latin typeface="儷黑 Pro"/>
                <a:ea typeface="儷黑 Pro"/>
                <a:cs typeface="儷黑 Pro"/>
              </a:rPr>
              <a:t>…..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箴言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9:10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敬畏耶和華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是智慧的開端</a:t>
            </a:r>
            <a:r>
              <a:rPr lang="en-AU" altLang="zh-CN" sz="3600" dirty="0">
                <a:latin typeface="儷黑 Pro"/>
                <a:ea typeface="儷黑 Pro"/>
                <a:cs typeface="儷黑 Pro"/>
              </a:rPr>
              <a:t>…..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儷黑 Pro"/>
                <a:ea typeface="儷黑 Pro"/>
                <a:cs typeface="儷黑 Pro"/>
              </a:rPr>
              <a:t>使徒行傳</a:t>
            </a:r>
            <a:r>
              <a:rPr lang="en-US" altLang="zh-CN" dirty="0">
                <a:latin typeface="儷黑 Pro"/>
                <a:ea typeface="儷黑 Pro"/>
                <a:cs typeface="儷黑 Pro"/>
              </a:rPr>
              <a:t>‬</a:t>
            </a:r>
            <a:r>
              <a:rPr lang="en-AU" dirty="0">
                <a:latin typeface="儷黑 Pro"/>
                <a:ea typeface="儷黑 Pro"/>
                <a:cs typeface="儷黑 Pro"/>
              </a:rPr>
              <a:t> 4:19-20 </a:t>
            </a:r>
            <a:endParaRPr lang="en-US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儷黑 Pro"/>
                <a:ea typeface="儷黑 Pro"/>
                <a:cs typeface="儷黑 Pro"/>
              </a:rPr>
              <a:t>彼得 、約翰說：「聽從你們，不聽從神，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這在神面前合理不合理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，你們自己酌量吧！ 我們</a:t>
            </a:r>
            <a:r>
              <a:rPr lang="zh-CN" altLang="en-US" sz="3600" dirty="0">
                <a:solidFill>
                  <a:srgbClr val="FF0000"/>
                </a:solidFill>
                <a:latin typeface="儷黑 Pro"/>
                <a:ea typeface="儷黑 Pro"/>
                <a:cs typeface="儷黑 Pro"/>
              </a:rPr>
              <a:t>所看見所聽見</a:t>
            </a:r>
            <a:r>
              <a:rPr lang="zh-CN" altLang="en-US" sz="3600" dirty="0">
                <a:latin typeface="儷黑 Pro"/>
                <a:ea typeface="儷黑 Pro"/>
                <a:cs typeface="儷黑 Pro"/>
              </a:rPr>
              <a:t>的，不能不說。」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>
                <a:latin typeface="儷黑 Pro"/>
                <a:ea typeface="儷黑 Pro"/>
                <a:cs typeface="儷黑 Pro"/>
              </a:rPr>
              <a:t>聖靈工作</a:t>
            </a:r>
            <a:r>
              <a:rPr lang="en-AU" altLang="zh-TW" sz="4000" dirty="0">
                <a:latin typeface="儷黑 Pro"/>
                <a:ea typeface="儷黑 Pro"/>
                <a:cs typeface="儷黑 Pro"/>
              </a:rPr>
              <a:t>    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神</a:t>
            </a:r>
            <a:r>
              <a:rPr lang="zh-TW" altLang="en-AU" sz="4000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話語</a:t>
            </a:r>
            <a:r>
              <a:rPr lang="en-AU" altLang="zh-TW" sz="4000" dirty="0">
                <a:latin typeface="儷黑 Pro"/>
                <a:ea typeface="儷黑 Pro"/>
                <a:cs typeface="儷黑 Pro"/>
              </a:rPr>
              <a:t> </a:t>
            </a:r>
            <a:endParaRPr lang="en-US" sz="4000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儷黑 Pro"/>
                <a:ea typeface="儷黑 Pro"/>
                <a:cs typeface="儷黑 Pro"/>
              </a:rPr>
              <a:t>三個挑戰</a:t>
            </a:r>
            <a:endParaRPr lang="en-AU" altLang="zh-TW" sz="4000" dirty="0">
              <a:latin typeface="儷黑 Pro"/>
              <a:ea typeface="儷黑 Pro"/>
              <a:cs typeface="儷黑 Pro"/>
            </a:endParaRPr>
          </a:p>
          <a:p>
            <a:pPr marL="1143000" lvl="1" indent="-742950">
              <a:buFont typeface="+mj-lt"/>
              <a:buAutoNum type="arabicPeriod"/>
            </a:pPr>
            <a:r>
              <a:rPr lang="zh-TW" altLang="en-US" sz="3600" dirty="0">
                <a:latin typeface="儷黑 Pro"/>
                <a:ea typeface="儷黑 Pro"/>
                <a:cs typeface="儷黑 Pro"/>
              </a:rPr>
              <a:t>我對神家裏面有需要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弟兄姊妹， 願意獻上多少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?</a:t>
            </a:r>
          </a:p>
          <a:p>
            <a:pPr marL="1143000" lvl="1" indent="-742950">
              <a:buFont typeface="+mj-lt"/>
              <a:buAutoNum type="arabicPeriod"/>
            </a:pPr>
            <a:endParaRPr lang="en-AU" sz="3600" dirty="0"/>
          </a:p>
          <a:p>
            <a:pPr marL="1143000" lvl="1" indent="-742950">
              <a:buFont typeface="+mj-lt"/>
              <a:buAutoNum type="arabicPeriod"/>
            </a:pPr>
            <a:endParaRPr lang="en-US" sz="3600" dirty="0"/>
          </a:p>
          <a:p>
            <a:pPr marL="1143000" lvl="1" indent="-742950">
              <a:buFont typeface="+mj-lt"/>
              <a:buAutoNum type="arabicPeriod"/>
            </a:pPr>
            <a:endParaRPr lang="en-AU" sz="3600" dirty="0"/>
          </a:p>
          <a:p>
            <a:pPr marL="1143000" lvl="1" indent="-742950">
              <a:buFont typeface="+mj-lt"/>
              <a:buAutoNum type="arabicPeriod"/>
            </a:pPr>
            <a:endParaRPr lang="en-US" sz="36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>
                <a:latin typeface="儷黑 Pro"/>
                <a:ea typeface="儷黑 Pro"/>
                <a:cs typeface="儷黑 Pro"/>
              </a:rPr>
              <a:t>聖靈工作</a:t>
            </a:r>
            <a:r>
              <a:rPr lang="en-AU" altLang="zh-TW" sz="4000" dirty="0">
                <a:latin typeface="儷黑 Pro"/>
                <a:ea typeface="儷黑 Pro"/>
                <a:cs typeface="儷黑 Pro"/>
              </a:rPr>
              <a:t>    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神</a:t>
            </a:r>
            <a:r>
              <a:rPr lang="zh-TW" altLang="en-AU" sz="4000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話語</a:t>
            </a:r>
            <a:r>
              <a:rPr lang="en-AU" altLang="zh-TW" sz="4000" dirty="0">
                <a:latin typeface="儷黑 Pro"/>
                <a:ea typeface="儷黑 Pro"/>
                <a:cs typeface="儷黑 Pro"/>
              </a:rPr>
              <a:t> </a:t>
            </a:r>
            <a:endParaRPr lang="en-US" sz="4000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儷黑 Pro"/>
                <a:ea typeface="儷黑 Pro"/>
                <a:cs typeface="儷黑 Pro"/>
              </a:rPr>
              <a:t>三個挑戰</a:t>
            </a:r>
            <a:endParaRPr lang="en-AU" altLang="zh-TW" sz="4000" dirty="0">
              <a:latin typeface="儷黑 Pro"/>
              <a:ea typeface="儷黑 Pro"/>
              <a:cs typeface="儷黑 Pro"/>
            </a:endParaRPr>
          </a:p>
          <a:p>
            <a:pPr marL="1143000" lvl="1" indent="-742950">
              <a:buFont typeface="+mj-lt"/>
              <a:buAutoNum type="arabicPeriod"/>
            </a:pPr>
            <a:r>
              <a:rPr lang="zh-TW" altLang="en-US" sz="3600" dirty="0">
                <a:latin typeface="儷黑 Pro"/>
                <a:ea typeface="儷黑 Pro"/>
                <a:cs typeface="儷黑 Pro"/>
              </a:rPr>
              <a:t>我對神家裏面有需要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弟兄姊妹， 願意獻上多少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?</a:t>
            </a:r>
          </a:p>
          <a:p>
            <a:pPr marL="1143000" lvl="1" indent="-742950">
              <a:buFont typeface="+mj-lt"/>
              <a:buAutoNum type="arabicPeriod"/>
            </a:pPr>
            <a:r>
              <a:rPr lang="zh-TW" altLang="en-US" sz="3600" dirty="0">
                <a:latin typeface="儷黑 Pro"/>
                <a:ea typeface="儷黑 Pro"/>
                <a:cs typeface="儷黑 Pro"/>
              </a:rPr>
              <a:t>我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們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奉獻，事奉，有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沒有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帶著私人動機？</a:t>
            </a:r>
            <a:endParaRPr lang="en-AU" altLang="zh-TW" sz="3600" dirty="0">
              <a:latin typeface="儷黑 Pro"/>
              <a:ea typeface="儷黑 Pro"/>
              <a:cs typeface="儷黑 Pro"/>
            </a:endParaRPr>
          </a:p>
          <a:p>
            <a:pPr marL="1143000" lvl="1" indent="-742950">
              <a:buFont typeface="+mj-lt"/>
              <a:buAutoNum type="arabicPeriod"/>
            </a:pPr>
            <a:endParaRPr lang="en-AU" sz="3600" dirty="0"/>
          </a:p>
          <a:p>
            <a:pPr marL="1143000" lvl="1" indent="-742950">
              <a:buFont typeface="+mj-lt"/>
              <a:buAutoNum type="arabicPeriod"/>
            </a:pPr>
            <a:endParaRPr lang="en-US" sz="3600" dirty="0"/>
          </a:p>
          <a:p>
            <a:pPr marL="1143000" lvl="1" indent="-742950">
              <a:buFont typeface="+mj-lt"/>
              <a:buAutoNum type="arabicPeriod"/>
            </a:pPr>
            <a:endParaRPr lang="en-AU" sz="3600" dirty="0"/>
          </a:p>
          <a:p>
            <a:pPr marL="1143000" lvl="1" indent="-742950">
              <a:buFont typeface="+mj-lt"/>
              <a:buAutoNum type="arabicPeriod"/>
            </a:pPr>
            <a:endParaRPr lang="en-US" sz="3600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>
                <a:latin typeface="儷黑 Pro"/>
                <a:ea typeface="儷黑 Pro"/>
                <a:cs typeface="儷黑 Pro"/>
              </a:rPr>
              <a:t>聖靈工作</a:t>
            </a:r>
            <a:r>
              <a:rPr lang="en-AU" altLang="zh-TW" sz="4000" dirty="0">
                <a:latin typeface="儷黑 Pro"/>
                <a:ea typeface="儷黑 Pro"/>
                <a:cs typeface="儷黑 Pro"/>
              </a:rPr>
              <a:t>    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神</a:t>
            </a:r>
            <a:r>
              <a:rPr lang="zh-TW" altLang="en-AU" sz="4000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sz="4000" dirty="0">
                <a:latin typeface="儷黑 Pro"/>
                <a:ea typeface="儷黑 Pro"/>
                <a:cs typeface="儷黑 Pro"/>
              </a:rPr>
              <a:t>話語</a:t>
            </a:r>
            <a:r>
              <a:rPr lang="en-AU" altLang="zh-TW" sz="4000" dirty="0">
                <a:latin typeface="儷黑 Pro"/>
                <a:ea typeface="儷黑 Pro"/>
                <a:cs typeface="儷黑 Pro"/>
              </a:rPr>
              <a:t> </a:t>
            </a:r>
            <a:endParaRPr lang="en-US" sz="4000" dirty="0">
              <a:latin typeface="儷黑 Pro"/>
              <a:ea typeface="儷黑 Pro"/>
              <a:cs typeface="儷黑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儷黑 Pro"/>
                <a:ea typeface="儷黑 Pro"/>
                <a:cs typeface="儷黑 Pro"/>
              </a:rPr>
              <a:t>三個挑戰</a:t>
            </a:r>
            <a:endParaRPr lang="en-AU" altLang="zh-TW" sz="4000" dirty="0">
              <a:latin typeface="儷黑 Pro"/>
              <a:ea typeface="儷黑 Pro"/>
              <a:cs typeface="儷黑 Pro"/>
            </a:endParaRPr>
          </a:p>
          <a:p>
            <a:pPr marL="1143000" lvl="1" indent="-742950">
              <a:buFont typeface="+mj-lt"/>
              <a:buAutoNum type="arabicPeriod"/>
            </a:pPr>
            <a:r>
              <a:rPr lang="zh-TW" altLang="en-US" sz="3600" dirty="0">
                <a:latin typeface="儷黑 Pro"/>
                <a:ea typeface="儷黑 Pro"/>
                <a:cs typeface="儷黑 Pro"/>
              </a:rPr>
              <a:t>我對神家裏面有需要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的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弟兄姊妹， 願意獻上多少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?</a:t>
            </a:r>
          </a:p>
          <a:p>
            <a:pPr marL="1143000" lvl="1" indent="-742950">
              <a:buFont typeface="+mj-lt"/>
              <a:buAutoNum type="arabicPeriod"/>
            </a:pPr>
            <a:r>
              <a:rPr lang="zh-TW" altLang="en-US" sz="3600" dirty="0">
                <a:latin typeface="儷黑 Pro"/>
                <a:ea typeface="儷黑 Pro"/>
                <a:cs typeface="儷黑 Pro"/>
              </a:rPr>
              <a:t>我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們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奉獻，事奉，有</a:t>
            </a:r>
            <a:r>
              <a:rPr lang="zh-TW" altLang="en-AU" sz="3600" dirty="0">
                <a:latin typeface="儷黑 Pro"/>
                <a:ea typeface="儷黑 Pro"/>
                <a:cs typeface="儷黑 Pro"/>
              </a:rPr>
              <a:t>沒有</a:t>
            </a:r>
            <a:r>
              <a:rPr lang="zh-TW" altLang="en-US" sz="3600" dirty="0">
                <a:latin typeface="儷黑 Pro"/>
                <a:ea typeface="儷黑 Pro"/>
                <a:cs typeface="儷黑 Pro"/>
              </a:rPr>
              <a:t>帶著私人動機？</a:t>
            </a:r>
            <a:endParaRPr lang="en-AU" altLang="zh-TW" sz="3600" dirty="0">
              <a:latin typeface="儷黑 Pro"/>
              <a:ea typeface="儷黑 Pro"/>
              <a:cs typeface="儷黑 Pro"/>
            </a:endParaRPr>
          </a:p>
          <a:p>
            <a:pPr marL="1143000" lvl="1" indent="-742950">
              <a:buFont typeface="+mj-lt"/>
              <a:buAutoNum type="arabicPeriod"/>
            </a:pPr>
            <a:r>
              <a:rPr lang="zh-TW" altLang="en-US" sz="3600" dirty="0">
                <a:latin typeface="儷黑 Pro"/>
                <a:ea typeface="儷黑 Pro"/>
                <a:cs typeface="儷黑 Pro"/>
              </a:rPr>
              <a:t>存一顆敬畏神嘅心</a:t>
            </a:r>
            <a:r>
              <a:rPr lang="en-AU" sz="3600" dirty="0">
                <a:latin typeface="儷黑 Pro"/>
                <a:ea typeface="儷黑 Pro"/>
                <a:cs typeface="儷黑 Pro"/>
              </a:rPr>
              <a:t> </a:t>
            </a:r>
            <a:endParaRPr lang="en-US" sz="3600" dirty="0">
              <a:latin typeface="儷黑 Pro"/>
              <a:ea typeface="儷黑 Pro"/>
              <a:cs typeface="儷黑 Pro"/>
            </a:endParaRPr>
          </a:p>
          <a:p>
            <a:pPr marL="1143000" lvl="1" indent="-742950">
              <a:buFont typeface="+mj-lt"/>
              <a:buAutoNum type="arabicPeriod"/>
            </a:pPr>
            <a:endParaRPr lang="en-AU" sz="3600" dirty="0"/>
          </a:p>
          <a:p>
            <a:pPr marL="1143000" lvl="1" indent="-742950">
              <a:buFont typeface="+mj-lt"/>
              <a:buAutoNum type="arabicPeriod"/>
            </a:pPr>
            <a:endParaRPr lang="en-US" sz="3600" dirty="0"/>
          </a:p>
          <a:p>
            <a:pPr marL="1143000" lvl="1" indent="-742950">
              <a:buFont typeface="+mj-lt"/>
              <a:buAutoNum type="arabicPeriod"/>
            </a:pPr>
            <a:endParaRPr lang="en-AU" sz="3600" dirty="0"/>
          </a:p>
          <a:p>
            <a:pPr marL="1143000" lvl="1" indent="-742950">
              <a:buFont typeface="+mj-lt"/>
              <a:buAutoNum type="arabicPeriod"/>
            </a:pP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nto_wk245.sa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nto_wk245.sample.potx" id="{C6DDBEC8-76EC-4553-B280-5054F1741D4E}" vid="{1C79B4D6-4707-4EEF-BED0-E1E5FACF26E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anto_wk245.sa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nto_wk245.sample.potx" id="{C6DDBEC8-76EC-4553-B280-5054F1741D4E}" vid="{1C79B4D6-4707-4EEF-BED0-E1E5FACF26E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Canto_wk245.sample</Template>
  <TotalTime>9732</TotalTime>
  <Words>6270</Words>
  <Application>Microsoft Office PowerPoint</Application>
  <PresentationFormat>On-screen Show (4:3)</PresentationFormat>
  <Paragraphs>739</Paragraphs>
  <Slides>126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126</vt:i4>
      </vt:variant>
    </vt:vector>
  </HeadingPairs>
  <TitlesOfParts>
    <vt:vector size="141" baseType="lpstr">
      <vt:lpstr>DFKai-SB</vt:lpstr>
      <vt:lpstr>HanWangYenHeavy</vt:lpstr>
      <vt:lpstr>HanWangYenLight</vt:lpstr>
      <vt:lpstr>Microsoft GothicNeo</vt:lpstr>
      <vt:lpstr>MS Gothic</vt:lpstr>
      <vt:lpstr>PMingLiU (Body)</vt:lpstr>
      <vt:lpstr>儷黑 Pro</vt:lpstr>
      <vt:lpstr>Arial</vt:lpstr>
      <vt:lpstr>Calibri</vt:lpstr>
      <vt:lpstr>Calibri Light</vt:lpstr>
      <vt:lpstr>Canto_wk245.sample</vt:lpstr>
      <vt:lpstr>Custom Design</vt:lpstr>
      <vt:lpstr>1_Canto_wk245.sample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凡物公用 ? </vt:lpstr>
      <vt:lpstr>使徒行傳‬ 2:42-47 </vt:lpstr>
      <vt:lpstr>撒旦攻擊教會三技倆 </vt:lpstr>
      <vt:lpstr>兩個共通點 </vt:lpstr>
      <vt:lpstr>PowerPoint Presentation</vt:lpstr>
      <vt:lpstr>使徒行傳‬ 4:32 </vt:lpstr>
      <vt:lpstr>第一個挑戰 </vt:lpstr>
      <vt:lpstr>果效 </vt:lpstr>
      <vt:lpstr>使徒行傳‬ 4:36-37 </vt:lpstr>
      <vt:lpstr>使徒行傳‬ 4:34 </vt:lpstr>
      <vt:lpstr>使徒行傳‬ 5:1-2 </vt:lpstr>
      <vt:lpstr>使徒行傳‬ 5:1-2 </vt:lpstr>
      <vt:lpstr>使徒行傳‬ 5:3-4</vt:lpstr>
      <vt:lpstr>使徒行傳‬ 5:3-4</vt:lpstr>
      <vt:lpstr>使徒行傳‬ 4:36-37</vt:lpstr>
      <vt:lpstr>使徒行傳‬ 4:36-37</vt:lpstr>
      <vt:lpstr>第二個挑戰 </vt:lpstr>
      <vt:lpstr>詩篇‬ 139:23-24 </vt:lpstr>
      <vt:lpstr>那鴻書‬ 1:6 </vt:lpstr>
      <vt:lpstr>那鴻書‬ 1:6 </vt:lpstr>
      <vt:lpstr>PowerPoint Presentation</vt:lpstr>
      <vt:lpstr>讓信徒對存一顆敬畏神的心 </vt:lpstr>
      <vt:lpstr>使徒行傳‬ 5:5, 5:10-11</vt:lpstr>
      <vt:lpstr>使徒行傳‬ 9:31 </vt:lpstr>
      <vt:lpstr>使徒行傳‬ 10:1-2 </vt:lpstr>
      <vt:lpstr>使徒行傳‬ 19:17 </vt:lpstr>
      <vt:lpstr>詩篇‬ 2:11申命記‬ 6:13 </vt:lpstr>
      <vt:lpstr>箴言‬ 9:10 </vt:lpstr>
      <vt:lpstr>使徒行傳‬ 4:19-20 </vt:lpstr>
      <vt:lpstr>聖靈工作    神的話語 </vt:lpstr>
      <vt:lpstr>聖靈工作    神的話語 </vt:lpstr>
      <vt:lpstr>聖靈工作    神的話語 </vt:lpstr>
      <vt:lpstr>奉獻指南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代 禱 事 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Frankie</dc:creator>
  <cp:lastModifiedBy>MagMag 珠瑪璣 주민연</cp:lastModifiedBy>
  <cp:revision>2133</cp:revision>
  <dcterms:created xsi:type="dcterms:W3CDTF">2014-08-20T02:29:42Z</dcterms:created>
  <dcterms:modified xsi:type="dcterms:W3CDTF">2020-04-03T11:28:03Z</dcterms:modified>
</cp:coreProperties>
</file>