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</p:sldMasterIdLst>
  <p:notesMasterIdLst>
    <p:notesMasterId r:id="rId116"/>
  </p:notesMasterIdLst>
  <p:handoutMasterIdLst>
    <p:handoutMasterId r:id="rId117"/>
  </p:handoutMasterIdLst>
  <p:sldIdLst>
    <p:sldId id="841" r:id="rId5"/>
    <p:sldId id="2966" r:id="rId6"/>
    <p:sldId id="260" r:id="rId7"/>
    <p:sldId id="265" r:id="rId8"/>
    <p:sldId id="328" r:id="rId9"/>
    <p:sldId id="3065" r:id="rId10"/>
    <p:sldId id="3202" r:id="rId11"/>
    <p:sldId id="3171" r:id="rId12"/>
    <p:sldId id="3203" r:id="rId13"/>
    <p:sldId id="3231" r:id="rId14"/>
    <p:sldId id="3232" r:id="rId15"/>
    <p:sldId id="3233" r:id="rId16"/>
    <p:sldId id="3234" r:id="rId17"/>
    <p:sldId id="3206" r:id="rId18"/>
    <p:sldId id="3207" r:id="rId19"/>
    <p:sldId id="3204" r:id="rId20"/>
    <p:sldId id="3172" r:id="rId21"/>
    <p:sldId id="3208" r:id="rId22"/>
    <p:sldId id="3209" r:id="rId23"/>
    <p:sldId id="3210" r:id="rId24"/>
    <p:sldId id="3211" r:id="rId25"/>
    <p:sldId id="3212" r:id="rId26"/>
    <p:sldId id="3213" r:id="rId27"/>
    <p:sldId id="3214" r:id="rId28"/>
    <p:sldId id="3215" r:id="rId29"/>
    <p:sldId id="3216" r:id="rId30"/>
    <p:sldId id="3217" r:id="rId31"/>
    <p:sldId id="3218" r:id="rId32"/>
    <p:sldId id="3219" r:id="rId33"/>
    <p:sldId id="3220" r:id="rId34"/>
    <p:sldId id="3221" r:id="rId35"/>
    <p:sldId id="3222" r:id="rId36"/>
    <p:sldId id="3223" r:id="rId37"/>
    <p:sldId id="3235" r:id="rId38"/>
    <p:sldId id="3236" r:id="rId39"/>
    <p:sldId id="3237" r:id="rId40"/>
    <p:sldId id="3238" r:id="rId41"/>
    <p:sldId id="2967" r:id="rId42"/>
    <p:sldId id="3239" r:id="rId43"/>
    <p:sldId id="3240" r:id="rId44"/>
    <p:sldId id="3241" r:id="rId45"/>
    <p:sldId id="3242" r:id="rId46"/>
    <p:sldId id="3243" r:id="rId47"/>
    <p:sldId id="3244" r:id="rId48"/>
    <p:sldId id="3178" r:id="rId49"/>
    <p:sldId id="3179" r:id="rId50"/>
    <p:sldId id="3180" r:id="rId51"/>
    <p:sldId id="3181" r:id="rId52"/>
    <p:sldId id="3182" r:id="rId53"/>
    <p:sldId id="3183" r:id="rId54"/>
    <p:sldId id="3184" r:id="rId55"/>
    <p:sldId id="3185" r:id="rId56"/>
    <p:sldId id="3186" r:id="rId57"/>
    <p:sldId id="3187" r:id="rId58"/>
    <p:sldId id="3188" r:id="rId59"/>
    <p:sldId id="3189" r:id="rId60"/>
    <p:sldId id="3190" r:id="rId61"/>
    <p:sldId id="3191" r:id="rId62"/>
    <p:sldId id="3192" r:id="rId63"/>
    <p:sldId id="3193" r:id="rId64"/>
    <p:sldId id="3194" r:id="rId65"/>
    <p:sldId id="3195" r:id="rId66"/>
    <p:sldId id="3196" r:id="rId67"/>
    <p:sldId id="3197" r:id="rId68"/>
    <p:sldId id="2505" r:id="rId69"/>
    <p:sldId id="2706" r:id="rId70"/>
    <p:sldId id="891" r:id="rId71"/>
    <p:sldId id="3199" r:id="rId72"/>
    <p:sldId id="3200" r:id="rId73"/>
    <p:sldId id="3198" r:id="rId74"/>
    <p:sldId id="3201" r:id="rId75"/>
    <p:sldId id="336" r:id="rId76"/>
    <p:sldId id="256" r:id="rId77"/>
    <p:sldId id="297" r:id="rId78"/>
    <p:sldId id="304" r:id="rId79"/>
    <p:sldId id="314" r:id="rId80"/>
    <p:sldId id="305" r:id="rId81"/>
    <p:sldId id="306" r:id="rId82"/>
    <p:sldId id="310" r:id="rId83"/>
    <p:sldId id="311" r:id="rId84"/>
    <p:sldId id="315" r:id="rId85"/>
    <p:sldId id="312" r:id="rId86"/>
    <p:sldId id="318" r:id="rId87"/>
    <p:sldId id="316" r:id="rId88"/>
    <p:sldId id="320" r:id="rId89"/>
    <p:sldId id="321" r:id="rId90"/>
    <p:sldId id="317" r:id="rId91"/>
    <p:sldId id="313" r:id="rId92"/>
    <p:sldId id="3245" r:id="rId93"/>
    <p:sldId id="3147" r:id="rId94"/>
    <p:sldId id="3148" r:id="rId95"/>
    <p:sldId id="3149" r:id="rId96"/>
    <p:sldId id="3150" r:id="rId97"/>
    <p:sldId id="3151" r:id="rId98"/>
    <p:sldId id="3152" r:id="rId99"/>
    <p:sldId id="3153" r:id="rId100"/>
    <p:sldId id="3154" r:id="rId101"/>
    <p:sldId id="3155" r:id="rId102"/>
    <p:sldId id="2474" r:id="rId103"/>
    <p:sldId id="2475" r:id="rId104"/>
    <p:sldId id="2476" r:id="rId105"/>
    <p:sldId id="3140" r:id="rId106"/>
    <p:sldId id="3224" r:id="rId107"/>
    <p:sldId id="3225" r:id="rId108"/>
    <p:sldId id="3226" r:id="rId109"/>
    <p:sldId id="3227" r:id="rId110"/>
    <p:sldId id="3228" r:id="rId111"/>
    <p:sldId id="3229" r:id="rId112"/>
    <p:sldId id="3230" r:id="rId113"/>
    <p:sldId id="342" r:id="rId114"/>
    <p:sldId id="327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515" autoAdjust="0"/>
  </p:normalViewPr>
  <p:slideViewPr>
    <p:cSldViewPr>
      <p:cViewPr varScale="1">
        <p:scale>
          <a:sx n="67" d="100"/>
          <a:sy n="67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4/12/2020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4/12/2020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5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739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96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12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48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84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89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34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9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72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12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3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65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78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1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27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283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813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457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0478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21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9087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848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5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347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821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10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12/04/2020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在十字架上  祢為我捨命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受鞭傷   使我得醫治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 died on the cross, You gave me Your life</a:t>
            </a:r>
          </a:p>
          <a:p>
            <a:pPr algn="ctr"/>
            <a:r>
              <a:rPr lang="en-US" sz="3600" dirty="0"/>
              <a:t>Struck and pierced for my healing need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653196346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100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101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/>
              <a:t>基督耶穌今復生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137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基督耶穌今復生，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天使世人同歡欣，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44430"/>
      </p:ext>
    </p:extLst>
  </p:cSld>
  <p:clrMapOvr>
    <a:masterClrMapping/>
  </p:clrMapOvr>
  <p:transition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高唱歡樂凱旋歌，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諸天大地同唱和，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154983"/>
      </p:ext>
    </p:extLst>
  </p:cSld>
  <p:clrMapOvr>
    <a:masterClrMapping/>
  </p:clrMapOvr>
  <p:transition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慈愛救贖大功成，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戰爭完畢主得勝，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814032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衝破死亡主復生，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樂園大門主已開，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7817983"/>
      </p:ext>
    </p:extLst>
  </p:cSld>
  <p:clrMapOvr>
    <a:masterClrMapping/>
  </p:clrMapOvr>
  <p:transition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榮耀君王已復生，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死亡毒鉤有何害？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40382"/>
      </p:ext>
    </p:extLst>
  </p:cSld>
  <p:clrMapOvr>
    <a:masterClrMapping/>
  </p:clrMapOvr>
  <p:transition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我主捨命救眾生，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死亡權勢今何在？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016944"/>
      </p:ext>
    </p:extLst>
  </p:cSld>
  <p:clrMapOvr>
    <a:masterClrMapping/>
  </p:clrMapOvr>
  <p:transition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主復活帶我高升，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誠心跟隨尊榮主，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779700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137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基督耶穌今復生</a:t>
            </a:r>
            <a:endParaRPr lang="ja-JP" altLang="en-US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效主樣式亦復生，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經歷十架亦得勝，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哈利路亞！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42713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所有的罪惡  祢為我擔當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受刑罰   使我得平安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 took all my sins, and bore them for me</a:t>
            </a:r>
          </a:p>
          <a:p>
            <a:pPr algn="ctr"/>
            <a:r>
              <a:rPr lang="en-US" sz="3600" dirty="0"/>
              <a:t>Suffered shame, so that I have peace</a:t>
            </a: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80536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110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何等犧牲的愛  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聖潔聖子成為贖罪祭</a:t>
            </a:r>
          </a:p>
          <a:p>
            <a:pPr algn="ctr"/>
            <a:r>
              <a:rPr lang="en-US" sz="3600" dirty="0"/>
              <a:t>How amazing, Your love</a:t>
            </a:r>
          </a:p>
          <a:p>
            <a:pPr algn="ctr"/>
            <a:r>
              <a:rPr lang="en-US" sz="3600" dirty="0"/>
              <a:t>Son of God atoning for my sin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C1a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7807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何等能力勝死亡權勢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今我屬祢永活的真神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Prince of Peace, You reign in victory</a:t>
            </a:r>
          </a:p>
          <a:p>
            <a:pPr algn="ctr"/>
            <a:r>
              <a:rPr lang="en-US" sz="3600" dirty="0"/>
              <a:t>Now I’m Yours, True and Living God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C2a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92858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何等犧牲的愛  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聖潔聖子成為贖罪祭</a:t>
            </a:r>
          </a:p>
          <a:p>
            <a:pPr algn="ctr"/>
            <a:r>
              <a:rPr lang="en-US" sz="3600" dirty="0"/>
              <a:t>How amazing, Your love</a:t>
            </a:r>
          </a:p>
          <a:p>
            <a:pPr algn="ctr"/>
            <a:r>
              <a:rPr lang="en-US" sz="3600" dirty="0"/>
              <a:t>Son of God atoning for my sin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C1a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05100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何等能力勝死亡權勢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今我屬祢永活的真神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Prince of Peace, You reign in victory</a:t>
            </a:r>
          </a:p>
          <a:p>
            <a:pPr algn="ctr"/>
            <a:r>
              <a:rPr lang="en-US" sz="3600" dirty="0"/>
              <a:t>Now I’m Yours, True and Living God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C2a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754289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在這個時刻  我心只有祢  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我的主  我唯一的愛</a:t>
            </a:r>
          </a:p>
          <a:p>
            <a:pPr algn="ctr"/>
            <a:r>
              <a:rPr lang="en-US" sz="3600" dirty="0"/>
              <a:t>Come live in my heart, it’s all I desire</a:t>
            </a:r>
          </a:p>
          <a:p>
            <a:pPr algn="ctr"/>
            <a:r>
              <a:rPr lang="en-US" sz="3600" dirty="0"/>
              <a:t>You alone   You’re my only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81247428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復活得勝主，榮耀屬於你，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你已征服死權，得永遠勝利。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Thine is the glory, Risen, </a:t>
            </a:r>
            <a:r>
              <a:rPr lang="en-AU" altLang="zh-TW" sz="3600" dirty="0" err="1">
                <a:ea typeface="HanWangYenLight" pitchFamily="18" charset="-120"/>
              </a:rPr>
              <a:t>conqu’ring</a:t>
            </a:r>
            <a:r>
              <a:rPr lang="en-AU" altLang="zh-TW" sz="3600" dirty="0">
                <a:ea typeface="HanWangYenLight" pitchFamily="18" charset="-120"/>
              </a:rPr>
              <a:t> Son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Endless is the </a:t>
            </a:r>
            <a:r>
              <a:rPr lang="en-AU" altLang="zh-TW" sz="3600" dirty="0" err="1">
                <a:ea typeface="HanWangYenLight" pitchFamily="18" charset="-120"/>
              </a:rPr>
              <a:t>vict</a:t>
            </a:r>
            <a:r>
              <a:rPr lang="en-US" altLang="zh-TW" sz="3600" dirty="0">
                <a:ea typeface="HanWangYenLight" pitchFamily="18" charset="-120"/>
              </a:rPr>
              <a:t>’</a:t>
            </a:r>
            <a:r>
              <a:rPr lang="en-US" altLang="zh-TW" sz="3600" dirty="0" err="1">
                <a:ea typeface="HanWangYenLight" pitchFamily="18" charset="-120"/>
              </a:rPr>
              <a:t>ry</a:t>
            </a:r>
            <a:r>
              <a:rPr lang="en-US" altLang="zh-TW" sz="3600" dirty="0">
                <a:ea typeface="HanWangYenLight" pitchFamily="18" charset="-120"/>
              </a:rPr>
              <a:t> Thou o</a:t>
            </a:r>
            <a:r>
              <a:rPr lang="en-AU" altLang="zh-TW" sz="3600" dirty="0">
                <a:ea typeface="HanWangYenLight" pitchFamily="18" charset="-120"/>
              </a:rPr>
              <a:t>’</a:t>
            </a:r>
            <a:r>
              <a:rPr lang="en-AU" altLang="zh-TW" sz="3600" dirty="0" err="1">
                <a:ea typeface="HanWangYenLight" pitchFamily="18" charset="-120"/>
              </a:rPr>
              <a:t>er</a:t>
            </a:r>
            <a:r>
              <a:rPr lang="en-AU" altLang="zh-TW" sz="3600" dirty="0">
                <a:ea typeface="HanWangYenLight" pitchFamily="18" charset="-120"/>
              </a:rPr>
              <a:t> death hast won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19300114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白衣天使下來，將墓石輥開，只見麻布頭巾，身體已不在。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Angels in bright raiment Rolled the stone away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Kept the folded grave clothes 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Where Thy body lay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V1b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96089799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復活得勝主，榮耀屬於你，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你已征服死權，得永遠勝利。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Thine is the glory, Risen, </a:t>
            </a:r>
            <a:r>
              <a:rPr lang="en-AU" altLang="zh-TW" sz="3600" dirty="0" err="1">
                <a:ea typeface="HanWangYenLight" pitchFamily="18" charset="-120"/>
              </a:rPr>
              <a:t>conqu’ring</a:t>
            </a:r>
            <a:r>
              <a:rPr lang="en-AU" altLang="zh-TW" sz="3600" dirty="0">
                <a:ea typeface="HanWangYenLight" pitchFamily="18" charset="-120"/>
              </a:rPr>
              <a:t> Son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Endless is the </a:t>
            </a:r>
            <a:r>
              <a:rPr lang="en-AU" altLang="zh-TW" sz="3600" dirty="0" err="1">
                <a:ea typeface="HanWangYenLight" pitchFamily="18" charset="-120"/>
              </a:rPr>
              <a:t>vict’ry</a:t>
            </a:r>
            <a:r>
              <a:rPr lang="en-AU" altLang="zh-TW" sz="3600" dirty="0">
                <a:ea typeface="HanWangYenLight" pitchFamily="18" charset="-120"/>
              </a:rPr>
              <a:t> Thou o’er death hast won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57563486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堂 </a:t>
            </a:r>
            <a:r>
              <a:rPr lang="ja-JP" altLang="en-US" sz="36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復 活 節 聖 餐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主 日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年4月</a:t>
            </a:r>
            <a:r>
              <a:rPr lang="en-US" altLang="en-US" sz="2800" spc="600" dirty="0">
                <a:solidFill>
                  <a:prstClr val="white"/>
                </a:solidFill>
                <a:latin typeface="HanWangYenHeavy" pitchFamily="18" charset="-120"/>
                <a:ea typeface="HanWangYenHeavy" pitchFamily="18" charset="-120"/>
              </a:rPr>
              <a:t>12日上午九時十五分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3789040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看，救主耶穌復生離墳墓，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向眾親切招呼，憂懼盡消除。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Lo ! Jesus meets us, Risen from the tomb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Lovingly He greets us, Scatters fear and gloom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V2a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17352882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教會應當歡樂，高唱凱旋歌，因主今已復生，死權已受挫。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Let His church with gladness 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Hymns of triumph sing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For her Lord now </a:t>
            </a:r>
            <a:r>
              <a:rPr lang="en-AU" altLang="zh-TW" sz="3600" dirty="0" err="1">
                <a:ea typeface="HanWangYenLight" pitchFamily="18" charset="-120"/>
              </a:rPr>
              <a:t>liveth</a:t>
            </a:r>
            <a:r>
              <a:rPr lang="en-AU" altLang="zh-TW" sz="3600" dirty="0">
                <a:ea typeface="HanWangYenLight" pitchFamily="18" charset="-120"/>
              </a:rPr>
              <a:t> Death hath lost its sting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V2b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549886450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復活得勝主，榮耀屬於你，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你已征服死權，得永遠勝利。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Thine is the glory, Risen, </a:t>
            </a:r>
            <a:r>
              <a:rPr lang="en-AU" altLang="zh-TW" sz="3600" dirty="0" err="1">
                <a:ea typeface="HanWangYenLight" pitchFamily="18" charset="-120"/>
              </a:rPr>
              <a:t>conqu’ring</a:t>
            </a:r>
            <a:r>
              <a:rPr lang="en-AU" altLang="zh-TW" sz="3600" dirty="0">
                <a:ea typeface="HanWangYenLight" pitchFamily="18" charset="-120"/>
              </a:rPr>
              <a:t> Son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Endless is the </a:t>
            </a:r>
            <a:r>
              <a:rPr lang="en-AU" altLang="zh-TW" sz="3600" dirty="0" err="1">
                <a:ea typeface="HanWangYenLight" pitchFamily="18" charset="-120"/>
              </a:rPr>
              <a:t>vict’ry</a:t>
            </a:r>
            <a:r>
              <a:rPr lang="en-AU" altLang="zh-TW" sz="3600" dirty="0">
                <a:ea typeface="HanWangYenLight" pitchFamily="18" charset="-120"/>
              </a:rPr>
              <a:t> Thou o’er death hast won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5099189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榮耀生命主，我深信不疑，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若無救主同在，生命無意義；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No more we doubt Thee, Glorious Prince of life!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Life is naught without Thee, Aid us in our strife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V3a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841855537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藉主永恆大愛，我得勝有餘，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領我安渡約但，在天家安居。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Make us more than </a:t>
            </a:r>
            <a:r>
              <a:rPr lang="en-AU" altLang="zh-TW" sz="3600" dirty="0" err="1">
                <a:ea typeface="HanWangYenLight" pitchFamily="18" charset="-120"/>
              </a:rPr>
              <a:t>conqu’rors</a:t>
            </a:r>
            <a:r>
              <a:rPr lang="en-AU" altLang="zh-TW" sz="3600" dirty="0">
                <a:ea typeface="HanWangYenLight" pitchFamily="18" charset="-120"/>
              </a:rPr>
              <a:t>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 Thro’ Thy deathless love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Bring us safe thro’ Jordan To Thy home above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V3b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85162638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" y="50123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</a:t>
            </a:r>
            <a:endParaRPr lang="en-AU" altLang="ja-JP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1560" y="6228018"/>
            <a:ext cx="623562" cy="447423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復活得勝主，榮耀屬於你，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你已征服死權，得永遠勝利。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Thine is the glory, Risen, </a:t>
            </a:r>
            <a:r>
              <a:rPr lang="en-AU" altLang="zh-TW" sz="3600" dirty="0" err="1">
                <a:ea typeface="HanWangYenLight" pitchFamily="18" charset="-120"/>
              </a:rPr>
              <a:t>conqu’ring</a:t>
            </a:r>
            <a:r>
              <a:rPr lang="en-AU" altLang="zh-TW" sz="3600" dirty="0">
                <a:ea typeface="HanWangYenLight" pitchFamily="18" charset="-120"/>
              </a:rPr>
              <a:t> Son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Endless is the </a:t>
            </a:r>
            <a:r>
              <a:rPr lang="en-AU" altLang="zh-TW" sz="3600" dirty="0" err="1">
                <a:ea typeface="HanWangYenLight" pitchFamily="18" charset="-120"/>
              </a:rPr>
              <a:t>vict’ry</a:t>
            </a:r>
            <a:r>
              <a:rPr lang="en-AU" altLang="zh-TW" sz="3600" dirty="0">
                <a:ea typeface="HanWangYenLight" pitchFamily="18" charset="-120"/>
              </a:rPr>
              <a:t> Thou o’er death hast won</a:t>
            </a:r>
            <a:endParaRPr lang="en-US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228018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99504" y="5762395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7023424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4167579119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醫治你疾病復原。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He forgives my sin and He heals my pain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He heals my life and makes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57858166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49204259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為受屈的人伸冤。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He will crown my life with His gracious love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Renews and heals my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V1d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5301208"/>
            <a:ext cx="8784976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54385291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衪的慈愛也等的深，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as high as heavens above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How deep is the love that You give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5301208"/>
            <a:ext cx="8784976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028015233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as far as the ends of the earth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79512" y="5301208"/>
            <a:ext cx="8784976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427225898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the Lord is mercy and love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He’s abounding with freedom and grace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5301208"/>
            <a:ext cx="8856983" cy="8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205488470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Forever, He is my Lord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Now until the end of the age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5301208"/>
            <a:ext cx="8856983" cy="8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324090967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衪的慈愛也等的深，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as high as heavens above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How deep is the love that You give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5301208"/>
            <a:ext cx="8784976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556675668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as far as the ends of the earth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79512" y="5301208"/>
            <a:ext cx="8784976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666772623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For the Lord is mercy and love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He’s abounding with freedom and grace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5301208"/>
            <a:ext cx="8856983" cy="8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473243143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Forever, He is my Lord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Now until the end of the age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5301208"/>
            <a:ext cx="8856983" cy="8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908866760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rgbClr val="FFFFFF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rgbClr val="FFFFFF"/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rgbClr val="FFFFFF"/>
              </a:solidFill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2" name="Rectangle 1"/>
          <p:cNvSpPr/>
          <p:nvPr/>
        </p:nvSpPr>
        <p:spPr>
          <a:xfrm>
            <a:off x="1500188" y="2348880"/>
            <a:ext cx="7038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600" dirty="0">
                <a:latin typeface="Calibri" panose="020F0502020204030204" pitchFamily="34" charset="0"/>
              </a:rPr>
              <a:t> </a:t>
            </a:r>
            <a:r>
              <a:rPr lang="en-AU" sz="3600" dirty="0">
                <a:latin typeface="Calibri" panose="020F0502020204030204" pitchFamily="34" charset="0"/>
              </a:rPr>
              <a:t>Do You Know</a:t>
            </a:r>
          </a:p>
          <a:p>
            <a:pPr algn="r"/>
            <a:endParaRPr lang="en-AU" sz="3600" dirty="0">
              <a:latin typeface="Calibri" panose="020F0502020204030204" pitchFamily="34" charset="0"/>
            </a:endParaRPr>
          </a:p>
          <a:p>
            <a:pPr algn="r"/>
            <a:r>
              <a:rPr lang="zh-TW" altLang="en-US" sz="3600" dirty="0">
                <a:latin typeface="Calibri" panose="020F0502020204030204" pitchFamily="34" charset="0"/>
                <a:ea typeface="PMingLiU"/>
              </a:rPr>
              <a:t>馬俊基弟兄夫婦</a:t>
            </a:r>
            <a:endParaRPr lang="en-AU" altLang="zh-TW" sz="3600" dirty="0">
              <a:latin typeface="Calibri" panose="020F0502020204030204" pitchFamily="34" charset="0"/>
              <a:ea typeface="PMingLiU"/>
            </a:endParaRPr>
          </a:p>
          <a:p>
            <a:pPr algn="r"/>
            <a:r>
              <a:rPr lang="en-AU" altLang="zh-TW" sz="3600" dirty="0">
                <a:latin typeface="Calibri" panose="020F0502020204030204" pitchFamily="34" charset="0"/>
              </a:rPr>
              <a:t>(Kris and Angela Ma)</a:t>
            </a:r>
            <a:r>
              <a:rPr lang="zh-TW" altLang="en-US" sz="3600" dirty="0">
                <a:latin typeface="Calibri" panose="020F0502020204030204" pitchFamily="34" charset="0"/>
              </a:rPr>
              <a:t> </a:t>
            </a:r>
            <a:endParaRPr lang="en-AU" altLang="zh-TW" sz="3600" dirty="0">
              <a:latin typeface="Calibri" panose="020F0502020204030204" pitchFamily="34" charset="0"/>
            </a:endParaRPr>
          </a:p>
          <a:p>
            <a:pPr algn="r"/>
            <a:endParaRPr lang="en-AU" dirty="0">
              <a:latin typeface="Calibri" panose="020F0502020204030204" pitchFamily="34" charset="0"/>
            </a:endParaRPr>
          </a:p>
          <a:p>
            <a:pPr algn="r"/>
            <a:endParaRPr lang="en-AU" dirty="0">
              <a:latin typeface="Calibri" panose="020F0502020204030204" pitchFamily="34" charset="0"/>
            </a:endParaRPr>
          </a:p>
          <a:p>
            <a:pPr algn="r"/>
            <a:r>
              <a:rPr lang="zh-TW" altLang="en-US" dirty="0">
                <a:latin typeface="Calibri" panose="020F0502020204030204" pitchFamily="34" charset="0"/>
                <a:ea typeface="PMingLiU"/>
              </a:rPr>
              <a:t>曲</a:t>
            </a:r>
            <a:r>
              <a:rPr lang="en-US" altLang="zh-TW" dirty="0">
                <a:latin typeface="Calibri" panose="020F0502020204030204" pitchFamily="34" charset="0"/>
                <a:ea typeface="PMingLiU"/>
              </a:rPr>
              <a:t>﹑</a:t>
            </a:r>
            <a:r>
              <a:rPr lang="zh-TW" altLang="en-US" dirty="0">
                <a:latin typeface="Calibri" panose="020F0502020204030204" pitchFamily="34" charset="0"/>
                <a:ea typeface="PMingLiU"/>
              </a:rPr>
              <a:t>詞：鄭鎧賢 </a:t>
            </a:r>
            <a:r>
              <a:rPr lang="en-AU" dirty="0">
                <a:latin typeface="Calibri" panose="020F0502020204030204" pitchFamily="34" charset="0"/>
              </a:rPr>
              <a:t>Czarina Cheng </a:t>
            </a:r>
          </a:p>
          <a:p>
            <a:pPr algn="r"/>
            <a:r>
              <a:rPr lang="en-AU" altLang="zh-TW" dirty="0">
                <a:latin typeface="Calibri" panose="020F0502020204030204" pitchFamily="34" charset="0"/>
                <a:ea typeface="PMingLiU"/>
              </a:rPr>
              <a:t>《</a:t>
            </a:r>
            <a:r>
              <a:rPr lang="zh-TW" altLang="en-US" dirty="0">
                <a:latin typeface="Calibri" panose="020F0502020204030204" pitchFamily="34" charset="0"/>
                <a:ea typeface="PMingLiU"/>
              </a:rPr>
              <a:t>如鷹展翅</a:t>
            </a:r>
            <a:r>
              <a:rPr lang="en-US" altLang="zh-TW" dirty="0">
                <a:latin typeface="Calibri" panose="020F0502020204030204" pitchFamily="34" charset="0"/>
                <a:ea typeface="PMingLiU"/>
              </a:rPr>
              <a:t>》</a:t>
            </a:r>
            <a:r>
              <a:rPr lang="zh-TW" altLang="en-US" dirty="0">
                <a:latin typeface="Calibri" panose="020F0502020204030204" pitchFamily="34" charset="0"/>
              </a:rPr>
              <a:t> </a:t>
            </a:r>
            <a:r>
              <a:rPr lang="en-US" altLang="zh-TW" dirty="0">
                <a:latin typeface="Calibri" panose="020F0502020204030204" pitchFamily="34" charset="0"/>
              </a:rPr>
              <a:t>2008 </a:t>
            </a:r>
            <a:r>
              <a:rPr lang="en-AU" dirty="0">
                <a:latin typeface="Calibri" panose="020F0502020204030204" pitchFamily="34" charset="0"/>
              </a:rPr>
              <a:t>New Heart Music Ministries </a:t>
            </a:r>
            <a:r>
              <a:rPr lang="zh-TW" altLang="en-US" dirty="0">
                <a:latin typeface="Calibri" panose="020F0502020204030204" pitchFamily="34" charset="0"/>
                <a:ea typeface="PMingLiU"/>
              </a:rPr>
              <a:t>新心音樂事工版權所有</a:t>
            </a:r>
            <a:endParaRPr lang="zh-TW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0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03" y="551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You Know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08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可知道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世上煩憂彷佛永無盡頭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月有陰晴圓缺 世事豈盡人意</a:t>
            </a:r>
            <a:r>
              <a:rPr lang="en-AU" altLang="zh-TW" sz="4400" dirty="0">
                <a:latin typeface="HanWangYenLight" pitchFamily="18" charset="-120"/>
                <a:ea typeface="HanWangYenLight" pitchFamily="18" charset="-120"/>
              </a:rPr>
              <a:t>?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可知道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世上勞碌埋頭拼命的苦幹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箇中辛酸誰能明白 眼涙往心內流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7490048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03" y="551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You Know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08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人生或有唏噓  耶穌是人盼望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祂的應許是平安  在這世界找不到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人生總有終點  耶穌給予新生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現在就將一生交托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接受這恩典</a:t>
            </a:r>
          </a:p>
        </p:txBody>
      </p:sp>
    </p:spTree>
    <p:extLst>
      <p:ext uri="{BB962C8B-B14F-4D97-AF65-F5344CB8AC3E}">
        <p14:creationId xmlns:p14="http://schemas.microsoft.com/office/powerpoint/2010/main" val="946683216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03" y="551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You Know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08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可知道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世上煩憂彷佛永無盡頭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月有陰晴圓缺 世事豈盡人意</a:t>
            </a:r>
            <a:r>
              <a:rPr lang="en-AU" altLang="zh-TW" sz="4400" dirty="0">
                <a:latin typeface="HanWangYenLight" pitchFamily="18" charset="-120"/>
                <a:ea typeface="HanWangYenLight" pitchFamily="18" charset="-120"/>
              </a:rPr>
              <a:t>?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可知道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世上勞碌埋頭拼命的苦幹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箇中辛酸誰能明白 眼涙往心內流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798654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03" y="551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You Know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08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人生或有唏噓  耶穌是人盼望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祂的應許是平安  在這世界找不到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人生總有終點  耶穌給予新生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現在就將一生交托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接受這恩典</a:t>
            </a:r>
          </a:p>
        </p:txBody>
      </p:sp>
    </p:spTree>
    <p:extLst>
      <p:ext uri="{BB962C8B-B14F-4D97-AF65-F5344CB8AC3E}">
        <p14:creationId xmlns:p14="http://schemas.microsoft.com/office/powerpoint/2010/main" val="855325194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03" y="551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PMingLiU"/>
              </a:rPr>
              <a:t>可知道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You Know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08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人生總有終點  </a:t>
            </a:r>
            <a:endParaRPr lang="en-AU" altLang="zh-TW" sz="4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耶穌給予新生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現在就將一生交托</a:t>
            </a:r>
          </a:p>
          <a:p>
            <a:pPr algn="ctr"/>
            <a:r>
              <a:rPr lang="zh-TW" altLang="en-US" sz="4400" dirty="0">
                <a:latin typeface="HanWangYenLight" pitchFamily="18" charset="-120"/>
                <a:ea typeface="HanWangYenLight" pitchFamily="18" charset="-120"/>
              </a:rPr>
              <a:t>接受這恩典</a:t>
            </a:r>
          </a:p>
        </p:txBody>
      </p:sp>
    </p:spTree>
    <p:extLst>
      <p:ext uri="{BB962C8B-B14F-4D97-AF65-F5344CB8AC3E}">
        <p14:creationId xmlns:p14="http://schemas.microsoft.com/office/powerpoint/2010/main" val="2154318581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45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1081707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46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0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我信上帝 全能的父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創造天地的主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 in God, the Father almighty,</a:t>
            </a:r>
            <a:br>
              <a:rPr lang="en-US" sz="3600" dirty="0"/>
            </a:br>
            <a:r>
              <a:rPr lang="en-US" sz="3600" dirty="0"/>
              <a:t>creator of heaven and earth.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187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47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我信我主耶穌基督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上帝獨生的子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Jesus Christ,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God’s only Son, our Lord,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HanWangYenLight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AU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321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因聖靈感孕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由童貞女馬利亞所生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who was conceived by the Holy Spirit,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born of the virgin Mary,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411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88640"/>
            <a:ext cx="8858312" cy="489654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在本丟彼拉多手下受難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被釘於十字架 受死 埋葬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降在陰間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defRPr/>
            </a:pPr>
            <a:r>
              <a:rPr lang="en-US" sz="3600" dirty="0"/>
              <a:t>suffered under Pontius Pilate,</a:t>
            </a:r>
            <a:br>
              <a:rPr lang="en-US" sz="3600" dirty="0"/>
            </a:br>
            <a:r>
              <a:rPr lang="en-US" sz="3600" dirty="0"/>
              <a:t>was crucified, died, and was buried; </a:t>
            </a:r>
          </a:p>
          <a:p>
            <a:pPr lvl="0" algn="ctr">
              <a:defRPr/>
            </a:pPr>
            <a:r>
              <a:rPr lang="en-US" sz="3600" dirty="0"/>
              <a:t>he descended to the dead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zh-TW" altLang="en-AU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78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04864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第三天從死人中復活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升天 坐在全能父上帝的右邊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On the third day he rose from the dead;</a:t>
            </a:r>
          </a:p>
          <a:p>
            <a:pPr algn="ctr">
              <a:spcBef>
                <a:spcPts val="1100"/>
              </a:spcBef>
              <a:defRPr/>
            </a:pPr>
            <a:r>
              <a:rPr lang="en-US" sz="3600" dirty="0"/>
              <a:t>he ascended into heaven,</a:t>
            </a:r>
            <a:br>
              <a:rPr lang="en-US" sz="3600" dirty="0"/>
            </a:br>
            <a:r>
              <a:rPr lang="en-US" sz="3600" dirty="0"/>
              <a:t>and is seated at the right hand of the Father;</a:t>
            </a:r>
            <a:endParaRPr lang="zh-TW" altLang="en-AU" sz="3600" dirty="0"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spcBef>
                <a:spcPts val="1100"/>
              </a:spcBef>
              <a:defRPr/>
            </a:pP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將來必從那裡降臨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審判活人死人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from there he will come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to judge the living and the dead.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532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我信聖靈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我信聖而公之教會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我信聖徒相通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the Holy Spirit,</a:t>
            </a:r>
            <a:br>
              <a:rPr lang="en-US" sz="3600" dirty="0"/>
            </a:br>
            <a:r>
              <a:rPr lang="en-US" sz="3600" dirty="0"/>
              <a:t>the holy catholic Church,</a:t>
            </a:r>
            <a:br>
              <a:rPr lang="en-US" sz="3600" dirty="0"/>
            </a:br>
            <a:r>
              <a:rPr lang="en-US" sz="3600" dirty="0"/>
              <a:t>the communion of saints,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302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53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我信罪得赦免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我信身體復活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我信永生 阿門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lang="en-US" sz="3600" dirty="0"/>
              <a:t>the forgiveness of sins,</a:t>
            </a:r>
            <a:br>
              <a:rPr lang="en-US" sz="3600" dirty="0"/>
            </a:br>
            <a:r>
              <a:rPr lang="en-US" sz="3600" dirty="0"/>
              <a:t>the resurrection of the body,</a:t>
            </a:r>
            <a:br>
              <a:rPr lang="en-US" sz="3600" dirty="0"/>
            </a:br>
            <a:r>
              <a:rPr lang="en-US" sz="3600" dirty="0"/>
              <a:t>and the life everlasting.  </a:t>
            </a:r>
            <a:r>
              <a:rPr lang="en-AU" sz="3600" dirty="0"/>
              <a:t>Amen</a:t>
            </a:r>
            <a:r>
              <a:rPr lang="en-AU" sz="3600" dirty="0">
                <a:solidFill>
                  <a:schemeClr val="bg1"/>
                </a:solidFill>
              </a:rPr>
              <a:t>.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277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38855"/>
            <a:ext cx="4536504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23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我當日傳給你們的，原是從主領受的，就是主耶穌被賣的那一夜，拿起餅來，</a:t>
            </a:r>
            <a:endParaRPr lang="zh-TW" altLang="en-AU" sz="4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040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23  </a:t>
            </a:r>
            <a:r>
              <a:rPr lang="en-US" sz="2800" dirty="0"/>
              <a:t>For I received from the Lord what I also passed on to you: The Lord Jesus, on the night he was betrayed, took bread,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11:23-32 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602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88640"/>
            <a:ext cx="4464496" cy="4927604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24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祝謝了，就擘開，說：「這是我的身體，為你們捨的；你們應當如此行、</a:t>
            </a:r>
            <a:br>
              <a:rPr lang="en-AU" altLang="zh-TW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為的是記念我。」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33265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24 </a:t>
            </a:r>
            <a:r>
              <a:rPr lang="en-US" sz="2800" dirty="0"/>
              <a:t>and when he had given thanks, he broke it and said, “This is my body, which is for you; do this in remembrance of me.”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513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56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08937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25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飯後，也照樣拿起杯來，說:「這杯是用我的血所立的新約。你們每逢喝的時候，要如此行，為的是記念我。」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52899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25 </a:t>
            </a:r>
            <a:r>
              <a:rPr lang="en-US" sz="2800" dirty="0"/>
              <a:t>In the same way, after supper he took the cup, saying, “This cup is the new covenant in my blood; do this, whenever you drink it, in remembrance of me.” 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760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57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7580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26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你們每逢吃這餅，喝這杯，是表明主的死，直等到他來</a:t>
            </a:r>
            <a:r>
              <a:rPr lang="zh-TW" altLang="en-AU" sz="2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157580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26 </a:t>
            </a:r>
            <a:r>
              <a:rPr lang="en-US" sz="2800" dirty="0"/>
              <a:t>For whenever you eat this bread and drink this cup, you proclaim the Lord’s death until he comes</a:t>
            </a:r>
            <a:r>
              <a:rPr lang="en-US" sz="2800" dirty="0">
                <a:latin typeface="Helvetica Neue"/>
              </a:rPr>
              <a:t>.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332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58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27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所以，無論何人不按理吃主的餅、喝主的杯，就是干犯主的身、主的血了。</a:t>
            </a:r>
          </a:p>
          <a:p>
            <a:pPr lvl="0" algn="just">
              <a:spcBef>
                <a:spcPct val="20000"/>
              </a:spcBef>
              <a:defRPr/>
            </a:pPr>
            <a:endParaRPr lang="zh-TW" altLang="en-AU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27 </a:t>
            </a:r>
            <a:r>
              <a:rPr lang="en-US" sz="2800" dirty="0"/>
              <a:t>So then, whoever eats the bread or drinks the cup of the Lord in an unworthy manner will be guilty of sinning against the body and blood of the Lord.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403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59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28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人應當自己省察，然後吃這餅、喝這杯。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28 </a:t>
            </a:r>
            <a:r>
              <a:rPr lang="en-US" sz="2800" dirty="0"/>
              <a:t>Everyone ought to examine themselves before they eat of the bread and drink from the cup.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81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在十字架上  祢為我捨命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受鞭傷   使我得醫治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 died on the cross, You gave me Your life</a:t>
            </a:r>
          </a:p>
          <a:p>
            <a:pPr algn="ctr"/>
            <a:r>
              <a:rPr lang="en-US" sz="3600" dirty="0"/>
              <a:t>Struck and pierced for my healing need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063669037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60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5" y="5215636"/>
            <a:ext cx="964965" cy="8769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2788"/>
            <a:ext cx="4896544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29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因為人吃喝，若不分辨是主的身體，就是吃喝自己的罪了。 </a:t>
            </a: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30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因此在你們中間有好些軟弱的與患病的，死的也不少。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5673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29 </a:t>
            </a:r>
            <a:r>
              <a:rPr lang="en-US" sz="2800" dirty="0"/>
              <a:t>For those who eat and drink without discerning the body of Christ eat and drink judgment on themselves. </a:t>
            </a:r>
            <a:r>
              <a:rPr lang="en-US" sz="2800" b="1" baseline="30000" dirty="0"/>
              <a:t>30 </a:t>
            </a:r>
            <a:r>
              <a:rPr lang="en-US" sz="2800" dirty="0"/>
              <a:t>That is why many among you are weak and sick, and a number of you have fallen asleep.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684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61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45" y="5157193"/>
            <a:ext cx="936435" cy="9353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41934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31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我們若是先分辨自己，就不至於受審。 </a:t>
            </a:r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32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我們受審的時候，乃是被主懲治，免得我們和世人一同定罪。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1922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31 </a:t>
            </a:r>
            <a:r>
              <a:rPr lang="en-US" sz="2800" dirty="0"/>
              <a:t>But if we were more discerning with regard to ourselves, we would not come under such judgment. </a:t>
            </a:r>
            <a:r>
              <a:rPr lang="en-US" sz="2800" b="1" baseline="30000" dirty="0"/>
              <a:t>32 </a:t>
            </a:r>
            <a:r>
              <a:rPr lang="en-US" sz="2800" dirty="0"/>
              <a:t>Nevertheless, when we are judged in this way by the Lord, we are being disciplined so that we will not be finally condemned with the world.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473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62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983913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63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感謝主拯救我靈魂，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200" dirty="0">
                <a:ea typeface="HanWangYenLight" panose="02020300000000000000" pitchFamily="18" charset="-120"/>
              </a:rPr>
              <a:t>Thank you, Lord, for saving my soul</a:t>
            </a:r>
            <a:endParaRPr lang="en-US" altLang="zh-TW" sz="32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感謝主醫治我心身，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making me whole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b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zh-TW" altLang="en-US" sz="5400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  <a:endParaRPr lang="en-AU" sz="32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47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64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感謝主白白賜給我，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giving to me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豐豐富富的奇妙救恩。</a:t>
            </a:r>
            <a:endParaRPr lang="en-AU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Thy great salvation so rich and free</a:t>
            </a:r>
            <a:endParaRPr lang="zh-TW" altLang="en-US" sz="3600" dirty="0">
              <a:ea typeface="HanWangYenLight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</a:p>
          <a:p>
            <a:pPr algn="ctr"/>
            <a:endParaRPr lang="en-AU" sz="40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61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65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:29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5:29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和眾使徒回答說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: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順從神，不順從人，是應當的。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4400" dirty="0"/>
              <a:t>Peter and the other apostles replied, “We must obey God instead of people!”</a:t>
            </a:r>
            <a:endParaRPr lang="en-AU" altLang="zh-TW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5:29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2852936"/>
            <a:ext cx="549381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Arial" panose="020B0604020202020204" pitchFamily="34" charset="0"/>
              </a:rPr>
              <a:t>約翰福音 </a:t>
            </a:r>
            <a:r>
              <a:rPr lang="en-US" altLang="ja-JP" sz="5400" dirty="0">
                <a:latin typeface="Arial" panose="020B0604020202020204" pitchFamily="34" charset="0"/>
              </a:rPr>
              <a:t>20:1-10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 (</a:t>
            </a:r>
            <a:r>
              <a:rPr lang="en-AU" sz="5400" dirty="0">
                <a:latin typeface="Arial" panose="020B0604020202020204" pitchFamily="34" charset="0"/>
              </a:rPr>
              <a:t>John)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20:1-10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20:1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七日的第一日清早，天還黑的時候，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抹大拉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馬利亞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來到墳墓那裡，看見石頭從墳墓挪開了，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就跑來見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西門彼得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和耶穌所愛的那個門徒，對他們說：有人把主從墳墓裡挪了去，我們不知道放在那裡。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650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20:1-10 (John)</a:t>
            </a:r>
          </a:p>
          <a:p>
            <a:r>
              <a:rPr lang="zh-TW" altLang="en-US" dirty="0"/>
              <a:t> 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k)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20:3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和那門徒就出來，往墳墓那裡去。</a:t>
            </a:r>
            <a:r>
              <a:rPr lang="en-US" altLang="zh-TW" sz="3200" dirty="0">
                <a:ea typeface="HanWangYenLight" pitchFamily="18" charset="-120"/>
              </a:rPr>
              <a:t>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兩個人同跑，那門徒比彼得跑的更快，先到了墳墓，</a:t>
            </a:r>
            <a:r>
              <a:rPr lang="en-US" altLang="zh-TW" sz="3200" dirty="0">
                <a:ea typeface="HanWangYenLight" pitchFamily="18" charset="-120"/>
              </a:rPr>
              <a:t>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低頭往裡看，就見細麻布還放在那裡，只是沒有進去。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84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所有的罪惡  祢為我擔當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受刑罰   使我得平安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 took all my sins, and bore them for me</a:t>
            </a:r>
          </a:p>
          <a:p>
            <a:pPr algn="ctr"/>
            <a:r>
              <a:rPr lang="en-US" sz="3600" dirty="0"/>
              <a:t>Suffered shame, so that I have peace</a:t>
            </a: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20979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20:1-10 (John)</a:t>
            </a:r>
          </a:p>
          <a:p>
            <a:r>
              <a:rPr lang="zh-TW" altLang="en-US" dirty="0"/>
              <a:t> 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k)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077" y="44450"/>
            <a:ext cx="9104924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20:6 </a:t>
            </a:r>
            <a:r>
              <a:rPr lang="en-US" altLang="zh-TW" b="1" baseline="30000" dirty="0"/>
              <a:t> 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西門彼得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隨後也到了，進墳墓裡去，就看見細麻布還放在那裡，</a:t>
            </a:r>
            <a:r>
              <a:rPr lang="en-US" altLang="zh-TW" sz="3200" dirty="0">
                <a:ea typeface="HanWangYenLight" pitchFamily="18" charset="-120"/>
              </a:rPr>
              <a:t>7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又看見耶穌的裹頭巾沒有和細麻布放在一處，是另在一處捲著。</a:t>
            </a:r>
          </a:p>
          <a:p>
            <a:pPr>
              <a:defRPr/>
            </a:pP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2943402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20:1-10 (John)</a:t>
            </a:r>
          </a:p>
          <a:p>
            <a:r>
              <a:rPr lang="zh-TW" altLang="en-US" dirty="0"/>
              <a:t> 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k)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20:8 </a:t>
            </a:r>
            <a:r>
              <a:rPr lang="en-US" altLang="zh-TW" b="1" baseline="30000" dirty="0"/>
              <a:t>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先到墳墓的那門徒也進去，看見就信了。</a:t>
            </a:r>
            <a:r>
              <a:rPr lang="en-US" altLang="zh-TW" sz="3200" dirty="0">
                <a:ea typeface="HanWangYenLight" pitchFamily="18" charset="-120"/>
              </a:rPr>
              <a:t>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因為他們還不明白聖經的意思，就是耶穌必要從死裡復活。</a:t>
            </a:r>
            <a:r>
              <a:rPr lang="en-US" altLang="zh-TW" sz="3200" dirty="0">
                <a:ea typeface="HanWangYenLight" pitchFamily="18" charset="-120"/>
              </a:rPr>
              <a:t>10 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於是兩個門徒回自己的住處去了。</a:t>
            </a:r>
          </a:p>
          <a:p>
            <a:pPr>
              <a:defRPr/>
            </a:pP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3919689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72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8529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PMingLiU-ExtB" panose="02020500000000000000" pitchFamily="18" charset="-120"/>
              </a:rPr>
              <a:t>主復活了！</a:t>
            </a:r>
            <a:endParaRPr lang="en-AU" sz="5400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68760"/>
            <a:ext cx="8501122" cy="26642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復活節祟拜</a:t>
            </a:r>
            <a:br>
              <a:rPr lang="en-AU" altLang="zh-TW" sz="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約翰福音二十</a:t>
            </a:r>
            <a:r>
              <a:rPr lang="en-US" altLang="zh-TW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1-10</a:t>
            </a:r>
            <a:endParaRPr lang="en-AU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72400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12/4/2020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61E67-7948-48B6-8440-F840AF06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基督若沒有復活，你們的信便是徒然，你們仍在罪裡。就是在基督裡睡了的人，也滅亡了。我們若靠基督只在今生有指望，就算比眾人更可憐！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4E170-C7A9-41BF-9F80-3D643BCE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3CA01-63AD-4173-842E-DFBC71CE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復活節是主菜 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林前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15:17-19)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360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955507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600" dirty="0"/>
              <a:t>希特勒的事業，伴隨他所有的喧鬧和煙火，以及它充滿所有狡詐和活力的能量，都不過是一種惡魔的事業，看來他被允許在一段時間內猖獗，為的</a:t>
            </a:r>
            <a:r>
              <a:rPr lang="zh-TW" altLang="en-US" sz="3600" b="1" dirty="0">
                <a:solidFill>
                  <a:srgbClr val="FF0000"/>
                </a:solidFill>
              </a:rPr>
              <a:t>是考驗我們對耶穌基督復活的信心</a:t>
            </a:r>
            <a:r>
              <a:rPr lang="zh-TW" altLang="en-US" sz="3600" dirty="0"/>
              <a:t>。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F1C67-08E0-4891-908D-696F4742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巴特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(Karl Bath) </a:t>
            </a:r>
            <a:r>
              <a:rPr lang="en-US" altLang="zh-TW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(5/1886 – 12/1968)</a:t>
            </a:r>
            <a:endParaRPr lang="en-AU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FAE72-3CFC-420B-8265-7302DF7C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07" y="1219003"/>
            <a:ext cx="26003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5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3E965-563C-47FB-8E8F-018BA5B1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20:1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七日的第一日清早，天還黑的時候，抹大拉的馬利亞來到墳墓那裡，看見石頭從墳墓挪開了，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就跑來見西門彼得和耶穌所愛的那個門徒，對他們說：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有人把主從墳墓裡挪了去，我們不知道放在哪裡！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彼得和那門徒就出來，往墳墓那裡去。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B87E-F1AD-4991-A01C-EF4A4D0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978C-6706-4A34-B9A4-153E5B68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約翰福音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20:1-10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4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3E965-563C-47FB-8E8F-018BA5B1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76317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兩個人同跑，那門徒比彼得跑的更快，先到了墳墓，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低頭往裡看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，就見細麻布還放在那裡，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只是沒有進去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西門彼得隨後也到了，進墳墓裡去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先到墳墓的那門徒也進去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看見就信了。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因為他們還不明白聖經的意思，就是耶穌必要從死裡復活。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於是兩個門徒回自己的住處去了。</a:t>
            </a:r>
            <a:endParaRPr lang="en-AU" sz="3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B87E-F1AD-4991-A01C-EF4A4D0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978C-6706-4A34-B9A4-153E5B68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約翰福音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20:1-10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678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6B5B6-2E80-4E59-982E-CBF1447F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20: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婦女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就跑來見西門彼得和耶穌所愛的那個門徒，對他們說：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有人把主</a:t>
            </a:r>
            <a:r>
              <a:rPr lang="en-US" altLang="zh-TW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</a:t>
            </a:r>
            <a:r>
              <a:rPr lang="en-US" altLang="zh-TW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從墳墓裡挪了去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我們不知道放在哪裡！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109728" indent="0" algn="just">
              <a:buNone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  <a:tabLst>
                <a:tab pos="50228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20:</a:t>
            </a:r>
            <a:r>
              <a:rPr lang="en-US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先到墳墓的那門徒也進去，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看見就信了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22850" algn="l"/>
              </a:tabLst>
            </a:pPr>
            <a:r>
              <a:rPr lang="en-US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因為他們還不明白聖經的意思，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就是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耶穌必要從死裡復活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26D37-54AA-40AB-9577-37A3EF58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95E717-CA81-43D9-876A-878F885C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婦女和門徒不同的結論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約翰福音第二十章1-10節- 耶穌復活">
            <a:extLst>
              <a:ext uri="{FF2B5EF4-FFF2-40B4-BE49-F238E27FC236}">
                <a16:creationId xmlns:a16="http://schemas.microsoft.com/office/drawing/2014/main" id="{B4502B67-E321-4510-9A23-ECD5CAC9F3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0" y="3353009"/>
            <a:ext cx="4787820" cy="3392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7A3A1-91FE-43EF-9F46-0F75BBFA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8A0EE6-8E6E-4B01-9A74-74A05E1E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一世紀巴勒斯坦的墳墓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5EDC-08D6-4355-B74A-7C846278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72" y="1107382"/>
            <a:ext cx="4401408" cy="29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0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何等犧牲的愛  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聖潔聖子成為贖罪祭</a:t>
            </a:r>
          </a:p>
          <a:p>
            <a:pPr algn="ctr"/>
            <a:r>
              <a:rPr lang="en-US" sz="3600" dirty="0"/>
              <a:t>How amazing, Your love</a:t>
            </a:r>
          </a:p>
          <a:p>
            <a:pPr algn="ctr"/>
            <a:r>
              <a:rPr lang="en-US" sz="3600" dirty="0"/>
              <a:t>Son of God atoning for my sin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C1a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94234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B068B-EFFE-4008-B8E6-9C29B450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這些事以後，有亞利馬太人約瑟，是耶穌的門徒，只因怕猶太人，就暗暗地做門徒，他來求彼拉多，要把耶穌的身體領去。彼拉多允准，他就把耶穌的身體領去了。</a:t>
            </a: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又有尼哥底母，就是先前夜裡去見耶穌的，帶著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沒藥和沉香約有一百斤</a:t>
            </a:r>
            <a:r>
              <a:rPr lang="en-AU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HK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即約</a:t>
            </a:r>
            <a:r>
              <a:rPr lang="en-AU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zh-HK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公斤</a:t>
            </a:r>
            <a:r>
              <a:rPr lang="en-AU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前來。</a:t>
            </a: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他們就照猶太人殯葬的規矩，把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耶穌的身體用細麻布加上香料裹好了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B78CF-4EF6-4171-B5F1-3DB27FC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CFBEF-C455-4179-BB34-A5C314BE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約翰福音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19:38-42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219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B068B-EFFE-4008-B8E6-9C29B450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在耶穌釘十字架的地方有一個園子，園子裡有一座新墳墓，是從來沒有葬過人的。</a:t>
            </a: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只因是猶太人的預備日，又因那墳墓近，他們就把耶穌安放在那裡。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B78CF-4EF6-4171-B5F1-3DB27FC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CFBEF-C455-4179-BB34-A5C314BE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約翰福音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19:38-42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95FBC-64B0-4013-992C-22441AE9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429000"/>
            <a:ext cx="5080212" cy="33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328479-14BB-4643-ADFA-24F871E5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就看見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細麻布還放在那裡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又看見耶穌的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裹頭巾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沒有和細麻布放在一處，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是另在一處捲著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20:9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因為他們還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不明白聖經的意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思，就是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耶穌必要從死裡復活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368BA-B4B2-4BF6-BDA8-1C3FEFBD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5C2786-900F-4E5E-9781-158DBE36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門徒看見了什麼？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4F483-2072-4D15-9529-6D6B513E76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24" y="2636912"/>
            <a:ext cx="4659559" cy="24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FEBCC-0D09-4842-A78E-4FEFD048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那時經上所記 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死被得勝吞滅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的話就應驗了。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死啊，你得勝的權勢在哪裡？死啊，你的毒鉤在哪裡？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死的毒鉤就是罪，罪的權勢就是律法。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感謝神，使我們藉著我們的主耶穌基督得勝！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所以，我親愛的弟兄們，你們務要堅固，不可搖動，常常竭力多做主工，因為知道，你們的勞苦在主裡面不是徒然的。</a:t>
            </a:r>
            <a:endParaRPr lang="en-AU" sz="3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6D4E5-5D16-4E4B-B426-CB9F1983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EF9B4E-DB50-4B66-9D9A-B88F4B37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600" dirty="0">
                <a:solidFill>
                  <a:schemeClr val="tx1"/>
                </a:solidFill>
              </a:rPr>
              <a:t>耶穌必要從死裡復活 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林後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15:54-58)</a:t>
            </a:r>
            <a:endParaRPr lang="en-AU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591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15387-8D56-47FD-9356-2A27D8E2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5381625" algn="l"/>
              </a:tabLst>
            </a:pPr>
            <a:endParaRPr lang="en-AU" altLang="zh-TW" sz="3500" b="1" dirty="0">
              <a:solidFill>
                <a:srgbClr val="FF0000"/>
              </a:solidFill>
            </a:endParaRPr>
          </a:p>
          <a:p>
            <a:pPr marL="109728" indent="0">
              <a:buNone/>
              <a:tabLst>
                <a:tab pos="5381625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那時經上所記 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死被得勝吞滅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的話就應驗了。</a:t>
            </a:r>
            <a:endParaRPr lang="en-AU" altLang="zh-TW" sz="3500" b="1" dirty="0">
              <a:solidFill>
                <a:srgbClr val="FF0000"/>
              </a:solidFill>
            </a:endParaRPr>
          </a:p>
          <a:p>
            <a:pPr marL="109728" indent="0">
              <a:buNone/>
              <a:tabLst>
                <a:tab pos="5381625" algn="l"/>
              </a:tabLst>
            </a:pPr>
            <a:endParaRPr lang="en-AU" altLang="zh-TW" sz="3500" b="1" dirty="0">
              <a:solidFill>
                <a:srgbClr val="FF0000"/>
              </a:solidFill>
            </a:endParaRPr>
          </a:p>
          <a:p>
            <a:pPr marL="109728" indent="0">
              <a:buNone/>
              <a:tabLst>
                <a:tab pos="5381625" algn="l"/>
              </a:tabLst>
            </a:pPr>
            <a:r>
              <a:rPr lang="zh-TW" altLang="en-US" sz="3500" b="1" dirty="0">
                <a:solidFill>
                  <a:srgbClr val="FF0000"/>
                </a:solidFill>
              </a:rPr>
              <a:t>衪已經吞滅死亡</a:t>
            </a:r>
            <a:r>
              <a:rPr lang="zh-TW" altLang="en-US" sz="3500" dirty="0"/>
              <a:t>直到永遠。</a:t>
            </a:r>
            <a:r>
              <a:rPr lang="zh-TW" altLang="en-US" sz="3500" b="1" dirty="0">
                <a:solidFill>
                  <a:srgbClr val="7030A0"/>
                </a:solidFill>
              </a:rPr>
              <a:t>主耶和華必擦去各人臉上的眼淚</a:t>
            </a:r>
            <a:r>
              <a:rPr lang="zh-TW" altLang="en-US" sz="3500" dirty="0"/>
              <a:t>，又除掉普天下他百姓的羞辱，因為這是耶和華說的。</a:t>
            </a:r>
            <a:endParaRPr lang="en-AU" altLang="zh-TW" sz="3500" dirty="0"/>
          </a:p>
          <a:p>
            <a:pPr marL="109728" indent="0">
              <a:buNone/>
              <a:tabLst>
                <a:tab pos="5381625" algn="l"/>
              </a:tabLst>
            </a:pPr>
            <a:r>
              <a:rPr lang="en-AU" sz="3500" dirty="0"/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以賽亞書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25:8)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E5061-EC1E-4C0E-AED7-0BA54220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100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47E16-ABA5-4638-9699-B5D634C8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死啊，你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得勝的權勢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在哪裡？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死啊，你的毒鉤在哪裡？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死亡啊，你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瘟疫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在在哪裡？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陰間啊，你的毒鉤在哪裡？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  <a:tabLst>
                <a:tab pos="502126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何西亞書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13:14)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229C0-D0B3-4ACC-A2BC-1ABA550F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FEBCC-0D09-4842-A78E-4FEFD048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那時經上所記 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死被得勝吞滅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的話就應驗了。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死啊，你得勝的權勢在哪裡？死啊，你的毒鉤在哪裡？</a:t>
            </a:r>
            <a:r>
              <a:rPr 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56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死的毒鉤就是罪，罪的權勢就是律法。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感謝神，使我們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藉著我們的主耶穌基督得勝！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所以，我親愛的弟兄們，你們務要堅固，不可搖動，常常竭力多做主工，因為知道，你們的勞苦在主裡面不是徒然的。</a:t>
            </a:r>
            <a:endParaRPr lang="en-AU" sz="3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6D4E5-5D16-4E4B-B426-CB9F1983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EF9B4E-DB50-4B66-9D9A-B88F4B37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600" dirty="0">
                <a:solidFill>
                  <a:schemeClr val="tx1"/>
                </a:solidFill>
              </a:rPr>
              <a:t>耶穌必要從死裡復活 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林後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15:54-57)</a:t>
            </a:r>
            <a:endParaRPr lang="en-AU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129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F8795-FA5D-487C-84F9-7DFE9372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5021263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感謝神，使我們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藉著我們的主耶穌基督得勝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5021263" algn="l"/>
              </a:tabLst>
            </a:pP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5021263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感謝神，</a:t>
            </a:r>
            <a:r>
              <a:rPr lang="zh-TW" altLang="en-US" sz="3500" dirty="0"/>
              <a:t>衪</a:t>
            </a:r>
            <a:r>
              <a:rPr lang="zh-TW" altLang="en-US" sz="3500" b="1" dirty="0">
                <a:solidFill>
                  <a:srgbClr val="FF0000"/>
                </a:solidFill>
              </a:rPr>
              <a:t>藉著我們的主耶穌基督</a:t>
            </a:r>
            <a:r>
              <a:rPr lang="zh-TW" altLang="en-US" sz="3500" dirty="0"/>
              <a:t>，把勝利</a:t>
            </a:r>
            <a:r>
              <a:rPr lang="zh-TW" altLang="en-US" sz="3500" b="1" dirty="0">
                <a:solidFill>
                  <a:srgbClr val="FF0000"/>
                </a:solidFill>
              </a:rPr>
              <a:t>賜給</a:t>
            </a:r>
            <a:r>
              <a:rPr lang="zh-TW" altLang="en-US" sz="3500" dirty="0"/>
              <a:t>我們</a:t>
            </a:r>
            <a:r>
              <a:rPr lang="en-AU" altLang="zh-TW" sz="3500" dirty="0"/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林前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15:57)</a:t>
            </a:r>
            <a:endParaRPr lang="en-AU" altLang="zh-TW" sz="2800" dirty="0"/>
          </a:p>
          <a:p>
            <a:pPr marL="109728" indent="0">
              <a:spcBef>
                <a:spcPts val="0"/>
              </a:spcBef>
              <a:buNone/>
            </a:pPr>
            <a:endParaRPr lang="en-AU" sz="3500" dirty="0"/>
          </a:p>
          <a:p>
            <a:pPr marL="109728" indent="0">
              <a:spcBef>
                <a:spcPts val="0"/>
              </a:spcBef>
              <a:buNone/>
              <a:tabLst>
                <a:tab pos="5202238" algn="l"/>
              </a:tabLst>
            </a:pPr>
            <a:r>
              <a:rPr lang="zh-TW" altLang="en-US" sz="3500" dirty="0"/>
              <a:t>所以，我親愛的弟兄們，你們務要堅固，不可搖動，常常竭力多做主工，因為知道，你們的勞苦在主裡面不是徒然的。</a:t>
            </a:r>
            <a:endParaRPr lang="en-AU" altLang="zh-TW" sz="3500" dirty="0"/>
          </a:p>
          <a:p>
            <a:pPr marL="109728" indent="0">
              <a:lnSpc>
                <a:spcPts val="3100"/>
              </a:lnSpc>
              <a:spcBef>
                <a:spcPts val="0"/>
              </a:spcBef>
              <a:buNone/>
              <a:tabLst>
                <a:tab pos="5021263" algn="l"/>
                <a:tab pos="5202238" algn="l"/>
              </a:tabLst>
            </a:pP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林前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15:58)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3246F-A15F-4AFB-A427-D0D19334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AD7ED-FC62-4035-A9A2-040AF886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056"/>
            <a:ext cx="8326060" cy="5557235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5021263" algn="l"/>
              </a:tabLst>
            </a:pP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耶穌說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/>
              <a:t>我將這些事告訴你們，是要叫你們在我裡面有平安。在世上你們有苦難，但你們可以放心，我已經勝了世界。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/>
              <a:t> </a:t>
            </a:r>
            <a:endParaRPr lang="en-AU" altLang="zh-TW" sz="3500" dirty="0"/>
          </a:p>
          <a:p>
            <a:pPr marL="109728" indent="0">
              <a:lnSpc>
                <a:spcPts val="3300"/>
              </a:lnSpc>
              <a:spcBef>
                <a:spcPts val="0"/>
              </a:spcBef>
              <a:buNone/>
              <a:tabLst>
                <a:tab pos="5921375" algn="l"/>
              </a:tabLst>
            </a:pPr>
            <a:r>
              <a:rPr lang="en-AU" altLang="zh-TW" sz="3500" dirty="0"/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16:33)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D1DEF-A549-4D96-B27C-010850EC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2DB96-4F3E-4403-BD16-3F85C7D8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0" y="2157906"/>
            <a:ext cx="6083468" cy="46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/>
              <a:t>完</a:t>
            </a:r>
            <a:endParaRPr lang="en-AU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192337"/>
            <a:ext cx="933588" cy="518431"/>
          </a:xfrm>
        </p:spPr>
        <p:txBody>
          <a:bodyPr/>
          <a:lstStyle/>
          <a:p>
            <a:fld id="{B2FDDA61-8986-4B98-BDE4-3733C35BEFC5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何等能力勝死亡權勢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今我屬祢永活的真神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Prince of Peace, You reign in victory</a:t>
            </a:r>
          </a:p>
          <a:p>
            <a:pPr algn="ctr"/>
            <a:r>
              <a:rPr lang="en-US" sz="3600" dirty="0"/>
              <a:t>Now I’m Yours, True and Living God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92337"/>
            <a:ext cx="648072" cy="5066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C2a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828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犧牲的愛 </a:t>
            </a:r>
            <a:r>
              <a:rPr lang="en-AU" sz="3600" dirty="0">
                <a:solidFill>
                  <a:schemeClr val="accent6"/>
                </a:solidFill>
                <a:ea typeface="HanWangYenLight" panose="02020300000000000000" pitchFamily="18" charset="-120"/>
              </a:rPr>
              <a:t>The Sacrificial Love</a:t>
            </a:r>
            <a:endParaRPr lang="en-AU" altLang="ja-JP" sz="3600" dirty="0">
              <a:solidFill>
                <a:schemeClr val="accent6"/>
              </a:solidFill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zh-TW" altLang="en-US" dirty="0"/>
              <a:t>張證恩 詞</a:t>
            </a:r>
            <a:r>
              <a:rPr lang="en-US" altLang="zh-TW" dirty="0"/>
              <a:t>: </a:t>
            </a:r>
            <a:r>
              <a:rPr lang="zh-TW" altLang="en-US" dirty="0"/>
              <a:t>盧恩惠  </a:t>
            </a:r>
            <a:r>
              <a:rPr lang="en-US" altLang="zh-TW" dirty="0"/>
              <a:t>《</a:t>
            </a:r>
            <a:r>
              <a:rPr lang="zh-TW" altLang="en-US" dirty="0"/>
              <a:t>讓讚美飛揚</a:t>
            </a:r>
            <a:r>
              <a:rPr lang="en-US" altLang="zh-TW" dirty="0"/>
              <a:t>》</a:t>
            </a:r>
            <a:r>
              <a:rPr lang="zh-TW" altLang="en-US" dirty="0"/>
              <a:t>讚美之泉音樂事工版權所有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27802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90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126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我曾捨命為你 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我曾捨命為你，我血為你流出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救你從死復起，使你罪過得贖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623704569"/>
      </p:ext>
    </p:extLst>
  </p:cSld>
  <p:clrMapOvr>
    <a:masterClrMapping/>
  </p:clrMapOvr>
  <p:transition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為你為你我命曾捨，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你捨何事為我？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4177678174"/>
      </p:ext>
    </p:extLst>
  </p:cSld>
  <p:clrMapOvr>
    <a:masterClrMapping/>
  </p:clrMapOvr>
  <p:transition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我離父家天庭，撇下榮耀寶座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來此暗世塵瀛，飽嘗孤單漂泊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99504" y="5733256"/>
            <a:ext cx="674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374256647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為你為你天家曾捨，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你捨何福為我？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 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417386920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為你飽嘗苦痛，口舌難以形容忍受槍刺鞭傷，救你脫離死亡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512030072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為你為你忍受一切，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你受何苦為我？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626412542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我從天庭父家，謙卑屈尊降下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帶來完備救恩，並我寬容憐憫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279083311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向你向你厚恩曾施，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你將何物獻我？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 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70692105"/>
      </p:ext>
    </p:extLst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99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9931</TotalTime>
  <Words>6572</Words>
  <Application>Microsoft Office PowerPoint</Application>
  <PresentationFormat>On-screen Show (4:3)</PresentationFormat>
  <Paragraphs>692</Paragraphs>
  <Slides>111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111</vt:i4>
      </vt:variant>
    </vt:vector>
  </HeadingPairs>
  <TitlesOfParts>
    <vt:vector size="127" baseType="lpstr">
      <vt:lpstr>HanWangYenHeavy</vt:lpstr>
      <vt:lpstr>HanWangYenLight</vt:lpstr>
      <vt:lpstr>Helvetica Neue</vt:lpstr>
      <vt:lpstr>Microsoft GothicNeo</vt:lpstr>
      <vt:lpstr>PMingLiU-ExtB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Canto_wk245.sample</vt:lpstr>
      <vt:lpstr>Custom Design</vt:lpstr>
      <vt:lpstr>1_Canto_wk245.sample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復活節祟拜 約翰福音二十1-10</vt:lpstr>
      <vt:lpstr>復活節是主菜 (林前15:17-19)</vt:lpstr>
      <vt:lpstr>巴特 (Karl Bath) (5/1886 – 12/1968)</vt:lpstr>
      <vt:lpstr>約翰福音20:1-10</vt:lpstr>
      <vt:lpstr>約翰福音20:1-10</vt:lpstr>
      <vt:lpstr>婦女和門徒不同的結論</vt:lpstr>
      <vt:lpstr>一世紀巴勒斯坦的墳墓</vt:lpstr>
      <vt:lpstr>約翰福音19:38-42</vt:lpstr>
      <vt:lpstr>約翰福音19:38-42</vt:lpstr>
      <vt:lpstr>門徒看見了什麼？</vt:lpstr>
      <vt:lpstr>耶穌必要從死裡復活 (林後15:54-58)</vt:lpstr>
      <vt:lpstr>PowerPoint Presentation</vt:lpstr>
      <vt:lpstr>PowerPoint Presentation</vt:lpstr>
      <vt:lpstr>耶穌必要從死裡復活 (林後15:54-57)</vt:lpstr>
      <vt:lpstr>PowerPoint Presentation</vt:lpstr>
      <vt:lpstr>PowerPoint Presentation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2154</cp:revision>
  <dcterms:created xsi:type="dcterms:W3CDTF">2014-08-20T02:29:42Z</dcterms:created>
  <dcterms:modified xsi:type="dcterms:W3CDTF">2020-04-12T04:27:02Z</dcterms:modified>
</cp:coreProperties>
</file>