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9" r:id="rId6"/>
  </p:sldMasterIdLst>
  <p:notesMasterIdLst>
    <p:notesMasterId r:id="rId121"/>
  </p:notesMasterIdLst>
  <p:handoutMasterIdLst>
    <p:handoutMasterId r:id="rId122"/>
  </p:handoutMasterIdLst>
  <p:sldIdLst>
    <p:sldId id="841" r:id="rId7"/>
    <p:sldId id="2966" r:id="rId8"/>
    <p:sldId id="260" r:id="rId9"/>
    <p:sldId id="265" r:id="rId10"/>
    <p:sldId id="328" r:id="rId11"/>
    <p:sldId id="3065" r:id="rId12"/>
    <p:sldId id="3245" r:id="rId13"/>
    <p:sldId id="3246" r:id="rId14"/>
    <p:sldId id="3247" r:id="rId15"/>
    <p:sldId id="3248" r:id="rId16"/>
    <p:sldId id="3249" r:id="rId17"/>
    <p:sldId id="3250" r:id="rId18"/>
    <p:sldId id="3251" r:id="rId19"/>
    <p:sldId id="3252" r:id="rId20"/>
    <p:sldId id="3253" r:id="rId21"/>
    <p:sldId id="3254" r:id="rId22"/>
    <p:sldId id="3255" r:id="rId23"/>
    <p:sldId id="3256" r:id="rId24"/>
    <p:sldId id="3257" r:id="rId25"/>
    <p:sldId id="3258" r:id="rId26"/>
    <p:sldId id="3259" r:id="rId27"/>
    <p:sldId id="3260" r:id="rId28"/>
    <p:sldId id="3261" r:id="rId29"/>
    <p:sldId id="3262" r:id="rId30"/>
    <p:sldId id="3263" r:id="rId31"/>
    <p:sldId id="3264" r:id="rId32"/>
    <p:sldId id="3265" r:id="rId33"/>
    <p:sldId id="3266" r:id="rId34"/>
    <p:sldId id="3267" r:id="rId35"/>
    <p:sldId id="3268" r:id="rId36"/>
    <p:sldId id="3269" r:id="rId37"/>
    <p:sldId id="3270" r:id="rId38"/>
    <p:sldId id="3271" r:id="rId39"/>
    <p:sldId id="3318" r:id="rId40"/>
    <p:sldId id="3319" r:id="rId41"/>
    <p:sldId id="3320" r:id="rId42"/>
    <p:sldId id="3321" r:id="rId43"/>
    <p:sldId id="3322" r:id="rId44"/>
    <p:sldId id="3323" r:id="rId45"/>
    <p:sldId id="3324" r:id="rId46"/>
    <p:sldId id="3325" r:id="rId47"/>
    <p:sldId id="2967" r:id="rId48"/>
    <p:sldId id="2505" r:id="rId49"/>
    <p:sldId id="2706" r:id="rId50"/>
    <p:sldId id="891" r:id="rId51"/>
    <p:sldId id="3199" r:id="rId52"/>
    <p:sldId id="3307" r:id="rId53"/>
    <p:sldId id="3308" r:id="rId54"/>
    <p:sldId id="3309" r:id="rId55"/>
    <p:sldId id="3310" r:id="rId56"/>
    <p:sldId id="3311" r:id="rId57"/>
    <p:sldId id="3312" r:id="rId58"/>
    <p:sldId id="3313" r:id="rId59"/>
    <p:sldId id="3314" r:id="rId60"/>
    <p:sldId id="3315" r:id="rId61"/>
    <p:sldId id="3316" r:id="rId62"/>
    <p:sldId id="336" r:id="rId63"/>
    <p:sldId id="256" r:id="rId64"/>
    <p:sldId id="503" r:id="rId65"/>
    <p:sldId id="489" r:id="rId66"/>
    <p:sldId id="516" r:id="rId67"/>
    <p:sldId id="504" r:id="rId68"/>
    <p:sldId id="507" r:id="rId69"/>
    <p:sldId id="508" r:id="rId70"/>
    <p:sldId id="505" r:id="rId71"/>
    <p:sldId id="509" r:id="rId72"/>
    <p:sldId id="510" r:id="rId73"/>
    <p:sldId id="515" r:id="rId74"/>
    <p:sldId id="506" r:id="rId75"/>
    <p:sldId id="511" r:id="rId76"/>
    <p:sldId id="512" r:id="rId77"/>
    <p:sldId id="513" r:id="rId78"/>
    <p:sldId id="517" r:id="rId79"/>
    <p:sldId id="479" r:id="rId80"/>
    <p:sldId id="518" r:id="rId81"/>
    <p:sldId id="502" r:id="rId82"/>
    <p:sldId id="3328" r:id="rId83"/>
    <p:sldId id="3317" r:id="rId84"/>
    <p:sldId id="3147" r:id="rId85"/>
    <p:sldId id="3148" r:id="rId86"/>
    <p:sldId id="3279" r:id="rId87"/>
    <p:sldId id="3280" r:id="rId88"/>
    <p:sldId id="3281" r:id="rId89"/>
    <p:sldId id="3282" r:id="rId90"/>
    <p:sldId id="3283" r:id="rId91"/>
    <p:sldId id="3284" r:id="rId92"/>
    <p:sldId id="3285" r:id="rId93"/>
    <p:sldId id="3286" r:id="rId94"/>
    <p:sldId id="3287" r:id="rId95"/>
    <p:sldId id="3288" r:id="rId96"/>
    <p:sldId id="3289" r:id="rId97"/>
    <p:sldId id="3290" r:id="rId98"/>
    <p:sldId id="3291" r:id="rId99"/>
    <p:sldId id="3292" r:id="rId100"/>
    <p:sldId id="3293" r:id="rId101"/>
    <p:sldId id="3294" r:id="rId102"/>
    <p:sldId id="3295" r:id="rId103"/>
    <p:sldId id="2474" r:id="rId104"/>
    <p:sldId id="2475" r:id="rId105"/>
    <p:sldId id="2476" r:id="rId106"/>
    <p:sldId id="3140" r:id="rId107"/>
    <p:sldId id="3296" r:id="rId108"/>
    <p:sldId id="3297" r:id="rId109"/>
    <p:sldId id="3298" r:id="rId110"/>
    <p:sldId id="3299" r:id="rId111"/>
    <p:sldId id="3300" r:id="rId112"/>
    <p:sldId id="3301" r:id="rId113"/>
    <p:sldId id="3302" r:id="rId114"/>
    <p:sldId id="3303" r:id="rId115"/>
    <p:sldId id="3304" r:id="rId116"/>
    <p:sldId id="3305" r:id="rId117"/>
    <p:sldId id="3306" r:id="rId118"/>
    <p:sldId id="342" r:id="rId119"/>
    <p:sldId id="327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629"/>
    <a:srgbClr val="F8A74E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3594" autoAdjust="0"/>
  </p:normalViewPr>
  <p:slideViewPr>
    <p:cSldViewPr>
      <p:cViewPr varScale="1">
        <p:scale>
          <a:sx n="62" d="100"/>
          <a:sy n="62" d="100"/>
        </p:scale>
        <p:origin x="13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205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4/20/2020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4/20/2020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1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20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95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62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23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90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0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14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497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04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04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856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304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277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6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753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433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063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984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53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86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983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893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462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96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72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9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1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81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57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374F-1B3F-407F-B02A-9C6D2A89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9762-0ED4-4C2A-8AA0-5868B88C8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727-B38B-452E-983E-4BE88AC2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A6D4B2-1A6D-4F1B-A183-4C8E0DE226E8}" type="datetimeFigureOut">
              <a:rPr lang="en-AU" smtClean="0"/>
              <a:t>20/04/2020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E3F10-F121-4E97-9BB9-877F7C4B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C5D9-C3FE-4F65-ABEA-1B1D0E4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351412"/>
      </p:ext>
    </p:extLst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C18D9E-AABD-4012-BAC4-FB598776E4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176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  <p:sldLayoutId id="2147483687" r:id="rId8"/>
    <p:sldLayoutId id="214748368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esechristianchurch.org.au/giving/" TargetMode="Externa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有時勞苦，心中失望，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Thro’ days of toil when heart doth fail,</a:t>
            </a:r>
          </a:p>
          <a:p>
            <a:pPr algn="ctr"/>
            <a:r>
              <a:rPr lang="en-AU" sz="3600" dirty="0"/>
              <a:t>God will take care of you;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D344A-066D-4BDC-B35E-4E2C63886749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161972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100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/>
              <a:t>奇異的愛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178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50" y="3789040"/>
            <a:ext cx="2857316" cy="21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怎能如此─像我這樣罪人，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也蒙寶血救贖大恩？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And can it be that I should gain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An </a:t>
            </a:r>
            <a:r>
              <a:rPr lang="en-AU" sz="3600" dirty="0" err="1">
                <a:ea typeface="HanWangYenLight" pitchFamily="18" charset="-120"/>
              </a:rPr>
              <a:t>int’rest</a:t>
            </a:r>
            <a:r>
              <a:rPr lang="en-AU" sz="3600" dirty="0">
                <a:ea typeface="HanWangYenLight" pitchFamily="18" charset="-120"/>
              </a:rPr>
              <a:t> in the </a:t>
            </a:r>
            <a:r>
              <a:rPr lang="en-AU" sz="3600" dirty="0" err="1">
                <a:ea typeface="HanWangYenLight" pitchFamily="18" charset="-120"/>
              </a:rPr>
              <a:t>Savior’s</a:t>
            </a:r>
            <a:r>
              <a:rPr lang="en-AU" sz="3600" dirty="0">
                <a:ea typeface="HanWangYenLight" pitchFamily="18" charset="-120"/>
              </a:rPr>
              <a:t> blood?</a:t>
            </a:r>
          </a:p>
        </p:txBody>
      </p:sp>
    </p:spTree>
    <p:extLst>
      <p:ext uri="{BB962C8B-B14F-4D97-AF65-F5344CB8AC3E}">
        <p14:creationId xmlns:p14="http://schemas.microsoft.com/office/powerpoint/2010/main" val="2296244430"/>
      </p:ext>
    </p:extLst>
  </p:cSld>
  <p:clrMapOvr>
    <a:masterClrMapping/>
  </p:clrMapOvr>
  <p:transition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主為我受痛苦鞭傷，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也為我死在十架上？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Died He for me, who caused His pain,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For me, who Him to death pursued?</a:t>
            </a:r>
          </a:p>
        </p:txBody>
      </p:sp>
    </p:spTree>
    <p:extLst>
      <p:ext uri="{BB962C8B-B14F-4D97-AF65-F5344CB8AC3E}">
        <p14:creationId xmlns:p14="http://schemas.microsoft.com/office/powerpoint/2010/main" val="864851909"/>
      </p:ext>
    </p:extLst>
  </p:cSld>
  <p:clrMapOvr>
    <a:masterClrMapping/>
  </p:clrMapOvr>
  <p:transition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奇異的愛，怎能如此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我主我神為我受死？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Amazing love! How can it be,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That Thou, my God, </a:t>
            </a:r>
            <a:r>
              <a:rPr lang="en-AU" sz="3600" dirty="0" err="1">
                <a:ea typeface="HanWangYenLight" pitchFamily="18" charset="-120"/>
              </a:rPr>
              <a:t>shouldst</a:t>
            </a:r>
            <a:r>
              <a:rPr lang="en-AU" sz="3600" dirty="0">
                <a:ea typeface="HanWangYenLight" pitchFamily="18" charset="-120"/>
              </a:rPr>
              <a:t> die for me? </a:t>
            </a:r>
          </a:p>
        </p:txBody>
      </p:sp>
    </p:spTree>
    <p:extLst>
      <p:ext uri="{BB962C8B-B14F-4D97-AF65-F5344CB8AC3E}">
        <p14:creationId xmlns:p14="http://schemas.microsoft.com/office/powerpoint/2010/main" val="391446982"/>
      </p:ext>
    </p:extLst>
  </p:cSld>
  <p:clrMapOvr>
    <a:masterClrMapping/>
  </p:clrMapOvr>
  <p:transition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Amazing love! How can it be,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That Thou, my God, </a:t>
            </a:r>
            <a:r>
              <a:rPr lang="en-AU" sz="3600" dirty="0" err="1">
                <a:ea typeface="HanWangYenLight" pitchFamily="18" charset="-120"/>
              </a:rPr>
              <a:t>shouldst</a:t>
            </a:r>
            <a:r>
              <a:rPr lang="en-AU" sz="3600" dirty="0">
                <a:ea typeface="HanWangYenLight" pitchFamily="18" charset="-120"/>
              </a:rPr>
              <a:t> die for me?</a:t>
            </a:r>
          </a:p>
        </p:txBody>
      </p:sp>
    </p:spTree>
    <p:extLst>
      <p:ext uri="{BB962C8B-B14F-4D97-AF65-F5344CB8AC3E}">
        <p14:creationId xmlns:p14="http://schemas.microsoft.com/office/powerpoint/2010/main" val="2272864085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我主離開天上寶座榮華。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無量恩惠白白賜下，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He left His Father’s throne above,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So free, so infinite His grace;</a:t>
            </a:r>
          </a:p>
        </p:txBody>
      </p:sp>
    </p:spTree>
    <p:extLst>
      <p:ext uri="{BB962C8B-B14F-4D97-AF65-F5344CB8AC3E}">
        <p14:creationId xmlns:p14="http://schemas.microsoft.com/office/powerpoint/2010/main" val="2957930780"/>
      </p:ext>
    </p:extLst>
  </p:cSld>
  <p:clrMapOvr>
    <a:masterClrMapping/>
  </p:clrMapOvr>
  <p:transition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謙卑虛已，顯彰慈愛，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流血救贖亞當後代，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Emptied Himself of all but love,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And bled for Adam’s helpless race.</a:t>
            </a:r>
          </a:p>
        </p:txBody>
      </p:sp>
    </p:spTree>
    <p:extLst>
      <p:ext uri="{BB962C8B-B14F-4D97-AF65-F5344CB8AC3E}">
        <p14:creationId xmlns:p14="http://schemas.microsoft.com/office/powerpoint/2010/main" val="647211409"/>
      </p:ext>
    </p:extLst>
  </p:cSld>
  <p:clrMapOvr>
    <a:masterClrMapping/>
  </p:clrMapOvr>
  <p:transition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恩典憐愛，無邊無涯，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罪人像我，竟蒙厚愛。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 err="1">
                <a:ea typeface="HanWangYenLight" pitchFamily="18" charset="-120"/>
              </a:rPr>
              <a:t>’Tis</a:t>
            </a:r>
            <a:r>
              <a:rPr lang="en-AU" sz="3600" dirty="0">
                <a:ea typeface="HanWangYenLight" pitchFamily="18" charset="-120"/>
              </a:rPr>
              <a:t> mercy all, immense and free,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For, O my God, it found out me!</a:t>
            </a:r>
          </a:p>
        </p:txBody>
      </p:sp>
    </p:spTree>
    <p:extLst>
      <p:ext uri="{BB962C8B-B14F-4D97-AF65-F5344CB8AC3E}">
        <p14:creationId xmlns:p14="http://schemas.microsoft.com/office/powerpoint/2010/main" val="3046777807"/>
      </p:ext>
    </p:extLst>
  </p:cSld>
  <p:clrMapOvr>
    <a:masterClrMapping/>
  </p:clrMapOvr>
  <p:transition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Amazing love! How can it be,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That Thou, my God, </a:t>
            </a:r>
            <a:r>
              <a:rPr lang="en-AU" sz="3600" dirty="0" err="1">
                <a:ea typeface="HanWangYenLight" pitchFamily="18" charset="-120"/>
              </a:rPr>
              <a:t>shouldst</a:t>
            </a:r>
            <a:r>
              <a:rPr lang="en-AU" sz="3600" dirty="0">
                <a:ea typeface="HanWangYenLight" pitchFamily="18" charset="-120"/>
              </a:rPr>
              <a:t> die for me?</a:t>
            </a:r>
          </a:p>
        </p:txBody>
      </p:sp>
    </p:spTree>
    <p:extLst>
      <p:ext uri="{BB962C8B-B14F-4D97-AF65-F5344CB8AC3E}">
        <p14:creationId xmlns:p14="http://schemas.microsoft.com/office/powerpoint/2010/main" val="607886600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V5a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不再定罪，心中除盡憂愁；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我擁有主並祂所有。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No condemnation now I dread;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Jesus, and all in Him, is mine;</a:t>
            </a:r>
          </a:p>
        </p:txBody>
      </p:sp>
    </p:spTree>
    <p:extLst>
      <p:ext uri="{BB962C8B-B14F-4D97-AF65-F5344CB8AC3E}">
        <p14:creationId xmlns:p14="http://schemas.microsoft.com/office/powerpoint/2010/main" val="220558142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危險臨到，無處躲藏，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When dangers fierce your path assail,</a:t>
            </a:r>
          </a:p>
          <a:p>
            <a:pPr algn="ctr"/>
            <a:r>
              <a:rPr lang="en-AU" sz="3600" dirty="0"/>
              <a:t>God will take care of you.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7CBDE-5348-4768-9D79-BFBF0C554C44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8534939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V5b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主內生活讓祂居首，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穿起義袍聖潔無垢；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Alive in Him, my living Head,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And clothed in righteousness divine,</a:t>
            </a:r>
          </a:p>
        </p:txBody>
      </p:sp>
    </p:spTree>
    <p:extLst>
      <p:ext uri="{BB962C8B-B14F-4D97-AF65-F5344CB8AC3E}">
        <p14:creationId xmlns:p14="http://schemas.microsoft.com/office/powerpoint/2010/main" val="1417625526"/>
      </p:ext>
    </p:extLst>
  </p:cSld>
  <p:clrMapOvr>
    <a:masterClrMapping/>
  </p:clrMapOvr>
  <p:transition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V5c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坦然無懼到寶座前，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藉主救贖，獲得冠冕。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Bold I approach </a:t>
            </a:r>
            <a:r>
              <a:rPr lang="en-AU" sz="3600" dirty="0" err="1">
                <a:ea typeface="HanWangYenLight" pitchFamily="18" charset="-120"/>
              </a:rPr>
              <a:t>th</a:t>
            </a:r>
            <a:r>
              <a:rPr lang="en-AU" sz="3600" dirty="0">
                <a:ea typeface="HanWangYenLight" pitchFamily="18" charset="-120"/>
              </a:rPr>
              <a:t>’ eternal throne,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And claim the crown, through Christ my own.</a:t>
            </a:r>
          </a:p>
        </p:txBody>
      </p:sp>
    </p:spTree>
    <p:extLst>
      <p:ext uri="{BB962C8B-B14F-4D97-AF65-F5344CB8AC3E}">
        <p14:creationId xmlns:p14="http://schemas.microsoft.com/office/powerpoint/2010/main" val="1103480741"/>
      </p:ext>
    </p:extLst>
  </p:cSld>
  <p:clrMapOvr>
    <a:masterClrMapping/>
  </p:clrMapOvr>
  <p:transition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837202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178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5229200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奇異的愛</a:t>
            </a:r>
            <a:endParaRPr lang="ja-JP" altLang="en-US" sz="4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-27384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奇異的愛，怎能如此，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我主我神，竟為我死！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>
                <a:ea typeface="HanWangYenLight" pitchFamily="18" charset="-120"/>
              </a:rPr>
              <a:t>Amazing love! How can it be,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That Thou, my God, </a:t>
            </a:r>
            <a:r>
              <a:rPr lang="en-AU" sz="3600" dirty="0" err="1">
                <a:ea typeface="HanWangYenLight" pitchFamily="18" charset="-120"/>
              </a:rPr>
              <a:t>shouldst</a:t>
            </a:r>
            <a:r>
              <a:rPr lang="en-AU" sz="3600" dirty="0">
                <a:ea typeface="HanWangYenLight" pitchFamily="18" charset="-120"/>
              </a:rPr>
              <a:t> die for me?</a:t>
            </a:r>
          </a:p>
        </p:txBody>
      </p:sp>
    </p:spTree>
    <p:extLst>
      <p:ext uri="{BB962C8B-B14F-4D97-AF65-F5344CB8AC3E}">
        <p14:creationId xmlns:p14="http://schemas.microsoft.com/office/powerpoint/2010/main" val="200130290"/>
      </p:ext>
    </p:extLst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113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時時看顧，處處看顧，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God will take care of you</a:t>
            </a:r>
          </a:p>
          <a:p>
            <a:pPr algn="ctr"/>
            <a:r>
              <a:rPr lang="en-AU" sz="3600" dirty="0"/>
              <a:t>Through every day, o'er all the way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72BC1-CF7E-4A98-94A6-CE0289050991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442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祂必要看顧你，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He will take care of you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E9544-2544-42B5-A099-0A2F674BFAE9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635224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凡你所需祂必供應，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All you may need He will provide,</a:t>
            </a:r>
          </a:p>
          <a:p>
            <a:pPr algn="ctr"/>
            <a:r>
              <a:rPr lang="en-AU" sz="3600" dirty="0"/>
              <a:t>God will take care of you;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53E32-F488-44D3-8D92-E9CC6DA508F1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63717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凡你所求祂必垂聽，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Nothing you ask will be denied,</a:t>
            </a:r>
          </a:p>
          <a:p>
            <a:pPr algn="ctr"/>
            <a:r>
              <a:rPr lang="en-AU" sz="3600" dirty="0"/>
              <a:t>God will take care of you.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BC827-315A-47ED-BFA4-BCF02FB2AC5D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71457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時時看顧，處處看顧，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God will take care of you</a:t>
            </a:r>
          </a:p>
          <a:p>
            <a:pPr algn="ctr"/>
            <a:r>
              <a:rPr lang="en-AU" sz="3600" dirty="0"/>
              <a:t>Through every day, o'er all the way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BCEA1-9AA6-4E0C-80A5-4A3C48855D78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044712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祂必要看顧你，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He will take care of you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35972-B62D-4711-A464-6DA4362EB217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63231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無論你遇何種試煉，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No matter what may be the test,</a:t>
            </a:r>
          </a:p>
          <a:p>
            <a:pPr algn="ctr"/>
            <a:r>
              <a:rPr lang="en-AU" sz="3600" dirty="0"/>
              <a:t>God will take care of you;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V4a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D37DB-F1E9-433E-83EE-3FBE4652144B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78214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軟弱疲倦靠祂胸前，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Lean, weary one, upon His breast,</a:t>
            </a:r>
          </a:p>
          <a:p>
            <a:pPr algn="ctr"/>
            <a:r>
              <a:rPr lang="en-AU" sz="3600" dirty="0"/>
              <a:t>God will take care of you.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V4b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6EBA2-A9B7-4BA6-A66E-394CC85865A4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73835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</a:rPr>
              <a:t>粵 語 </a:t>
            </a:r>
            <a:r>
              <a:rPr lang="zh-TW" altLang="en-US" sz="3600" b="1" dirty="0">
                <a:solidFill>
                  <a:schemeClr val="tx2"/>
                </a:solidFill>
                <a:latin typeface="HanWangYenLight" pitchFamily="18" charset="-120"/>
                <a:ea typeface="HanWangYenLight" pitchFamily="18" charset="-120"/>
              </a:rPr>
              <a:t>堂 門 徒 訓 練 主 日</a:t>
            </a:r>
            <a:endParaRPr lang="en-AU" altLang="zh-TW" sz="3600" b="1" dirty="0">
              <a:solidFill>
                <a:schemeClr val="tx2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年4月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19日上午九時十五分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3789040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時時看顧，處處看顧，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God will take care of you</a:t>
            </a:r>
          </a:p>
          <a:p>
            <a:pPr algn="ctr"/>
            <a:r>
              <a:rPr lang="en-AU" sz="3600" dirty="0"/>
              <a:t>Through every day, o'er all the way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59B74-7238-4BE2-BA90-6DE55507F629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282574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祂必要看顧你，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He will take care of you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58988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使我作祢和平之子，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在憎恨之處播下祢的愛；</a:t>
            </a:r>
          </a:p>
          <a:p>
            <a:pPr algn="ctr"/>
            <a:r>
              <a:rPr lang="en-AU" sz="3600" dirty="0"/>
              <a:t>Make me a channel of your peace.</a:t>
            </a:r>
          </a:p>
          <a:p>
            <a:pPr algn="ctr"/>
            <a:r>
              <a:rPr lang="en-AU" sz="3600" dirty="0"/>
              <a:t>Where there is hatred, let me bring your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5115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在傷痕之處播下祢寬恕；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在懷疑之處播下信心。</a:t>
            </a:r>
          </a:p>
          <a:p>
            <a:pPr algn="ctr"/>
            <a:r>
              <a:rPr lang="en-AU" sz="3600" dirty="0"/>
              <a:t>Where there is injury, your pardon, Lord,</a:t>
            </a:r>
          </a:p>
          <a:p>
            <a:pPr algn="ctr"/>
            <a:r>
              <a:rPr lang="en-AU" sz="3600" dirty="0"/>
              <a:t>And where there’s doubt, true faith in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4377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哦，主啊使我少為自已求，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/>
              <a:t>Oh Master, grant that I may never seek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8582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少求受安慰，但求安慰人；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少求被暸解，但求暸解人；</a:t>
            </a:r>
          </a:p>
          <a:p>
            <a:pPr algn="ctr"/>
            <a:r>
              <a:rPr lang="en-AU" altLang="zh-TW" sz="3600" dirty="0"/>
              <a:t>so much to be consoled as to console.</a:t>
            </a:r>
          </a:p>
          <a:p>
            <a:pPr algn="ctr"/>
            <a:r>
              <a:rPr lang="en-AU" altLang="zh-TW" sz="3600" dirty="0"/>
              <a:t>To be understood as to understand,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05389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少求愛，但求全心付出愛。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/>
              <a:t>To be loved as to love with all my soul.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15592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使我作祢和平之子，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在絕望之處播下祢盼望；</a:t>
            </a:r>
          </a:p>
          <a:p>
            <a:pPr algn="ctr"/>
            <a:r>
              <a:rPr lang="en-AU" sz="3600" dirty="0"/>
              <a:t>Make me a channel of your peace.</a:t>
            </a:r>
          </a:p>
          <a:p>
            <a:pPr algn="ctr"/>
            <a:r>
              <a:rPr lang="en-AU" sz="3600" dirty="0"/>
              <a:t>Where there’s despair in life, let me bring hope.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95834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在幽暗之處播下祢光明；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在憂愁之處播下歡愉。</a:t>
            </a:r>
          </a:p>
          <a:p>
            <a:pPr algn="ctr"/>
            <a:r>
              <a:rPr lang="en-AU" sz="3600" dirty="0"/>
              <a:t>Where there is darkness only light,</a:t>
            </a:r>
          </a:p>
          <a:p>
            <a:pPr algn="ctr"/>
            <a:r>
              <a:rPr lang="en-AU" sz="3600" dirty="0"/>
              <a:t>And where there’s sadness ever joy.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76668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哦，主啊使我少為自已求，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/>
              <a:t>Oh Master, grant that I may never seek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0908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少求受安慰，但求安慰人；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少求被暸解，但求暸解人；</a:t>
            </a:r>
          </a:p>
          <a:p>
            <a:pPr algn="ctr"/>
            <a:r>
              <a:rPr lang="en-AU" altLang="zh-TW" sz="3600" dirty="0"/>
              <a:t>so much to be consoled as to console.</a:t>
            </a:r>
          </a:p>
          <a:p>
            <a:pPr algn="ctr"/>
            <a:r>
              <a:rPr lang="en-AU" altLang="zh-TW" sz="3600" dirty="0"/>
              <a:t>To be understood as to understand,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9408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少求愛，但求全心付出愛。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/>
              <a:t>To be loved as to love with all my soul.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5531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使我作祢和平之子，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在赦免時我們便蒙赦免；</a:t>
            </a:r>
          </a:p>
          <a:p>
            <a:pPr algn="ctr"/>
            <a:r>
              <a:rPr lang="en-AU" sz="3600" dirty="0"/>
              <a:t>Make me a channel of your peace.</a:t>
            </a:r>
          </a:p>
          <a:p>
            <a:pPr algn="ctr"/>
            <a:r>
              <a:rPr lang="en-AU" sz="3600" dirty="0"/>
              <a:t>It is in pardoning that we are pardoned;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v3a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18082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禱</a:t>
            </a:r>
          </a:p>
          <a:p>
            <a:pPr lvl="0" algn="ctr"/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Sebastian Temple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校園頌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	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宣道出版社版權所有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The Prayer of St Francis © 1967 </a:t>
            </a:r>
            <a:r>
              <a:rPr lang="en-AU" altLang="zh-TW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Franciscian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Communications Inc.</a:t>
            </a:r>
            <a:endParaRPr lang="en-AU" altLang="ja-JP" sz="1600" dirty="0"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在捨去時我們便有所得；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迎接死亡時我們便進入永生。</a:t>
            </a:r>
          </a:p>
          <a:p>
            <a:pPr algn="ctr"/>
            <a:r>
              <a:rPr lang="en-AU" sz="3600" dirty="0"/>
              <a:t>In giving of ourselves that we receive,</a:t>
            </a:r>
          </a:p>
          <a:p>
            <a:pPr algn="ctr"/>
            <a:r>
              <a:rPr lang="en-AU" sz="3600" dirty="0"/>
              <a:t>And in dying that we’re born to eternal life.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v3b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41621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我要向高山舉目，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我的幫助從何而來？</a:t>
            </a:r>
          </a:p>
          <a:p>
            <a:pPr algn="ctr"/>
            <a:r>
              <a:rPr lang="en-US" sz="3600" dirty="0"/>
              <a:t>I will raise my eyes to the hills~~</a:t>
            </a:r>
          </a:p>
          <a:p>
            <a:pPr algn="ctr"/>
            <a:r>
              <a:rPr lang="en-US" sz="3600" dirty="0"/>
              <a:t>Where~ does my help come~ from~~</a:t>
            </a: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2233720791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從造天地的耶和華而來！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My~ help comes from the~ </a:t>
            </a:r>
            <a:r>
              <a:rPr lang="en-US" sz="3600" dirty="0" err="1"/>
              <a:t>ma~ker</a:t>
            </a:r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of heaven and~ the earth.</a:t>
            </a:r>
          </a:p>
          <a:p>
            <a:br>
              <a:rPr lang="en-US" sz="5400" dirty="0"/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890416531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我要向高山舉目，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我的幫助從何而來？</a:t>
            </a:r>
          </a:p>
          <a:p>
            <a:pPr algn="ctr"/>
            <a:r>
              <a:rPr lang="en-US" sz="3600" dirty="0"/>
              <a:t>I will raise my eyes to the hills~~</a:t>
            </a:r>
          </a:p>
          <a:p>
            <a:pPr algn="ctr"/>
            <a:r>
              <a:rPr lang="en-US" sz="3600" dirty="0"/>
              <a:t>Where~ does my help come~ from~~</a:t>
            </a: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114133191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從造天地的耶和華而來！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My~ help comes from the~ </a:t>
            </a:r>
            <a:r>
              <a:rPr lang="en-US" sz="3600" dirty="0" err="1"/>
              <a:t>ma~ker</a:t>
            </a:r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of heaven and~ the earth.</a:t>
            </a:r>
          </a:p>
          <a:p>
            <a:br>
              <a:rPr lang="en-US" sz="5400" dirty="0"/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284844872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我要向高山舉目，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我的幫助從何而來？</a:t>
            </a:r>
          </a:p>
          <a:p>
            <a:pPr algn="ctr"/>
            <a:r>
              <a:rPr lang="en-US" sz="3600" dirty="0"/>
              <a:t>I will raise my eyes to the hills~~</a:t>
            </a:r>
          </a:p>
          <a:p>
            <a:pPr algn="ctr"/>
            <a:r>
              <a:rPr lang="en-US" sz="3600" dirty="0"/>
              <a:t>Where~ does my help come~ from~~</a:t>
            </a: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4028458230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從造天地的耶和華而來！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My~ help comes from the~ </a:t>
            </a:r>
            <a:r>
              <a:rPr lang="en-US" sz="3600" dirty="0" err="1"/>
              <a:t>ma~ker</a:t>
            </a:r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of heaven and~ the earth.</a:t>
            </a:r>
          </a:p>
          <a:p>
            <a:br>
              <a:rPr lang="en-US" sz="5400" dirty="0"/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402001194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我要向高山舉目，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我的幫助從何而來？</a:t>
            </a:r>
          </a:p>
          <a:p>
            <a:pPr algn="ctr"/>
            <a:r>
              <a:rPr lang="en-US" sz="3600" dirty="0"/>
              <a:t>I will raise my eyes to the hills~~</a:t>
            </a:r>
          </a:p>
          <a:p>
            <a:pPr algn="ctr"/>
            <a:r>
              <a:rPr lang="en-US" sz="3600" dirty="0"/>
              <a:t>Where~ does my help come~ from~~</a:t>
            </a: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41499545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/>
          </a:p>
          <a:p>
            <a:pPr algn="ctr"/>
            <a:endParaRPr lang="en-AU" sz="20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我的幫助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從造天地的耶和華而來！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My~ help comes from the~ </a:t>
            </a:r>
            <a:r>
              <a:rPr lang="en-US" sz="3600" dirty="0" err="1"/>
              <a:t>ma~ker</a:t>
            </a:r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of heaven and~ the earth.</a:t>
            </a:r>
          </a:p>
          <a:p>
            <a:br>
              <a:rPr lang="en-US" sz="5400" dirty="0"/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br>
              <a:rPr lang="en-US" sz="4400" dirty="0"/>
            </a:br>
            <a:endParaRPr lang="en-AU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589" y="49371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向山舉目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1-2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節 </a:t>
            </a:r>
            <a:endParaRPr lang="en-AU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─主我高舉你的名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7873513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313" y="1236662"/>
            <a:ext cx="3168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0606" y="2851862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A6019-C1C5-47B5-8E01-D805D8D3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27" y="1096072"/>
            <a:ext cx="2654424" cy="185083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43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5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:29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5:29</a:t>
            </a:r>
            <a:r>
              <a:rPr lang="en-US" altLang="zh-TW" sz="3600" dirty="0">
                <a:ea typeface="HanWangYenLight" pitchFamily="18" charset="-120"/>
              </a:rPr>
              <a:t>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和眾使徒回答說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: </a:t>
            </a: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順從神，不順從人，是應當的。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4400" dirty="0"/>
              <a:t>Peter and the other apostles replied, “We must obey God instead of people!”</a:t>
            </a:r>
            <a:endParaRPr lang="en-AU" altLang="zh-TW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5:29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2051720" y="596319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2852936"/>
            <a:ext cx="51090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Arial" panose="020B0604020202020204" pitchFamily="34" charset="0"/>
              </a:rPr>
              <a:t>約翰福音 </a:t>
            </a:r>
            <a:r>
              <a:rPr lang="en-US" altLang="ja-JP" sz="5400" dirty="0">
                <a:latin typeface="Arial" panose="020B0604020202020204" pitchFamily="34" charset="0"/>
              </a:rPr>
              <a:t>3:1-21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 (</a:t>
            </a:r>
            <a:r>
              <a:rPr lang="en-AU" altLang="ja-JP" sz="5400" dirty="0">
                <a:latin typeface="Arial" panose="020B0604020202020204" pitchFamily="34" charset="0"/>
              </a:rPr>
              <a:t>John)</a:t>
            </a:r>
            <a:endParaRPr lang="en-A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1861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 </a:t>
            </a:r>
            <a:r>
              <a:rPr lang="zh-TW" altLang="en-US" sz="4800" dirty="0">
                <a:ea typeface="HanWangYenLight" pitchFamily="18" charset="-120"/>
              </a:rPr>
              <a:t>有一個</a:t>
            </a:r>
            <a:r>
              <a:rPr lang="zh-TW" altLang="en-US" sz="4800" u="sng" dirty="0">
                <a:ea typeface="HanWangYenLight" pitchFamily="18" charset="-120"/>
              </a:rPr>
              <a:t>法利賽</a:t>
            </a:r>
            <a:r>
              <a:rPr lang="zh-TW" altLang="en-US" sz="4800" dirty="0">
                <a:ea typeface="HanWangYenLight" pitchFamily="18" charset="-120"/>
              </a:rPr>
              <a:t>人，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名叫</a:t>
            </a:r>
            <a:r>
              <a:rPr lang="zh-TW" altLang="en-US" sz="4800" u="sng" dirty="0">
                <a:ea typeface="HanWangYenLight" pitchFamily="18" charset="-120"/>
              </a:rPr>
              <a:t>尼哥底母</a:t>
            </a:r>
            <a:r>
              <a:rPr lang="zh-TW" altLang="en-US" sz="4800" dirty="0">
                <a:ea typeface="HanWangYenLight" pitchFamily="18" charset="-120"/>
              </a:rPr>
              <a:t>，是</a:t>
            </a:r>
            <a:r>
              <a:rPr lang="zh-TW" altLang="en-US" sz="4800" u="sng" dirty="0">
                <a:ea typeface="HanWangYenLight" pitchFamily="18" charset="-120"/>
              </a:rPr>
              <a:t>猶太人</a:t>
            </a:r>
            <a:r>
              <a:rPr lang="zh-TW" altLang="en-US" sz="4800" dirty="0">
                <a:ea typeface="HanWangYenLight" pitchFamily="18" charset="-120"/>
              </a:rPr>
              <a:t>的官。 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3:2 </a:t>
            </a:r>
            <a:r>
              <a:rPr lang="zh-TW" altLang="en-US" sz="4800" dirty="0">
                <a:ea typeface="HanWangYenLight" pitchFamily="18" charset="-120"/>
              </a:rPr>
              <a:t>這人夜裡來見耶穌，說：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「拉比，我們知道你是由神那裡來作師傅的；因為你所行的神蹟，若沒有神同在，無人能行。」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65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3:3 </a:t>
            </a:r>
            <a:r>
              <a:rPr lang="zh-TW" altLang="en-US" sz="4800" dirty="0">
                <a:ea typeface="HanWangYenLight" pitchFamily="18" charset="-120"/>
              </a:rPr>
              <a:t>耶穌回答說：「我實實在在的告訴你，人若不重生，就不能見神的國。」 </a:t>
            </a:r>
          </a:p>
          <a:p>
            <a:r>
              <a:rPr lang="en-US" altLang="zh-TW" sz="3200" dirty="0">
                <a:ea typeface="HanWangYenLight" pitchFamily="18" charset="-120"/>
              </a:rPr>
              <a:t>3:4 </a:t>
            </a:r>
            <a:r>
              <a:rPr lang="zh-TW" altLang="en-US" sz="4800" u="sng" dirty="0">
                <a:ea typeface="HanWangYenLight" pitchFamily="18" charset="-120"/>
              </a:rPr>
              <a:t>尼哥底母</a:t>
            </a:r>
            <a:r>
              <a:rPr lang="zh-TW" altLang="en-US" sz="4800" dirty="0">
                <a:ea typeface="HanWangYenLight" pitchFamily="18" charset="-120"/>
              </a:rPr>
              <a:t>說：「人已經老了，如何能重生呢？豈能再進母腹生出來嗎？」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0357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3:5 </a:t>
            </a:r>
            <a:r>
              <a:rPr lang="zh-TW" altLang="en-US" sz="4800" dirty="0">
                <a:ea typeface="HanWangYenLight" pitchFamily="18" charset="-120"/>
              </a:rPr>
              <a:t>耶穌說：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「我實實在在的告訴你，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人若不是從水和聖靈生的，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就不能進神的國。 </a:t>
            </a:r>
          </a:p>
          <a:p>
            <a:r>
              <a:rPr lang="en-US" altLang="zh-TW" sz="3200" dirty="0">
                <a:ea typeface="HanWangYenLight" pitchFamily="18" charset="-120"/>
              </a:rPr>
              <a:t>3:6 </a:t>
            </a:r>
            <a:r>
              <a:rPr lang="zh-TW" altLang="en-US" sz="4800" dirty="0">
                <a:ea typeface="HanWangYenLight" pitchFamily="18" charset="-120"/>
              </a:rPr>
              <a:t>從肉身生的就是肉身；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從靈生的就是靈。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7424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3:7 </a:t>
            </a:r>
            <a:r>
              <a:rPr lang="zh-TW" altLang="en-US" sz="4800" dirty="0">
                <a:ea typeface="HanWangYenLight" pitchFamily="18" charset="-120"/>
              </a:rPr>
              <a:t>我說：</a:t>
            </a:r>
            <a:r>
              <a:rPr lang="en-US" altLang="zh-TW" sz="4800" dirty="0">
                <a:ea typeface="HanWangYenLight" pitchFamily="18" charset="-120"/>
              </a:rPr>
              <a:t>『</a:t>
            </a:r>
            <a:r>
              <a:rPr lang="zh-TW" altLang="en-US" sz="4800" dirty="0">
                <a:ea typeface="HanWangYenLight" pitchFamily="18" charset="-120"/>
              </a:rPr>
              <a:t>你們必須重生</a:t>
            </a:r>
            <a:r>
              <a:rPr lang="en-US" altLang="zh-TW" sz="4800" dirty="0">
                <a:ea typeface="HanWangYenLight" pitchFamily="18" charset="-120"/>
              </a:rPr>
              <a:t>』</a:t>
            </a:r>
            <a:r>
              <a:rPr lang="zh-TW" altLang="en-US" sz="4800" dirty="0">
                <a:ea typeface="HanWangYenLight" pitchFamily="18" charset="-120"/>
              </a:rPr>
              <a:t>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你不要以為希奇。 </a:t>
            </a:r>
          </a:p>
          <a:p>
            <a:r>
              <a:rPr lang="en-US" altLang="zh-TW" sz="3200" dirty="0">
                <a:ea typeface="HanWangYenLight" pitchFamily="18" charset="-120"/>
              </a:rPr>
              <a:t>3:8 </a:t>
            </a:r>
            <a:r>
              <a:rPr lang="zh-TW" altLang="en-US" sz="4800" dirty="0">
                <a:ea typeface="HanWangYenLight" pitchFamily="18" charset="-120"/>
              </a:rPr>
              <a:t>風隨著意思吹，你聽見風的響聲，卻不曉得從那裡來，往那裡去；凡從聖靈生的，也是如此。」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09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04864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b="1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74" y="3717032"/>
            <a:ext cx="24002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3:9 </a:t>
            </a:r>
            <a:r>
              <a:rPr lang="zh-TW" altLang="en-US" sz="4800" u="sng" dirty="0">
                <a:ea typeface="HanWangYenLight" pitchFamily="18" charset="-120"/>
              </a:rPr>
              <a:t>尼哥底母</a:t>
            </a:r>
            <a:r>
              <a:rPr lang="zh-TW" altLang="en-US" sz="4800" dirty="0">
                <a:ea typeface="HanWangYenLight" pitchFamily="18" charset="-120"/>
              </a:rPr>
              <a:t>問他說：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「怎能有這事呢？」 </a:t>
            </a:r>
          </a:p>
          <a:p>
            <a:r>
              <a:rPr lang="en-US" altLang="zh-TW" sz="3200" dirty="0">
                <a:ea typeface="HanWangYenLight" pitchFamily="18" charset="-120"/>
              </a:rPr>
              <a:t>3:10 </a:t>
            </a:r>
            <a:r>
              <a:rPr lang="zh-TW" altLang="en-US" sz="4800" dirty="0">
                <a:ea typeface="HanWangYenLight" pitchFamily="18" charset="-120"/>
              </a:rPr>
              <a:t>耶穌回答說：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「你是以色列人的先生，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還不明白這事麼？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00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3:11 </a:t>
            </a:r>
            <a:r>
              <a:rPr lang="zh-TW" altLang="en-US" sz="4800" dirty="0">
                <a:ea typeface="HanWangYenLight" pitchFamily="18" charset="-120"/>
              </a:rPr>
              <a:t>我實實在在的告訴你，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我們所說的是我們知道的；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我們所見證的是我們見過的；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你們卻不領受我們的見證。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252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3:12 </a:t>
            </a:r>
            <a:r>
              <a:rPr lang="zh-TW" altLang="en-US" sz="4800" dirty="0">
                <a:ea typeface="HanWangYenLight" pitchFamily="18" charset="-120"/>
              </a:rPr>
              <a:t>我對你們說地上的事，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你們尚且不信，若說天上的事，如何能信呢？ </a:t>
            </a:r>
          </a:p>
          <a:p>
            <a:r>
              <a:rPr lang="en-US" altLang="zh-TW" sz="3200" dirty="0">
                <a:ea typeface="HanWangYenLight" pitchFamily="18" charset="-120"/>
              </a:rPr>
              <a:t>3:13 </a:t>
            </a:r>
            <a:r>
              <a:rPr lang="zh-TW" altLang="en-US" sz="4800" dirty="0">
                <a:ea typeface="HanWangYenLight" pitchFamily="18" charset="-120"/>
              </a:rPr>
              <a:t>除了從天降下、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仍舊在天的人子，沒有人升過天。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948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23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3:14 </a:t>
            </a:r>
            <a:r>
              <a:rPr lang="zh-TW" altLang="en-US" sz="4800" u="sng" dirty="0">
                <a:ea typeface="HanWangYenLight" pitchFamily="18" charset="-120"/>
              </a:rPr>
              <a:t>摩西</a:t>
            </a:r>
            <a:r>
              <a:rPr lang="zh-TW" altLang="en-US" sz="4800" dirty="0">
                <a:ea typeface="HanWangYenLight" pitchFamily="18" charset="-120"/>
              </a:rPr>
              <a:t>在曠野怎樣舉蛇，人子也必照樣被舉起來， </a:t>
            </a:r>
          </a:p>
          <a:p>
            <a:r>
              <a:rPr lang="en-US" altLang="zh-TW" sz="3200" dirty="0">
                <a:ea typeface="HanWangYenLight" pitchFamily="18" charset="-120"/>
              </a:rPr>
              <a:t>3:15 </a:t>
            </a:r>
            <a:r>
              <a:rPr lang="zh-TW" altLang="en-US" sz="4800" dirty="0">
                <a:ea typeface="HanWangYenLight" pitchFamily="18" charset="-120"/>
              </a:rPr>
              <a:t>叫一切信他的都得永生（或作：叫一切信的人在他裡面得永生）。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344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3:16 </a:t>
            </a:r>
            <a:r>
              <a:rPr lang="zh-TW" altLang="en-US" sz="4800" dirty="0">
                <a:ea typeface="HanWangYenLight" pitchFamily="18" charset="-120"/>
              </a:rPr>
              <a:t>「神愛世人，甚至將他的獨生子賜給他們，叫一切信他的，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不至滅亡，反得永生。 </a:t>
            </a:r>
          </a:p>
          <a:p>
            <a:r>
              <a:rPr lang="en-US" altLang="zh-TW" sz="3200" dirty="0">
                <a:ea typeface="HanWangYenLight" pitchFamily="18" charset="-120"/>
              </a:rPr>
              <a:t>3:17</a:t>
            </a:r>
            <a:r>
              <a:rPr lang="zh-TW" altLang="en-US" sz="4800" dirty="0">
                <a:ea typeface="HanWangYenLight" pitchFamily="18" charset="-120"/>
              </a:rPr>
              <a:t>因為神差他的兒子降世，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不是要定世人的罪，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乃是要叫世人因他得救。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220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3:18 </a:t>
            </a:r>
            <a:r>
              <a:rPr lang="zh-TW" altLang="en-US" sz="4800" dirty="0">
                <a:ea typeface="HanWangYenLight" pitchFamily="18" charset="-120"/>
              </a:rPr>
              <a:t>信他的人，不被定罪；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不信的人，罪已經定了，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因為他不信神獨生子的名。 </a:t>
            </a:r>
          </a:p>
          <a:p>
            <a:r>
              <a:rPr lang="en-US" altLang="zh-TW" sz="3200" dirty="0">
                <a:ea typeface="HanWangYenLight" pitchFamily="18" charset="-120"/>
              </a:rPr>
              <a:t>3:19 </a:t>
            </a:r>
            <a:r>
              <a:rPr lang="zh-TW" altLang="en-US" sz="4800" dirty="0">
                <a:ea typeface="HanWangYenLight" pitchFamily="18" charset="-120"/>
              </a:rPr>
              <a:t>光來到世間，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世人因自己的行為是惡的，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不愛光，倒愛黑暗，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定他們的罪就是在此。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6257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約 翰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3:1-21 (John)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-99392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3:20 </a:t>
            </a:r>
            <a:r>
              <a:rPr lang="zh-TW" altLang="en-US" sz="4800" dirty="0">
                <a:ea typeface="HanWangYenLight" pitchFamily="18" charset="-120"/>
              </a:rPr>
              <a:t>凡作惡的便恨光，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並不來就光，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恐怕他的行為受責備。 </a:t>
            </a:r>
          </a:p>
          <a:p>
            <a:r>
              <a:rPr lang="en-US" altLang="zh-TW" sz="3200" dirty="0">
                <a:ea typeface="HanWangYenLight" pitchFamily="18" charset="-120"/>
              </a:rPr>
              <a:t>3:21 </a:t>
            </a:r>
            <a:r>
              <a:rPr lang="zh-TW" altLang="en-US" sz="4800" dirty="0">
                <a:ea typeface="HanWangYenLight" pitchFamily="18" charset="-120"/>
              </a:rPr>
              <a:t>但行真理的必來就光，</a:t>
            </a:r>
            <a:endParaRPr lang="en-AU" altLang="zh-TW" sz="4800" dirty="0">
              <a:ea typeface="HanWangYenLight" pitchFamily="18" charset="-120"/>
            </a:endParaRPr>
          </a:p>
          <a:p>
            <a:r>
              <a:rPr lang="zh-TW" altLang="en-US" sz="4800" dirty="0">
                <a:ea typeface="HanWangYenLight" pitchFamily="18" charset="-120"/>
              </a:rPr>
              <a:t>要顯明他所行的是靠神而行。」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4898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57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蔡小麗傳道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292494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ea typeface="HanWangYenLight" pitchFamily="18" charset="-120"/>
              </a:rPr>
              <a:t>從上而生的樣式</a:t>
            </a:r>
            <a:endParaRPr lang="en-AU" sz="5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B5F90-6818-4AE1-8DB3-8F8A8959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60648"/>
            <a:ext cx="900853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9600" b="1" dirty="0">
                <a:latin typeface="MingLiU_HKSCS" panose="02020500000000000000" pitchFamily="18" charset="-120"/>
                <a:ea typeface="MingLiU_HKSCS" panose="02020500000000000000" pitchFamily="18" charset="-120"/>
                <a:cs typeface="DFPLiSong-Lt"/>
              </a:rPr>
              <a:t>從上而生的樣式</a:t>
            </a:r>
            <a:endParaRPr lang="en-US" altLang="en-US" sz="9600" b="1" kern="0" dirty="0">
              <a:solidFill>
                <a:schemeClr val="tx1">
                  <a:lumMod val="50000"/>
                </a:schemeClr>
              </a:solidFill>
              <a:latin typeface="MingLiU_HKSCS" panose="02020500000000000000" pitchFamily="18" charset="-120"/>
              <a:ea typeface="MingLiU_HKSCS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640" y="3886200"/>
            <a:ext cx="698477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ja-JP" altLang="en-US" sz="6000" b="1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約翰福音 </a:t>
            </a:r>
            <a:r>
              <a:rPr lang="en-US" altLang="ja-JP" sz="6000" b="1" dirty="0">
                <a:latin typeface="MingLiU_HKSCS" panose="02020500000000000000" pitchFamily="18" charset="-120"/>
                <a:ea typeface="MingLiU_HKSCS" panose="02020500000000000000" pitchFamily="18" charset="-120"/>
              </a:rPr>
              <a:t>3:1-21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0A747-4E54-4274-9BD9-A2C25BDA5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9" y="-1"/>
            <a:ext cx="6696828" cy="69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任遭何事不要驚怕，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天父必看顧你；</a:t>
            </a:r>
          </a:p>
          <a:p>
            <a:pPr algn="ctr"/>
            <a:r>
              <a:rPr lang="en-AU" sz="3600" dirty="0"/>
              <a:t>Be not dismayed whate'er betide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669037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:1-2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尋找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有一個法利賽人，名叫尼哥底母，是猶太人的官。這人夜裡來見耶穌，說：「拉比，我們知道你是由神那裡來作師傅的；因為你所行的神蹟，若沒有神同在，無人能行。」</a:t>
            </a:r>
            <a:endParaRPr lang="en-AU" altLang="zh-TW" sz="5400" dirty="0">
              <a:solidFill>
                <a:schemeClr val="tx1">
                  <a:lumMod val="50000"/>
                </a:schemeClr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DFPLiSong-L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841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69D8-D33E-4909-B082-7E19F52F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-24340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60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rPr>
              <a:t>疫情中：驚慌狀態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99592"/>
            <a:ext cx="9144000" cy="59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囤購過多的醫護用品和衛生紙 </a:t>
            </a:r>
            <a:endParaRPr lang="en-AU" altLang="zh-TW" sz="5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散播抗拒和憤怒的情緒</a:t>
            </a:r>
            <a:endParaRPr lang="en-AU" altLang="zh-TW" sz="5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常常投訴 </a:t>
            </a:r>
            <a:endParaRPr lang="en-AU" altLang="zh-TW" sz="5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一有新信息就轉發</a:t>
            </a:r>
            <a:endParaRPr lang="en-AU" altLang="zh-TW" sz="5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容易動怒</a:t>
            </a:r>
          </a:p>
        </p:txBody>
      </p:sp>
    </p:spTree>
    <p:extLst>
      <p:ext uri="{BB962C8B-B14F-4D97-AF65-F5344CB8AC3E}">
        <p14:creationId xmlns:p14="http://schemas.microsoft.com/office/powerpoint/2010/main" val="4249420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:3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它的奧秘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耶穌回答說：「我實實在在的告訴你，人若不重生</a:t>
            </a:r>
            <a:endParaRPr lang="en-AU" altLang="zh-TW" sz="60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，就不能見神的國。」</a:t>
            </a:r>
          </a:p>
        </p:txBody>
      </p:sp>
    </p:spTree>
    <p:extLst>
      <p:ext uri="{BB962C8B-B14F-4D97-AF65-F5344CB8AC3E}">
        <p14:creationId xmlns:p14="http://schemas.microsoft.com/office/powerpoint/2010/main" val="2858606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rtening photos show the bush regrowth. Picture: Murray Lowe">
            <a:extLst>
              <a:ext uri="{FF2B5EF4-FFF2-40B4-BE49-F238E27FC236}">
                <a16:creationId xmlns:a16="http://schemas.microsoft.com/office/drawing/2014/main" id="{13DDD92D-00EF-4F25-985B-9AD6F336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043"/>
            <a:ext cx="8424936" cy="63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0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62FE6-F970-4753-8A6D-DC6E7E58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6" y="742827"/>
            <a:ext cx="4032449" cy="5372345"/>
          </a:xfrm>
          <a:prstGeom prst="rect">
            <a:avLst/>
          </a:prstGeom>
        </p:spPr>
      </p:pic>
      <p:pic>
        <p:nvPicPr>
          <p:cNvPr id="3" name="Picture 2" descr="People say the images give them hope. Picture: Murray Lowe">
            <a:extLst>
              <a:ext uri="{FF2B5EF4-FFF2-40B4-BE49-F238E27FC236}">
                <a16:creationId xmlns:a16="http://schemas.microsoft.com/office/drawing/2014/main" id="{BF4CFCDE-A3F9-4ADE-BF84-2F4DB259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47" y="768558"/>
            <a:ext cx="4032449" cy="53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739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:5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它的途徑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耶穌說：「我實實在在的告訴你，人若不是從水和聖靈生的，就不能進神的國。</a:t>
            </a:r>
          </a:p>
        </p:txBody>
      </p:sp>
    </p:spTree>
    <p:extLst>
      <p:ext uri="{BB962C8B-B14F-4D97-AF65-F5344CB8AC3E}">
        <p14:creationId xmlns:p14="http://schemas.microsoft.com/office/powerpoint/2010/main" val="27318894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結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36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:25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水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我必用清水灑在你們身上</a:t>
            </a:r>
            <a:endParaRPr lang="en-AU" altLang="zh-TW" sz="60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，你們就潔淨了。我要潔淨你們，使你們脫離一切的污穢，棄掉一切的偶像。</a:t>
            </a:r>
          </a:p>
        </p:txBody>
      </p:sp>
    </p:spTree>
    <p:extLst>
      <p:ext uri="{BB962C8B-B14F-4D97-AF65-F5344CB8AC3E}">
        <p14:creationId xmlns:p14="http://schemas.microsoft.com/office/powerpoint/2010/main" val="2913818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結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36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:26-27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靈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我也要賜給你們一個新心，將新靈放在你們裡面，又從你們的肉體中除掉石心，賜給你們肉心。我必將我的靈放在你們裡面，使你們順從我的律例，謹守遵行我的典章。</a:t>
            </a:r>
          </a:p>
        </p:txBody>
      </p:sp>
    </p:spTree>
    <p:extLst>
      <p:ext uri="{BB962C8B-B14F-4D97-AF65-F5344CB8AC3E}">
        <p14:creationId xmlns:p14="http://schemas.microsoft.com/office/powerpoint/2010/main" val="35119679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:5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DFPLiSong-Lt"/>
              </a:rPr>
              <a:t>它的途徑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耶穌說：「我實實在在的告訴你，人若不是從水和聖靈生的，就不能進神的國。</a:t>
            </a:r>
          </a:p>
        </p:txBody>
      </p:sp>
    </p:spTree>
    <p:extLst>
      <p:ext uri="{BB962C8B-B14F-4D97-AF65-F5344CB8AC3E}">
        <p14:creationId xmlns:p14="http://schemas.microsoft.com/office/powerpoint/2010/main" val="1643905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:8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與聖靈的關係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風隨著意思吹，你聽見風的響聲，卻不曉得從那裡來，往那裡去；凡從聖靈生的，也是如此。」</a:t>
            </a:r>
          </a:p>
        </p:txBody>
      </p:sp>
    </p:spTree>
    <p:extLst>
      <p:ext uri="{BB962C8B-B14F-4D97-AF65-F5344CB8AC3E}">
        <p14:creationId xmlns:p14="http://schemas.microsoft.com/office/powerpoint/2010/main" val="291152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必將你藏祂恩翅下，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Beneath His wings of love abide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3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</a:t>
            </a:r>
            <a:r>
              <a:rPr lang="en-US" altLang="ja-JP" sz="63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3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:14-15 </a:t>
            </a:r>
            <a:r>
              <a:rPr lang="zh-TW" altLang="en-US" sz="63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與聖子的關係</a:t>
            </a:r>
            <a:endParaRPr lang="en-US" altLang="zh-TW" sz="63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摩西在曠野怎樣舉蛇，人子也必照樣被舉起來，叫一切信他的都得永生。</a:t>
            </a:r>
          </a:p>
        </p:txBody>
      </p:sp>
    </p:spTree>
    <p:extLst>
      <p:ext uri="{BB962C8B-B14F-4D97-AF65-F5344CB8AC3E}">
        <p14:creationId xmlns:p14="http://schemas.microsoft.com/office/powerpoint/2010/main" val="33011115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:16 </a:t>
            </a: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與聖父的關係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「神愛世人，甚至差將他的獨生子賜給他們，叫一切信他的，不至滅亡，反得永生。</a:t>
            </a:r>
          </a:p>
        </p:txBody>
      </p:sp>
    </p:spTree>
    <p:extLst>
      <p:ext uri="{BB962C8B-B14F-4D97-AF65-F5344CB8AC3E}">
        <p14:creationId xmlns:p14="http://schemas.microsoft.com/office/powerpoint/2010/main" val="21102561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AB165-8236-41DB-B0A0-09B3DF40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2" y="56005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約 </a:t>
            </a:r>
            <a:r>
              <a:rPr lang="en-US" altLang="ja-JP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r>
            <a:r>
              <a:rPr lang="en-US" altLang="ja-JP" sz="6600" b="1" kern="12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:20-21 </a:t>
            </a:r>
            <a:r>
              <a:rPr lang="ja-JP" altLang="en-US" sz="66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它的樣式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DFPLiSong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91680"/>
            <a:ext cx="9144000" cy="5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凡作惡的便恨光，並不來就光，恐怕他的行為受責備。但行真理的必來就光</a:t>
            </a:r>
            <a:endParaRPr lang="en-AU" altLang="zh-TW" sz="600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buFontTx/>
              <a:buNone/>
            </a:pPr>
            <a:r>
              <a:rPr lang="zh-TW" altLang="en-US" sz="600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要顯明他所行的是靠神而行。</a:t>
            </a:r>
          </a:p>
        </p:txBody>
      </p:sp>
    </p:spTree>
    <p:extLst>
      <p:ext uri="{BB962C8B-B14F-4D97-AF65-F5344CB8AC3E}">
        <p14:creationId xmlns:p14="http://schemas.microsoft.com/office/powerpoint/2010/main" val="24001048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69D8-D33E-4909-B082-7E19F52F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-24340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60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rPr>
              <a:t>疫情中：學習狀態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99592"/>
            <a:ext cx="9144000" cy="59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放棄我不能操控的事</a:t>
            </a:r>
            <a:endParaRPr lang="en-AU" altLang="zh-TW" sz="48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不隨意接納那些傷害我的新聞和行為</a:t>
            </a:r>
            <a:endParaRPr lang="en-AU" altLang="zh-TW" sz="48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認識我的情緒</a:t>
            </a:r>
            <a:endParaRPr lang="en-AU" altLang="zh-TW" sz="48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意識實況，並指導如何應對 </a:t>
            </a:r>
            <a:endParaRPr lang="en-AU" altLang="zh-TW" sz="48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分辨訊息，不隨便散播假消息 </a:t>
            </a:r>
            <a:endParaRPr lang="en-AU" altLang="zh-TW" sz="48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意識到每個人都在盡力盡責</a:t>
            </a:r>
          </a:p>
        </p:txBody>
      </p:sp>
    </p:spTree>
    <p:extLst>
      <p:ext uri="{BB962C8B-B14F-4D97-AF65-F5344CB8AC3E}">
        <p14:creationId xmlns:p14="http://schemas.microsoft.com/office/powerpoint/2010/main" val="28597484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69D8-D33E-4909-B082-7E19F52F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-24340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60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rPr>
              <a:t>從上而生的樣式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99592"/>
            <a:ext cx="9144000" cy="59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它的奧秘、途徑</a:t>
            </a:r>
          </a:p>
          <a:p>
            <a:pPr algn="just"/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與聖靈、聖子、聖父的關係</a:t>
            </a:r>
            <a:endParaRPr lang="en-US" altLang="zh-TW" sz="60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60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它的樣式－行真理</a:t>
            </a:r>
          </a:p>
        </p:txBody>
      </p:sp>
    </p:spTree>
    <p:extLst>
      <p:ext uri="{BB962C8B-B14F-4D97-AF65-F5344CB8AC3E}">
        <p14:creationId xmlns:p14="http://schemas.microsoft.com/office/powerpoint/2010/main" val="3382451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69D8-D33E-4909-B082-7E19F52F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737"/>
            <a:ext cx="9143999" cy="81874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-24340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6000" b="1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rPr>
              <a:t>疫情中：成長狀態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99592"/>
            <a:ext cx="9144000" cy="59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顧念別人幫助別人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獻出才能任人差遣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活在當下聚焦未來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加強同理心感謝和感激人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活得喜樂傳揚盼望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心意更新而變化</a:t>
            </a:r>
            <a:endParaRPr lang="en-AU" altLang="zh-TW" sz="4400" dirty="0">
              <a:solidFill>
                <a:schemeClr val="tx1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操練安息、忍耐建立關係、培養創造力</a:t>
            </a:r>
          </a:p>
        </p:txBody>
      </p:sp>
    </p:spTree>
    <p:extLst>
      <p:ext uri="{BB962C8B-B14F-4D97-AF65-F5344CB8AC3E}">
        <p14:creationId xmlns:p14="http://schemas.microsoft.com/office/powerpoint/2010/main" val="3590778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66A420-AA40-4DC6-8536-F9E9A51E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55179"/>
            <a:ext cx="6984775" cy="72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20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77</a:t>
            </a:fld>
            <a:endParaRPr lang="en-AU" dirty="0"/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3968" y="3021079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</p:spTree>
    <p:extLst>
      <p:ext uri="{BB962C8B-B14F-4D97-AF65-F5344CB8AC3E}">
        <p14:creationId xmlns:p14="http://schemas.microsoft.com/office/powerpoint/2010/main" val="2457304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gradFill flip="none" rotWithShape="1">
            <a:gsLst>
              <a:gs pos="4000">
                <a:schemeClr val="accent6">
                  <a:lumMod val="75000"/>
                </a:schemeClr>
              </a:gs>
              <a:gs pos="26000">
                <a:schemeClr val="accent6">
                  <a:lumMod val="60000"/>
                  <a:lumOff val="40000"/>
                </a:schemeClr>
              </a:gs>
              <a:gs pos="77000">
                <a:schemeClr val="bg1"/>
              </a:gs>
              <a:gs pos="42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8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7E840-3E04-4393-A47C-309722A5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0948"/>
            <a:ext cx="3120770" cy="93610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</a:rPr>
              <a:t>奉獻指南 </a:t>
            </a:r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7337-82AC-44C7-8080-E8768F15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260648"/>
            <a:ext cx="6343090" cy="617696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zh-TW" altLang="en-US" sz="2400" b="1" dirty="0"/>
              <a:t>奉獻方法</a:t>
            </a:r>
            <a:r>
              <a:rPr lang="en-US" altLang="zh-TW" sz="2400" b="1" dirty="0"/>
              <a:t>:</a:t>
            </a:r>
          </a:p>
          <a:p>
            <a:pPr marL="0" indent="0">
              <a:buNone/>
            </a:pPr>
            <a:endParaRPr lang="en-US" altLang="zh-TW" sz="2400" b="1" dirty="0"/>
          </a:p>
          <a:p>
            <a:pPr marL="514350" indent="-514350">
              <a:buAutoNum type="arabicPeriod"/>
            </a:pPr>
            <a:r>
              <a:rPr lang="zh-TW" altLang="en-US" sz="2400" dirty="0"/>
              <a:t>在崇拜日將奉獻 </a:t>
            </a:r>
            <a:r>
              <a:rPr lang="en-US" altLang="zh-TW" sz="2400" dirty="0"/>
              <a:t>(</a:t>
            </a:r>
            <a:r>
              <a:rPr lang="zh-TW" altLang="en-US" sz="2400" dirty="0"/>
              <a:t>現金或支票</a:t>
            </a:r>
            <a:r>
              <a:rPr lang="en-US" altLang="zh-TW" sz="2400" dirty="0"/>
              <a:t>) </a:t>
            </a:r>
            <a:r>
              <a:rPr lang="zh-TW" altLang="en-US" sz="2400" dirty="0"/>
              <a:t>放入</a:t>
            </a:r>
            <a:r>
              <a:rPr lang="zh-TW" altLang="en-US" sz="2400" u="sng" dirty="0"/>
              <a:t>自備</a:t>
            </a:r>
            <a:r>
              <a:rPr lang="zh-TW" altLang="en-US" sz="2400" dirty="0"/>
              <a:t>奉獻信封。</a:t>
            </a:r>
            <a:r>
              <a:rPr lang="en-AU" altLang="zh-TW" sz="2400" dirty="0"/>
              <a:t> </a:t>
            </a:r>
            <a:r>
              <a:rPr lang="zh-TW" altLang="en-US" sz="2400" dirty="0"/>
              <a:t>待重回教會聚會後，一次奉獻。</a:t>
            </a:r>
            <a:endParaRPr lang="en-AU" altLang="zh-TW" sz="2400" dirty="0"/>
          </a:p>
          <a:p>
            <a:pPr marL="0" indent="0">
              <a:buNone/>
            </a:pPr>
            <a:endParaRPr lang="zh-TW" altLang="en-US" sz="2400" dirty="0"/>
          </a:p>
          <a:p>
            <a:pPr marL="0" indent="0">
              <a:buNone/>
            </a:pPr>
            <a:r>
              <a:rPr lang="en-US" altLang="zh-TW" sz="2400" dirty="0"/>
              <a:t>2. </a:t>
            </a:r>
            <a:r>
              <a:rPr lang="zh-TW" altLang="en-US" sz="2400" dirty="0"/>
              <a:t>通過</a:t>
            </a:r>
            <a:r>
              <a:rPr lang="zh-TW" altLang="en-US" sz="2400" b="1" dirty="0"/>
              <a:t>電子轉賬奉獻</a:t>
            </a:r>
            <a:r>
              <a:rPr lang="zh-TW" altLang="en-US" sz="2400" dirty="0"/>
              <a:t>至以下的教會賬戶</a:t>
            </a:r>
            <a:r>
              <a:rPr lang="en-US" altLang="zh-TW" sz="2400" dirty="0"/>
              <a:t>:</a:t>
            </a:r>
          </a:p>
          <a:p>
            <a:pPr marL="0" indent="0">
              <a:buNone/>
            </a:pPr>
            <a:r>
              <a:rPr lang="en-AU" altLang="zh-TW" sz="2400" dirty="0"/>
              <a:t>	</a:t>
            </a:r>
            <a:r>
              <a:rPr lang="zh-TW" altLang="en-US" sz="2400" dirty="0"/>
              <a:t>戶口名稱</a:t>
            </a:r>
            <a:r>
              <a:rPr lang="en-US" altLang="zh-TW" sz="2400" dirty="0"/>
              <a:t>: </a:t>
            </a:r>
            <a:r>
              <a:rPr lang="en-AU" sz="2400" dirty="0"/>
              <a:t>Chinese Christian Church Sydney</a:t>
            </a:r>
          </a:p>
          <a:p>
            <a:pPr marL="0" indent="0">
              <a:buNone/>
            </a:pPr>
            <a:r>
              <a:rPr lang="en-AU" altLang="zh-TW" sz="2400" dirty="0"/>
              <a:t>	</a:t>
            </a:r>
            <a:r>
              <a:rPr lang="zh-TW" altLang="en-US" sz="2400" dirty="0"/>
              <a:t>銀行分行號碼</a:t>
            </a:r>
            <a:r>
              <a:rPr lang="en-US" altLang="zh-TW" sz="2400" dirty="0"/>
              <a:t>: 062009</a:t>
            </a:r>
          </a:p>
          <a:p>
            <a:pPr marL="0" indent="0">
              <a:buNone/>
            </a:pPr>
            <a:r>
              <a:rPr lang="en-AU" altLang="zh-TW" sz="2400" dirty="0"/>
              <a:t>	</a:t>
            </a:r>
            <a:r>
              <a:rPr lang="zh-TW" altLang="en-US" sz="2400" dirty="0"/>
              <a:t>戶口號碼</a:t>
            </a:r>
            <a:r>
              <a:rPr lang="en-US" altLang="zh-TW" sz="2400" dirty="0"/>
              <a:t>: 00803060</a:t>
            </a:r>
          </a:p>
          <a:p>
            <a:pPr marL="0" indent="0">
              <a:buNone/>
            </a:pPr>
            <a:r>
              <a:rPr lang="zh-TW" altLang="en-US" sz="2400" dirty="0"/>
              <a:t>請根據你的堂會填寫電子轉賬描述 </a:t>
            </a:r>
            <a:r>
              <a:rPr lang="en-US" altLang="zh-TW" sz="2400" dirty="0"/>
              <a:t>(</a:t>
            </a:r>
            <a:r>
              <a:rPr lang="en-AU" sz="2400" dirty="0"/>
              <a:t>description): </a:t>
            </a:r>
          </a:p>
          <a:p>
            <a:pPr marL="0" indent="0">
              <a:buNone/>
            </a:pPr>
            <a:r>
              <a:rPr lang="en-AU" sz="2400" dirty="0"/>
              <a:t>	General Canto (</a:t>
            </a:r>
            <a:r>
              <a:rPr lang="zh-TW" altLang="en-US" sz="2400" dirty="0"/>
              <a:t>常用基金</a:t>
            </a:r>
            <a:r>
              <a:rPr lang="en-AU" altLang="zh-TW" sz="2400" dirty="0"/>
              <a:t>) </a:t>
            </a:r>
          </a:p>
          <a:p>
            <a:pPr marL="0" indent="0">
              <a:buNone/>
            </a:pPr>
            <a:r>
              <a:rPr lang="en-AU" altLang="zh-TW" sz="2400" dirty="0"/>
              <a:t>        </a:t>
            </a:r>
            <a:r>
              <a:rPr lang="zh-TW" altLang="en-US" sz="2400" dirty="0"/>
              <a:t>或 </a:t>
            </a:r>
            <a:r>
              <a:rPr lang="en-AU" sz="2400" dirty="0"/>
              <a:t>Mission Canto (</a:t>
            </a:r>
            <a:r>
              <a:rPr lang="zh-TW" altLang="en-US" sz="2400" dirty="0"/>
              <a:t>差傳奉獻</a:t>
            </a:r>
            <a:r>
              <a:rPr lang="en-AU" altLang="zh-TW" sz="2400" dirty="0"/>
              <a:t>)</a:t>
            </a:r>
            <a:endParaRPr lang="en-AU" sz="2400" dirty="0"/>
          </a:p>
          <a:p>
            <a:pPr marL="0" indent="0">
              <a:buNone/>
            </a:pPr>
            <a:r>
              <a:rPr lang="en-US" altLang="zh-TW" sz="2400" dirty="0"/>
              <a:t>3. </a:t>
            </a:r>
            <a:r>
              <a:rPr lang="zh-TW" altLang="en-US" sz="2400" dirty="0"/>
              <a:t>到</a:t>
            </a:r>
            <a:r>
              <a:rPr lang="en-US" altLang="zh-TW" sz="2400" dirty="0"/>
              <a:t>CCC </a:t>
            </a:r>
            <a:r>
              <a:rPr lang="zh-TW" altLang="en-US" sz="2400" dirty="0"/>
              <a:t>網站奉獻</a:t>
            </a:r>
            <a:endParaRPr lang="en-US" altLang="zh-TW" sz="2400" dirty="0"/>
          </a:p>
          <a:p>
            <a:pPr marL="0" indent="0">
              <a:buNone/>
            </a:pPr>
            <a:r>
              <a:rPr lang="en-AU" sz="2400" dirty="0">
                <a:hlinkClick r:id="rId2"/>
              </a:rPr>
              <a:t>https://www.chinesechristianchurch.org.au/giving/</a:t>
            </a:r>
            <a:r>
              <a:rPr lang="en-AU" sz="2400" dirty="0"/>
              <a:t> </a:t>
            </a: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99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79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62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將最好的獻主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2428" y="4277105"/>
            <a:ext cx="2082965" cy="15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時時看顧，處處看顧，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God will take care of you</a:t>
            </a:r>
          </a:p>
          <a:p>
            <a:pPr algn="ctr"/>
            <a:r>
              <a:rPr lang="en-AU" sz="3600" dirty="0"/>
              <a:t>Through every day, o'er all the way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DF9C1-DEEB-4FB4-A592-039CA5CA6D26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165416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獻你青春的力量，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the strength of your youth;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623704569"/>
      </p:ext>
    </p:extLst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將你純潔熱情心靈，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忠心為真理打仗；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Throw your soul’s fresh, glowing </a:t>
            </a:r>
            <a:r>
              <a:rPr lang="en-AU" altLang="zh-TW" sz="3600" dirty="0" err="1">
                <a:ea typeface="HanWangYenLight" pitchFamily="18" charset="-120"/>
              </a:rPr>
              <a:t>ardor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Into the battle for truth.</a:t>
            </a:r>
            <a:endParaRPr lang="zh-TW" altLang="en-US" sz="32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434887856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主耶穌已有好榜樣，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勇敢堅定不懼怕，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 has set the example,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Dauntless was He, young and brave;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53792294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你要忠心敬虔愛主，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將最好的獻與祂。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your loyal devotion;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the best that you have. 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161250407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獻你青春的力量，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the strength of your youth;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350733418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穿上救恩全副軍裝，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忠心為真理打仗。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Clad in salvation’s full </a:t>
            </a:r>
            <a:r>
              <a:rPr lang="en-AU" altLang="zh-TW" sz="3600" dirty="0" err="1">
                <a:ea typeface="HanWangYenLight" pitchFamily="18" charset="-120"/>
              </a:rPr>
              <a:t>armor</a:t>
            </a:r>
            <a:r>
              <a:rPr lang="en-AU" altLang="zh-TW" sz="3600" dirty="0">
                <a:ea typeface="HanWangYenLight" pitchFamily="18" charset="-120"/>
              </a:rPr>
              <a:t>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Join in the battle for truth.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680785802"/>
      </p:ext>
    </p:extLst>
  </p:cSld>
  <p:clrMapOvr>
    <a:masterClrMapping/>
  </p:clrMapOvr>
  <p:transition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你心讓主居首位，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first place in your heart;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440577464"/>
      </p:ext>
    </p:extLst>
  </p:cSld>
  <p:clrMapOvr>
    <a:masterClrMapping/>
  </p:clrMapOvr>
  <p:transition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在事奉中以主為重，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一切獻上最寶貴；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first place in your service;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Consecrate every part.</a:t>
            </a:r>
            <a:endParaRPr lang="zh-TW" altLang="en-US" sz="32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3131072309"/>
      </p:ext>
    </p:extLst>
  </p:cSld>
  <p:clrMapOvr>
    <a:masterClrMapping/>
  </p:clrMapOvr>
  <p:transition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奉獻必從主得賞賜，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神將獨生子賜下，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Give, and to you will be given;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God His beloved Son gave;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875692789"/>
      </p:ext>
    </p:extLst>
  </p:cSld>
  <p:clrMapOvr>
    <a:masterClrMapping/>
  </p:clrMapOvr>
  <p:transition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你要甘心樂意事主，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將最好的獻與祂。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Gratefully seeking to serve Him,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the best that you have. 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06430454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祂必要看顧你，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天父必看顧你。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3600" dirty="0"/>
              <a:t>He will take care of you</a:t>
            </a:r>
          </a:p>
          <a:p>
            <a:pPr algn="ctr"/>
            <a:r>
              <a:rPr lang="en-AU" sz="3600" dirty="0"/>
              <a:t>God will take care of you</a:t>
            </a:r>
            <a:endParaRPr lang="zh-TW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4FCE2-61D1-4BE7-A3DB-B7F8EF750A56}"/>
              </a:ext>
            </a:extLst>
          </p:cNvPr>
          <p:cNvSpPr txBox="1"/>
          <p:nvPr/>
        </p:nvSpPr>
        <p:spPr>
          <a:xfrm>
            <a:off x="0" y="458112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天父必看顧你</a:t>
            </a:r>
            <a:r>
              <a:rPr lang="ja-JP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ja-JP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en-AU" sz="3600" dirty="0">
                <a:ea typeface="HanWangYenLight" panose="02020300000000000000" pitchFamily="18" charset="-120"/>
              </a:rPr>
              <a:t>God will take care of you</a:t>
            </a:r>
          </a:p>
          <a:p>
            <a:pPr lvl="0" algn="ctr"/>
            <a:r>
              <a:rPr lang="zh-TW" altLang="en-US" dirty="0"/>
              <a:t>生命聖詩，</a:t>
            </a:r>
            <a:r>
              <a:rPr lang="en-US" altLang="zh-TW" dirty="0"/>
              <a:t>52</a:t>
            </a:r>
            <a:endParaRPr lang="en-AU" altLang="ja-JP" sz="36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3129717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獻你青春的力量，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the strength of your youth;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429486460"/>
      </p:ext>
    </p:extLst>
  </p:cSld>
  <p:clrMapOvr>
    <a:masterClrMapping/>
  </p:clrMapOvr>
  <p:transition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穿上救恩全副軍裝，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忠心為真理打仗。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Clad in salvation’s full </a:t>
            </a:r>
            <a:r>
              <a:rPr lang="en-AU" altLang="zh-TW" sz="3600" dirty="0" err="1">
                <a:ea typeface="HanWangYenLight" pitchFamily="18" charset="-120"/>
              </a:rPr>
              <a:t>armor</a:t>
            </a:r>
            <a:r>
              <a:rPr lang="en-AU" altLang="zh-TW" sz="3600" dirty="0">
                <a:ea typeface="HanWangYenLight" pitchFamily="18" charset="-120"/>
              </a:rPr>
              <a:t>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Join in the battle for truth.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47758465"/>
      </p:ext>
    </p:extLst>
  </p:cSld>
  <p:clrMapOvr>
    <a:masterClrMapping/>
  </p:clrMapOvr>
  <p:transition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方能配得主眷愛，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Nought else is worthy His love;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2959511617"/>
      </p:ext>
    </p:extLst>
  </p:cSld>
  <p:clrMapOvr>
    <a:masterClrMapping/>
  </p:clrMapOvr>
  <p:transition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祂將自己作你贖價，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天上榮耀願離開；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He gave Himself for your ransom,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Gave up His glory above.</a:t>
            </a:r>
            <a:endParaRPr lang="zh-TW" altLang="en-US" sz="32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429804308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祂捨生命毫無怨言，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救你脫罪把血灑，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Laid down His life without murmur,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You from sin’s ruin to save;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2309185508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你要向祂獻上崇敬，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將最好的獻與祂。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your heart’s adoration;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Him the best that you have. 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V3d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2542192721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將你最好的獻恩主，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獻你青春的力量，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your best to the Master;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Give of the strength of your youth;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789464243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7384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66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穿上救恩全副軍裝，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忠心為真理打仗。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Clad in salvation’s full </a:t>
            </a:r>
            <a:r>
              <a:rPr lang="en-AU" altLang="zh-TW" sz="3600" dirty="0" err="1">
                <a:ea typeface="HanWangYenLight" pitchFamily="18" charset="-120"/>
              </a:rPr>
              <a:t>armor</a:t>
            </a:r>
            <a:r>
              <a:rPr lang="en-AU" altLang="zh-TW" sz="3600" dirty="0">
                <a:ea typeface="HanWangYenLight" pitchFamily="18" charset="-120"/>
              </a:rPr>
              <a:t>,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Join in the battle for truth.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462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將最好的獻主</a:t>
            </a:r>
          </a:p>
        </p:txBody>
      </p:sp>
    </p:spTree>
    <p:extLst>
      <p:ext uri="{BB962C8B-B14F-4D97-AF65-F5344CB8AC3E}">
        <p14:creationId xmlns:p14="http://schemas.microsoft.com/office/powerpoint/2010/main" val="1853721841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98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99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10A1007A52241B35D5559B80741AA" ma:contentTypeVersion="13" ma:contentTypeDescription="Create a new document." ma:contentTypeScope="" ma:versionID="43113f6586717d624d123b2eb4ea9fd4">
  <xsd:schema xmlns:xsd="http://www.w3.org/2001/XMLSchema" xmlns:xs="http://www.w3.org/2001/XMLSchema" xmlns:p="http://schemas.microsoft.com/office/2006/metadata/properties" xmlns:ns3="01efca38-6da6-455c-b691-596a688dc460" xmlns:ns4="e64e0962-4049-42b1-bc5f-3ce60ae80dbc" targetNamespace="http://schemas.microsoft.com/office/2006/metadata/properties" ma:root="true" ma:fieldsID="b370aacae8dcb38209849c31a514d93b" ns3:_="" ns4:_="">
    <xsd:import namespace="01efca38-6da6-455c-b691-596a688dc460"/>
    <xsd:import namespace="e64e0962-4049-42b1-bc5f-3ce60ae80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fca38-6da6-455c-b691-596a688dc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e0962-4049-42b1-bc5f-3ce60ae8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DB20F-9299-4317-B03E-7175905675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0CBE5A-A5A5-4898-A045-9CF3DFD03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fca38-6da6-455c-b691-596a688dc460"/>
    <ds:schemaRef ds:uri="e64e0962-4049-42b1-bc5f-3ce60ae80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9404B-EA49-4E50-8814-9A224540D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10368</TotalTime>
  <Words>5661</Words>
  <Application>Microsoft Office PowerPoint</Application>
  <PresentationFormat>On-screen Show (4:3)</PresentationFormat>
  <Paragraphs>892</Paragraphs>
  <Slides>114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114</vt:i4>
      </vt:variant>
    </vt:vector>
  </HeadingPairs>
  <TitlesOfParts>
    <vt:vector size="125" baseType="lpstr">
      <vt:lpstr>HanWangYenHeavy</vt:lpstr>
      <vt:lpstr>HanWangYenLight</vt:lpstr>
      <vt:lpstr>Microsoft GothicNeo</vt:lpstr>
      <vt:lpstr>MingLiU</vt:lpstr>
      <vt:lpstr>MingLiU_HKSCS</vt:lpstr>
      <vt:lpstr>MingLiU-ExtB</vt:lpstr>
      <vt:lpstr>Arial</vt:lpstr>
      <vt:lpstr>Calibri</vt:lpstr>
      <vt:lpstr>Canto_wk245.sample</vt:lpstr>
      <vt:lpstr>Custom Design</vt:lpstr>
      <vt:lpstr>1_Canto_wk245.sample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奉獻指南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20200419v2</dc:title>
  <dc:creator>Frankie</dc:creator>
  <cp:lastModifiedBy>Maggie Chu</cp:lastModifiedBy>
  <cp:revision>2194</cp:revision>
  <dcterms:created xsi:type="dcterms:W3CDTF">2014-08-20T02:29:42Z</dcterms:created>
  <dcterms:modified xsi:type="dcterms:W3CDTF">2020-04-20T00:35:06Z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0x01010008210A1007A52241B35D5559B80741AA</vt:lpwstr>
  </property>
</Properties>
</file>