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7" r:id="rId4"/>
    <p:sldMasterId id="2147483699" r:id="rId5"/>
  </p:sldMasterIdLst>
  <p:notesMasterIdLst>
    <p:notesMasterId r:id="rId124"/>
  </p:notesMasterIdLst>
  <p:handoutMasterIdLst>
    <p:handoutMasterId r:id="rId125"/>
  </p:handoutMasterIdLst>
  <p:sldIdLst>
    <p:sldId id="841" r:id="rId6"/>
    <p:sldId id="2966" r:id="rId7"/>
    <p:sldId id="260" r:id="rId8"/>
    <p:sldId id="265" r:id="rId9"/>
    <p:sldId id="328" r:id="rId10"/>
    <p:sldId id="3432" r:id="rId11"/>
    <p:sldId id="3433" r:id="rId12"/>
    <p:sldId id="3065" r:id="rId13"/>
    <p:sldId id="3434" r:id="rId14"/>
    <p:sldId id="3468" r:id="rId15"/>
    <p:sldId id="3469" r:id="rId16"/>
    <p:sldId id="3454" r:id="rId17"/>
    <p:sldId id="3455" r:id="rId18"/>
    <p:sldId id="3450" r:id="rId19"/>
    <p:sldId id="3451" r:id="rId20"/>
    <p:sldId id="3452" r:id="rId21"/>
    <p:sldId id="3453" r:id="rId22"/>
    <p:sldId id="3456" r:id="rId23"/>
    <p:sldId id="3457" r:id="rId24"/>
    <p:sldId id="3245" r:id="rId25"/>
    <p:sldId id="3438" r:id="rId26"/>
    <p:sldId id="3435" r:id="rId27"/>
    <p:sldId id="3439" r:id="rId28"/>
    <p:sldId id="3436" r:id="rId29"/>
    <p:sldId id="3441" r:id="rId30"/>
    <p:sldId id="3437" r:id="rId31"/>
    <p:sldId id="3440" r:id="rId32"/>
    <p:sldId id="3443" r:id="rId33"/>
    <p:sldId id="3442" r:id="rId34"/>
    <p:sldId id="3458" r:id="rId35"/>
    <p:sldId id="3459" r:id="rId36"/>
    <p:sldId id="3327" r:id="rId37"/>
    <p:sldId id="3448" r:id="rId38"/>
    <p:sldId id="3444" r:id="rId39"/>
    <p:sldId id="3449" r:id="rId40"/>
    <p:sldId id="3445" r:id="rId41"/>
    <p:sldId id="3446" r:id="rId42"/>
    <p:sldId id="3447" r:id="rId43"/>
    <p:sldId id="3461" r:id="rId44"/>
    <p:sldId id="3462" r:id="rId45"/>
    <p:sldId id="3463" r:id="rId46"/>
    <p:sldId id="3464" r:id="rId47"/>
    <p:sldId id="3465" r:id="rId48"/>
    <p:sldId id="3466" r:id="rId49"/>
    <p:sldId id="3467" r:id="rId50"/>
    <p:sldId id="3460" r:id="rId51"/>
    <p:sldId id="2967" r:id="rId52"/>
    <p:sldId id="1526" r:id="rId53"/>
    <p:sldId id="256" r:id="rId54"/>
    <p:sldId id="257" r:id="rId55"/>
    <p:sldId id="258" r:id="rId56"/>
    <p:sldId id="259" r:id="rId57"/>
    <p:sldId id="3410" r:id="rId58"/>
    <p:sldId id="261" r:id="rId59"/>
    <p:sldId id="262" r:id="rId60"/>
    <p:sldId id="263" r:id="rId61"/>
    <p:sldId id="264" r:id="rId62"/>
    <p:sldId id="266" r:id="rId63"/>
    <p:sldId id="3411" r:id="rId64"/>
    <p:sldId id="2505" r:id="rId65"/>
    <p:sldId id="3412" r:id="rId66"/>
    <p:sldId id="3413" r:id="rId67"/>
    <p:sldId id="891" r:id="rId68"/>
    <p:sldId id="3199" r:id="rId69"/>
    <p:sldId id="3419" r:id="rId70"/>
    <p:sldId id="3415" r:id="rId71"/>
    <p:sldId id="3414" r:id="rId72"/>
    <p:sldId id="3421" r:id="rId73"/>
    <p:sldId id="3431" r:id="rId74"/>
    <p:sldId id="3425" r:id="rId75"/>
    <p:sldId id="3427" r:id="rId76"/>
    <p:sldId id="3429" r:id="rId77"/>
    <p:sldId id="336" r:id="rId78"/>
    <p:sldId id="3470" r:id="rId79"/>
    <p:sldId id="332" r:id="rId80"/>
    <p:sldId id="341" r:id="rId81"/>
    <p:sldId id="347" r:id="rId82"/>
    <p:sldId id="340" r:id="rId83"/>
    <p:sldId id="339" r:id="rId84"/>
    <p:sldId id="348" r:id="rId85"/>
    <p:sldId id="333" r:id="rId86"/>
    <p:sldId id="3471" r:id="rId87"/>
    <p:sldId id="343" r:id="rId88"/>
    <p:sldId id="334" r:id="rId89"/>
    <p:sldId id="349" r:id="rId90"/>
    <p:sldId id="344" r:id="rId91"/>
    <p:sldId id="345" r:id="rId92"/>
    <p:sldId id="3472" r:id="rId93"/>
    <p:sldId id="337" r:id="rId94"/>
    <p:sldId id="346" r:id="rId95"/>
    <p:sldId id="3473" r:id="rId96"/>
    <p:sldId id="3147" r:id="rId97"/>
    <p:sldId id="3390" r:id="rId98"/>
    <p:sldId id="3394" r:id="rId99"/>
    <p:sldId id="3393" r:id="rId100"/>
    <p:sldId id="3395" r:id="rId101"/>
    <p:sldId id="3335" r:id="rId102"/>
    <p:sldId id="3397" r:id="rId103"/>
    <p:sldId id="3396" r:id="rId104"/>
    <p:sldId id="3398" r:id="rId105"/>
    <p:sldId id="3391" r:id="rId106"/>
    <p:sldId id="3400" r:id="rId107"/>
    <p:sldId id="3399" r:id="rId108"/>
    <p:sldId id="3401" r:id="rId109"/>
    <p:sldId id="2474" r:id="rId110"/>
    <p:sldId id="2475" r:id="rId111"/>
    <p:sldId id="2476" r:id="rId112"/>
    <p:sldId id="3404" r:id="rId113"/>
    <p:sldId id="3405" r:id="rId114"/>
    <p:sldId id="3140" r:id="rId115"/>
    <p:sldId id="3402" r:id="rId116"/>
    <p:sldId id="3407" r:id="rId117"/>
    <p:sldId id="3406" r:id="rId118"/>
    <p:sldId id="3403" r:id="rId119"/>
    <p:sldId id="3409" r:id="rId120"/>
    <p:sldId id="3408" r:id="rId121"/>
    <p:sldId id="342" r:id="rId122"/>
    <p:sldId id="327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902EC-7C6B-4CD5-932B-37937A94CCFE}" v="6" dt="2020-04-29T23:56:03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40" autoAdjust="0"/>
    <p:restoredTop sz="93515" autoAdjust="0"/>
  </p:normalViewPr>
  <p:slideViewPr>
    <p:cSldViewPr>
      <p:cViewPr>
        <p:scale>
          <a:sx n="66" d="100"/>
          <a:sy n="66" d="100"/>
        </p:scale>
        <p:origin x="11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microsoft.com/office/2015/10/relationships/revisionInfo" Target="revisionInfo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5/3/2020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5/3/2020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284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78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82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59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803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32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12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689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5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905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78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444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363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456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526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00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599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436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91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902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892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304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687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76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909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632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891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978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6085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6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74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18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9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17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95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6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58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205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0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989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17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088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543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207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418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98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56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855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7954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0162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851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20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069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220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19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149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872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8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F02EE30-D643-4D78-8477-235337396F2D}" type="datetimeFigureOut">
              <a:rPr lang="en-AU" smtClean="0"/>
              <a:t>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5140E2-A248-4DD1-94CB-98D8234D82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4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3/05/2020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28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用鼓樂歌頌，神是永活全能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浩大救恩世上難尋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I’ll use my drums to praise my God almighty. </a:t>
            </a:r>
          </a:p>
          <a:p>
            <a:pPr algn="ctr"/>
            <a:r>
              <a:rPr lang="en-US" sz="3600" dirty="0"/>
              <a:t>He is the world’s greatest </a:t>
            </a:r>
            <a:r>
              <a:rPr lang="en-US" sz="3600" dirty="0" err="1"/>
              <a:t>saviour</a:t>
            </a:r>
            <a:r>
              <a:rPr lang="en-US" sz="3600" dirty="0"/>
              <a:t>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4959244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為敵祈禱，求主赦免，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誰跟從他腳蹤？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He prayed for them that did the wrong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Who follows in his train?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1654405538"/>
      </p:ext>
    </p:extLst>
  </p:cSld>
  <p:clrMapOvr>
    <a:masterClrMapping/>
  </p:clrMapOvr>
  <p:transition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男女老幼，無數信徒，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作主忠心精兵，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A noble army, men and boys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The matron and the maid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865210559"/>
      </p:ext>
    </p:extLst>
  </p:cSld>
  <p:clrMapOvr>
    <a:masterClrMapping/>
  </p:clrMapOvr>
  <p:transition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身穿白袍，環繞寶座，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歡呼頌讚主名；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Around the Saviour’s throne rejoice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In robes of light arrayed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3780053110"/>
      </p:ext>
    </p:extLst>
  </p:cSld>
  <p:clrMapOvr>
    <a:masterClrMapping/>
  </p:clrMapOvr>
  <p:transition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他們曾歷天路險程，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經過危難重重，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They climbed the steep ascent of </a:t>
            </a:r>
            <a:r>
              <a:rPr lang="en-AU" altLang="zh-TW" sz="4000" dirty="0" err="1">
                <a:ea typeface="HanWangYenLight" pitchFamily="18" charset="-120"/>
              </a:rPr>
              <a:t>heav’n</a:t>
            </a:r>
            <a:endParaRPr lang="en-AU" altLang="zh-TW" sz="4000" dirty="0">
              <a:ea typeface="HanWangYenLight" pitchFamily="18" charset="-120"/>
            </a:endParaRP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Thro’ peril, toil and pain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4142400318"/>
      </p:ext>
    </p:extLst>
  </p:cSld>
  <p:clrMapOvr>
    <a:masterClrMapping/>
  </p:clrMapOvr>
  <p:transition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我們求主施恩相助，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跟隨前人腳蹤。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O God, to us may grace be </a:t>
            </a:r>
            <a:r>
              <a:rPr lang="en-AU" altLang="zh-TW" sz="4000" dirty="0" err="1">
                <a:ea typeface="HanWangYenLight" pitchFamily="18" charset="-120"/>
              </a:rPr>
              <a:t>giv’n</a:t>
            </a:r>
            <a:endParaRPr lang="en-AU" altLang="zh-TW" sz="4000" dirty="0">
              <a:ea typeface="HanWangYenLight" pitchFamily="18" charset="-120"/>
            </a:endParaRP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To follow in their train!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4097567289"/>
      </p:ext>
    </p:extLst>
  </p:cSld>
  <p:clrMapOvr>
    <a:masterClrMapping/>
  </p:clrMapOvr>
  <p:transition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105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106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107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dirty="0"/>
              <a:t>我靈鎮靜 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43" y="283120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27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3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116627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我靈鎮靜！上主今在你旁；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憂愁十架，你要忍耐擔當；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Be still, my soul, the Lord is on thy side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Bear patiently the cross grief or pain</a:t>
            </a:r>
            <a:r>
              <a:rPr lang="en-US" sz="4000" dirty="0">
                <a:ea typeface="HanWangYenLight" pitchFamily="18" charset="-120"/>
              </a:rPr>
              <a:t> 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689053"/>
      </p:ext>
    </p:extLst>
  </p:cSld>
  <p:clrMapOvr>
    <a:masterClrMapping/>
  </p:clrMapOvr>
  <p:transition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116627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信靠天父，為你安排主張；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萬變之中，惟主信實永長；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4000" dirty="0">
                <a:ea typeface="HanWangYenLight" pitchFamily="18" charset="-120"/>
              </a:rPr>
              <a:t>Leave to thy God to order or provide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In </a:t>
            </a:r>
            <a:r>
              <a:rPr lang="en-AU" sz="4000" dirty="0" err="1">
                <a:ea typeface="HanWangYenLight" pitchFamily="18" charset="-120"/>
              </a:rPr>
              <a:t>ev’ry</a:t>
            </a:r>
            <a:r>
              <a:rPr lang="en-AU" sz="4000" dirty="0">
                <a:ea typeface="HanWangYenLight" pitchFamily="18" charset="-120"/>
              </a:rPr>
              <a:t> change He faithful will remain</a:t>
            </a:r>
            <a:r>
              <a:rPr lang="en-US" sz="4000" dirty="0">
                <a:ea typeface="HanWangYenLight" pitchFamily="18" charset="-120"/>
              </a:rPr>
              <a:t> 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6742957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用生命稱謝，神是永活全能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活在我心信實到永恆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3600" dirty="0"/>
              <a:t>I’ll thank my ever living God almighty. </a:t>
            </a:r>
          </a:p>
          <a:p>
            <a:pPr algn="ctr"/>
            <a:r>
              <a:rPr lang="en-US" sz="3600" dirty="0"/>
              <a:t>Faithful in my heart forever.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522294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80528" y="116627"/>
            <a:ext cx="95050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我靈鎮靜！天友最是善良，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經過荊棘，引到歡樂地方。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4000" dirty="0">
                <a:ea typeface="HanWangYenLight" pitchFamily="18" charset="-120"/>
              </a:rPr>
              <a:t>Be still, my soul, thy best, thy </a:t>
            </a:r>
            <a:r>
              <a:rPr lang="en-AU" sz="4000" dirty="0" err="1">
                <a:ea typeface="HanWangYenLight" pitchFamily="18" charset="-120"/>
              </a:rPr>
              <a:t>heav’nly</a:t>
            </a:r>
            <a:r>
              <a:rPr lang="en-AU" sz="4000" dirty="0">
                <a:ea typeface="HanWangYenLight" pitchFamily="18" charset="-120"/>
              </a:rPr>
              <a:t> Friend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Thro’ thorny ways leads to a joyful end</a:t>
            </a:r>
            <a:r>
              <a:rPr lang="en-US" sz="4000" dirty="0">
                <a:ea typeface="HanWangYenLight" pitchFamily="18" charset="-120"/>
              </a:rPr>
              <a:t> 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244430"/>
      </p:ext>
    </p:extLst>
  </p:cSld>
  <p:clrMapOvr>
    <a:masterClrMapping/>
  </p:clrMapOvr>
  <p:transition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116627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我靈鎮靜！一切主必擔當；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未來引導，仍像過去一樣；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Be still, my soul, the God doth undertake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To guide the future as He has the past</a:t>
            </a:r>
          </a:p>
        </p:txBody>
      </p:sp>
    </p:spTree>
    <p:extLst>
      <p:ext uri="{BB962C8B-B14F-4D97-AF65-F5344CB8AC3E}">
        <p14:creationId xmlns:p14="http://schemas.microsoft.com/office/powerpoint/2010/main" val="3319516059"/>
      </p:ext>
    </p:extLst>
  </p:cSld>
  <p:clrMapOvr>
    <a:masterClrMapping/>
  </p:clrMapOvr>
  <p:transition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116627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莫讓何事動搖信心，希望；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目前奧秘，日後必成光明；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4000" dirty="0">
                <a:ea typeface="HanWangYenLight" pitchFamily="18" charset="-120"/>
              </a:rPr>
              <a:t>Thy hope, thy confidence let nothing shake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All now mysterious shall be bright at last</a:t>
            </a:r>
            <a:r>
              <a:rPr lang="en-US" sz="4000" dirty="0">
                <a:ea typeface="HanWangYenLight" pitchFamily="18" charset="-120"/>
              </a:rPr>
              <a:t> 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651949"/>
      </p:ext>
    </p:extLst>
  </p:cSld>
  <p:clrMapOvr>
    <a:masterClrMapping/>
  </p:clrMapOvr>
  <p:transition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109656"/>
            <a:ext cx="92170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我靈鎮靜！風浪仍聽主命，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正如當年，遵主吩咐平靜。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4000" dirty="0">
                <a:ea typeface="HanWangYenLight" pitchFamily="18" charset="-120"/>
              </a:rPr>
              <a:t>Be still, my soul, 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the waves and winds still know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His voice who ruled them 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while He dwelt below</a:t>
            </a:r>
            <a:r>
              <a:rPr lang="en-US" sz="4000" dirty="0">
                <a:ea typeface="HanWangYenLight" pitchFamily="18" charset="-120"/>
              </a:rPr>
              <a:t> 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9569631"/>
      </p:ext>
    </p:extLst>
  </p:cSld>
  <p:clrMapOvr>
    <a:masterClrMapping/>
  </p:clrMapOvr>
  <p:transition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116627"/>
            <a:ext cx="9217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我靈鎮靜！光陰如飛過去；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那日與主，永遠同在一處；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Be still, my soul, the hour is </a:t>
            </a:r>
            <a:r>
              <a:rPr lang="en-AU" altLang="zh-TW" sz="4000" dirty="0" err="1">
                <a:ea typeface="HanWangYenLight" pitchFamily="18" charset="-120"/>
              </a:rPr>
              <a:t>hastning</a:t>
            </a:r>
            <a:r>
              <a:rPr lang="en-AU" altLang="zh-TW" sz="4000" dirty="0">
                <a:ea typeface="HanWangYenLight" pitchFamily="18" charset="-120"/>
              </a:rPr>
              <a:t> on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When we shall be forever with the Lord</a:t>
            </a:r>
          </a:p>
        </p:txBody>
      </p:sp>
    </p:spTree>
    <p:extLst>
      <p:ext uri="{BB962C8B-B14F-4D97-AF65-F5344CB8AC3E}">
        <p14:creationId xmlns:p14="http://schemas.microsoft.com/office/powerpoint/2010/main" val="2704742092"/>
      </p:ext>
    </p:extLst>
  </p:cSld>
  <p:clrMapOvr>
    <a:masterClrMapping/>
  </p:clrMapOvr>
  <p:transition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77137"/>
            <a:ext cx="92170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失望，憂驚，那日都要消散；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重享純愛，忘記一切愁煩；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4000" dirty="0">
                <a:ea typeface="HanWangYenLight" pitchFamily="18" charset="-120"/>
              </a:rPr>
              <a:t>When disappointment, grief, 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and fear are gone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Sorrow forgot, love’s purest joys restored</a:t>
            </a:r>
            <a:r>
              <a:rPr lang="en-US" sz="4000" dirty="0">
                <a:ea typeface="HanWangYenLight" pitchFamily="18" charset="-120"/>
              </a:rPr>
              <a:t> 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7116459"/>
      </p:ext>
    </p:extLst>
  </p:cSld>
  <p:clrMapOvr>
    <a:masterClrMapping/>
  </p:clrMapOvr>
  <p:transition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273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15719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我靈鎮靜</a:t>
            </a:r>
            <a:endParaRPr lang="ja-JP" altLang="en-US" sz="4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77137"/>
            <a:ext cx="92170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我靈鎮靜！那日眼淚抹乾；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我們歡聚，永享恩眷平安。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4000" dirty="0">
                <a:ea typeface="HanWangYenLight" pitchFamily="18" charset="-120"/>
              </a:rPr>
              <a:t>Be still, my soul, 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when change and tears are past</a:t>
            </a:r>
          </a:p>
          <a:p>
            <a:pPr algn="ctr"/>
            <a:r>
              <a:rPr lang="en-AU" sz="4000" dirty="0">
                <a:ea typeface="HanWangYenLight" pitchFamily="18" charset="-120"/>
              </a:rPr>
              <a:t>All safe and blessed we shall meet at last</a:t>
            </a:r>
            <a:r>
              <a:rPr lang="en-US" sz="4000" dirty="0">
                <a:ea typeface="HanWangYenLight" pitchFamily="18" charset="-120"/>
              </a:rPr>
              <a:t> </a:t>
            </a:r>
            <a:endParaRPr lang="en-AU" sz="4000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113478"/>
      </p:ext>
    </p:extLst>
  </p:cSld>
  <p:clrMapOvr>
    <a:masterClrMapping/>
  </p:clrMapOvr>
  <p:transition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117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歡呼歌唱讓世間此刻知道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當將心意盡變新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Let me rejoice with my song to tell the world. </a:t>
            </a:r>
          </a:p>
          <a:p>
            <a:pPr algn="ctr"/>
            <a:r>
              <a:rPr lang="en-US" sz="3600" dirty="0"/>
              <a:t>And let my heart be renewed.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9828384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高聲宣講，讓世間此刻緊記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神回來時候漸近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Let me proclaim with my voice to tell the world, </a:t>
            </a:r>
          </a:p>
          <a:p>
            <a:pPr algn="ctr"/>
            <a:r>
              <a:rPr lang="en-US" sz="3600" dirty="0"/>
              <a:t>that my God’s return is near.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635976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用鼓樂歌頌，神是永活全能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浩大救恩世上難尋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I’ll use my drums to praise my God almighty. </a:t>
            </a:r>
          </a:p>
          <a:p>
            <a:pPr algn="ctr"/>
            <a:r>
              <a:rPr lang="en-US" sz="3600" dirty="0"/>
              <a:t>He is the world’s greatest </a:t>
            </a:r>
            <a:r>
              <a:rPr lang="en-US" sz="3600" dirty="0" err="1"/>
              <a:t>saviour</a:t>
            </a:r>
            <a:r>
              <a:rPr lang="en-US" sz="3600" dirty="0"/>
              <a:t>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633082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用生命稱謝，神是永活全能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活在我心信實到永恆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3600" dirty="0"/>
              <a:t>I’ll thank my ever living God almighty. </a:t>
            </a:r>
          </a:p>
          <a:p>
            <a:pPr algn="ctr"/>
            <a:r>
              <a:rPr lang="en-US" sz="3600" dirty="0"/>
              <a:t>Faithful in my heart forever.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932707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歡呼歌唱讓世間此刻知道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當將心意盡變新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Let me rejoice with my song to tell the world. </a:t>
            </a:r>
          </a:p>
          <a:p>
            <a:pPr algn="ctr"/>
            <a:r>
              <a:rPr lang="en-US" sz="3600" dirty="0"/>
              <a:t>And let my heart be renewed.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205178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高聲宣講，讓世間此刻緊記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神回來時候漸近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Let me proclaim with my voice to tell the world, </a:t>
            </a:r>
          </a:p>
          <a:p>
            <a:pPr algn="ctr"/>
            <a:r>
              <a:rPr lang="en-US" sz="3600" dirty="0"/>
              <a:t>that my God’s return is near.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554094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歡呼歌唱讓世間此刻知道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當將心意盡變新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Let me rejoice with my song to tell the world. </a:t>
            </a:r>
          </a:p>
          <a:p>
            <a:pPr algn="ctr"/>
            <a:r>
              <a:rPr lang="en-US" sz="3600" dirty="0"/>
              <a:t>And let my heart be renewed.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169320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0829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高聲宣講，讓世間此刻緊記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神回來時候漸近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神回來時候漸近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Let me proclaim with my voice to tell the world, </a:t>
            </a:r>
          </a:p>
          <a:p>
            <a:pPr algn="ctr"/>
            <a:r>
              <a:rPr lang="en-US" sz="3600" dirty="0"/>
              <a:t>that my God’s return is near.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CbF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119397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1412776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年5月3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3789040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3" y="18365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我唱出，神大愛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神豈有難成的事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 will sing Jesus’ love</a:t>
            </a:r>
          </a:p>
          <a:p>
            <a:pPr algn="ctr"/>
            <a:r>
              <a:rPr lang="en-US" sz="3600" dirty="0"/>
              <a:t>He’s powerful and almighty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人生路，常起跌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祢話語叫我永不動搖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In our lives with hardship</a:t>
            </a:r>
          </a:p>
          <a:p>
            <a:pPr algn="ctr"/>
            <a:r>
              <a:rPr lang="en-US" sz="3600" dirty="0"/>
              <a:t>You help and never forsake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5D6D8-1D64-4D0C-85F4-602ED89D9430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91378309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在世間，能遇祢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迷了路有主引導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Jesus Christ our Lord</a:t>
            </a:r>
          </a:p>
          <a:p>
            <a:pPr algn="ctr"/>
            <a:r>
              <a:rPr lang="en-US" sz="3600" dirty="0"/>
              <a:t>You lead us and you guide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4C6B2-FF3B-4A66-B38E-16336D81ABAC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60786474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常施恩，常看顧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祢杖扶持，祢竿引領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Your mercy, your guidance</a:t>
            </a:r>
          </a:p>
          <a:p>
            <a:pPr algn="ctr"/>
            <a:r>
              <a:rPr lang="en-US" sz="3600" dirty="0"/>
              <a:t>Your steadfastness, Your holiness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4A0D8-768B-4A27-8ACB-4F752C46C3D6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26211835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67729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危難遇風雪，祢必庇佑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3600" dirty="0"/>
              <a:t>When there is sadness When there is sorrow</a:t>
            </a:r>
          </a:p>
          <a:p>
            <a:pPr algn="ctr"/>
            <a:r>
              <a:rPr lang="en-US" sz="3600" dirty="0"/>
              <a:t>You’re there to comfort You’re there to help us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E6DC7-5F4B-4F6C-9666-1D90170DA0D4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306472740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9737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守護我，從今天起，直到永遠</a:t>
            </a:r>
            <a:endParaRPr 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O Lord lead me In your righteousness</a:t>
            </a:r>
          </a:p>
          <a:p>
            <a:pPr algn="ctr"/>
            <a:r>
              <a:rPr lang="en-US" sz="3600" dirty="0"/>
              <a:t>O God, make straight your way, before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50E77-45F9-4AAC-9823-27A872653586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809383113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我唱出，神大愛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神豈有難成的事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 will sing Jesus’ love</a:t>
            </a:r>
          </a:p>
          <a:p>
            <a:pPr algn="ctr"/>
            <a:r>
              <a:rPr lang="en-US" sz="3600" dirty="0"/>
              <a:t>He’s powerful and almighty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09647-F6B5-4420-8248-E548A16F22CD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21324025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常施恩，常看顧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祢杖扶持，祢竿引領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Your mercy, your guidance</a:t>
            </a:r>
          </a:p>
          <a:p>
            <a:pPr algn="ctr"/>
            <a:r>
              <a:rPr lang="en-US" sz="3600" dirty="0"/>
              <a:t>Your steadfastness, Your holiness</a:t>
            </a: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FB606-CA13-403A-BDA9-0C3DB1D3577C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826771144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9737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危難遇風雪，祢必庇佑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3600" dirty="0"/>
              <a:t>When there is sadness When there is sorrow</a:t>
            </a:r>
          </a:p>
          <a:p>
            <a:pPr algn="ctr"/>
            <a:r>
              <a:rPr lang="en-US" sz="3600" dirty="0"/>
              <a:t>You’re there to comfort You’re there to help us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DE7E8-2A83-4FBB-B1E6-5E1AEF510D0F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701647416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9737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守護我，從今天起，直到永遠</a:t>
            </a:r>
            <a:endParaRPr 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O Lord lead me In your righteousness</a:t>
            </a:r>
          </a:p>
          <a:p>
            <a:pPr algn="ctr"/>
            <a:r>
              <a:rPr lang="en-US" sz="3600" dirty="0"/>
              <a:t>O God, make straight your way, before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422DC-5BC4-4E39-9E21-6F8D7479C185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30953439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9737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危難遇風雪，祢必庇佑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3600" dirty="0"/>
              <a:t>When there is sadness When there is sorrow</a:t>
            </a:r>
          </a:p>
          <a:p>
            <a:pPr algn="ctr"/>
            <a:r>
              <a:rPr lang="en-US" sz="3600" dirty="0"/>
              <a:t>You’re there to comfort You’re there to help us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DE7E8-2A83-4FBB-B1E6-5E1AEF510D0F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316392929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9737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守護我，從今天起，直到永遠</a:t>
            </a:r>
            <a:endParaRPr 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O Lord lead me In your righteousness</a:t>
            </a:r>
          </a:p>
          <a:p>
            <a:pPr algn="ctr"/>
            <a:r>
              <a:rPr lang="en-US" sz="3600" dirty="0"/>
              <a:t>O God, make straight your way, before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422DC-5BC4-4E39-9E21-6F8D7479C185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731015674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萬籟寂無聲，卻見證呼應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Silent are the skies, echoing Your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658038480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教我領會知道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神同在喚我心靈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；</a:t>
            </a:r>
          </a:p>
          <a:p>
            <a:pPr algn="ctr"/>
            <a:r>
              <a:rPr lang="en-US" sz="3600" dirty="0"/>
              <a:t>Let me feel Your presence. </a:t>
            </a:r>
          </a:p>
          <a:p>
            <a:pPr algn="ctr"/>
            <a:r>
              <a:rPr lang="en-US" sz="3600" dirty="0"/>
              <a:t>Hear Your call deep in my heart. 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199402669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信實達穹蒼，智慧遍天際，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Faithfulness abounds. Wisdom paints the skies.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84052347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細緻佈下一切，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神同在沒法推諉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</a:p>
          <a:p>
            <a:pPr algn="ctr"/>
            <a:r>
              <a:rPr lang="en-US" sz="3600" dirty="0"/>
              <a:t>Every little detail is God’s work. We can’t deny.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858028989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9737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高聲讚頌神極偉大精心創世， 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這個世間存留原是祢恩惠；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Let us proclaim the greatness of creation.</a:t>
            </a:r>
          </a:p>
          <a:p>
            <a:pPr algn="ctr"/>
            <a:r>
              <a:rPr lang="en-US" sz="3600" dirty="0"/>
              <a:t>And by Your grace, the world is in existence.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521140569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祢顯彰在我心，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流露深愛到萬世，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You have shown in my heart, </a:t>
            </a:r>
          </a:p>
          <a:p>
            <a:pPr algn="ctr"/>
            <a:r>
              <a:rPr lang="en-US" sz="3600" dirty="0"/>
              <a:t>deep and everlasting love.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>
                <a:solidFill>
                  <a:prstClr val="black"/>
                </a:solidFill>
                <a:latin typeface="Calibri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457789476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終一生敬拜，我永願為活祭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</a:p>
          <a:p>
            <a:pPr algn="ctr"/>
            <a:r>
              <a:rPr lang="en-US" sz="3600" dirty="0"/>
              <a:t>I will use my life to praise and worship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73387079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萬籟寂無聲，卻見證呼應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Silent are the skies, echoing Your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23196324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教我領會知道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神同在喚我心靈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；</a:t>
            </a:r>
          </a:p>
          <a:p>
            <a:pPr algn="ctr"/>
            <a:r>
              <a:rPr lang="en-US" sz="3600" dirty="0"/>
              <a:t>Let me feel Your presence. </a:t>
            </a:r>
          </a:p>
          <a:p>
            <a:pPr algn="ctr"/>
            <a:r>
              <a:rPr lang="en-US" sz="3600" dirty="0"/>
              <a:t>Hear Your call deep in my heart. 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393072582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565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信實達穹蒼，智慧遍天際，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Faithfulness abounds. Wisdom paints the skies.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778717082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細緻佈下一切，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神同在沒法推諉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</a:p>
          <a:p>
            <a:pPr algn="ctr"/>
            <a:r>
              <a:rPr lang="en-US" sz="3600" dirty="0"/>
              <a:t>Every little detail is God’s work. We can’t deny.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179855444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67729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高聲讚頌神極偉大精心創世， 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這個世間存留原是祢恩惠；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Let us proclaim the greatness of creation.</a:t>
            </a:r>
          </a:p>
          <a:p>
            <a:pPr algn="ctr"/>
            <a:r>
              <a:rPr lang="en-US" sz="3600" dirty="0"/>
              <a:t>And by Your grace, the world is in existence.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618180695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祢顯彰在我心，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流露深愛到萬世，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You have shown in my heart, </a:t>
            </a:r>
          </a:p>
          <a:p>
            <a:pPr algn="ctr"/>
            <a:r>
              <a:rPr lang="en-US" sz="3600" dirty="0"/>
              <a:t>deep and everlasting love.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>
                <a:solidFill>
                  <a:prstClr val="black"/>
                </a:solidFill>
                <a:latin typeface="Calibri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438891199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565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終一生敬拜，我永願為活祭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</a:p>
          <a:p>
            <a:pPr algn="ctr"/>
            <a:r>
              <a:rPr lang="en-US" sz="3600" dirty="0"/>
              <a:t>I will use my life to praise and worship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915792189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565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終一生敬拜，我永願為活祭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</a:p>
          <a:p>
            <a:pPr algn="ctr"/>
            <a:r>
              <a:rPr lang="en-US" sz="3600" dirty="0"/>
              <a:t>I will use my life to praise and worship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E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原是祢恩惠</a:t>
            </a:r>
            <a:endParaRPr lang="en-US" altLang="zh-TW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982414488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48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452" y="4146112"/>
            <a:ext cx="75522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4800" dirty="0"/>
              <a:t>In the Beginning</a:t>
            </a:r>
            <a:endParaRPr lang="zh-TW" altLang="en-US" sz="48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r"/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3" name="Rectangle 2"/>
          <p:cNvSpPr/>
          <p:nvPr/>
        </p:nvSpPr>
        <p:spPr>
          <a:xfrm>
            <a:off x="3923928" y="3282273"/>
            <a:ext cx="449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4800" dirty="0">
                <a:solidFill>
                  <a:srgbClr val="010000"/>
                </a:solidFill>
                <a:latin typeface="Arial" panose="020B0604020202020204" pitchFamily="34" charset="0"/>
              </a:rPr>
              <a:t>黃浩暉</a:t>
            </a:r>
            <a:r>
              <a:rPr lang="ja-JP" altLang="en-US" sz="4800" dirty="0"/>
              <a:t>弟兄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1144581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9921-86B4-42DA-B332-69F712B2C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 the beginning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AFC695-C898-482D-949D-1C70ED081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Matt Wong</a:t>
            </a:r>
          </a:p>
        </p:txBody>
      </p:sp>
      <p:pic>
        <p:nvPicPr>
          <p:cNvPr id="6" name="Picture 5" descr="Image result for world creation">
            <a:extLst>
              <a:ext uri="{FF2B5EF4-FFF2-40B4-BE49-F238E27FC236}">
                <a16:creationId xmlns:a16="http://schemas.microsoft.com/office/drawing/2014/main" id="{B7031CA5-4307-48E9-95AE-AC38654381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/>
          <a:stretch/>
        </p:blipFill>
        <p:spPr bwMode="auto">
          <a:xfrm>
            <a:off x="5831417" y="4185016"/>
            <a:ext cx="2849368" cy="132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586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2204864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Verse 1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 the Beginning, You were there.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Before the Earth, you have been there.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With authority came an order “Let there be light”,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And there it was day and night; it’s just right.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818324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 the Beginning, You were there.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Throughout history You’ve always been there.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Through an old man who feared his role,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You said, “Let my people go”. 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Against the pharaoh’s cavalries,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" indent="0">
              <a:buNone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They’re rescued from slavery.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3485767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When I’m battered by the wind,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Or flooded in my sins,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 call out to you Lord,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and in my heart you’ve always been.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For since the time of ancient past,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Your Words will ever last.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Before I fall O Lord, please rescue me and hold me fast.</a:t>
            </a: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2641267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</a:rPr>
              <a:t>Chorus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the Beginning, and in the End.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O Lord You’re always there, You have a plan;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To clear man’s iniquities,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And to give us new identities,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So that we will be with you now and </a:t>
            </a:r>
            <a:r>
              <a:rPr lang="en-GB" sz="2700">
                <a:solidFill>
                  <a:schemeClr val="accent1">
                    <a:lumMod val="75000"/>
                  </a:schemeClr>
                </a:solidFill>
              </a:rPr>
              <a:t>for Eternity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3139188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my beginning, and in my end.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O Lord You’re always there, You have a plan;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To repair my broken heart,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And to give me chance for a new start,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So that I and you Lord shall never be apart.</a:t>
            </a: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2768976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</a:rPr>
              <a:t>Verse 2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my beginning, You were there.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my mother’s womb You were there.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 saw my unformed body,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You’ve counted all my hair.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 was fearfully and wonderfully made with care.</a:t>
            </a: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1419528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my new beginning You were there.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my baptism You saw me there.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 have cleansed me from all my sins,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By your Son who was nailed across the tree,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So now I can live a life that is truly set free.</a:t>
            </a: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1943754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If I’m alone in the dark,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Or hurt by a painful scar,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 lift up my head and see Jesus shine like a bright star.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For since the day when I was borne,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Your power of love’s kept me strong.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Your amazing grace has showed me a way all along.</a:t>
            </a:r>
          </a:p>
          <a:p>
            <a:pPr marL="34290" indent="0">
              <a:buNone/>
            </a:pPr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2766740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29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</a:rPr>
              <a:t>Chorus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the Beginning, and in the End.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O Lord You’re always there, You have a plan;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To clear man’s iniquities,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And to give us new identities,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So that I will be with you now and for Eternity.</a:t>
            </a:r>
          </a:p>
          <a:p>
            <a:endParaRPr lang="en-AU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36141679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C3EF-9000-4888-8641-BC65D4DF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801"/>
            <a:ext cx="7886700" cy="350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In my beginning, and in my end.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O Lord You’re always there, You have a plan;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To repair my broken heart,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And to give me chance for a new start, 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So that I and you Lord shall never be apart.</a:t>
            </a:r>
            <a:endParaRPr lang="en-AU" sz="27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Pray that I trust you Lord with an unwavering heart.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20C72-A87F-4EEC-ACAF-FA792E5B1059}"/>
              </a:ext>
            </a:extLst>
          </p:cNvPr>
          <p:cNvSpPr txBox="1"/>
          <p:nvPr/>
        </p:nvSpPr>
        <p:spPr>
          <a:xfrm>
            <a:off x="3378644" y="521067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2400" b="1" dirty="0">
                <a:solidFill>
                  <a:srgbClr val="000000"/>
                </a:solidFill>
                <a:latin typeface="Corbel" panose="020B0503020204020204"/>
              </a:rPr>
              <a:t>In the Beginning </a:t>
            </a:r>
          </a:p>
        </p:txBody>
      </p:sp>
    </p:spTree>
    <p:extLst>
      <p:ext uri="{BB962C8B-B14F-4D97-AF65-F5344CB8AC3E}">
        <p14:creationId xmlns:p14="http://schemas.microsoft.com/office/powerpoint/2010/main" val="358772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用鼓樂歌頌，神是永活全能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浩大救恩世上難尋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I’ll use my drums to praise my God almighty. </a:t>
            </a:r>
          </a:p>
          <a:p>
            <a:pPr algn="ctr"/>
            <a:r>
              <a:rPr lang="en-US" sz="3600" dirty="0"/>
              <a:t>He is the world’s greatest </a:t>
            </a:r>
            <a:r>
              <a:rPr lang="en-US" sz="3600" dirty="0" err="1"/>
              <a:t>saviour</a:t>
            </a:r>
            <a:r>
              <a:rPr lang="en-US" sz="3600" dirty="0"/>
              <a:t>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817541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60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提摩太後書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4:2 </a:t>
            </a:r>
          </a:p>
          <a:p>
            <a:pPr algn="ctr">
              <a:defRPr/>
            </a:pP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(2 </a:t>
            </a:r>
            <a:r>
              <a:rPr lang="en-AU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Timothy)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務要傳道，無論得時不得，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總要專心；並用百般的忍耐，各樣的教訓，責備人、警戒人、勸勉人。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50866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88171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AU" sz="4000" dirty="0"/>
              <a:t>Preach the word. Be ready to serve God</a:t>
            </a:r>
          </a:p>
          <a:p>
            <a:r>
              <a:rPr lang="en-AU" sz="4000" dirty="0"/>
              <a:t>in good times and bad. Correct people’s mistakes. Warn them. Encourage them with words of hope. Be very patient as you do these things. Teach them carefully.</a:t>
            </a:r>
            <a:endParaRPr lang="en-AU" altLang="zh-TW" sz="4000" dirty="0"/>
          </a:p>
          <a:p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23433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63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8920" y="2852936"/>
            <a:ext cx="549381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r>
              <a:rPr lang="en-US" altLang="ja-JP" sz="5400" dirty="0">
                <a:latin typeface="Arial" panose="020B0604020202020204" pitchFamily="34" charset="0"/>
              </a:rPr>
              <a:t>6:8-15; 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7:1-2, 53-60 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(</a:t>
            </a:r>
            <a:r>
              <a:rPr lang="en-AU" altLang="ja-JP" sz="5400" dirty="0">
                <a:latin typeface="Arial" panose="020B0604020202020204" pitchFamily="34" charset="0"/>
              </a:rPr>
              <a:t>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6:8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滿得恩惠、能力，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在民間行了大奇事和神蹟。</a:t>
            </a:r>
            <a:r>
              <a:rPr lang="en-US" altLang="zh-TW" sz="3200" dirty="0">
                <a:ea typeface="HanWangYenLight" pitchFamily="18" charset="-120"/>
              </a:rPr>
              <a:t>6:9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當時有稱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利百地拿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會堂的幾個人，並有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古利奈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亞力山太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基利家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亞西亞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各處會堂的幾個人，都起來，和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辯論。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6500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6:10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是以智慧和聖靈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說話，眾人敵擋不住，</a:t>
            </a:r>
            <a:r>
              <a:rPr lang="en-US" altLang="zh-TW" sz="3200" dirty="0">
                <a:ea typeface="HanWangYenLight" pitchFamily="18" charset="-120"/>
              </a:rPr>
              <a:t>6:11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就買出人來說：「我們聽見他說謗讟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和神的話。」</a:t>
            </a:r>
            <a:r>
              <a:rPr lang="en-US" altLang="zh-TW" sz="3200" dirty="0">
                <a:ea typeface="HanWangYenLight" pitchFamily="18" charset="-120"/>
              </a:rPr>
              <a:t> 6:12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他們又聳動了百姓、長老、並文士，就忽然來捉拿他，把他帶到公會去，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5570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6:13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設下假見證，說：「這個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人說話，不住的蹧踐聖所和律法。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6:14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我們曾聽見他說，這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拿撒勒</a:t>
            </a:r>
            <a:endParaRPr lang="en-AU" altLang="zh-TW" sz="4800" u="sng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人耶穌要毀壞此地，也要改變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所交給我們的規條。」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1464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-99392"/>
            <a:ext cx="9109107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6:15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在公會裡坐著的人都定睛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看他，見他的面貌，好像天使的面貌。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56112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450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7:1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大祭司就說：「這些事果然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有麼？」</a:t>
            </a:r>
            <a:r>
              <a:rPr lang="en-US" altLang="zh-TW" sz="3200" dirty="0">
                <a:ea typeface="HanWangYenLight" pitchFamily="18" charset="-120"/>
              </a:rPr>
              <a:t>7:2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說：「諸位父兄請聽！當日我們的祖宗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亞伯拉罕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米所波大米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還未住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哈蘭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的時候，榮耀的神向他顯現，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4471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7:53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你們受了天使所傳的律法，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竟不遵守。」</a:t>
            </a:r>
            <a:r>
              <a:rPr lang="en-US" altLang="zh-TW" sz="3200" dirty="0">
                <a:ea typeface="HanWangYenLight" pitchFamily="18" charset="-120"/>
              </a:rPr>
              <a:t>7:54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眾人聽見這話就極其惱怒，向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咬牙切齒。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25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83753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用生命稱謝，神是永活全能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活在我心信實到永恆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3600" dirty="0"/>
              <a:t>I’ll thank my ever living God almighty. </a:t>
            </a:r>
          </a:p>
          <a:p>
            <a:pPr algn="ctr"/>
            <a:r>
              <a:rPr lang="en-US" sz="3600" dirty="0"/>
              <a:t>Faithful in my heart forever.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107250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7:55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被聖靈充滿，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定睛望天，看見神的榮耀，又看見耶穌站在神的右邊，</a:t>
            </a:r>
            <a:r>
              <a:rPr lang="en-US" altLang="zh-TW" sz="3200" dirty="0">
                <a:ea typeface="HanWangYenLight" pitchFamily="18" charset="-120"/>
              </a:rPr>
              <a:t>7:56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就說：「我看見天開了，人子站在神的右邊。」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3469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450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7:57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眾人大聲喊叫，摀著耳朵，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齊心擁上前去，</a:t>
            </a:r>
            <a:r>
              <a:rPr lang="en-US" altLang="zh-TW" sz="3200" dirty="0">
                <a:ea typeface="HanWangYenLight" pitchFamily="18" charset="-120"/>
              </a:rPr>
              <a:t>7:58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把他推到城外，用石頭打他。作見證的人把衣裳放在一個少年人名叫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的腳前。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1468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使徒行傳 </a:t>
            </a:r>
            <a:r>
              <a:rPr lang="en-US" altLang="zh-TW" sz="2800" dirty="0"/>
              <a:t>6:8-15; 7:1-2, 53-60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-99392"/>
            <a:ext cx="9193627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7:59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他們正用石頭打的時候，</a:t>
            </a:r>
            <a:br>
              <a:rPr lang="en-AU" altLang="zh-TW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呼籲主說：「求主耶穌接收我的靈魂！」</a:t>
            </a:r>
            <a:r>
              <a:rPr lang="en-US" altLang="zh-TW" sz="3200" dirty="0">
                <a:ea typeface="HanWangYenLight" pitchFamily="18" charset="-120"/>
              </a:rPr>
              <a:t>7:60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又跪下大聲喊著說：「主啊，不要將這罪歸於他們！」說了這話，就睡了。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也喜悅他被害。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611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73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ja-JP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852936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大逼迫來臨</a:t>
            </a:r>
          </a:p>
          <a:p>
            <a:pPr algn="ctr"/>
            <a:endParaRPr lang="en-AU" sz="5400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68760"/>
            <a:ext cx="8501122" cy="26642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大逼迫來臨！</a:t>
            </a:r>
            <a:br>
              <a:rPr lang="en-AU" altLang="zh-TW" sz="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使徒行傳六</a:t>
            </a:r>
            <a:r>
              <a:rPr lang="en-US" altLang="zh-TW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8-15, 7:1-2, 53-60</a:t>
            </a:r>
            <a:endParaRPr lang="en-AU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772400" cy="158702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偉邦傳道</a:t>
            </a:r>
            <a:endParaRPr lang="en-US" altLang="zh-TW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3/5/2020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58435-7E37-4DD4-AAA6-D5C7E02B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/>
              <a:t>聖道 </a:t>
            </a:r>
            <a:r>
              <a:rPr lang="en-US" altLang="zh-TW" sz="3200" dirty="0"/>
              <a:t>– </a:t>
            </a:r>
            <a:r>
              <a:rPr lang="zh-TW" altLang="en-US" sz="3200" dirty="0"/>
              <a:t>神的話語</a:t>
            </a:r>
            <a:endParaRPr lang="en-AU" altLang="zh-TW" sz="3200" dirty="0"/>
          </a:p>
          <a:p>
            <a:pPr>
              <a:spcBef>
                <a:spcPts val="1200"/>
              </a:spcBef>
            </a:pPr>
            <a:r>
              <a:rPr lang="zh-TW" altLang="en-US" sz="3200" dirty="0"/>
              <a:t>群體生活 </a:t>
            </a:r>
            <a:r>
              <a:rPr lang="en-US" altLang="zh-TW" sz="3200" dirty="0"/>
              <a:t>– </a:t>
            </a:r>
            <a:r>
              <a:rPr lang="zh-TW" altLang="en-US" sz="3200" dirty="0"/>
              <a:t>各盡其職，互相配答 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D64CA-8B99-440E-8956-04E98291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6B3C4A-9079-452C-95C5-0598DF92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使徒行傳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6:1-7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91D7F-412C-4C69-B247-1434A134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29390"/>
            <a:ext cx="6242992" cy="40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司提反滿得恩惠、能力，在民間行了大奇事和神蹟。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當時有稱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利百地拿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會堂的幾個人，並有古利奈、亞歷山大、基利家、亞細亞各處會堂的幾個人，都起來和司提反辯論。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司提反是以智慧和聖靈說話，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眾人抵擋不住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史提反殉道 </a:t>
            </a:r>
            <a: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6:8-10)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240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algn="just">
              <a:tabLst>
                <a:tab pos="5380038" algn="l"/>
              </a:tabLst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我們聽見他說謗讟摩西和神的話。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及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設下假見證說：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這個人說話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不住地糟踐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聖所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和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律法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我們曾聽見他說，這拿撒勒人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耶穌要毀壞此地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，也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要改變摩西所交給我們的規條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 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6:11-14)</a:t>
            </a:r>
          </a:p>
          <a:p>
            <a:pPr algn="just">
              <a:spcBef>
                <a:spcPts val="1200"/>
              </a:spcBef>
              <a:tabLst>
                <a:tab pos="5380038" algn="l"/>
              </a:tabLst>
            </a:pP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在公會受審時，史提反見證了被他們釘死的耶穌就是彌賽亞</a:t>
            </a: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7:2-53)</a:t>
            </a:r>
            <a:endParaRPr lang="en-AU" altLang="zh-TW" sz="2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tabLst>
                <a:tab pos="5380038" algn="l"/>
              </a:tabLst>
            </a:pP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於是眾人聽見這話，就極其惱怒，向司提反咬牙切齒</a:t>
            </a: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7:54)</a:t>
            </a:r>
            <a:endParaRPr lang="en-AU" sz="2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史提反殉道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013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algn="just">
              <a:tabLst>
                <a:tab pos="5380038" algn="l"/>
              </a:tabLst>
            </a:pPr>
            <a:r>
              <a:rPr lang="en-US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我們聽見他說謗讟摩西和神的話。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…….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及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設下假見證說：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這個人說話不住地糟踐聖所和律法。</a:t>
            </a:r>
            <a:r>
              <a:rPr lang="en-US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我們曾聽見他說，這拿撒勒人耶穌要毀壞此地，也要改變摩西所交給我們的規條。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	</a:t>
            </a:r>
            <a:r>
              <a:rPr lang="en-US" altLang="zh-TW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6:11-14)</a:t>
            </a:r>
          </a:p>
          <a:p>
            <a:pPr algn="just">
              <a:spcBef>
                <a:spcPts val="1200"/>
              </a:spcBef>
              <a:tabLst>
                <a:tab pos="5380038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在公會受審時，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史提反見證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了被他們釘死的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耶穌就是彌賽亞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7:2-53)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tabLst>
                <a:tab pos="5380038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於是眾人聽見這話，就極其惱怒，向司提反咬牙切齒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7:54)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史提反殉道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8:1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掃羅也喜悅他被害。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從這日起，耶路撒冷的教會大遭逼迫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。除了使徒以外，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門徒都分散在猶太和撒馬利亞各處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有虔誠的人把司提反埋葬了，為他捶胸大哭。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掃羅卻殘害教會，進各人的家，拉著男女下在監裡。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史提反殉道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逼迫來臨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1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5761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歡呼歌唱讓世間此刻知道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當將心意盡變新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/>
              <a:t>Let me rejoice with my song to tell the world. </a:t>
            </a:r>
          </a:p>
          <a:p>
            <a:pPr algn="ctr"/>
            <a:r>
              <a:rPr lang="en-US" sz="3600" dirty="0"/>
              <a:t>And let my heart be renewed.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669037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6:11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當時他們辯論不過史提反，於是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就買出人來說：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我們聽見他說謗讟摩西和神的話。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 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又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設下假見證說：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這個人說話不住地糟踐聖所和律法。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我們曾聽見他說，這拿撒勒人耶穌要毀壞此地，也要改變摩西所交給我們的規條。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”…… 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在會堂裏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7:1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大祭司就說：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這些事果然有嗎？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 algn="just">
              <a:buNone/>
            </a:pP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司提反說：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諸位父兄請聽！當日我們的祖宗亞伯拉罕在美索不達米亞，還未住哈蘭的時候，榮耀的神向他顯現，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……”</a:t>
            </a:r>
            <a:endParaRPr lang="en-AU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史提反奇怪的反應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181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6:11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當時他們辯論不過史提反，於是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就買出人來說：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我們聽見他說謗讟摩西和神的話。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(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又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設下假見證說：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這個人說話不住地糟踐聖所和律法。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我們曾聽見他說，這拿撒勒人耶穌要毀壞此地，也要改變摩西所交給我們的規條。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”……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在會堂裏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7:1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大祭司就說：</a:t>
            </a:r>
            <a:r>
              <a:rPr lang="en-US" altLang="zh-TW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這些事果然有嗎？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109728" indent="0" algn="just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司提反說：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諸位父兄請聽！當日我們的祖宗亞伯拉罕在美索不達米亞，還未住哈蘭的時候，榮耀的神向他顯現，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……”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史提反奇怪的反應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5380038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57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眾人大聲喊叫，摀著耳朵，齊心擁上前去，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把他推到城外，用石頭打他。作見證的人把衣裳放在一個少年人名叫掃羅的腳前。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380038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59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他們正用石頭打的時候，司提反呼籲主說：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求主耶穌接收我的靈魂！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109728" indent="0" algn="just">
              <a:spcBef>
                <a:spcPts val="0"/>
              </a:spcBef>
              <a:buNone/>
              <a:tabLst>
                <a:tab pos="5380038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又跪下大聲喊著說：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主啊，不要將這罪歸於他們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！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說了這話就睡了。</a:t>
            </a: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7:57-60)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史提反奇怪的反應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46E14-F924-4CA3-9823-3079BC237F3E}"/>
              </a:ext>
            </a:extLst>
          </p:cNvPr>
          <p:cNvSpPr/>
          <p:nvPr/>
        </p:nvSpPr>
        <p:spPr>
          <a:xfrm>
            <a:off x="-2298700" y="2278063"/>
            <a:ext cx="4572000" cy="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8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8598E-5EFA-4141-B982-4CC05413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1200"/>
              </a:spcBef>
              <a:buNone/>
              <a:tabLst>
                <a:tab pos="5380038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7:59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司提反呼籲主說：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求主耶穌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接收我的靈魂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！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109728" indent="0" algn="just">
              <a:spcBef>
                <a:spcPts val="1200"/>
              </a:spcBef>
              <a:buNone/>
              <a:tabLst>
                <a:tab pos="5380038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耶穌說：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父啊！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我將我的靈魂交在你手裏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23:46)</a:t>
            </a: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  <a:tabLst>
                <a:tab pos="5380038" algn="l"/>
              </a:tabLst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1200"/>
              </a:spcBef>
              <a:buNone/>
              <a:tabLst>
                <a:tab pos="5380038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7:60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又跪下大聲喊著說：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主啊，不要將這罪歸於他們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！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1200"/>
              </a:spcBef>
              <a:buNone/>
              <a:tabLst>
                <a:tab pos="5380038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耶穌說：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父啊！赦免他們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 因為他們所做的他們不曉得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23:34) 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C580-2A94-4F76-8885-513E6F96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EE8F9-BE37-4633-8F23-A4179814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史提反奇怪的反應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46E14-F924-4CA3-9823-3079BC237F3E}"/>
              </a:ext>
            </a:extLst>
          </p:cNvPr>
          <p:cNvSpPr/>
          <p:nvPr/>
        </p:nvSpPr>
        <p:spPr>
          <a:xfrm>
            <a:off x="-2298700" y="2278063"/>
            <a:ext cx="4572000" cy="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852B90-70A4-43C8-91C0-666115CAD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7920"/>
            <a:ext cx="8435280" cy="4605442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tabLst>
                <a:tab pos="357188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The Sunflower: 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On the Possibilities</a:t>
            </a:r>
          </a:p>
          <a:p>
            <a:pPr marL="109728" indent="0">
              <a:lnSpc>
                <a:spcPts val="35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	and Limits of Forgiveness</a:t>
            </a:r>
          </a:p>
          <a:p>
            <a:pPr>
              <a:lnSpc>
                <a:spcPts val="3500"/>
              </a:lnSpc>
              <a:spcBef>
                <a:spcPts val="1800"/>
              </a:spcBef>
              <a:tabLst>
                <a:tab pos="357188" algn="l"/>
              </a:tabLst>
            </a:pP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You are a prisoner in a concentration camp. A dying Nazi soldiers asks for your forgiveness. What would you do? </a:t>
            </a:r>
          </a:p>
          <a:p>
            <a:pPr>
              <a:lnSpc>
                <a:spcPts val="4100"/>
              </a:lnSpc>
              <a:spcBef>
                <a:spcPts val="1800"/>
              </a:spcBef>
              <a:tabLst>
                <a:tab pos="357188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假如你是二次世界大戰，德軍集中營的猶太人，一位臨死的德國士兵請求你饒恕他的罪行，你會怎樣做？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0BDE2-38BA-4177-B0BF-A58D77A9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1EF7AC-0D7A-4C38-8D36-5B91D5DB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5613920" cy="1596503"/>
          </a:xfrm>
        </p:spPr>
        <p:txBody>
          <a:bodyPr>
            <a:normAutofit/>
          </a:bodyPr>
          <a:lstStyle/>
          <a:p>
            <a:pPr>
              <a:lnSpc>
                <a:spcPts val="5400"/>
              </a:lnSpc>
            </a:pPr>
            <a:r>
              <a:rPr lang="en-AU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Simon Wiesenthal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(12/1908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－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9/2005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  <a:r>
              <a:rPr lang="en-AU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e Sunflower: On the Possibilities and Limits of Forgiveness ...">
            <a:extLst>
              <a:ext uri="{FF2B5EF4-FFF2-40B4-BE49-F238E27FC236}">
                <a16:creationId xmlns:a16="http://schemas.microsoft.com/office/drawing/2014/main" id="{22D1B85D-6165-46EC-9A0A-9D86D361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8277"/>
            <a:ext cx="2232248" cy="30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15B71-F939-40AB-8017-180646E7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6:5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大眾都喜悅這話，就揀選了</a:t>
            </a:r>
            <a:r>
              <a:rPr lang="zh-TW" altLang="en-US" sz="33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司提反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，乃是</a:t>
            </a:r>
            <a:r>
              <a:rPr lang="zh-TW" altLang="en-US" sz="3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大有信心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聖靈充滿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的人；</a:t>
            </a:r>
            <a:r>
              <a:rPr lang="en-US" altLang="zh-TW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3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當時有稱 </a:t>
            </a:r>
            <a:r>
              <a:rPr lang="en-US" altLang="zh-TW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利百地拿</a:t>
            </a:r>
            <a:r>
              <a:rPr lang="en-US" altLang="zh-TW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會堂的幾個人，並有古利奈、亞歷山大、基利家、亞細亞各處會堂的幾個人，都起來和司提反辯論。</a:t>
            </a:r>
            <a:r>
              <a:rPr lang="en-US" altLang="zh-TW" sz="33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司提反是以</a:t>
            </a:r>
            <a:r>
              <a:rPr lang="zh-TW" altLang="en-US" sz="3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智慧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和聖靈</a:t>
            </a:r>
            <a:r>
              <a:rPr lang="zh-TW" altLang="en-US" sz="3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說話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，眾人抵擋不住。</a:t>
            </a:r>
            <a:r>
              <a:rPr lang="en-US" altLang="zh-TW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3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7:55</a:t>
            </a:r>
            <a:r>
              <a:rPr lang="zh-TW" altLang="en-US" sz="3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但司提反</a:t>
            </a:r>
            <a:r>
              <a:rPr lang="zh-TW" altLang="en-US" sz="33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被聖靈充滿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3CCFD-EE99-456E-AE94-FCADE3A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C705E-E490-4F20-8D0A-12F8D721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史提反是怎樣的人 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6:5, 10</a:t>
            </a:r>
            <a:r>
              <a:rPr lang="zh-TW" alt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及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7:55)</a:t>
            </a:r>
            <a:endParaRPr lang="en-AU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868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15B71-F939-40AB-8017-180646E7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6:5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大眾都喜悅這話，就揀選了</a:t>
            </a:r>
            <a:r>
              <a:rPr lang="zh-TW" altLang="en-US" sz="33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司提反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，乃是</a:t>
            </a:r>
            <a:r>
              <a:rPr lang="zh-TW" altLang="en-US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大有信心、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聖靈充滿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的人；</a:t>
            </a:r>
            <a:r>
              <a:rPr lang="en-US" altLang="zh-TW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3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TW" altLang="en-US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當時有稱 </a:t>
            </a:r>
            <a:r>
              <a:rPr lang="en-US" altLang="zh-TW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zh-TW" altLang="en-US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利百地拿</a:t>
            </a:r>
            <a:r>
              <a:rPr lang="en-US" altLang="zh-TW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zh-TW" altLang="en-US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會堂的幾個人，並有古利奈、亞歷山大、基利家、亞細亞各處會堂的幾個人，都起來和司提反辯論。</a:t>
            </a:r>
            <a:r>
              <a:rPr lang="en-US" altLang="zh-TW" sz="33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司提反是以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智慧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和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聖靈說話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眾人抵擋不住。</a:t>
            </a:r>
            <a:r>
              <a:rPr lang="en-US" altLang="zh-TW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3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7:55</a:t>
            </a:r>
            <a:r>
              <a:rPr lang="zh-TW" altLang="en-US" sz="33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司提反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被聖靈充滿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3CCFD-EE99-456E-AE94-FCADE3A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C705E-E490-4F20-8D0A-12F8D721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史提反是怎樣的人 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6:5, 10</a:t>
            </a:r>
            <a:r>
              <a:rPr lang="zh-TW" alt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及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7:55)</a:t>
            </a:r>
            <a:endParaRPr lang="en-AU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037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15B71-F939-40AB-8017-180646E7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spcBef>
                <a:spcPts val="1800"/>
              </a:spcBef>
              <a:buNone/>
              <a:tabLst>
                <a:tab pos="5645150" algn="l"/>
              </a:tabLst>
            </a:pP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司提反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乃是大有信心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 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6:5)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1800"/>
              </a:spcBef>
              <a:buNone/>
              <a:tabLst>
                <a:tab pos="5645150" algn="l"/>
              </a:tabLst>
            </a:pP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司提反是以智慧和聖靈說話，眾人抵擋不住。</a:t>
            </a: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6:10)</a:t>
            </a:r>
          </a:p>
          <a:p>
            <a:pPr marL="109728" indent="0" algn="just">
              <a:spcBef>
                <a:spcPts val="1800"/>
              </a:spcBef>
              <a:buNone/>
              <a:tabLst>
                <a:tab pos="5645150" algn="l"/>
              </a:tabLst>
            </a:pP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They could not stand up against the wisdom the Spirit gave him as he spoke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眾人抵擋不住司提反從聖靈而來的智慧和話語。</a:t>
            </a: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en-US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  <a:tabLst>
                <a:tab pos="5645150" algn="l"/>
              </a:tabLst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7:55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但司提反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被聖靈充滿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3CCFD-EE99-456E-AE94-FCADE3A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C705E-E490-4F20-8D0A-12F8D721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史提反是怎樣的人 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6:5, 10</a:t>
            </a:r>
            <a:r>
              <a:rPr lang="zh-TW" alt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及</a:t>
            </a:r>
            <a:r>
              <a:rPr lang="en-US" altLang="zh-TW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7:55)</a:t>
            </a:r>
            <a:endParaRPr lang="en-AU" sz="3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8CE73-C7A6-45DD-A8D7-FC0B8003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tabLst>
                <a:tab pos="5473700" algn="l"/>
              </a:tabLst>
            </a:pPr>
            <a:r>
              <a:rPr lang="zh-TW" altLang="en-US" sz="3200" dirty="0"/>
              <a:t>不要醉酒，酒能使人放蕩；乃要被聖靈充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滿。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弗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5:18)</a:t>
            </a:r>
          </a:p>
          <a:p>
            <a:pPr>
              <a:spcBef>
                <a:spcPts val="1800"/>
              </a:spcBef>
              <a:tabLst>
                <a:tab pos="54737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你們當順著聖靈而行，就不放縱肉體的情慾了。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加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5:16)</a:t>
            </a:r>
          </a:p>
          <a:p>
            <a:pPr>
              <a:spcBef>
                <a:spcPts val="1800"/>
              </a:spcBef>
              <a:tabLst>
                <a:tab pos="54737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不要消滅聖靈的感動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帖前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5:19)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69545-4745-4726-9D11-32C4CAE0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DA325-5FF4-46C7-B759-F32BB30F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什麼是聖靈充滿？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239398-EC77-4F01-B1EE-08009CD3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EA684-0A9B-488B-BF06-0D7C9461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5761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高聲宣講，讓世間此刻緊記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5400" dirty="0" err="1">
                <a:latin typeface="HanWangYenLight" pitchFamily="18" charset="-120"/>
                <a:ea typeface="HanWangYenLight" pitchFamily="18" charset="-120"/>
              </a:rPr>
              <a:t>神回來時候漸近</a:t>
            </a:r>
            <a:r>
              <a:rPr 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Let me proclaim with my voice to tell the world, </a:t>
            </a:r>
          </a:p>
          <a:p>
            <a:pPr algn="ctr"/>
            <a:r>
              <a:rPr lang="en-US" sz="3600" dirty="0"/>
              <a:t>that my God’s return is near.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神是永活全能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詞: 王冠聰《齊唱短歌第4集》香港基督徒音樂事工協會版權所有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5362122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58DED-81DA-47BF-9BE8-664F0CAD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02BC43-8008-4DC1-9028-9D0103D6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21" y="1105425"/>
            <a:ext cx="3955103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Nicolas Herman </a:t>
            </a:r>
            <a:b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(Brother Lawrence)</a:t>
            </a:r>
            <a:b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1605–1691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F614A-0E95-4B64-BA1F-DF909F4E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3" y="3844727"/>
            <a:ext cx="8563057" cy="2449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81D037-1CC0-42FD-AB45-1E5094A3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60648"/>
            <a:ext cx="3214408" cy="3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68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/>
              <a:t>完</a:t>
            </a:r>
            <a:endParaRPr lang="en-AU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92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385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上帝愛子親臨戰場，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贏取最高專榮，</a:t>
            </a:r>
            <a:br>
              <a:rPr lang="zh-TW" altLang="en-US" sz="5400" dirty="0"/>
            </a:br>
            <a:r>
              <a:rPr lang="en-AU" altLang="zh-TW" sz="4000" dirty="0">
                <a:ea typeface="HanWangYenLight" pitchFamily="18" charset="-120"/>
              </a:rPr>
              <a:t>The Son of God goes forth to war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A kingly crown to 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1914144081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血紅旌旗遠遠飄揚，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誰跟隨主腳蹤？</a:t>
            </a:r>
            <a:br>
              <a:rPr lang="zh-TW" altLang="en-US" sz="5400" dirty="0"/>
            </a:br>
            <a:r>
              <a:rPr lang="en-AU" altLang="zh-TW" sz="4000" dirty="0">
                <a:ea typeface="HanWangYenLight" pitchFamily="18" charset="-120"/>
              </a:rPr>
              <a:t>His blood red banner streams afar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Who follows in His train?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1648476362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誰能與主同飲苦杯，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不畏憂患苦痛，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Who best can drink His cup of woe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Triumphant over pain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4237371647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背負十相，忍受逼迫，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跟隨主不搖動？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Who patient bears His cross below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He follows in His 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2407527953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昔有聖徒不懼死亡，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為義殉道在先，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The martyr first, whose eagle eye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Could pierce beyond the grave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2882894576"/>
      </p:ext>
    </p:extLst>
  </p:cSld>
  <p:clrMapOvr>
    <a:masterClrMapping/>
  </p:clrMapOvr>
  <p:transition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舉目望天，見主榮面，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求主保守眷念；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Who saw his Master in the sky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And called on Him to save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2745837717"/>
      </p:ext>
    </p:extLst>
  </p:cSld>
  <p:clrMapOvr>
    <a:masterClrMapping/>
  </p:clrMapOvr>
  <p:transition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1568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他能為道捨命盡忠，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與主被害相同，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4000" dirty="0">
                <a:ea typeface="HanWangYenLight" pitchFamily="18" charset="-120"/>
              </a:rPr>
              <a:t>Like Him, with pardon on his tongue</a:t>
            </a:r>
          </a:p>
          <a:p>
            <a:pPr algn="ctr"/>
            <a:r>
              <a:rPr lang="en-AU" altLang="zh-TW" sz="4000" dirty="0">
                <a:ea typeface="HanWangYenLight" pitchFamily="18" charset="-120"/>
              </a:rPr>
              <a:t>In midst of moral pain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385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229200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效聖徒盡忠</a:t>
            </a:r>
          </a:p>
        </p:txBody>
      </p:sp>
    </p:spTree>
    <p:extLst>
      <p:ext uri="{BB962C8B-B14F-4D97-AF65-F5344CB8AC3E}">
        <p14:creationId xmlns:p14="http://schemas.microsoft.com/office/powerpoint/2010/main" val="440967539"/>
      </p:ext>
    </p:extLst>
  </p:cSld>
  <p:clrMapOvr>
    <a:masterClrMapping/>
  </p:clrMapOvr>
  <p:transition>
    <p:cut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10404</TotalTime>
  <Words>6267</Words>
  <Application>Microsoft Office PowerPoint</Application>
  <PresentationFormat>On-screen Show (4:3)</PresentationFormat>
  <Paragraphs>801</Paragraphs>
  <Slides>118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118</vt:i4>
      </vt:variant>
    </vt:vector>
  </HeadingPairs>
  <TitlesOfParts>
    <vt:vector size="134" baseType="lpstr">
      <vt:lpstr>HanWangYenHeavy</vt:lpstr>
      <vt:lpstr>HanWangYenLight</vt:lpstr>
      <vt:lpstr>Microsoft GothicNeo</vt:lpstr>
      <vt:lpstr>PMingLiU-ExtB</vt:lpstr>
      <vt:lpstr>Arial</vt:lpstr>
      <vt:lpstr>Calibri</vt:lpstr>
      <vt:lpstr>Corbel</vt:lpstr>
      <vt:lpstr>Lucida Sans Unicode</vt:lpstr>
      <vt:lpstr>Verdana</vt:lpstr>
      <vt:lpstr>Wingdings 2</vt:lpstr>
      <vt:lpstr>Wingdings 3</vt:lpstr>
      <vt:lpstr>Canto_wk245.sample</vt:lpstr>
      <vt:lpstr>Custom Design</vt:lpstr>
      <vt:lpstr>1_Canto_wk245.sample</vt:lpstr>
      <vt:lpstr>Basis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大逼迫來臨！ 使徒行傳六8-15, 7:1-2, 53-60</vt:lpstr>
      <vt:lpstr>使徒行傳 6:1-7</vt:lpstr>
      <vt:lpstr>史提反殉道 (徒6:8-10)</vt:lpstr>
      <vt:lpstr>史提反殉道</vt:lpstr>
      <vt:lpstr>史提反殉道</vt:lpstr>
      <vt:lpstr>史提反殉道 – 逼迫來臨</vt:lpstr>
      <vt:lpstr>史提反奇怪的反應 1</vt:lpstr>
      <vt:lpstr>史提反奇怪的反應 1</vt:lpstr>
      <vt:lpstr>史提反奇怪的反應 2</vt:lpstr>
      <vt:lpstr>史提反奇怪的反應 2</vt:lpstr>
      <vt:lpstr>Simon Wiesenthal (12/1908－9/2005） </vt:lpstr>
      <vt:lpstr>史提反是怎樣的人 (徒6:5, 10及7:55)</vt:lpstr>
      <vt:lpstr>史提反是怎樣的人 (徒6:5, 10及7:55)</vt:lpstr>
      <vt:lpstr>史提反是怎樣的人 (徒6:5, 10及7:55)</vt:lpstr>
      <vt:lpstr>什麼是聖靈充滿？</vt:lpstr>
      <vt:lpstr>PowerPoint Presentation</vt:lpstr>
      <vt:lpstr>Nicolas Herman  (Brother Lawrence) 1605–1691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2222</cp:revision>
  <dcterms:created xsi:type="dcterms:W3CDTF">2014-08-20T02:29:42Z</dcterms:created>
  <dcterms:modified xsi:type="dcterms:W3CDTF">2020-05-03T02:11:38Z</dcterms:modified>
</cp:coreProperties>
</file>