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3" r:id="rId3"/>
    <p:sldMasterId id="2147483692" r:id="rId4"/>
  </p:sldMasterIdLst>
  <p:notesMasterIdLst>
    <p:notesMasterId r:id="rId125"/>
  </p:notesMasterIdLst>
  <p:handoutMasterIdLst>
    <p:handoutMasterId r:id="rId126"/>
  </p:handoutMasterIdLst>
  <p:sldIdLst>
    <p:sldId id="841" r:id="rId5"/>
    <p:sldId id="458" r:id="rId6"/>
    <p:sldId id="260" r:id="rId7"/>
    <p:sldId id="265" r:id="rId8"/>
    <p:sldId id="328" r:id="rId9"/>
    <p:sldId id="3434" r:id="rId10"/>
    <p:sldId id="3435" r:id="rId11"/>
    <p:sldId id="3432" r:id="rId12"/>
    <p:sldId id="3436" r:id="rId13"/>
    <p:sldId id="3468" r:id="rId14"/>
    <p:sldId id="3469" r:id="rId15"/>
    <p:sldId id="3470" r:id="rId16"/>
    <p:sldId id="3471" r:id="rId17"/>
    <p:sldId id="3472" r:id="rId18"/>
    <p:sldId id="3473" r:id="rId19"/>
    <p:sldId id="3484" r:id="rId20"/>
    <p:sldId id="3433" r:id="rId21"/>
    <p:sldId id="3440" r:id="rId22"/>
    <p:sldId id="3446" r:id="rId23"/>
    <p:sldId id="3448" r:id="rId24"/>
    <p:sldId id="3439" r:id="rId25"/>
    <p:sldId id="3441" r:id="rId26"/>
    <p:sldId id="3442" r:id="rId27"/>
    <p:sldId id="3447" r:id="rId28"/>
    <p:sldId id="3438" r:id="rId29"/>
    <p:sldId id="3443" r:id="rId30"/>
    <p:sldId id="3445" r:id="rId31"/>
    <p:sldId id="3444" r:id="rId32"/>
    <p:sldId id="3485" r:id="rId33"/>
    <p:sldId id="3437" r:id="rId34"/>
    <p:sldId id="3456" r:id="rId35"/>
    <p:sldId id="3455" r:id="rId36"/>
    <p:sldId id="3454" r:id="rId37"/>
    <p:sldId id="3453" r:id="rId38"/>
    <p:sldId id="3452" r:id="rId39"/>
    <p:sldId id="3457" r:id="rId40"/>
    <p:sldId id="3459" r:id="rId41"/>
    <p:sldId id="3458" r:id="rId42"/>
    <p:sldId id="389" r:id="rId43"/>
    <p:sldId id="1788" r:id="rId44"/>
    <p:sldId id="3460" r:id="rId45"/>
    <p:sldId id="3462" r:id="rId46"/>
    <p:sldId id="3464" r:id="rId47"/>
    <p:sldId id="3461" r:id="rId48"/>
    <p:sldId id="3463" r:id="rId49"/>
    <p:sldId id="3465" r:id="rId50"/>
    <p:sldId id="1703" r:id="rId51"/>
    <p:sldId id="2972" r:id="rId52"/>
    <p:sldId id="1704" r:id="rId53"/>
    <p:sldId id="1705" r:id="rId54"/>
    <p:sldId id="1706" r:id="rId55"/>
    <p:sldId id="1707" r:id="rId56"/>
    <p:sldId id="1708" r:id="rId57"/>
    <p:sldId id="1709" r:id="rId58"/>
    <p:sldId id="1710" r:id="rId59"/>
    <p:sldId id="1711" r:id="rId60"/>
    <p:sldId id="1712" r:id="rId61"/>
    <p:sldId id="1713" r:id="rId62"/>
    <p:sldId id="1714" r:id="rId63"/>
    <p:sldId id="1715" r:id="rId64"/>
    <p:sldId id="1716" r:id="rId65"/>
    <p:sldId id="1717" r:id="rId66"/>
    <p:sldId id="1718" r:id="rId67"/>
    <p:sldId id="1719" r:id="rId68"/>
    <p:sldId id="1720" r:id="rId69"/>
    <p:sldId id="3450" r:id="rId70"/>
    <p:sldId id="3451" r:id="rId71"/>
    <p:sldId id="2505" r:id="rId72"/>
    <p:sldId id="3466" r:id="rId73"/>
    <p:sldId id="3467" r:id="rId74"/>
    <p:sldId id="334" r:id="rId75"/>
    <p:sldId id="3199" r:id="rId76"/>
    <p:sldId id="3425" r:id="rId77"/>
    <p:sldId id="3426" r:id="rId78"/>
    <p:sldId id="3427" r:id="rId79"/>
    <p:sldId id="3428" r:id="rId80"/>
    <p:sldId id="3429" r:id="rId81"/>
    <p:sldId id="3430" r:id="rId82"/>
    <p:sldId id="336" r:id="rId83"/>
    <p:sldId id="287" r:id="rId84"/>
    <p:sldId id="349" r:id="rId85"/>
    <p:sldId id="350" r:id="rId86"/>
    <p:sldId id="351" r:id="rId87"/>
    <p:sldId id="357" r:id="rId88"/>
    <p:sldId id="352" r:id="rId89"/>
    <p:sldId id="356" r:id="rId90"/>
    <p:sldId id="353" r:id="rId91"/>
    <p:sldId id="354" r:id="rId92"/>
    <p:sldId id="358" r:id="rId93"/>
    <p:sldId id="360" r:id="rId94"/>
    <p:sldId id="355" r:id="rId95"/>
    <p:sldId id="359" r:id="rId96"/>
    <p:sldId id="3487" r:id="rId97"/>
    <p:sldId id="1870" r:id="rId98"/>
    <p:sldId id="3390" r:id="rId99"/>
    <p:sldId id="3392" r:id="rId100"/>
    <p:sldId id="3391" r:id="rId101"/>
    <p:sldId id="3393" r:id="rId102"/>
    <p:sldId id="3474" r:id="rId103"/>
    <p:sldId id="3475" r:id="rId104"/>
    <p:sldId id="3476" r:id="rId105"/>
    <p:sldId id="3477" r:id="rId106"/>
    <p:sldId id="339" r:id="rId107"/>
    <p:sldId id="340" r:id="rId108"/>
    <p:sldId id="3486" r:id="rId109"/>
    <p:sldId id="1875" r:id="rId110"/>
    <p:sldId id="3416" r:id="rId111"/>
    <p:sldId id="3417" r:id="rId112"/>
    <p:sldId id="3404" r:id="rId113"/>
    <p:sldId id="3418" r:id="rId114"/>
    <p:sldId id="3415" r:id="rId115"/>
    <p:sldId id="3414" r:id="rId116"/>
    <p:sldId id="3478" r:id="rId117"/>
    <p:sldId id="3479" r:id="rId118"/>
    <p:sldId id="3480" r:id="rId119"/>
    <p:sldId id="3481" r:id="rId120"/>
    <p:sldId id="3482" r:id="rId121"/>
    <p:sldId id="3483" r:id="rId122"/>
    <p:sldId id="342" r:id="rId123"/>
    <p:sldId id="3449"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35" autoAdjust="0"/>
    <p:restoredTop sz="94206" autoAdjust="0"/>
  </p:normalViewPr>
  <p:slideViewPr>
    <p:cSldViewPr>
      <p:cViewPr varScale="1">
        <p:scale>
          <a:sx n="72" d="100"/>
          <a:sy n="72" d="100"/>
        </p:scale>
        <p:origin x="10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5/10/2020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5/10/2020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2</a:t>
            </a:fld>
            <a:endParaRPr lang="en-AU"/>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07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18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85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73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30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94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45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49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059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76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8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69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62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95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79</a:t>
            </a:fld>
            <a:endParaRPr lang="en-AU" dirty="0"/>
          </a:p>
        </p:txBody>
      </p:sp>
    </p:spTree>
    <p:extLst>
      <p:ext uri="{BB962C8B-B14F-4D97-AF65-F5344CB8AC3E}">
        <p14:creationId xmlns:p14="http://schemas.microsoft.com/office/powerpoint/2010/main" val="247624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55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90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74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4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25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876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00390215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476672"/>
            <a:ext cx="1187624" cy="5001369"/>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詩歌</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祈禱</a:t>
            </a:r>
            <a:endParaRPr lang="en-AU" altLang="zh-TW" sz="22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200" b="1" kern="1200" dirty="0">
                <a:solidFill>
                  <a:schemeClr val="accent1">
                    <a:lumMod val="50000"/>
                  </a:schemeClr>
                </a:solidFill>
                <a:latin typeface="HanWangYenLight" pitchFamily="18" charset="-120"/>
                <a:ea typeface="HanWangYenLight" pitchFamily="18" charset="-120"/>
                <a:cs typeface="+mn-cs"/>
              </a:rPr>
              <a:t>金句</a:t>
            </a:r>
            <a:endParaRPr lang="en-AU" altLang="zh-TW" sz="22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讀經</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信息</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奉獻</a:t>
            </a:r>
            <a:endParaRPr lang="en-AU"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歡迎</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報告</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回應</a:t>
            </a:r>
            <a:endParaRPr lang="en-US"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8384043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a:solidFill>
            <a:schemeClr val="accent4">
              <a:lumMod val="40000"/>
              <a:lumOff val="60000"/>
            </a:schemeClr>
          </a:solidFill>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816977"/>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詩歌</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祈禱</a:t>
            </a:r>
            <a:endParaRPr lang="en-US" altLang="zh-TW" sz="24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lang="zh-TW" altLang="en-US" sz="2400" b="1" dirty="0">
                <a:solidFill>
                  <a:schemeClr val="accent1">
                    <a:lumMod val="50000"/>
                  </a:schemeClr>
                </a:solidFill>
                <a:latin typeface="HanWangYenLight" pitchFamily="18" charset="-120"/>
                <a:ea typeface="HanWangYenLight" pitchFamily="18" charset="-120"/>
              </a:rPr>
              <a:t>獻詩</a:t>
            </a:r>
            <a:endParaRPr lang="en-AU" altLang="zh-TW" sz="24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金句</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讀經</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信息</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奉獻</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歡迎</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報告</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回應</a:t>
            </a:r>
            <a:endParaRPr lang="en-US"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15328226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a:solidFill>
                  <a:srgbClr val="FF0000"/>
                </a:solidFill>
                <a:latin typeface="Calibri" pitchFamily="34" charset="0"/>
              </a:rPr>
              <a:t> </a:t>
            </a:r>
            <a:endParaRPr lang="zh-TW" altLang="en-US" dirty="0">
              <a:solidFill>
                <a:srgbClr val="FF0000"/>
              </a:solidFill>
              <a:latin typeface="Calibri" pitchFamily="34" charset="0"/>
            </a:endParaRPr>
          </a:p>
        </p:txBody>
      </p:sp>
      <p:sp>
        <p:nvSpPr>
          <p:cNvPr id="14" name="Slide Number Placeholder 5"/>
          <p:cNvSpPr>
            <a:spLocks noGrp="1"/>
          </p:cNvSpPr>
          <p:nvPr>
            <p:ph type="sldNum" sz="quarter" idx="12"/>
          </p:nvPr>
        </p:nvSpPr>
        <p:spPr>
          <a:xfrm>
            <a:off x="539552" y="6093296"/>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0" y="-185249"/>
            <a:ext cx="1187624" cy="6555641"/>
          </a:xfrm>
          <a:prstGeom prst="rect">
            <a:avLst/>
          </a:prstGeom>
          <a:noFill/>
          <a:ln w="9525">
            <a:noFill/>
            <a:miter lim="800000"/>
            <a:headEnd/>
            <a:tailEnd/>
          </a:ln>
        </p:spPr>
        <p:txBody>
          <a:bodyPr wrap="square">
            <a:spAutoFit/>
          </a:bodyPr>
          <a:lstStyle/>
          <a:p>
            <a:pPr>
              <a:lnSpc>
                <a:spcPct val="1500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默禱</a:t>
            </a:r>
          </a:p>
          <a:p>
            <a:pPr>
              <a:lnSpc>
                <a:spcPct val="1500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宣召</a:t>
            </a:r>
          </a:p>
          <a:p>
            <a:pPr>
              <a:lnSpc>
                <a:spcPct val="150000"/>
              </a:lnSpc>
              <a:buClr>
                <a:srgbClr val="000000"/>
              </a:buClr>
              <a:buSzPct val="100000"/>
              <a:defRPr/>
            </a:pPr>
            <a:r>
              <a:rPr lang="zh-TW" altLang="en-US" sz="2000" b="1" dirty="0">
                <a:solidFill>
                  <a:schemeClr val="accent1">
                    <a:lumMod val="50000"/>
                  </a:schemeClr>
                </a:solidFill>
                <a:latin typeface="HanWangYenLight" pitchFamily="18" charset="-120"/>
                <a:ea typeface="HanWangYenLight" pitchFamily="18" charset="-120"/>
              </a:rPr>
              <a:t>詩歌</a:t>
            </a:r>
            <a:endParaRPr lang="en-US" altLang="en-US" sz="2000" b="1" dirty="0">
              <a:solidFill>
                <a:schemeClr val="accent1">
                  <a:lumMod val="50000"/>
                </a:schemeClr>
              </a:solidFill>
              <a:latin typeface="HanWangYenLight" pitchFamily="18" charset="-120"/>
              <a:ea typeface="HanWangYenLight" pitchFamily="18" charset="-120"/>
            </a:endParaRPr>
          </a:p>
          <a:p>
            <a:pPr>
              <a:lnSpc>
                <a:spcPct val="150000"/>
              </a:lnSpc>
              <a:buClr>
                <a:srgbClr val="000000"/>
              </a:buClr>
              <a:buSzPct val="100000"/>
              <a:defRPr/>
            </a:pPr>
            <a:r>
              <a:rPr lang="zh-TW" altLang="en-US" sz="2000" b="1" dirty="0">
                <a:solidFill>
                  <a:schemeClr val="accent1">
                    <a:lumMod val="50000"/>
                  </a:schemeClr>
                </a:solidFill>
                <a:latin typeface="HanWangYenLight" pitchFamily="18" charset="-120"/>
                <a:ea typeface="HanWangYenLight" pitchFamily="18" charset="-120"/>
              </a:rPr>
              <a:t>祈禱</a:t>
            </a:r>
            <a:endParaRPr lang="en-AU" altLang="zh-TW" sz="20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ct val="150000"/>
              </a:lnSpc>
              <a:spcBef>
                <a:spcPts val="0"/>
              </a:spcBef>
              <a:spcAft>
                <a:spcPts val="0"/>
              </a:spcAft>
              <a:buClr>
                <a:srgbClr val="000000"/>
              </a:buClr>
              <a:buSzPct val="100000"/>
              <a:buFontTx/>
              <a:buNone/>
              <a:tabLst/>
              <a:defRPr/>
            </a:pPr>
            <a:r>
              <a:rPr lang="zh-TW" altLang="en-US" sz="2000" b="1" dirty="0">
                <a:solidFill>
                  <a:schemeClr val="accent1">
                    <a:lumMod val="50000"/>
                  </a:schemeClr>
                </a:solidFill>
                <a:latin typeface="HanWangYenLight" pitchFamily="18" charset="-120"/>
                <a:ea typeface="HanWangYenLight" pitchFamily="18" charset="-120"/>
              </a:rPr>
              <a:t>獻詩</a:t>
            </a:r>
            <a:endParaRPr lang="en-AU" altLang="zh-TW" sz="2000" b="1" dirty="0">
              <a:solidFill>
                <a:schemeClr val="accent1">
                  <a:lumMod val="50000"/>
                </a:schemeClr>
              </a:solidFill>
              <a:latin typeface="HanWangYenLight" pitchFamily="18" charset="-120"/>
              <a:ea typeface="HanWangYenLight" pitchFamily="18" charset="-120"/>
            </a:endParaRPr>
          </a:p>
          <a:p>
            <a:pPr>
              <a:lnSpc>
                <a:spcPct val="150000"/>
              </a:lnSpc>
              <a:defRPr/>
            </a:pPr>
            <a:r>
              <a:rPr lang="zh-TW" altLang="en-US" sz="2000" b="1" dirty="0">
                <a:solidFill>
                  <a:schemeClr val="accent1">
                    <a:lumMod val="50000"/>
                  </a:schemeClr>
                </a:solidFill>
                <a:latin typeface="HanWangYenLight" pitchFamily="18" charset="-120"/>
                <a:ea typeface="HanWangYenLight" pitchFamily="18" charset="-120"/>
              </a:rPr>
              <a:t>聖餐</a:t>
            </a:r>
            <a:endParaRPr lang="en-AU" altLang="zh-TW" sz="20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50000"/>
              </a:lnSpc>
              <a:spcBef>
                <a:spcPts val="0"/>
              </a:spcBef>
              <a:spcAft>
                <a:spcPts val="0"/>
              </a:spcAft>
              <a:buClr>
                <a:srgbClr val="000000"/>
              </a:buClr>
              <a:buSzPct val="100000"/>
              <a:buFontTx/>
              <a:buNone/>
              <a:tabLst/>
              <a:defRPr/>
            </a:pPr>
            <a:r>
              <a:rPr lang="ja-JP" altLang="en-US" sz="2000" b="1" kern="1200" dirty="0">
                <a:solidFill>
                  <a:schemeClr val="accent1">
                    <a:lumMod val="50000"/>
                  </a:schemeClr>
                </a:solidFill>
                <a:latin typeface="HanWangYenLight" pitchFamily="18" charset="-120"/>
                <a:ea typeface="HanWangYenLight" pitchFamily="18" charset="-120"/>
                <a:cs typeface="+mn-cs"/>
              </a:rPr>
              <a:t>金句</a:t>
            </a:r>
            <a:endParaRPr lang="en-US" altLang="ja-JP" sz="2000" b="1" kern="1200" dirty="0">
              <a:solidFill>
                <a:schemeClr val="accent1">
                  <a:lumMod val="50000"/>
                </a:schemeClr>
              </a:solidFill>
              <a:latin typeface="HanWangYenLight" pitchFamily="18" charset="-120"/>
              <a:ea typeface="HanWangYenLight" pitchFamily="18" charset="-120"/>
              <a:cs typeface="+mn-cs"/>
            </a:endParaRPr>
          </a:p>
          <a:p>
            <a:pPr>
              <a:lnSpc>
                <a:spcPct val="1500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讀經</a:t>
            </a:r>
            <a:endParaRPr lang="en-US" altLang="en-US" sz="2000" b="1" dirty="0">
              <a:solidFill>
                <a:schemeClr val="accent1">
                  <a:lumMod val="50000"/>
                </a:schemeClr>
              </a:solidFill>
              <a:latin typeface="HanWangYenLight" pitchFamily="18" charset="-120"/>
              <a:ea typeface="HanWangYenLight" pitchFamily="18" charset="-120"/>
            </a:endParaRPr>
          </a:p>
          <a:p>
            <a:pPr>
              <a:lnSpc>
                <a:spcPct val="1500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信息</a:t>
            </a:r>
            <a:endParaRPr lang="en-US" altLang="en-US" sz="2000" b="1" dirty="0">
              <a:solidFill>
                <a:schemeClr val="accent1">
                  <a:lumMod val="50000"/>
                </a:schemeClr>
              </a:solidFill>
              <a:latin typeface="HanWangYenLight" pitchFamily="18" charset="-120"/>
              <a:ea typeface="HanWangYenLight" pitchFamily="18" charset="-120"/>
            </a:endParaRPr>
          </a:p>
          <a:p>
            <a:pPr>
              <a:lnSpc>
                <a:spcPct val="150000"/>
              </a:lnSpc>
              <a:buClr>
                <a:srgbClr val="000000"/>
              </a:buClr>
              <a:buSzPct val="100000"/>
              <a:defRPr/>
            </a:pPr>
            <a:r>
              <a:rPr lang="zh-TW" altLang="en-US" sz="2000" b="1" dirty="0">
                <a:solidFill>
                  <a:schemeClr val="accent1">
                    <a:lumMod val="50000"/>
                  </a:schemeClr>
                </a:solidFill>
                <a:latin typeface="HanWangYenLight" pitchFamily="18" charset="-120"/>
                <a:ea typeface="HanWangYenLight" pitchFamily="18" charset="-120"/>
              </a:rPr>
              <a:t>奉獻</a:t>
            </a:r>
            <a:endParaRPr lang="en-US" altLang="zh-TW" sz="2000" b="1" dirty="0">
              <a:solidFill>
                <a:schemeClr val="accent1">
                  <a:lumMod val="50000"/>
                </a:schemeClr>
              </a:solidFill>
              <a:latin typeface="HanWangYenLight" pitchFamily="18" charset="-120"/>
              <a:ea typeface="HanWangYenLight" pitchFamily="18" charset="-120"/>
              <a:cs typeface="Arial" pitchFamily="34" charset="0"/>
            </a:endParaRPr>
          </a:p>
          <a:p>
            <a:pPr>
              <a:lnSpc>
                <a:spcPct val="1500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歡迎</a:t>
            </a:r>
            <a:endParaRPr lang="en-US" altLang="en-US" sz="2000" b="1" dirty="0">
              <a:solidFill>
                <a:schemeClr val="accent1">
                  <a:lumMod val="50000"/>
                </a:schemeClr>
              </a:solidFill>
              <a:latin typeface="HanWangYenLight" pitchFamily="18" charset="-120"/>
              <a:ea typeface="HanWangYenLight" pitchFamily="18" charset="-120"/>
            </a:endParaRPr>
          </a:p>
          <a:p>
            <a:pPr>
              <a:lnSpc>
                <a:spcPct val="1500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報告</a:t>
            </a:r>
            <a:endParaRPr lang="en-US" altLang="en-US" sz="2000" b="1" dirty="0">
              <a:solidFill>
                <a:schemeClr val="accent1">
                  <a:lumMod val="50000"/>
                </a:schemeClr>
              </a:solidFill>
              <a:latin typeface="HanWangYenLight" pitchFamily="18" charset="-120"/>
              <a:ea typeface="HanWangYenLight" pitchFamily="18" charset="-120"/>
            </a:endParaRPr>
          </a:p>
          <a:p>
            <a:pPr>
              <a:lnSpc>
                <a:spcPct val="150000"/>
              </a:lnSpc>
              <a:buClr>
                <a:srgbClr val="000000"/>
              </a:buClr>
              <a:buSzPct val="100000"/>
              <a:defRPr/>
            </a:pPr>
            <a:r>
              <a:rPr lang="en-US" altLang="en-US" sz="2000" b="1" dirty="0" err="1">
                <a:solidFill>
                  <a:schemeClr val="accent1">
                    <a:lumMod val="50000"/>
                  </a:schemeClr>
                </a:solidFill>
                <a:latin typeface="HanWangYenLight" pitchFamily="18" charset="-120"/>
                <a:ea typeface="HanWangYenLight" pitchFamily="18" charset="-120"/>
              </a:rPr>
              <a:t>回應</a:t>
            </a:r>
            <a:endParaRPr lang="en-US" altLang="zh-TW" sz="2000" b="1" dirty="0">
              <a:solidFill>
                <a:schemeClr val="accent1">
                  <a:lumMod val="50000"/>
                </a:schemeClr>
              </a:solidFill>
              <a:latin typeface="HanWangYenLight" pitchFamily="18" charset="-120"/>
              <a:ea typeface="HanWangYenLight" pitchFamily="18" charset="-120"/>
            </a:endParaRPr>
          </a:p>
          <a:p>
            <a:pPr>
              <a:lnSpc>
                <a:spcPct val="150000"/>
              </a:lnSpc>
              <a:buClr>
                <a:srgbClr val="000000"/>
              </a:buClr>
              <a:buSzPct val="100000"/>
              <a:defRPr/>
            </a:pPr>
            <a:r>
              <a:rPr lang="en-US" altLang="en-US" sz="20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2688"/>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83853127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5/10/2020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134588565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04708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137778513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8371B5-C4C6-4A04-9E8E-66AD731D1E04}" type="datetime1">
              <a:rPr lang="en-AU" smtClean="0"/>
              <a:pPr/>
              <a:t>10/05/2020</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447282-FEDF-4F11-BD09-F72BE7A5D4F8}" type="slidenum">
              <a:rPr lang="en-AU" smtClean="0"/>
              <a:pPr/>
              <a:t>‹#›</a:t>
            </a:fld>
            <a:endParaRPr lang="en-AU"/>
          </a:p>
        </p:txBody>
      </p:sp>
    </p:spTree>
    <p:extLst>
      <p:ext uri="{BB962C8B-B14F-4D97-AF65-F5344CB8AC3E}">
        <p14:creationId xmlns:p14="http://schemas.microsoft.com/office/powerpoint/2010/main" val="386901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FC9520-0933-4B42-BF8A-B1CA80D6CC28}" type="datetime1">
              <a:rPr lang="en-AU" smtClean="0"/>
              <a:pPr/>
              <a:t>10/05/2020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11568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AF70C8-A8F0-4879-843E-8AAC2652C50A}" type="datetime1">
              <a:rPr lang="en-AU" smtClean="0"/>
              <a:pPr/>
              <a:t>10/05/2020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36957246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FF907A-8C72-4678-8CE6-98044DE37C4D}" type="datetime1">
              <a:rPr lang="en-AU" smtClean="0"/>
              <a:pPr/>
              <a:t>10/05/2020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5148535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3E9C25-72C7-44A4-ADFD-2E9F00BF944B}" type="datetime1">
              <a:rPr lang="en-AU" smtClean="0"/>
              <a:pPr/>
              <a:t>10/05/2020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67736031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B9E8FB-2FDE-4229-BE97-A01C9F52CEC7}" type="datetime1">
              <a:rPr lang="en-AU" smtClean="0"/>
              <a:pPr/>
              <a:t>10/05/2020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447282-FEDF-4F11-BD09-F72BE7A5D4F8}" type="slidenum">
              <a:rPr lang="en-AU" smtClean="0"/>
              <a:pPr/>
              <a:t>‹#›</a:t>
            </a:fld>
            <a:endParaRPr lang="en-AU"/>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9044700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5/10/2020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EDBAB-EFEB-41FD-8D3B-9FE2C59D489A}" type="datetime1">
              <a:rPr lang="en-AU" smtClean="0"/>
              <a:pPr/>
              <a:t>10/05/2020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481541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9687B73-BD2F-4E48-97B7-9782436E6110}" type="datetime1">
              <a:rPr lang="en-AU" smtClean="0"/>
              <a:pPr/>
              <a:t>10/05/2020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3501079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88D8F5-8D8F-4EB2-8CF2-1FC8B5745E97}" type="datetime1">
              <a:rPr lang="en-AU" smtClean="0"/>
              <a:pPr/>
              <a:t>10/05/2020</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447282-FEDF-4F11-BD09-F72BE7A5D4F8}"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10502994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6703FF-FDF0-46CC-A4AB-5708AF83C45A}" type="datetime1">
              <a:rPr lang="en-AU" smtClean="0"/>
              <a:pPr/>
              <a:t>10/05/2020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143572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FC98D8-1598-4200-8BDB-1F4D1F42E536}" type="datetime1">
              <a:rPr lang="en-AU" smtClean="0"/>
              <a:pPr/>
              <a:t>10/05/2020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81329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A6D4B2-1A6D-4F1B-A183-4C8E0DE226E8}" type="datetimeFigureOut">
              <a:rPr lang="en-AU" smtClean="0"/>
              <a:t>10/05/2020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A053BD-1285-4811-B085-7F06DE479738}" type="slidenum">
              <a:rPr lang="en-AU" smtClean="0"/>
              <a:t>‹#›</a:t>
            </a:fld>
            <a:endParaRPr lang="en-AU"/>
          </a:p>
        </p:txBody>
      </p:sp>
    </p:spTree>
    <p:extLst>
      <p:ext uri="{BB962C8B-B14F-4D97-AF65-F5344CB8AC3E}">
        <p14:creationId xmlns:p14="http://schemas.microsoft.com/office/powerpoint/2010/main" val="401222626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75" r:id="rId4"/>
    <p:sldLayoutId id="214748369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8102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8842E6-30BF-45CF-8D16-FE9939D4465D}" type="datetime1">
              <a:rPr lang="en-AU" smtClean="0"/>
              <a:pPr/>
              <a:t>10/05/2020</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447282-FEDF-4F11-BD09-F72BE7A5D4F8}" type="slidenum">
              <a:rPr lang="en-AU" smtClean="0"/>
              <a:pPr/>
              <a:t>‹#›</a:t>
            </a:fld>
            <a:endParaRPr lang="en-AU"/>
          </a:p>
        </p:txBody>
      </p:sp>
    </p:spTree>
    <p:extLst>
      <p:ext uri="{BB962C8B-B14F-4D97-AF65-F5344CB8AC3E}">
        <p14:creationId xmlns:p14="http://schemas.microsoft.com/office/powerpoint/2010/main" val="527147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00.png"/><Relationship Id="rId4" Type="http://schemas.openxmlformats.org/officeDocument/2006/relationships/slide" Target="slide9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00.png"/><Relationship Id="rId4" Type="http://schemas.openxmlformats.org/officeDocument/2006/relationships/slide" Target="slide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奇妙恩典 奇妙作為</a:t>
            </a:r>
          </a:p>
          <a:p>
            <a:pPr algn="ctr"/>
            <a:r>
              <a:rPr lang="zh-TW" altLang="en-US" sz="5400" dirty="0">
                <a:solidFill>
                  <a:prstClr val="black"/>
                </a:solidFill>
                <a:latin typeface="HanWangYenLight" pitchFamily="18" charset="-120"/>
                <a:ea typeface="HanWangYenLight" pitchFamily="18" charset="-120"/>
              </a:rPr>
              <a:t>唯有祢 唯有祢 掌管一切</a:t>
            </a:r>
          </a:p>
          <a:p>
            <a:pPr algn="ctr"/>
            <a:r>
              <a:rPr lang="en-US" sz="3600" dirty="0">
                <a:solidFill>
                  <a:prstClr val="black"/>
                </a:solidFill>
                <a:latin typeface="Calibri"/>
              </a:rPr>
              <a:t>Amazing Grace, amazing </a:t>
            </a:r>
            <a:r>
              <a:rPr lang="en-US" sz="3600" dirty="0" err="1">
                <a:solidFill>
                  <a:prstClr val="black"/>
                </a:solidFill>
                <a:latin typeface="Calibri"/>
              </a:rPr>
              <a:t>Saviour</a:t>
            </a:r>
            <a:endParaRPr lang="en-US" sz="3600" dirty="0">
              <a:solidFill>
                <a:prstClr val="black"/>
              </a:solidFill>
              <a:latin typeface="Calibri"/>
            </a:endParaRPr>
          </a:p>
          <a:p>
            <a:pPr algn="ctr"/>
            <a:r>
              <a:rPr lang="en-US" sz="3600" dirty="0">
                <a:solidFill>
                  <a:prstClr val="black"/>
                </a:solidFill>
                <a:latin typeface="Calibri"/>
              </a:rPr>
              <a:t>Only You, only You’re the one I live for.</a:t>
            </a:r>
          </a:p>
          <a:p>
            <a:pPr algn="ctr"/>
            <a:r>
              <a:rPr lang="zh-TW" altLang="en-US" sz="3600" dirty="0">
                <a:solidFill>
                  <a:srgbClr val="0000FF"/>
                </a:solidFill>
              </a:rPr>
              <a:t>奇妙君王 奇妙作為</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24599006"/>
      </p:ext>
    </p:extLst>
  </p:cSld>
  <p:clrMapOvr>
    <a:masterClrMapping/>
  </p:clrMapOvr>
  <p:transition>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091639"/>
            <a:ext cx="9144000" cy="3600986"/>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我的燈需要油，求主常賜下，使我燈發光到主作王。</a:t>
            </a:r>
            <a:br>
              <a:rPr kumimoji="0" lang="zh-TW" altLang="en-US" sz="5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r>
              <a:rPr lang="en-US" sz="4000" dirty="0">
                <a:solidFill>
                  <a:prstClr val="black"/>
                </a:solidFill>
                <a:latin typeface="Calibri"/>
                <a:ea typeface="HanWangYenLight" pitchFamily="18" charset="-120"/>
              </a:rPr>
              <a:t>Give me oil in my lamp to keep me burning.</a:t>
            </a:r>
            <a:br>
              <a:rPr lang="en-US" sz="4000" dirty="0">
                <a:solidFill>
                  <a:prstClr val="black"/>
                </a:solidFill>
                <a:latin typeface="Calibri"/>
                <a:ea typeface="HanWangYenLight" pitchFamily="18" charset="-120"/>
              </a:rPr>
            </a:br>
            <a:r>
              <a:rPr lang="en-US" sz="4000" dirty="0">
                <a:solidFill>
                  <a:prstClr val="black"/>
                </a:solidFill>
                <a:latin typeface="Calibri"/>
                <a:ea typeface="HanWangYenLight" pitchFamily="18" charset="-120"/>
              </a:rPr>
              <a:t>Keeping burning till the break of day.</a:t>
            </a:r>
          </a:p>
          <a:p>
            <a:pPr lvl="0" algn="ctr"/>
            <a:r>
              <a:rPr lang="zh-TW" altLang="en-US" sz="4000" dirty="0">
                <a:solidFill>
                  <a:srgbClr val="0000FF"/>
                </a:solidFill>
                <a:ea typeface="HanWangYenLight" pitchFamily="18" charset="-120"/>
              </a:rPr>
              <a:t>唱和撒那，唱和撒那</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707886"/>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p:txBody>
      </p:sp>
    </p:spTree>
    <p:extLst>
      <p:ext uri="{BB962C8B-B14F-4D97-AF65-F5344CB8AC3E}">
        <p14:creationId xmlns:p14="http://schemas.microsoft.com/office/powerpoint/2010/main" val="1369377214"/>
      </p:ext>
    </p:extLst>
  </p:cSld>
  <p:clrMapOvr>
    <a:masterClrMapping/>
  </p:clrMapOvr>
  <p:transition>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915685"/>
            <a:ext cx="9144000" cy="3600986"/>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唱和撒那，唱和撒那，</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唱和撒那，賀萬王之王！</a:t>
            </a:r>
            <a:br>
              <a:rPr kumimoji="0" lang="zh-TW" altLang="en-US" sz="5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r>
              <a:rPr lang="en-AU" sz="4000" dirty="0">
                <a:solidFill>
                  <a:prstClr val="black"/>
                </a:solidFill>
                <a:latin typeface="Calibri"/>
                <a:ea typeface="HanWangYenLight" pitchFamily="18" charset="-120"/>
              </a:rPr>
              <a:t>Sing Hosanna, Sing Hosanna,</a:t>
            </a:r>
            <a:br>
              <a:rPr lang="en-AU" sz="4000" dirty="0">
                <a:solidFill>
                  <a:prstClr val="black"/>
                </a:solidFill>
                <a:latin typeface="Calibri"/>
                <a:ea typeface="HanWangYenLight" pitchFamily="18" charset="-120"/>
              </a:rPr>
            </a:br>
            <a:r>
              <a:rPr lang="en-AU" sz="4000" dirty="0">
                <a:solidFill>
                  <a:prstClr val="black"/>
                </a:solidFill>
                <a:latin typeface="Calibri"/>
                <a:ea typeface="HanWangYenLight" pitchFamily="18" charset="-120"/>
              </a:rPr>
              <a:t>Sing Hosanna to the King of kings!</a:t>
            </a:r>
          </a:p>
          <a:p>
            <a:pPr lvl="0" algn="ctr"/>
            <a:r>
              <a:rPr lang="zh-TW" altLang="en-US" sz="4000" dirty="0">
                <a:solidFill>
                  <a:srgbClr val="0000FF"/>
                </a:solidFill>
                <a:ea typeface="HanWangYenLight" pitchFamily="18" charset="-120"/>
              </a:rPr>
              <a:t>唱和撒那，唱和撒那</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707886"/>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p:txBody>
      </p:sp>
    </p:spTree>
    <p:extLst>
      <p:ext uri="{BB962C8B-B14F-4D97-AF65-F5344CB8AC3E}">
        <p14:creationId xmlns:p14="http://schemas.microsoft.com/office/powerpoint/2010/main" val="3214305188"/>
      </p:ext>
    </p:extLst>
  </p:cSld>
  <p:clrMapOvr>
    <a:masterClrMapping/>
  </p:clrMapOvr>
  <p:transition>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915685"/>
            <a:ext cx="9144000" cy="2985433"/>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唱和撒那，唱和撒那，</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唱和撒那賀我王！</a:t>
            </a:r>
            <a:br>
              <a:rPr kumimoji="0" lang="zh-TW" altLang="en-US" sz="5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r>
              <a:rPr lang="en-AU" sz="4000" dirty="0">
                <a:solidFill>
                  <a:prstClr val="black"/>
                </a:solidFill>
                <a:latin typeface="Calibri"/>
                <a:ea typeface="HanWangYenLight" pitchFamily="18" charset="-120"/>
              </a:rPr>
              <a:t>Sing Hosanna, Sing Hosanna,</a:t>
            </a:r>
            <a:br>
              <a:rPr lang="en-AU" sz="4000" dirty="0">
                <a:solidFill>
                  <a:prstClr val="black"/>
                </a:solidFill>
                <a:latin typeface="Calibri"/>
                <a:ea typeface="HanWangYenLight" pitchFamily="18" charset="-120"/>
              </a:rPr>
            </a:br>
            <a:r>
              <a:rPr lang="en-AU" sz="4000" dirty="0">
                <a:solidFill>
                  <a:prstClr val="black"/>
                </a:solidFill>
                <a:latin typeface="Calibri"/>
                <a:ea typeface="HanWangYenLight" pitchFamily="18" charset="-120"/>
              </a:rPr>
              <a:t>Sing Hosanna to the King!</a:t>
            </a:r>
            <a:endParaRPr lang="en-AU" altLang="zh-TW" sz="4000" dirty="0">
              <a:solidFill>
                <a:prstClr val="black"/>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V1d</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707886"/>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p:txBody>
      </p:sp>
    </p:spTree>
    <p:extLst>
      <p:ext uri="{BB962C8B-B14F-4D97-AF65-F5344CB8AC3E}">
        <p14:creationId xmlns:p14="http://schemas.microsoft.com/office/powerpoint/2010/main" val="1527239825"/>
      </p:ext>
    </p:extLst>
  </p:cSld>
  <p:clrMapOvr>
    <a:masterClrMapping/>
  </p:clrMapOvr>
  <p:transition>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1152128" cy="447423"/>
          </a:xfrm>
        </p:spPr>
        <p:txBody>
          <a:bodyPr/>
          <a:lstStyle/>
          <a:p>
            <a:pPr>
              <a:defRPr/>
            </a:pPr>
            <a:fld id="{02539B49-70C6-4A11-9725-6479E4E3348B}" type="slidenum">
              <a:rPr lang="en-AU"/>
              <a:pPr>
                <a:defRPr/>
              </a:pPr>
              <a:t>103</a:t>
            </a:fld>
            <a:endParaRPr lang="en-AU" dirty="0"/>
          </a:p>
        </p:txBody>
      </p:sp>
      <p:pic>
        <p:nvPicPr>
          <p:cNvPr id="47113"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1691680" y="2902877"/>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solidFill>
                  <a:schemeClr val="accent2">
                    <a:lumMod val="75000"/>
                  </a:schemeClr>
                </a:solidFill>
                <a:latin typeface="HanWangYenLight" pitchFamily="18" charset="-120"/>
                <a:ea typeface="HanWangYenLight" pitchFamily="18" charset="-120"/>
              </a:rPr>
              <a:t>歡迎新來賓</a:t>
            </a:r>
            <a:endParaRPr lang="en-AU" sz="7000" b="1" kern="1500" spc="800" dirty="0">
              <a:solidFill>
                <a:schemeClr val="accent2">
                  <a:lumMod val="75000"/>
                </a:schemeClr>
              </a:solidFill>
              <a:latin typeface="HanWangYenLight" pitchFamily="18" charset="-120"/>
              <a:ea typeface="HanWangYenLight" pitchFamily="18" charset="-120"/>
            </a:endParaRPr>
          </a:p>
        </p:txBody>
      </p:sp>
      <p:sp>
        <p:nvSpPr>
          <p:cNvPr id="11" name="TextBox 10"/>
          <p:cNvSpPr txBox="1"/>
          <p:nvPr/>
        </p:nvSpPr>
        <p:spPr>
          <a:xfrm>
            <a:off x="1691680" y="1700808"/>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solidFill>
                  <a:schemeClr val="accent2">
                    <a:lumMod val="75000"/>
                  </a:schemeClr>
                </a:solidFill>
                <a:latin typeface="HanWangYenLight" pitchFamily="18" charset="-120"/>
                <a:ea typeface="HanWangYenLight" pitchFamily="18" charset="-120"/>
                <a:cs typeface="+mn-cs"/>
              </a:rPr>
              <a:t>W e l c o m e</a:t>
            </a:r>
            <a:endParaRPr lang="en-AU" sz="4000" b="1" kern="1500" spc="800" dirty="0">
              <a:solidFill>
                <a:schemeClr val="accent2">
                  <a:lumMod val="75000"/>
                </a:schemeClr>
              </a:solidFill>
              <a:latin typeface="HanWangYenLight" pitchFamily="18" charset="-120"/>
              <a:ea typeface="HanWangYenLight" pitchFamily="18" charset="-120"/>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720080" cy="447423"/>
          </a:xfrm>
        </p:spPr>
        <p:txBody>
          <a:bodyPr/>
          <a:lstStyle/>
          <a:p>
            <a:pPr>
              <a:defRPr/>
            </a:pPr>
            <a:fld id="{D06BE756-ECBE-4215-A20B-8059BAF0590B}" type="slidenum">
              <a:rPr lang="en-AU"/>
              <a:pPr>
                <a:defRPr/>
              </a:pPr>
              <a:t>104</a:t>
            </a:fld>
            <a:endParaRPr lang="en-AU" dirty="0"/>
          </a:p>
        </p:txBody>
      </p:sp>
      <p:pic>
        <p:nvPicPr>
          <p:cNvPr id="48137" name="Picture 10" descr="colour.jpg"/>
          <p:cNvPicPr>
            <a:picLocks noChangeAspect="1"/>
          </p:cNvPicPr>
          <p:nvPr/>
        </p:nvPicPr>
        <p:blipFill>
          <a:blip r:embed="rId2" cstate="print"/>
          <a:srcRect/>
          <a:stretch>
            <a:fillRect/>
          </a:stretch>
        </p:blipFill>
        <p:spPr bwMode="auto">
          <a:xfrm>
            <a:off x="1500188" y="1579885"/>
            <a:ext cx="6300787" cy="1489075"/>
          </a:xfrm>
          <a:prstGeom prst="rect">
            <a:avLst/>
          </a:prstGeom>
          <a:noFill/>
          <a:ln w="9525">
            <a:noFill/>
            <a:miter lim="800000"/>
            <a:headEnd/>
            <a:tailEnd/>
          </a:ln>
        </p:spPr>
      </p:pic>
      <p:sp>
        <p:nvSpPr>
          <p:cNvPr id="49162" name="TextBox 11"/>
          <p:cNvSpPr txBox="1">
            <a:spLocks noChangeArrowheads="1"/>
          </p:cNvSpPr>
          <p:nvPr/>
        </p:nvSpPr>
        <p:spPr bwMode="auto">
          <a:xfrm>
            <a:off x="3851920" y="2636912"/>
            <a:ext cx="2236787" cy="1323975"/>
          </a:xfrm>
          <a:prstGeom prst="rect">
            <a:avLst/>
          </a:prstGeom>
          <a:noFill/>
          <a:ln w="9525">
            <a:noFill/>
            <a:miter lim="800000"/>
            <a:headEnd/>
            <a:tailEnd/>
          </a:ln>
        </p:spPr>
        <p:txBody>
          <a:bodyPr wrap="none">
            <a:spAutoFit/>
          </a:bodyPr>
          <a:lstStyle/>
          <a:p>
            <a:pPr>
              <a:defRPr/>
            </a:pPr>
            <a:r>
              <a:rPr lang="zh-TW" altLang="en-US" sz="8000" b="1" dirty="0">
                <a:solidFill>
                  <a:schemeClr val="tx2">
                    <a:lumMod val="50000"/>
                  </a:schemeClr>
                </a:solidFill>
                <a:latin typeface="HanWangYenLight" pitchFamily="18" charset="-120"/>
                <a:ea typeface="HanWangYenLight" pitchFamily="18" charset="-120"/>
              </a:rPr>
              <a:t>報告</a:t>
            </a:r>
            <a:endParaRPr lang="en-AU" sz="8000" b="1" dirty="0">
              <a:solidFill>
                <a:schemeClr val="tx2">
                  <a:lumMod val="50000"/>
                </a:schemeClr>
              </a:solidFill>
              <a:latin typeface="HanWangYenLight" pitchFamily="18" charset="-120"/>
              <a:ea typeface="HanWangYenLight" pitchFamily="18" charset="-12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C785F9-47B5-49F3-8CDA-1CF7DA1DD809}"/>
              </a:ext>
            </a:extLst>
          </p:cNvPr>
          <p:cNvSpPr>
            <a:spLocks noGrp="1"/>
          </p:cNvSpPr>
          <p:nvPr>
            <p:ph type="sldNum" sz="quarter" idx="12"/>
          </p:nvPr>
        </p:nvSpPr>
        <p:spPr/>
        <p:txBody>
          <a:bodyPr/>
          <a:lstStyle/>
          <a:p>
            <a:fld id="{B2FDDA61-8986-4B98-BDE4-3733C35BEFC5}" type="slidenum">
              <a:rPr lang="en-AU" smtClean="0"/>
              <a:pPr/>
              <a:t>105</a:t>
            </a:fld>
            <a:endParaRPr lang="en-AU" dirty="0"/>
          </a:p>
        </p:txBody>
      </p:sp>
      <p:pic>
        <p:nvPicPr>
          <p:cNvPr id="1028" name="Picture 4">
            <a:extLst>
              <a:ext uri="{FF2B5EF4-FFF2-40B4-BE49-F238E27FC236}">
                <a16:creationId xmlns:a16="http://schemas.microsoft.com/office/drawing/2014/main" id="{17C13978-5869-477D-AB08-57E60BD2C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9" y="-92471"/>
            <a:ext cx="9335158" cy="6223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7C86BBE-4B31-4DE4-A3C3-4B5C763E6FD5}"/>
              </a:ext>
            </a:extLst>
          </p:cNvPr>
          <p:cNvSpPr/>
          <p:nvPr/>
        </p:nvSpPr>
        <p:spPr>
          <a:xfrm>
            <a:off x="95579" y="1340768"/>
            <a:ext cx="91440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t>Kids video showing</a:t>
            </a:r>
            <a:endParaRPr lang="en-AU" sz="4000" dirty="0">
              <a:solidFill>
                <a:srgbClr val="0000FF"/>
              </a:solidFill>
              <a:ea typeface="HanWangYenLight" pitchFamily="18" charset="-120"/>
            </a:endParaRPr>
          </a:p>
        </p:txBody>
      </p:sp>
    </p:spTree>
    <p:extLst>
      <p:ext uri="{BB962C8B-B14F-4D97-AF65-F5344CB8AC3E}">
        <p14:creationId xmlns:p14="http://schemas.microsoft.com/office/powerpoint/2010/main" val="2233697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1" y="6093296"/>
            <a:ext cx="1001559" cy="447423"/>
          </a:xfrm>
        </p:spPr>
        <p:txBody>
          <a:bodyPr/>
          <a:lstStyle/>
          <a:p>
            <a:pPr>
              <a:defRPr/>
            </a:pPr>
            <a:fld id="{951CEF76-AB5E-4EED-BF74-976D57D04A61}" type="slidenum">
              <a:rPr lang="en-AU"/>
              <a:pPr>
                <a:defRPr/>
              </a:pPr>
              <a:t>106</a:t>
            </a:fld>
            <a:endParaRPr lang="en-AU" dirty="0"/>
          </a:p>
        </p:txBody>
      </p:sp>
      <p:pic>
        <p:nvPicPr>
          <p:cNvPr id="35850" name="Picture 10" descr="colour.jpg"/>
          <p:cNvPicPr>
            <a:picLocks noChangeAspect="1"/>
          </p:cNvPicPr>
          <p:nvPr/>
        </p:nvPicPr>
        <p:blipFill>
          <a:blip r:embed="rId2" cstate="print"/>
          <a:srcRect/>
          <a:stretch>
            <a:fillRect/>
          </a:stretch>
        </p:blipFill>
        <p:spPr bwMode="auto">
          <a:xfrm>
            <a:off x="1541111" y="1522993"/>
            <a:ext cx="6300787" cy="1489075"/>
          </a:xfrm>
          <a:prstGeom prst="rect">
            <a:avLst/>
          </a:prstGeom>
          <a:noFill/>
          <a:ln w="9525">
            <a:noFill/>
            <a:miter lim="800000"/>
            <a:headEnd/>
            <a:tailEnd/>
          </a:ln>
        </p:spPr>
      </p:pic>
      <p:sp>
        <p:nvSpPr>
          <p:cNvPr id="6" name="TextBox 5"/>
          <p:cNvSpPr txBox="1"/>
          <p:nvPr/>
        </p:nvSpPr>
        <p:spPr>
          <a:xfrm>
            <a:off x="2600065" y="4641997"/>
            <a:ext cx="6120680" cy="1569660"/>
          </a:xfrm>
          <a:prstGeom prst="rect">
            <a:avLst/>
          </a:prstGeom>
          <a:noFill/>
        </p:spPr>
        <p:txBody>
          <a:bodyPr wrap="square">
            <a:spAutoFit/>
          </a:bodyPr>
          <a:lstStyle/>
          <a:p>
            <a:pPr algn="r">
              <a:defRPr/>
            </a:pPr>
            <a:r>
              <a:rPr lang="zh-TW" altLang="en-US" sz="4800" spc="600" dirty="0">
                <a:latin typeface="HanWangYenHeavy" panose="02020300000000000000" pitchFamily="18" charset="-120"/>
                <a:ea typeface="HanWangYenHeavy" panose="02020300000000000000" pitchFamily="18" charset="-120"/>
              </a:rPr>
              <a:t>主賜福如春雨</a:t>
            </a:r>
          </a:p>
          <a:p>
            <a:pPr algn="r" fontAlgn="auto">
              <a:spcBef>
                <a:spcPts val="0"/>
              </a:spcBef>
              <a:spcAft>
                <a:spcPts val="0"/>
              </a:spcAft>
              <a:defRPr/>
            </a:pPr>
            <a:endParaRPr lang="zh-TW" altLang="en-US" sz="4800" spc="600" dirty="0">
              <a:latin typeface="HanWangYenHeavy" panose="02020300000000000000" pitchFamily="18" charset="-120"/>
              <a:ea typeface="HanWangYenHeavy" panose="02020300000000000000" pitchFamily="18" charset="-120"/>
            </a:endParaRPr>
          </a:p>
        </p:txBody>
      </p:sp>
      <p:sp>
        <p:nvSpPr>
          <p:cNvPr id="7" name="TextBox 6"/>
          <p:cNvSpPr txBox="1"/>
          <p:nvPr/>
        </p:nvSpPr>
        <p:spPr>
          <a:xfrm>
            <a:off x="6222557" y="869658"/>
            <a:ext cx="2492990" cy="1015663"/>
          </a:xfrm>
          <a:prstGeom prst="rect">
            <a:avLst/>
          </a:prstGeom>
          <a:noFill/>
        </p:spPr>
        <p:txBody>
          <a:bodyPr wrap="none">
            <a:spAutoFit/>
          </a:bodyPr>
          <a:lstStyle/>
          <a:p>
            <a:pPr>
              <a:defRPr/>
            </a:pPr>
            <a:r>
              <a:rPr lang="zh-TW" altLang="en-US" sz="6000" b="1" dirty="0">
                <a:solidFill>
                  <a:schemeClr val="tx2">
                    <a:lumMod val="50000"/>
                  </a:schemeClr>
                </a:solidFill>
                <a:latin typeface="HanWangYenLight" pitchFamily="18" charset="-120"/>
                <a:ea typeface="HanWangYenLight" pitchFamily="18" charset="-120"/>
              </a:rPr>
              <a:t>回應詩</a:t>
            </a:r>
          </a:p>
        </p:txBody>
      </p:sp>
    </p:spTree>
    <p:extLst>
      <p:ext uri="{BB962C8B-B14F-4D97-AF65-F5344CB8AC3E}">
        <p14:creationId xmlns:p14="http://schemas.microsoft.com/office/powerpoint/2010/main" val="7968124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祢賜的福如春雨，</a:t>
            </a:r>
          </a:p>
          <a:p>
            <a:pPr algn="ctr"/>
            <a:r>
              <a:rPr lang="zh-TW" altLang="en-US" sz="5400" dirty="0">
                <a:solidFill>
                  <a:prstClr val="black"/>
                </a:solidFill>
                <a:latin typeface="HanWangYenLight" pitchFamily="18" charset="-120"/>
                <a:ea typeface="HanWangYenLight" pitchFamily="18" charset="-120"/>
              </a:rPr>
              <a:t>我在其中歡欣讚美祢，</a:t>
            </a:r>
          </a:p>
          <a:p>
            <a:pPr algn="ctr"/>
            <a:r>
              <a:rPr lang="en-US" sz="4000" dirty="0">
                <a:solidFill>
                  <a:prstClr val="black"/>
                </a:solidFill>
                <a:ea typeface="HanWangYenLight" pitchFamily="18" charset="-120"/>
              </a:rPr>
              <a:t>Bless us O Lord like the rain.</a:t>
            </a:r>
          </a:p>
          <a:p>
            <a:pPr algn="ctr"/>
            <a:r>
              <a:rPr lang="en-US" sz="4000" dirty="0">
                <a:solidFill>
                  <a:prstClr val="black"/>
                </a:solidFill>
                <a:ea typeface="HanWangYenLight" pitchFamily="18" charset="-120"/>
              </a:rPr>
              <a:t>I will rejoice as I praise Your name. </a:t>
            </a:r>
            <a:br>
              <a:rPr lang="en-US" sz="4000" dirty="0">
                <a:solidFill>
                  <a:prstClr val="black"/>
                </a:solidFill>
                <a:ea typeface="HanWangYenLight" pitchFamily="18" charset="-120"/>
              </a:rPr>
            </a:br>
            <a:r>
              <a:rPr lang="zh-TW" altLang="en-US" sz="4000" dirty="0">
                <a:solidFill>
                  <a:srgbClr val="0000FF"/>
                </a:solidFill>
                <a:ea typeface="HanWangYenLight" pitchFamily="18" charset="-120"/>
              </a:rPr>
              <a:t>祢賜的生命是泉源</a:t>
            </a:r>
            <a:endParaRPr lang="en-AU" sz="4000" dirty="0">
              <a:solidFill>
                <a:srgbClr val="0000FF"/>
              </a:solidFill>
              <a:ea typeface="HanWangYenLight" pitchFamily="18" charset="-120"/>
            </a:endParaRPr>
          </a:p>
        </p:txBody>
      </p:sp>
    </p:spTree>
    <p:extLst>
      <p:ext uri="{BB962C8B-B14F-4D97-AF65-F5344CB8AC3E}">
        <p14:creationId xmlns:p14="http://schemas.microsoft.com/office/powerpoint/2010/main" val="418595326"/>
      </p:ext>
    </p:extLst>
  </p:cSld>
  <p:clrMapOvr>
    <a:masterClrMapping/>
  </p:clrMapOvr>
  <p:transition>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祢賜的生命是泉源，</a:t>
            </a:r>
          </a:p>
          <a:p>
            <a:pPr algn="ctr"/>
            <a:r>
              <a:rPr lang="zh-TW" altLang="en-US" sz="5400" dirty="0">
                <a:solidFill>
                  <a:prstClr val="black"/>
                </a:solidFill>
                <a:latin typeface="HanWangYenLight" pitchFamily="18" charset="-120"/>
                <a:ea typeface="HanWangYenLight" pitchFamily="18" charset="-120"/>
              </a:rPr>
              <a:t>在我心中更新不窮。</a:t>
            </a:r>
            <a:br>
              <a:rPr kumimoji="0" lang="zh-TW" alt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4000" dirty="0">
                <a:solidFill>
                  <a:prstClr val="black"/>
                </a:solidFill>
                <a:latin typeface="Calibri"/>
                <a:ea typeface="HanWangYenLight" pitchFamily="18" charset="-120"/>
              </a:rPr>
              <a:t>The life You give is a stream.</a:t>
            </a:r>
          </a:p>
          <a:p>
            <a:pPr algn="ctr"/>
            <a:r>
              <a:rPr lang="en-US" sz="4000" dirty="0">
                <a:solidFill>
                  <a:prstClr val="black"/>
                </a:solidFill>
                <a:latin typeface="Calibri"/>
                <a:ea typeface="HanWangYenLight" pitchFamily="18" charset="-120"/>
              </a:rPr>
              <a:t>Deeply renews me from my heart.</a:t>
            </a:r>
            <a:br>
              <a:rPr lang="en-US" sz="4000" dirty="0">
                <a:solidFill>
                  <a:prstClr val="black"/>
                </a:solidFill>
                <a:latin typeface="Calibri"/>
                <a:ea typeface="HanWangYenLight" pitchFamily="18" charset="-120"/>
              </a:rPr>
            </a:br>
            <a:r>
              <a:rPr lang="zh-TW" altLang="en-US" sz="4000" dirty="0">
                <a:solidFill>
                  <a:srgbClr val="0000FF"/>
                </a:solidFill>
                <a:ea typeface="HanWangYenLight" pitchFamily="18" charset="-120"/>
              </a:rPr>
              <a:t>讓我們張開讚美的口</a:t>
            </a:r>
            <a:r>
              <a:rPr lang="en-US" sz="4000" dirty="0">
                <a:solidFill>
                  <a:prstClr val="black"/>
                </a:solidFill>
                <a:latin typeface="Calibri"/>
                <a:ea typeface="HanWangYenLight" pitchFamily="18" charset="-120"/>
              </a:rPr>
              <a:t> </a:t>
            </a:r>
            <a:endParaRPr lang="en-AU" sz="4000" dirty="0">
              <a:solidFill>
                <a:prstClr val="black"/>
              </a:solidFill>
              <a:latin typeface="Calibri"/>
              <a:ea typeface="HanWangYenLight" pitchFamily="18" charset="-120"/>
            </a:endParaRPr>
          </a:p>
        </p:txBody>
      </p:sp>
    </p:spTree>
    <p:extLst>
      <p:ext uri="{BB962C8B-B14F-4D97-AF65-F5344CB8AC3E}">
        <p14:creationId xmlns:p14="http://schemas.microsoft.com/office/powerpoint/2010/main" val="2182405476"/>
      </p:ext>
    </p:extLst>
  </p:cSld>
  <p:clrMapOvr>
    <a:masterClrMapping/>
  </p:clrMapOvr>
  <p:transition>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讓我們張開讚美的口，</a:t>
            </a:r>
          </a:p>
          <a:p>
            <a:pPr algn="ctr"/>
            <a:r>
              <a:rPr lang="zh-TW" altLang="en-US" sz="5400" dirty="0">
                <a:solidFill>
                  <a:prstClr val="black"/>
                </a:solidFill>
                <a:latin typeface="HanWangYenLight" pitchFamily="18" charset="-120"/>
                <a:ea typeface="HanWangYenLight" pitchFamily="18" charset="-120"/>
              </a:rPr>
              <a:t>舉起敬拜的手，</a:t>
            </a:r>
          </a:p>
          <a:p>
            <a:pPr algn="ctr"/>
            <a:r>
              <a:rPr lang="en-US" sz="4000" dirty="0">
                <a:solidFill>
                  <a:prstClr val="black"/>
                </a:solidFill>
                <a:latin typeface="Calibri"/>
                <a:ea typeface="HanWangYenLight" pitchFamily="18" charset="-120"/>
              </a:rPr>
              <a:t>So let us open our mouths to praise,</a:t>
            </a:r>
          </a:p>
          <a:p>
            <a:pPr algn="ctr"/>
            <a:r>
              <a:rPr lang="en-US" sz="4000" dirty="0">
                <a:solidFill>
                  <a:prstClr val="black"/>
                </a:solidFill>
                <a:latin typeface="Calibri"/>
                <a:ea typeface="HanWangYenLight" pitchFamily="18" charset="-120"/>
              </a:rPr>
              <a:t>Worship with hands on high. </a:t>
            </a:r>
            <a:br>
              <a:rPr lang="en-US" sz="4000" dirty="0">
                <a:solidFill>
                  <a:prstClr val="black"/>
                </a:solidFill>
                <a:latin typeface="Calibri"/>
                <a:ea typeface="HanWangYenLight" pitchFamily="18" charset="-120"/>
              </a:rPr>
            </a:br>
            <a:r>
              <a:rPr lang="zh-TW" altLang="en-US" sz="4000" dirty="0">
                <a:solidFill>
                  <a:srgbClr val="0000FF"/>
                </a:solidFill>
                <a:ea typeface="HanWangYenLight" pitchFamily="18" charset="-120"/>
              </a:rPr>
              <a:t>主將賜福在我們之中</a:t>
            </a:r>
            <a:endParaRPr lang="en-AU" sz="4000" dirty="0">
              <a:solidFill>
                <a:srgbClr val="0000FF"/>
              </a:solidFill>
              <a:latin typeface="Calibri"/>
              <a:ea typeface="HanWangYenLight" pitchFamily="18" charset="-120"/>
            </a:endParaRPr>
          </a:p>
        </p:txBody>
      </p:sp>
    </p:spTree>
    <p:extLst>
      <p:ext uri="{BB962C8B-B14F-4D97-AF65-F5344CB8AC3E}">
        <p14:creationId xmlns:p14="http://schemas.microsoft.com/office/powerpoint/2010/main" val="1850689053"/>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奇妙君王 奇妙作為</a:t>
            </a:r>
          </a:p>
          <a:p>
            <a:pPr algn="ctr"/>
            <a:r>
              <a:rPr lang="zh-TW" altLang="en-US" sz="5400" dirty="0">
                <a:solidFill>
                  <a:prstClr val="black"/>
                </a:solidFill>
                <a:latin typeface="HanWangYenLight" pitchFamily="18" charset="-120"/>
                <a:ea typeface="HanWangYenLight" pitchFamily="18" charset="-120"/>
              </a:rPr>
              <a:t>唯有祢 唯有祢 時時同在</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Amazing Grace, amazing </a:t>
            </a:r>
            <a:r>
              <a:rPr lang="en-US" sz="3600" dirty="0" err="1">
                <a:solidFill>
                  <a:prstClr val="black"/>
                </a:solidFill>
                <a:latin typeface="Calibri"/>
              </a:rPr>
              <a:t>Saviour</a:t>
            </a:r>
            <a:endParaRPr lang="en-US" sz="3600" dirty="0">
              <a:solidFill>
                <a:prstClr val="black"/>
              </a:solidFill>
              <a:latin typeface="Calibri"/>
            </a:endParaRPr>
          </a:p>
          <a:p>
            <a:pPr algn="ctr"/>
            <a:r>
              <a:rPr lang="en-US" sz="3600" dirty="0">
                <a:solidFill>
                  <a:prstClr val="black"/>
                </a:solidFill>
                <a:latin typeface="Calibri"/>
              </a:rPr>
              <a:t>Only You, only You’re forever with me.</a:t>
            </a:r>
          </a:p>
          <a:p>
            <a:pPr algn="ctr"/>
            <a:r>
              <a:rPr lang="zh-TW" altLang="en-US" sz="3600" dirty="0">
                <a:solidFill>
                  <a:srgbClr val="0000FF"/>
                </a:solidFill>
              </a:rPr>
              <a:t>愛祢 愛祢 愛祢 愛祢</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467681384"/>
      </p:ext>
    </p:extLst>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V1d</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298543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主將賜福在我們之中。</a:t>
            </a:r>
            <a:br>
              <a:rPr kumimoji="0" lang="zh-TW" alt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4000" dirty="0">
                <a:solidFill>
                  <a:prstClr val="black"/>
                </a:solidFill>
                <a:latin typeface="Calibri"/>
                <a:ea typeface="HanWangYenLight" pitchFamily="18" charset="-120"/>
              </a:rPr>
              <a:t>Lord You will rain your blessings on us. </a:t>
            </a:r>
            <a:br>
              <a:rPr lang="en-US" sz="4000" dirty="0">
                <a:solidFill>
                  <a:prstClr val="black"/>
                </a:solidFill>
                <a:latin typeface="Calibri"/>
                <a:ea typeface="HanWangYenLight" pitchFamily="18" charset="-120"/>
              </a:rPr>
            </a:br>
            <a:r>
              <a:rPr lang="zh-TW" altLang="en-US" sz="4000" dirty="0">
                <a:solidFill>
                  <a:srgbClr val="0000FF"/>
                </a:solidFill>
                <a:ea typeface="HanWangYenLight" pitchFamily="18" charset="-120"/>
              </a:rPr>
              <a:t>讓我們獻上，獻上</a:t>
            </a:r>
            <a:endParaRPr lang="en-AU" sz="4000" dirty="0">
              <a:solidFill>
                <a:srgbClr val="0000FF"/>
              </a:solidFill>
              <a:latin typeface="Calibri"/>
              <a:ea typeface="HanWangYenLight" pitchFamily="18" charset="-120"/>
            </a:endParaRPr>
          </a:p>
        </p:txBody>
      </p:sp>
    </p:spTree>
    <p:extLst>
      <p:ext uri="{BB962C8B-B14F-4D97-AF65-F5344CB8AC3E}">
        <p14:creationId xmlns:p14="http://schemas.microsoft.com/office/powerpoint/2010/main" val="88403295"/>
      </p:ext>
    </p:extLst>
  </p:cSld>
  <p:clrMapOvr>
    <a:masterClrMapping/>
  </p:clrMapOvr>
  <p:transition>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zh-TW" sz="2400" b="1" dirty="0">
                <a:solidFill>
                  <a:prstClr val="white"/>
                </a:solidFill>
                <a:latin typeface="Calibri"/>
                <a:ea typeface="新細明體" panose="02020500000000000000" pitchFamily="18" charset="-120"/>
              </a:rPr>
              <a:t>C</a:t>
            </a: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讓我們獻上，獻上，</a:t>
            </a:r>
          </a:p>
          <a:p>
            <a:pPr algn="ctr"/>
            <a:r>
              <a:rPr lang="zh-TW" altLang="en-US" sz="5400" dirty="0">
                <a:solidFill>
                  <a:prstClr val="black"/>
                </a:solidFill>
                <a:latin typeface="HanWangYenLight" pitchFamily="18" charset="-120"/>
                <a:ea typeface="HanWangYenLight" pitchFamily="18" charset="-120"/>
              </a:rPr>
              <a:t>將讚美尊榮，全都向主獻上。 </a:t>
            </a:r>
            <a:r>
              <a:rPr lang="en-US" sz="4000" dirty="0">
                <a:solidFill>
                  <a:prstClr val="black"/>
                </a:solidFill>
                <a:latin typeface="Calibri"/>
                <a:ea typeface="HanWangYenLight" pitchFamily="18" charset="-120"/>
              </a:rPr>
              <a:t>So let us raise up, raise up</a:t>
            </a:r>
          </a:p>
          <a:p>
            <a:pPr algn="ctr"/>
            <a:r>
              <a:rPr lang="en-US" sz="4000" dirty="0">
                <a:solidFill>
                  <a:prstClr val="black"/>
                </a:solidFill>
                <a:latin typeface="Calibri"/>
                <a:ea typeface="HanWangYenLight" pitchFamily="18" charset="-120"/>
              </a:rPr>
              <a:t>All of our praises. All we’ll offer to You. </a:t>
            </a:r>
            <a:br>
              <a:rPr lang="en-US" sz="4000" dirty="0">
                <a:solidFill>
                  <a:prstClr val="black"/>
                </a:solidFill>
                <a:latin typeface="Calibri"/>
                <a:ea typeface="HanWangYenLight" pitchFamily="18" charset="-120"/>
              </a:rPr>
            </a:br>
            <a:r>
              <a:rPr lang="zh-TW" altLang="en-US" sz="4000" dirty="0">
                <a:solidFill>
                  <a:srgbClr val="0000FF"/>
                </a:solidFill>
                <a:ea typeface="HanWangYenLight" pitchFamily="18" charset="-120"/>
              </a:rPr>
              <a:t>而主將賜下，賜下</a:t>
            </a:r>
            <a:endParaRPr lang="en-AU" sz="4000" dirty="0">
              <a:solidFill>
                <a:srgbClr val="0000FF"/>
              </a:solidFill>
              <a:latin typeface="Calibri"/>
              <a:ea typeface="HanWangYenLight" pitchFamily="18" charset="-120"/>
            </a:endParaRPr>
          </a:p>
        </p:txBody>
      </p:sp>
    </p:spTree>
    <p:extLst>
      <p:ext uri="{BB962C8B-B14F-4D97-AF65-F5344CB8AC3E}">
        <p14:creationId xmlns:p14="http://schemas.microsoft.com/office/powerpoint/2010/main" val="1031564790"/>
      </p:ext>
    </p:extLst>
  </p:cSld>
  <p:clrMapOvr>
    <a:masterClrMapping/>
  </p:clrMapOvr>
  <p:transition>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n-cs"/>
              </a:rPr>
              <a:t>Cb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而主將賜下，賜下，</a:t>
            </a:r>
          </a:p>
          <a:p>
            <a:pPr algn="ctr"/>
            <a:r>
              <a:rPr lang="zh-TW" altLang="en-US" sz="5400" dirty="0">
                <a:solidFill>
                  <a:prstClr val="black"/>
                </a:solidFill>
                <a:latin typeface="HanWangYenLight" pitchFamily="18" charset="-120"/>
                <a:ea typeface="HanWangYenLight" pitchFamily="18" charset="-120"/>
              </a:rPr>
              <a:t>主的恩典，將如春雨降下。</a:t>
            </a:r>
            <a:br>
              <a:rPr kumimoji="0" lang="zh-TW" alt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4000" dirty="0">
                <a:solidFill>
                  <a:prstClr val="black"/>
                </a:solidFill>
                <a:latin typeface="Calibri"/>
                <a:ea typeface="HanWangYenLight" pitchFamily="18" charset="-120"/>
              </a:rPr>
              <a:t>Bless us O Lord like the rain.</a:t>
            </a:r>
          </a:p>
          <a:p>
            <a:pPr algn="ctr"/>
            <a:r>
              <a:rPr lang="en-US" sz="4000" dirty="0">
                <a:solidFill>
                  <a:prstClr val="black"/>
                </a:solidFill>
                <a:latin typeface="Calibri"/>
                <a:ea typeface="HanWangYenLight" pitchFamily="18" charset="-120"/>
              </a:rPr>
              <a:t>I will rejoice as I praise Your name. </a:t>
            </a:r>
            <a:br>
              <a:rPr lang="en-US" sz="4000" dirty="0">
                <a:solidFill>
                  <a:prstClr val="black"/>
                </a:solidFill>
                <a:latin typeface="Calibri"/>
                <a:ea typeface="HanWangYenLight" pitchFamily="18" charset="-120"/>
              </a:rPr>
            </a:br>
            <a:r>
              <a:rPr lang="zh-TW" altLang="en-US" sz="4000" dirty="0">
                <a:solidFill>
                  <a:srgbClr val="0000FF"/>
                </a:solidFill>
                <a:ea typeface="HanWangYenLight" pitchFamily="18" charset="-120"/>
              </a:rPr>
              <a:t>祢賜的福如春雨</a:t>
            </a:r>
            <a:endParaRPr lang="en-AU" sz="4000" dirty="0">
              <a:solidFill>
                <a:srgbClr val="0000FF"/>
              </a:solidFill>
              <a:latin typeface="Calibri"/>
              <a:ea typeface="HanWangYenLight" pitchFamily="18" charset="-120"/>
            </a:endParaRPr>
          </a:p>
        </p:txBody>
      </p:sp>
    </p:spTree>
    <p:extLst>
      <p:ext uri="{BB962C8B-B14F-4D97-AF65-F5344CB8AC3E}">
        <p14:creationId xmlns:p14="http://schemas.microsoft.com/office/powerpoint/2010/main" val="3418848176"/>
      </p:ext>
    </p:extLst>
  </p:cSld>
  <p:clrMapOvr>
    <a:masterClrMapping/>
  </p:clrMapOvr>
  <p:transition>
    <p:cu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祢賜的福如春雨，</a:t>
            </a:r>
          </a:p>
          <a:p>
            <a:pPr algn="ctr"/>
            <a:r>
              <a:rPr lang="zh-TW" altLang="en-US" sz="5400" dirty="0">
                <a:solidFill>
                  <a:prstClr val="black"/>
                </a:solidFill>
                <a:latin typeface="HanWangYenLight" pitchFamily="18" charset="-120"/>
                <a:ea typeface="HanWangYenLight" pitchFamily="18" charset="-120"/>
              </a:rPr>
              <a:t>我在其中歡欣讚美祢，</a:t>
            </a:r>
          </a:p>
          <a:p>
            <a:pPr algn="ctr"/>
            <a:r>
              <a:rPr lang="en-US" sz="4000" dirty="0">
                <a:solidFill>
                  <a:prstClr val="black"/>
                </a:solidFill>
                <a:ea typeface="HanWangYenLight" pitchFamily="18" charset="-120"/>
              </a:rPr>
              <a:t>Bless us O Lord like the rain.</a:t>
            </a:r>
          </a:p>
          <a:p>
            <a:pPr algn="ctr"/>
            <a:r>
              <a:rPr lang="en-US" sz="4000" dirty="0">
                <a:solidFill>
                  <a:prstClr val="black"/>
                </a:solidFill>
                <a:ea typeface="HanWangYenLight" pitchFamily="18" charset="-120"/>
              </a:rPr>
              <a:t>I will rejoice as I praise Your name.</a:t>
            </a:r>
            <a:br>
              <a:rPr lang="en-US" sz="4000" dirty="0">
                <a:solidFill>
                  <a:prstClr val="black"/>
                </a:solidFill>
                <a:ea typeface="HanWangYenLight" pitchFamily="18" charset="-120"/>
              </a:rPr>
            </a:br>
            <a:r>
              <a:rPr lang="zh-TW" altLang="en-US" sz="4000" dirty="0">
                <a:solidFill>
                  <a:srgbClr val="0000FF"/>
                </a:solidFill>
                <a:ea typeface="HanWangYenLight" pitchFamily="18" charset="-120"/>
              </a:rPr>
              <a:t>祢賜的生命是泉源</a:t>
            </a:r>
            <a:r>
              <a:rPr lang="en-US" sz="4000" dirty="0">
                <a:solidFill>
                  <a:prstClr val="black"/>
                </a:solidFill>
                <a:ea typeface="HanWangYenLight" pitchFamily="18" charset="-120"/>
              </a:rPr>
              <a:t> </a:t>
            </a:r>
            <a:endParaRPr lang="en-AU" sz="4000" dirty="0">
              <a:solidFill>
                <a:prstClr val="black"/>
              </a:solidFill>
              <a:ea typeface="HanWangYenLight" pitchFamily="18" charset="-120"/>
            </a:endParaRPr>
          </a:p>
        </p:txBody>
      </p:sp>
    </p:spTree>
    <p:extLst>
      <p:ext uri="{BB962C8B-B14F-4D97-AF65-F5344CB8AC3E}">
        <p14:creationId xmlns:p14="http://schemas.microsoft.com/office/powerpoint/2010/main" val="3942819594"/>
      </p:ext>
    </p:extLst>
  </p:cSld>
  <p:clrMapOvr>
    <a:masterClrMapping/>
  </p:clrMapOvr>
  <p:transition>
    <p:cu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祢賜的生命是泉源，</a:t>
            </a:r>
          </a:p>
          <a:p>
            <a:pPr algn="ctr"/>
            <a:r>
              <a:rPr lang="zh-TW" altLang="en-US" sz="5400" dirty="0">
                <a:solidFill>
                  <a:prstClr val="black"/>
                </a:solidFill>
                <a:latin typeface="HanWangYenLight" pitchFamily="18" charset="-120"/>
                <a:ea typeface="HanWangYenLight" pitchFamily="18" charset="-120"/>
              </a:rPr>
              <a:t>在我心中更新不窮。</a:t>
            </a:r>
            <a:br>
              <a:rPr kumimoji="0" lang="zh-TW" alt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4000" dirty="0">
                <a:solidFill>
                  <a:prstClr val="black"/>
                </a:solidFill>
                <a:latin typeface="Calibri"/>
                <a:ea typeface="HanWangYenLight" pitchFamily="18" charset="-120"/>
              </a:rPr>
              <a:t>The life You give is a stream.</a:t>
            </a:r>
          </a:p>
          <a:p>
            <a:pPr algn="ctr"/>
            <a:r>
              <a:rPr lang="en-US" sz="4000" dirty="0">
                <a:solidFill>
                  <a:prstClr val="black"/>
                </a:solidFill>
                <a:latin typeface="Calibri"/>
                <a:ea typeface="HanWangYenLight" pitchFamily="18" charset="-120"/>
              </a:rPr>
              <a:t>Deeply renews me from my heart.</a:t>
            </a:r>
          </a:p>
          <a:p>
            <a:pPr algn="ctr"/>
            <a:r>
              <a:rPr lang="zh-TW" altLang="en-US" sz="4000" dirty="0">
                <a:solidFill>
                  <a:srgbClr val="0000FF"/>
                </a:solidFill>
                <a:ea typeface="HanWangYenLight" pitchFamily="18" charset="-120"/>
              </a:rPr>
              <a:t>讓我們張開讚美的口</a:t>
            </a:r>
            <a:r>
              <a:rPr lang="en-US" sz="4000" dirty="0">
                <a:solidFill>
                  <a:prstClr val="black"/>
                </a:solidFill>
                <a:latin typeface="Calibri"/>
                <a:ea typeface="HanWangYenLight" pitchFamily="18" charset="-120"/>
              </a:rPr>
              <a:t> </a:t>
            </a:r>
            <a:endParaRPr lang="en-AU" sz="4000" dirty="0">
              <a:solidFill>
                <a:prstClr val="black"/>
              </a:solidFill>
              <a:latin typeface="Calibri"/>
              <a:ea typeface="HanWangYenLight" pitchFamily="18" charset="-120"/>
            </a:endParaRPr>
          </a:p>
        </p:txBody>
      </p:sp>
    </p:spTree>
    <p:extLst>
      <p:ext uri="{BB962C8B-B14F-4D97-AF65-F5344CB8AC3E}">
        <p14:creationId xmlns:p14="http://schemas.microsoft.com/office/powerpoint/2010/main" val="3992635847"/>
      </p:ext>
    </p:extLst>
  </p:cSld>
  <p:clrMapOvr>
    <a:masterClrMapping/>
  </p:clrMapOvr>
  <p:transition>
    <p:cu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讓我們張開讚美的口，</a:t>
            </a:r>
          </a:p>
          <a:p>
            <a:pPr algn="ctr"/>
            <a:r>
              <a:rPr lang="zh-TW" altLang="en-US" sz="5400" dirty="0">
                <a:solidFill>
                  <a:prstClr val="black"/>
                </a:solidFill>
                <a:latin typeface="HanWangYenLight" pitchFamily="18" charset="-120"/>
                <a:ea typeface="HanWangYenLight" pitchFamily="18" charset="-120"/>
              </a:rPr>
              <a:t>舉起敬拜的手，</a:t>
            </a:r>
          </a:p>
          <a:p>
            <a:pPr algn="ctr"/>
            <a:r>
              <a:rPr lang="en-US" sz="4000" dirty="0">
                <a:solidFill>
                  <a:prstClr val="black"/>
                </a:solidFill>
                <a:latin typeface="Calibri"/>
                <a:ea typeface="HanWangYenLight" pitchFamily="18" charset="-120"/>
              </a:rPr>
              <a:t>So let us open our mouths to praise,</a:t>
            </a:r>
          </a:p>
          <a:p>
            <a:pPr algn="ctr"/>
            <a:r>
              <a:rPr lang="en-US" sz="4000" dirty="0">
                <a:solidFill>
                  <a:prstClr val="black"/>
                </a:solidFill>
                <a:latin typeface="Calibri"/>
                <a:ea typeface="HanWangYenLight" pitchFamily="18" charset="-120"/>
              </a:rPr>
              <a:t>Worship with hands on high. </a:t>
            </a:r>
          </a:p>
          <a:p>
            <a:pPr algn="ctr"/>
            <a:r>
              <a:rPr lang="zh-TW" altLang="en-US" sz="4000" dirty="0">
                <a:solidFill>
                  <a:srgbClr val="0000FF"/>
                </a:solidFill>
                <a:ea typeface="HanWangYenLight" pitchFamily="18" charset="-120"/>
              </a:rPr>
              <a:t>主將賜福在我們之中</a:t>
            </a:r>
            <a:endParaRPr lang="en-AU" sz="4000" dirty="0">
              <a:solidFill>
                <a:srgbClr val="0000FF"/>
              </a:solidFill>
              <a:latin typeface="Calibri"/>
              <a:ea typeface="HanWangYenLight" pitchFamily="18" charset="-120"/>
            </a:endParaRPr>
          </a:p>
        </p:txBody>
      </p:sp>
    </p:spTree>
    <p:extLst>
      <p:ext uri="{BB962C8B-B14F-4D97-AF65-F5344CB8AC3E}">
        <p14:creationId xmlns:p14="http://schemas.microsoft.com/office/powerpoint/2010/main" val="505427814"/>
      </p:ext>
    </p:extLst>
  </p:cSld>
  <p:clrMapOvr>
    <a:masterClrMapping/>
  </p:clrMapOvr>
  <p:transition>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V1d</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298543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主將賜福在我們之中。</a:t>
            </a:r>
            <a:br>
              <a:rPr kumimoji="0" lang="zh-TW" alt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4000" dirty="0">
                <a:solidFill>
                  <a:prstClr val="black"/>
                </a:solidFill>
                <a:latin typeface="Calibri"/>
                <a:ea typeface="HanWangYenLight" pitchFamily="18" charset="-120"/>
              </a:rPr>
              <a:t>Lord You will rain your blessings on us.</a:t>
            </a:r>
          </a:p>
          <a:p>
            <a:pPr algn="ctr"/>
            <a:r>
              <a:rPr lang="zh-TW" altLang="en-US" sz="4000" dirty="0">
                <a:solidFill>
                  <a:srgbClr val="0000FF"/>
                </a:solidFill>
                <a:ea typeface="HanWangYenLight" pitchFamily="18" charset="-120"/>
              </a:rPr>
              <a:t>讓我們獻上，獻上</a:t>
            </a:r>
            <a:r>
              <a:rPr lang="en-US" sz="4000" dirty="0">
                <a:solidFill>
                  <a:prstClr val="black"/>
                </a:solidFill>
                <a:latin typeface="Calibri"/>
                <a:ea typeface="HanWangYenLight" pitchFamily="18" charset="-120"/>
              </a:rPr>
              <a:t> </a:t>
            </a:r>
            <a:endParaRPr lang="en-AU" sz="4000" dirty="0">
              <a:solidFill>
                <a:prstClr val="black"/>
              </a:solidFill>
              <a:latin typeface="Calibri"/>
              <a:ea typeface="HanWangYenLight" pitchFamily="18" charset="-120"/>
            </a:endParaRPr>
          </a:p>
        </p:txBody>
      </p:sp>
    </p:spTree>
    <p:extLst>
      <p:ext uri="{BB962C8B-B14F-4D97-AF65-F5344CB8AC3E}">
        <p14:creationId xmlns:p14="http://schemas.microsoft.com/office/powerpoint/2010/main" val="3444501485"/>
      </p:ext>
    </p:extLst>
  </p:cSld>
  <p:clrMapOvr>
    <a:masterClrMapping/>
  </p:clrMapOvr>
  <p:transition>
    <p:cu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zh-TW" sz="2400" b="1" dirty="0">
                <a:solidFill>
                  <a:prstClr val="white"/>
                </a:solidFill>
                <a:latin typeface="Calibri"/>
                <a:ea typeface="新細明體" panose="02020500000000000000" pitchFamily="18" charset="-120"/>
              </a:rPr>
              <a:t>C</a:t>
            </a: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44319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讓我們獻上，獻上，</a:t>
            </a:r>
          </a:p>
          <a:p>
            <a:pPr algn="ctr"/>
            <a:r>
              <a:rPr lang="zh-TW" altLang="en-US" sz="5400" dirty="0">
                <a:solidFill>
                  <a:prstClr val="black"/>
                </a:solidFill>
                <a:latin typeface="HanWangYenLight" pitchFamily="18" charset="-120"/>
                <a:ea typeface="HanWangYenLight" pitchFamily="18" charset="-120"/>
              </a:rPr>
              <a:t>將讚美尊榮，全都向主獻上。</a:t>
            </a:r>
            <a:br>
              <a:rPr lang="zh-TW" altLang="en-US" sz="5400" dirty="0">
                <a:solidFill>
                  <a:prstClr val="black"/>
                </a:solidFill>
                <a:latin typeface="HanWangYenLight" pitchFamily="18" charset="-120"/>
                <a:ea typeface="HanWangYenLight" pitchFamily="18" charset="-120"/>
              </a:rPr>
            </a:br>
            <a:r>
              <a:rPr lang="en-US" sz="4000" dirty="0">
                <a:solidFill>
                  <a:prstClr val="black"/>
                </a:solidFill>
                <a:latin typeface="Calibri"/>
                <a:ea typeface="HanWangYenLight" pitchFamily="18" charset="-120"/>
              </a:rPr>
              <a:t>So let us raise up, raise up</a:t>
            </a:r>
          </a:p>
          <a:p>
            <a:pPr algn="ctr"/>
            <a:r>
              <a:rPr lang="en-US" sz="4000" dirty="0">
                <a:solidFill>
                  <a:prstClr val="black"/>
                </a:solidFill>
                <a:latin typeface="Calibri"/>
                <a:ea typeface="HanWangYenLight" pitchFamily="18" charset="-120"/>
              </a:rPr>
              <a:t>All of our praises. All we’ll offer to You. </a:t>
            </a:r>
          </a:p>
          <a:p>
            <a:pPr algn="ctr"/>
            <a:r>
              <a:rPr lang="zh-TW" altLang="en-US" sz="4000" dirty="0">
                <a:solidFill>
                  <a:srgbClr val="0000FF"/>
                </a:solidFill>
                <a:ea typeface="HanWangYenLight" pitchFamily="18" charset="-120"/>
              </a:rPr>
              <a:t>而主將賜下，賜下</a:t>
            </a:r>
            <a:endParaRPr lang="en-AU" sz="4000" dirty="0">
              <a:solidFill>
                <a:srgbClr val="0000FF"/>
              </a:solidFill>
              <a:latin typeface="Calibri"/>
              <a:ea typeface="HanWangYenLight" pitchFamily="18" charset="-120"/>
            </a:endParaRPr>
          </a:p>
        </p:txBody>
      </p:sp>
    </p:spTree>
    <p:extLst>
      <p:ext uri="{BB962C8B-B14F-4D97-AF65-F5344CB8AC3E}">
        <p14:creationId xmlns:p14="http://schemas.microsoft.com/office/powerpoint/2010/main" val="1380136112"/>
      </p:ext>
    </p:extLst>
  </p:cSld>
  <p:clrMapOvr>
    <a:masterClrMapping/>
  </p:clrMapOvr>
  <p:transition>
    <p:cu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207695"/>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n-cs"/>
              </a:rPr>
              <a:t>Cb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755576" y="5805264"/>
            <a:ext cx="7776864" cy="400110"/>
          </a:xfrm>
          <a:prstGeom prst="rect">
            <a:avLst/>
          </a:prstGeom>
          <a:noFill/>
        </p:spPr>
        <p:txBody>
          <a:bodyPr wrap="square">
            <a:spAutoFit/>
          </a:bodyPr>
          <a:lstStyle/>
          <a:p>
            <a:pPr marL="342900" lvl="1" indent="-342900"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游智婷 詞</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萬美蘭  </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讓讚美飛揚</a:t>
            </a:r>
            <a:r>
              <a:rPr lang="en-US" altLang="zh-TW" sz="2000" dirty="0">
                <a:solidFill>
                  <a:prstClr val="black"/>
                </a:solidFill>
                <a:latin typeface="HanWangYenLight" panose="02020300000000000000" pitchFamily="18" charset="-120"/>
                <a:ea typeface="HanWangYenLight" panose="02020300000000000000" pitchFamily="18" charset="-120"/>
              </a:rPr>
              <a:t>》</a:t>
            </a:r>
            <a:r>
              <a:rPr lang="zh-TW" altLang="en-US" sz="2000" dirty="0">
                <a:solidFill>
                  <a:prstClr val="black"/>
                </a:solidFill>
                <a:latin typeface="HanWangYenLight" panose="02020300000000000000" pitchFamily="18" charset="-120"/>
                <a:ea typeface="HanWangYenLight" panose="02020300000000000000" pitchFamily="18" charset="-120"/>
              </a:rPr>
              <a:t>讚美之泉音樂事工版權所有</a:t>
            </a:r>
            <a:endParaRPr lang="en-US" sz="2000" dirty="0">
              <a:solidFill>
                <a:prstClr val="black"/>
              </a:solidFill>
              <a:latin typeface="HanWangYenLight" panose="02020300000000000000" pitchFamily="18" charset="-120"/>
              <a:ea typeface="HanWangYenLight" panose="02020300000000000000" pitchFamily="18" charset="-120"/>
            </a:endParaRPr>
          </a:p>
        </p:txBody>
      </p:sp>
      <p:sp>
        <p:nvSpPr>
          <p:cNvPr id="9" name="TextBox 8"/>
          <p:cNvSpPr txBox="1"/>
          <p:nvPr/>
        </p:nvSpPr>
        <p:spPr>
          <a:xfrm>
            <a:off x="1088976" y="5157192"/>
            <a:ext cx="7143800" cy="769441"/>
          </a:xfrm>
          <a:prstGeom prst="rect">
            <a:avLst/>
          </a:prstGeom>
          <a:noFill/>
        </p:spPr>
        <p:txBody>
          <a:bodyPr wrap="square">
            <a:spAutoFit/>
          </a:bodyPr>
          <a:lstStyle/>
          <a:p>
            <a:pPr lvl="0" algn="ctr">
              <a:defRPr/>
            </a:pPr>
            <a:r>
              <a:rPr lang="zh-TW" altLang="en-US" sz="4400" b="1" spc="600" dirty="0">
                <a:solidFill>
                  <a:prstClr val="black"/>
                </a:solidFill>
                <a:latin typeface="HanWangYenLight" panose="02020300000000000000" pitchFamily="18" charset="-120"/>
                <a:ea typeface="HanWangYenLight" panose="02020300000000000000" pitchFamily="18" charset="-120"/>
              </a:rPr>
              <a:t>主賜福如春雨</a:t>
            </a:r>
            <a:endParaRPr lang="ja-JP" altLang="en-US" sz="4400" b="1" spc="600" dirty="0">
              <a:solidFill>
                <a:prstClr val="black"/>
              </a:solidFill>
              <a:latin typeface="HanWangYenLight" panose="02020300000000000000" pitchFamily="18" charset="-120"/>
            </a:endParaRPr>
          </a:p>
        </p:txBody>
      </p:sp>
      <p:sp>
        <p:nvSpPr>
          <p:cNvPr id="8" name="Rectangle 7"/>
          <p:cNvSpPr/>
          <p:nvPr/>
        </p:nvSpPr>
        <p:spPr>
          <a:xfrm>
            <a:off x="0" y="-27384"/>
            <a:ext cx="9144000" cy="38164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而主將賜下，賜下，</a:t>
            </a:r>
          </a:p>
          <a:p>
            <a:pPr algn="ctr"/>
            <a:r>
              <a:rPr lang="zh-TW" altLang="en-US" sz="5400" dirty="0">
                <a:solidFill>
                  <a:prstClr val="black"/>
                </a:solidFill>
                <a:latin typeface="HanWangYenLight" pitchFamily="18" charset="-120"/>
                <a:ea typeface="HanWangYenLight" pitchFamily="18" charset="-120"/>
              </a:rPr>
              <a:t>主的恩典，將如春雨降下。</a:t>
            </a:r>
            <a:br>
              <a:rPr kumimoji="0" lang="zh-TW" alt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4000" dirty="0">
                <a:solidFill>
                  <a:prstClr val="black"/>
                </a:solidFill>
                <a:latin typeface="Calibri"/>
                <a:ea typeface="HanWangYenLight" pitchFamily="18" charset="-120"/>
              </a:rPr>
              <a:t>Bless us O Lord like the rain.</a:t>
            </a:r>
          </a:p>
          <a:p>
            <a:pPr algn="ctr"/>
            <a:r>
              <a:rPr lang="en-US" sz="4000" dirty="0">
                <a:solidFill>
                  <a:prstClr val="black"/>
                </a:solidFill>
                <a:latin typeface="Calibri"/>
                <a:ea typeface="HanWangYenLight" pitchFamily="18" charset="-120"/>
              </a:rPr>
              <a:t>I will rejoice as I praise Your name. </a:t>
            </a:r>
            <a:endParaRPr lang="en-AU" sz="4000" dirty="0">
              <a:solidFill>
                <a:prstClr val="black"/>
              </a:solidFill>
              <a:latin typeface="Calibri"/>
              <a:ea typeface="HanWangYenLight" pitchFamily="18" charset="-120"/>
            </a:endParaRPr>
          </a:p>
        </p:txBody>
      </p:sp>
    </p:spTree>
    <p:extLst>
      <p:ext uri="{BB962C8B-B14F-4D97-AF65-F5344CB8AC3E}">
        <p14:creationId xmlns:p14="http://schemas.microsoft.com/office/powerpoint/2010/main" val="2712021077"/>
      </p:ext>
    </p:extLst>
  </p:cSld>
  <p:clrMapOvr>
    <a:masterClrMapping/>
  </p:clrMapOvr>
  <p:transition>
    <p:cu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792088" cy="447423"/>
          </a:xfrm>
        </p:spPr>
        <p:txBody>
          <a:bodyPr/>
          <a:lstStyle/>
          <a:p>
            <a:pPr>
              <a:defRPr/>
            </a:pPr>
            <a:fld id="{FFA91C26-2D2B-4CE3-A812-3447BD499175}" type="slidenum">
              <a:rPr lang="en-AU"/>
              <a:pPr>
                <a:defRPr/>
              </a:pPr>
              <a:t>119</a:t>
            </a:fld>
            <a:endParaRPr lang="en-AU" dirty="0"/>
          </a:p>
        </p:txBody>
      </p:sp>
      <p:pic>
        <p:nvPicPr>
          <p:cNvPr id="49161"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48138" name="TextBox 11"/>
          <p:cNvSpPr txBox="1">
            <a:spLocks noChangeArrowheads="1"/>
          </p:cNvSpPr>
          <p:nvPr/>
        </p:nvSpPr>
        <p:spPr bwMode="auto">
          <a:xfrm>
            <a:off x="1860206" y="2609617"/>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solidFill>
                  <a:schemeClr val="accent2">
                    <a:lumMod val="50000"/>
                  </a:schemeClr>
                </a:solidFill>
                <a:latin typeface="HanWangYenLight" pitchFamily="18" charset="-120"/>
                <a:ea typeface="HanWangYenLight" pitchFamily="18" charset="-120"/>
              </a:rPr>
              <a:t>祝 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愛祢 愛祢 愛祢 愛祢</a:t>
            </a:r>
          </a:p>
          <a:p>
            <a:pPr algn="ctr"/>
            <a:r>
              <a:rPr lang="zh-TW" altLang="en-US" sz="5400" dirty="0">
                <a:solidFill>
                  <a:prstClr val="black"/>
                </a:solidFill>
                <a:latin typeface="HanWangYenLight" pitchFamily="18" charset="-120"/>
                <a:ea typeface="HanWangYenLight" pitchFamily="18" charset="-120"/>
              </a:rPr>
              <a:t>祢是我這一生最深愛的主</a:t>
            </a:r>
          </a:p>
          <a:p>
            <a:pPr algn="ctr"/>
            <a:r>
              <a:rPr lang="en-US" sz="3600" dirty="0">
                <a:solidFill>
                  <a:prstClr val="black"/>
                </a:solidFill>
                <a:latin typeface="Calibri"/>
              </a:rPr>
              <a:t>Love You, Love You, love You, love You</a:t>
            </a:r>
          </a:p>
          <a:p>
            <a:pPr algn="ctr"/>
            <a:r>
              <a:rPr lang="en-US" sz="3600" dirty="0">
                <a:solidFill>
                  <a:prstClr val="black"/>
                </a:solidFill>
                <a:latin typeface="Calibri"/>
              </a:rPr>
              <a:t>Lord, You are forever the love of my life</a:t>
            </a:r>
          </a:p>
          <a:p>
            <a:pPr algn="ctr"/>
            <a:r>
              <a:rPr lang="zh-TW" altLang="en-US" sz="3600" dirty="0">
                <a:solidFill>
                  <a:srgbClr val="0000FF"/>
                </a:solidFill>
              </a:rPr>
              <a:t>愛祢 愛祢 愛祢 愛祢</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883353492"/>
      </p:ext>
    </p:extLst>
  </p:cSld>
  <p:clrMapOvr>
    <a:masterClrMapping/>
  </p:clrMapOvr>
  <p:transition>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8000" b="1"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t>默禱．</a:t>
            </a:r>
            <a:r>
              <a:rPr kumimoji="0" lang="en-US" altLang="en-US" sz="8000" b="1"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t>散會</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8000" b="0" i="0" u="none" strike="noStrike" kern="1200" cap="none" spc="0" normalizeH="0" baseline="0" noProof="0" dirty="0">
              <a:ln>
                <a:noFill/>
              </a:ln>
              <a:solidFill>
                <a:srgbClr val="4F81BD">
                  <a:lumMod val="75000"/>
                </a:srgbClr>
              </a:solidFill>
              <a:effectLst/>
              <a:uLnTx/>
              <a:uFillTx/>
              <a:latin typeface="HanWangYenLight" pitchFamily="18" charset="-120"/>
              <a:ea typeface="HanWangYenLight" pitchFamily="18" charset="-12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愛祢 愛祢 愛祢 愛祢</a:t>
            </a:r>
          </a:p>
          <a:p>
            <a:pPr algn="ctr"/>
            <a:r>
              <a:rPr lang="zh-TW" altLang="en-US" sz="5400" dirty="0">
                <a:solidFill>
                  <a:prstClr val="black"/>
                </a:solidFill>
                <a:latin typeface="HanWangYenLight" pitchFamily="18" charset="-120"/>
                <a:ea typeface="HanWangYenLight" pitchFamily="18" charset="-120"/>
              </a:rPr>
              <a:t>祢是我這一生 永遠的依靠</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Love You, Love You, love You, love You</a:t>
            </a:r>
          </a:p>
          <a:p>
            <a:pPr algn="ctr"/>
            <a:r>
              <a:rPr lang="en-US" sz="3600" dirty="0">
                <a:solidFill>
                  <a:prstClr val="black"/>
                </a:solidFill>
                <a:latin typeface="Calibri"/>
              </a:rPr>
              <a:t>Lord, You are forever my God and my King</a:t>
            </a:r>
          </a:p>
          <a:p>
            <a:pPr algn="ctr"/>
            <a:r>
              <a:rPr lang="zh-TW" altLang="en-US" sz="3600" dirty="0">
                <a:solidFill>
                  <a:srgbClr val="0000FF"/>
                </a:solidFill>
              </a:rPr>
              <a:t>愛祢 愛祢 愛祢 愛祢</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V1d</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994194042"/>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愛祢 愛祢 愛祢 愛祢</a:t>
            </a:r>
          </a:p>
          <a:p>
            <a:pPr algn="ctr"/>
            <a:r>
              <a:rPr lang="zh-TW" altLang="en-US" sz="5400" dirty="0">
                <a:solidFill>
                  <a:prstClr val="black"/>
                </a:solidFill>
                <a:latin typeface="HanWangYenLight" pitchFamily="18" charset="-120"/>
                <a:ea typeface="HanWangYenLight" pitchFamily="18" charset="-120"/>
              </a:rPr>
              <a:t>祢是我這一生最深愛的主</a:t>
            </a:r>
          </a:p>
          <a:p>
            <a:pPr algn="ctr"/>
            <a:r>
              <a:rPr lang="en-US" sz="3600" dirty="0">
                <a:solidFill>
                  <a:prstClr val="black"/>
                </a:solidFill>
                <a:latin typeface="Calibri"/>
              </a:rPr>
              <a:t>Love You, Love You, love You, love You</a:t>
            </a:r>
          </a:p>
          <a:p>
            <a:pPr algn="ctr"/>
            <a:r>
              <a:rPr lang="en-US" sz="3600" dirty="0">
                <a:solidFill>
                  <a:prstClr val="black"/>
                </a:solidFill>
                <a:latin typeface="Calibri"/>
              </a:rPr>
              <a:t>Lord, You are forever the love of my life</a:t>
            </a:r>
          </a:p>
          <a:p>
            <a:pPr algn="ctr"/>
            <a:r>
              <a:rPr lang="zh-TW" altLang="en-US" sz="3600" dirty="0">
                <a:solidFill>
                  <a:srgbClr val="0000FF"/>
                </a:solidFill>
              </a:rPr>
              <a:t>愛祢 愛祢 愛祢 愛祢</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192699848"/>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愛祢 愛祢 愛祢 愛祢</a:t>
            </a:r>
          </a:p>
          <a:p>
            <a:pPr algn="ctr"/>
            <a:r>
              <a:rPr lang="zh-TW" altLang="en-US" sz="5400" dirty="0">
                <a:solidFill>
                  <a:prstClr val="black"/>
                </a:solidFill>
                <a:latin typeface="HanWangYenLight" pitchFamily="18" charset="-120"/>
                <a:ea typeface="HanWangYenLight" pitchFamily="18" charset="-120"/>
              </a:rPr>
              <a:t>祢是我這一生 永遠的依靠</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Love You, Love You, love You, love You</a:t>
            </a:r>
          </a:p>
          <a:p>
            <a:pPr algn="ctr"/>
            <a:r>
              <a:rPr lang="en-US" sz="3600" dirty="0">
                <a:solidFill>
                  <a:prstClr val="black"/>
                </a:solidFill>
                <a:latin typeface="Calibri"/>
              </a:rPr>
              <a:t>Lord, You are forever my God and my King</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V1d</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796123053"/>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16</a:t>
            </a:fld>
            <a:endParaRPr lang="en-AU" dirty="0"/>
          </a:p>
        </p:txBody>
      </p:sp>
      <p:pic>
        <p:nvPicPr>
          <p:cNvPr id="5128" name="Picture 11" descr="singing.JPG"/>
          <p:cNvPicPr>
            <a:picLocks noChangeAspect="1"/>
          </p:cNvPicPr>
          <p:nvPr/>
        </p:nvPicPr>
        <p:blipFill>
          <a:blip r:embed="rId2" cstate="print"/>
          <a:srcRect/>
          <a:stretch>
            <a:fillRect/>
          </a:stretch>
        </p:blipFill>
        <p:spPr bwMode="auto">
          <a:xfrm>
            <a:off x="2195736" y="548680"/>
            <a:ext cx="4762500" cy="4362450"/>
          </a:xfrm>
          <a:prstGeom prst="rect">
            <a:avLst/>
          </a:prstGeom>
          <a:noFill/>
          <a:ln w="9525">
            <a:noFill/>
            <a:miter lim="800000"/>
            <a:headEnd/>
            <a:tailEnd/>
          </a:ln>
        </p:spPr>
      </p:pic>
      <p:sp>
        <p:nvSpPr>
          <p:cNvPr id="13" name="TextBox 12"/>
          <p:cNvSpPr txBox="1"/>
          <p:nvPr/>
        </p:nvSpPr>
        <p:spPr>
          <a:xfrm>
            <a:off x="2914650" y="3357563"/>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solidFill>
                  <a:srgbClr val="FF0000"/>
                </a:solidFill>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235814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主翅膀下，我今可安然居住，夜色雖深沉兼狂風暴雨；</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Under His wings, I am safely abiding;</a:t>
            </a:r>
          </a:p>
          <a:p>
            <a:pPr lvl="0" algn="ctr"/>
            <a:r>
              <a:rPr kumimoji="0" lang="en-US" sz="3600" b="0" i="0" u="none" strike="noStrike" kern="1200" cap="none" spc="0" normalizeH="0" baseline="0" noProof="0" dirty="0" err="1">
                <a:ln>
                  <a:noFill/>
                </a:ln>
                <a:solidFill>
                  <a:prstClr val="black"/>
                </a:solidFill>
                <a:effectLst/>
                <a:uLnTx/>
                <a:uFillTx/>
                <a:latin typeface="Calibri"/>
                <a:ea typeface="+mn-ea"/>
                <a:cs typeface="+mn-cs"/>
              </a:rPr>
              <a:t>Tho</a:t>
            </a:r>
            <a:r>
              <a:rPr kumimoji="0" lang="en-US" sz="3600" b="0" i="0" u="none" strike="noStrike" kern="1200" cap="none" spc="0" normalizeH="0" baseline="0" noProof="0" dirty="0">
                <a:ln>
                  <a:noFill/>
                </a:ln>
                <a:solidFill>
                  <a:prstClr val="black"/>
                </a:solidFill>
                <a:effectLst/>
                <a:uLnTx/>
                <a:uFillTx/>
                <a:latin typeface="Calibri"/>
                <a:ea typeface="+mn-ea"/>
                <a:cs typeface="+mn-cs"/>
              </a:rPr>
              <a:t>’ the night deepens and tempests are wild,</a:t>
            </a:r>
          </a:p>
          <a:p>
            <a:pPr lvl="0" algn="ctr"/>
            <a:r>
              <a:rPr lang="zh-TW" altLang="en-US" sz="3600" dirty="0">
                <a:solidFill>
                  <a:srgbClr val="0000FF"/>
                </a:solidFill>
              </a:rPr>
              <a:t>我要信靠祂，深知祂必眷顧，</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48969698"/>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我要信靠祂，深知祂必眷顧，已蒙祂救贖，我是祂兒女。</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Still I can trust Him, I know He will keep me;</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He has redeemed me, and I am His child.</a:t>
            </a:r>
          </a:p>
          <a:p>
            <a:pPr lvl="0" algn="ctr"/>
            <a:r>
              <a:rPr lang="zh-TW" altLang="en-US" sz="3600" dirty="0">
                <a:solidFill>
                  <a:srgbClr val="0000FF"/>
                </a:solidFill>
              </a:rPr>
              <a:t>安穩隱藏主翅膀下，</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235961657"/>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安穩隱藏主翅膀下，</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誰能使我離主愛，</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Under His wings, under His wings,</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Who from His love can sever?</a:t>
            </a:r>
          </a:p>
          <a:p>
            <a:pPr lvl="0" algn="ctr"/>
            <a:r>
              <a:rPr lang="zh-TW" altLang="en-US" sz="3600" dirty="0">
                <a:solidFill>
                  <a:srgbClr val="0000FF"/>
                </a:solidFill>
              </a:rPr>
              <a:t>主翅膀下，我安居之家，</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045894311"/>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259632" y="1484784"/>
            <a:ext cx="7344816" cy="2188100"/>
          </a:xfrm>
          <a:prstGeom prst="rect">
            <a:avLst/>
          </a:prstGeom>
          <a:noFill/>
          <a:ln w="9525">
            <a:noFill/>
            <a:miter lim="800000"/>
            <a:headEnd/>
            <a:tailEnd/>
          </a:ln>
        </p:spPr>
        <p:txBody>
          <a:bodyPr wrap="square">
            <a:spAutoFit/>
          </a:bodyPr>
          <a:lstStyle/>
          <a:p>
            <a:pPr algn="ctr"/>
            <a:r>
              <a:rPr lang="en-US" altLang="en-US" sz="3600" dirty="0">
                <a:latin typeface="HanWangYenLight" pitchFamily="18" charset="-120"/>
                <a:ea typeface="HanWangYenLight" pitchFamily="18" charset="-120"/>
              </a:rPr>
              <a:t>雪 梨 華 人 基 督 教 會</a:t>
            </a:r>
            <a:br>
              <a:rPr lang="en-US" altLang="ja-JP" sz="3600" dirty="0">
                <a:latin typeface="HanWangYenLight" pitchFamily="18" charset="-120"/>
                <a:ea typeface="HanWangYenLight" pitchFamily="18" charset="-120"/>
              </a:rPr>
            </a:br>
            <a:r>
              <a:rPr lang="zh-TW" altLang="en-US" sz="3600" dirty="0">
                <a:latin typeface="HanWangYenLight" pitchFamily="18" charset="-120"/>
                <a:ea typeface="HanWangYenLight" pitchFamily="18" charset="-120"/>
              </a:rPr>
              <a:t>粵語堂聖餐主日</a:t>
            </a:r>
            <a:r>
              <a:rPr lang="en-US" altLang="zh-TW" sz="3600" dirty="0">
                <a:latin typeface="HanWangYenLight" pitchFamily="18" charset="-120"/>
                <a:ea typeface="HanWangYenLight" pitchFamily="18" charset="-120"/>
              </a:rPr>
              <a:t>/</a:t>
            </a:r>
            <a:r>
              <a:rPr lang="zh-TW" altLang="en-US" sz="3600" dirty="0">
                <a:latin typeface="HanWangYenLight" pitchFamily="18" charset="-120"/>
                <a:ea typeface="HanWangYenLight" pitchFamily="18" charset="-120"/>
              </a:rPr>
              <a:t>母親節主日崇拜</a:t>
            </a:r>
            <a:endParaRPr lang="en-US" altLang="zh-TW" sz="3600" dirty="0">
              <a:latin typeface="HanWangYenLight" pitchFamily="18" charset="-120"/>
              <a:ea typeface="HanWangYenLight" pitchFamily="18" charset="-120"/>
            </a:endParaRPr>
          </a:p>
          <a:p>
            <a:pPr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TW" sz="2800" spc="600" dirty="0">
                <a:solidFill>
                  <a:schemeClr val="tx2">
                    <a:lumMod val="50000"/>
                  </a:schemeClr>
                </a:solidFill>
                <a:latin typeface="HanWangYenHeavy" pitchFamily="18" charset="-120"/>
                <a:ea typeface="HanWangYenHeavy" pitchFamily="18" charset="-120"/>
              </a:rPr>
              <a:t>2020</a:t>
            </a:r>
            <a:r>
              <a:rPr lang="en-US" altLang="en-US" sz="2800" spc="600" dirty="0">
                <a:solidFill>
                  <a:schemeClr val="tx2">
                    <a:lumMod val="50000"/>
                  </a:schemeClr>
                </a:solidFill>
                <a:latin typeface="HanWangYenHeavy" pitchFamily="18" charset="-120"/>
                <a:ea typeface="HanWangYenHeavy" pitchFamily="18" charset="-120"/>
              </a:rPr>
              <a:t>年5月10日上午九時十五分</a:t>
            </a:r>
          </a:p>
          <a:p>
            <a:pPr algn="ctr">
              <a:lnSpc>
                <a:spcPct val="70000"/>
              </a:lnSpc>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TW" sz="2000" b="1" dirty="0">
              <a:solidFill>
                <a:srgbClr val="333399"/>
              </a:solidFill>
              <a:latin typeface="HanWangYenHeavy" pitchFamily="18" charset="-120"/>
              <a:ea typeface="HanWangYenHeavy" pitchFamily="18" charset="-120"/>
            </a:endParaRPr>
          </a:p>
          <a:p>
            <a:pPr algn="ctr">
              <a:lnSpc>
                <a:spcPct val="70000"/>
              </a:lnSpc>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TW" b="1" dirty="0" err="1">
                <a:solidFill>
                  <a:schemeClr val="accent2">
                    <a:lumMod val="75000"/>
                  </a:schemeClr>
                </a:solidFill>
                <a:latin typeface="HanWangYenLight" pitchFamily="18" charset="-120"/>
                <a:ea typeface="HanWangYenLight" pitchFamily="18" charset="-120"/>
              </a:rPr>
              <a:t>請肅靜預備崇拜</a:t>
            </a:r>
            <a:endParaRPr lang="zh-TW" altLang="en-US" dirty="0">
              <a:solidFill>
                <a:schemeClr val="accent2">
                  <a:lumMod val="75000"/>
                </a:schemeClr>
              </a:solidFill>
              <a:latin typeface="HanWangYenLight" pitchFamily="18" charset="-120"/>
              <a:ea typeface="HanWangYenLight" pitchFamily="18" charset="-120"/>
            </a:endParaRPr>
          </a:p>
        </p:txBody>
      </p:sp>
      <p:pic>
        <p:nvPicPr>
          <p:cNvPr id="8" name="Picture 7" descr="cross.jpg"/>
          <p:cNvPicPr>
            <a:picLocks noChangeAspect="1"/>
          </p:cNvPicPr>
          <p:nvPr/>
        </p:nvPicPr>
        <p:blipFill>
          <a:blip r:embed="rId3" cstate="print"/>
          <a:stretch>
            <a:fillRect/>
          </a:stretch>
        </p:blipFill>
        <p:spPr>
          <a:xfrm>
            <a:off x="4499992" y="387948"/>
            <a:ext cx="572798" cy="969350"/>
          </a:xfrm>
          <a:prstGeom prst="rect">
            <a:avLst/>
          </a:prstGeom>
        </p:spPr>
      </p:pic>
      <p:pic>
        <p:nvPicPr>
          <p:cNvPr id="10" name="Picture 9" descr="graphics_phone.jpg"/>
          <p:cNvPicPr>
            <a:picLocks noChangeAspect="1"/>
          </p:cNvPicPr>
          <p:nvPr/>
        </p:nvPicPr>
        <p:blipFill>
          <a:blip r:embed="rId4" cstate="print"/>
          <a:stretch>
            <a:fillRect/>
          </a:stretch>
        </p:blipFill>
        <p:spPr>
          <a:xfrm>
            <a:off x="4211960" y="5085184"/>
            <a:ext cx="785268" cy="785268"/>
          </a:xfrm>
          <a:prstGeom prst="rect">
            <a:avLst/>
          </a:prstGeom>
        </p:spPr>
      </p:pic>
    </p:spTree>
    <p:extLst>
      <p:ext uri="{BB962C8B-B14F-4D97-AF65-F5344CB8AC3E}">
        <p14:creationId xmlns:p14="http://schemas.microsoft.com/office/powerpoint/2010/main" val="312835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　主翅膀下，我安居之家，</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安然居住到萬代。</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kumimoji="0" lang="en-US" sz="3600" b="0" i="0" u="none" strike="noStrike" kern="1200" cap="none" spc="0" normalizeH="0" baseline="0" noProof="0" dirty="0">
                <a:ln>
                  <a:noFill/>
                </a:ln>
                <a:solidFill>
                  <a:prstClr val="black"/>
                </a:solidFill>
                <a:effectLst/>
                <a:uLnTx/>
                <a:uFillTx/>
                <a:latin typeface="Calibri"/>
                <a:ea typeface="+mn-ea"/>
                <a:cs typeface="+mn-cs"/>
              </a:rPr>
              <a:t>Under His wings, my </a:t>
            </a:r>
            <a:r>
              <a:rPr lang="en-US" sz="3600" dirty="0">
                <a:solidFill>
                  <a:prstClr val="black"/>
                </a:solidFill>
                <a:latin typeface="Calibri"/>
              </a:rPr>
              <a:t>soul</a:t>
            </a:r>
            <a:r>
              <a:rPr kumimoji="0" lang="en-US" sz="3600" b="0" i="0" u="none" strike="noStrike" kern="1200" cap="none" spc="0" normalizeH="0" baseline="0" noProof="0" dirty="0">
                <a:ln>
                  <a:noFill/>
                </a:ln>
                <a:solidFill>
                  <a:prstClr val="black"/>
                </a:solidFill>
                <a:effectLst/>
                <a:uLnTx/>
                <a:uFillTx/>
                <a:latin typeface="Calibri"/>
                <a:ea typeface="+mn-ea"/>
                <a:cs typeface="+mn-cs"/>
              </a:rPr>
              <a:t> shall abide,</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Safely abide forever.</a:t>
            </a:r>
          </a:p>
          <a:p>
            <a:pPr lvl="0" algn="ctr"/>
            <a:r>
              <a:rPr lang="zh-TW" altLang="en-US" sz="3600" dirty="0">
                <a:solidFill>
                  <a:srgbClr val="0000FF"/>
                </a:solidFill>
              </a:rPr>
              <a:t>主翅膀下，是憂傷時避難所，</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err="1">
                <a:ln>
                  <a:noFill/>
                </a:ln>
                <a:solidFill>
                  <a:prstClr val="black"/>
                </a:solidFill>
                <a:effectLst/>
                <a:uLnTx/>
                <a:uFillTx/>
                <a:latin typeface="Calibri"/>
                <a:ea typeface="+mn-ea"/>
                <a:cs typeface="+mn-cs"/>
              </a:rPr>
              <a:t>Cb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619404320"/>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主翅膀下，是憂傷時避難所，我心何等渴慕在此安歇；</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Under His wings, what a refuge in sorrow!</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How the heart yearningly turns to His rest!</a:t>
            </a:r>
            <a:br>
              <a:rPr kumimoji="0" lang="en-US" sz="3600" b="0" i="0" u="none" strike="noStrike" kern="1200" cap="none" spc="0" normalizeH="0" baseline="0" noProof="0" dirty="0">
                <a:ln>
                  <a:noFill/>
                </a:ln>
                <a:solidFill>
                  <a:prstClr val="black"/>
                </a:solidFill>
                <a:effectLst/>
                <a:uLnTx/>
                <a:uFillTx/>
                <a:latin typeface="Calibri"/>
                <a:ea typeface="+mn-ea"/>
                <a:cs typeface="+mn-cs"/>
              </a:rPr>
            </a:br>
            <a:r>
              <a:rPr lang="zh-TW" altLang="en-US" sz="3600" dirty="0">
                <a:solidFill>
                  <a:srgbClr val="0000FF"/>
                </a:solidFill>
              </a:rPr>
              <a:t>世界無法醫治我心靈創傷，</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386554053"/>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39737"/>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世界無法醫治我心靈創傷，</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在此我蒙祝福得著慰藉。</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Often when earth has no balm for my healing,</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There I find comfort, and there I am blest.</a:t>
            </a:r>
          </a:p>
          <a:p>
            <a:pPr lvl="0" algn="ctr"/>
            <a:r>
              <a:rPr lang="zh-TW" altLang="en-US" sz="3600" dirty="0">
                <a:solidFill>
                  <a:srgbClr val="0000FF"/>
                </a:solidFill>
              </a:rPr>
              <a:t>安穩隱藏主翅膀下，</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94141051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安穩隱藏主翅膀下，</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誰能使我離主愛，</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Under His wings, under His wings,</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Who from His love can sever?</a:t>
            </a:r>
          </a:p>
          <a:p>
            <a:pPr lvl="0" algn="ctr"/>
            <a:r>
              <a:rPr lang="zh-TW" altLang="en-US" sz="3600" dirty="0">
                <a:solidFill>
                  <a:srgbClr val="0000FF"/>
                </a:solidFill>
              </a:rPr>
              <a:t>主翅膀下，我安居之家，</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57712434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　主翅膀下，我安居之家，</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安然居住到萬代。</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kumimoji="0" lang="en-US" sz="3600" b="0" i="0" u="none" strike="noStrike" kern="1200" cap="none" spc="0" normalizeH="0" baseline="0" noProof="0" dirty="0">
                <a:ln>
                  <a:noFill/>
                </a:ln>
                <a:solidFill>
                  <a:prstClr val="black"/>
                </a:solidFill>
                <a:effectLst/>
                <a:uLnTx/>
                <a:uFillTx/>
                <a:latin typeface="Calibri"/>
                <a:ea typeface="+mn-ea"/>
                <a:cs typeface="+mn-cs"/>
              </a:rPr>
              <a:t>Under His wings, my </a:t>
            </a:r>
            <a:r>
              <a:rPr lang="en-US" sz="3600" dirty="0">
                <a:solidFill>
                  <a:prstClr val="black"/>
                </a:solidFill>
                <a:latin typeface="Calibri"/>
              </a:rPr>
              <a:t>soul</a:t>
            </a:r>
            <a:r>
              <a:rPr kumimoji="0" lang="en-US" sz="3600" b="0" i="0" u="none" strike="noStrike" kern="1200" cap="none" spc="0" normalizeH="0" baseline="0" noProof="0" dirty="0">
                <a:ln>
                  <a:noFill/>
                </a:ln>
                <a:solidFill>
                  <a:prstClr val="black"/>
                </a:solidFill>
                <a:effectLst/>
                <a:uLnTx/>
                <a:uFillTx/>
                <a:latin typeface="Calibri"/>
                <a:ea typeface="+mn-ea"/>
                <a:cs typeface="+mn-cs"/>
              </a:rPr>
              <a:t> shall abide,</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Safely abide forever.</a:t>
            </a:r>
          </a:p>
          <a:p>
            <a:pPr lvl="0" algn="ctr"/>
            <a:r>
              <a:rPr lang="zh-TW" altLang="en-US" sz="3600" dirty="0">
                <a:solidFill>
                  <a:srgbClr val="0000FF"/>
                </a:solidFill>
              </a:rPr>
              <a:t>主翅膀下，是何等寶貴享受，</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err="1">
                <a:ln>
                  <a:noFill/>
                </a:ln>
                <a:solidFill>
                  <a:prstClr val="black"/>
                </a:solidFill>
                <a:effectLst/>
                <a:uLnTx/>
                <a:uFillTx/>
                <a:latin typeface="Calibri"/>
                <a:ea typeface="+mn-ea"/>
                <a:cs typeface="+mn-cs"/>
              </a:rPr>
              <a:t>Cb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249153978"/>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主翅膀下，是何等寶貴享受，我在此藏躲到試煉已過；</a:t>
            </a:r>
            <a:br>
              <a:rPr lang="zh-TW" altLang="en-US" sz="5400" dirty="0">
                <a:solidFill>
                  <a:prstClr val="black"/>
                </a:solidFill>
                <a:latin typeface="HanWangYenLight" pitchFamily="18" charset="-120"/>
                <a:ea typeface="HanWangYenLight" pitchFamily="18" charset="-120"/>
              </a:rPr>
            </a:br>
            <a:r>
              <a:rPr kumimoji="0" lang="en-US" sz="3600" b="0" i="0" u="none" strike="noStrike" kern="1200" cap="none" spc="0" normalizeH="0" baseline="0" noProof="0" dirty="0">
                <a:ln>
                  <a:noFill/>
                </a:ln>
                <a:solidFill>
                  <a:prstClr val="black"/>
                </a:solidFill>
                <a:effectLst/>
                <a:uLnTx/>
                <a:uFillTx/>
                <a:latin typeface="Calibri"/>
                <a:ea typeface="+mn-ea"/>
                <a:cs typeface="+mn-cs"/>
              </a:rPr>
              <a:t>Under His wings, O what precious enjoyment!</a:t>
            </a:r>
          </a:p>
          <a:p>
            <a:pPr algn="ctr"/>
            <a:r>
              <a:rPr lang="en-US" sz="3600" dirty="0">
                <a:solidFill>
                  <a:prstClr val="black"/>
                </a:solidFill>
                <a:latin typeface="Calibri"/>
              </a:rPr>
              <a:t>There will I hide till life’s trials are o’er;</a:t>
            </a:r>
          </a:p>
          <a:p>
            <a:pPr algn="ctr"/>
            <a:r>
              <a:rPr lang="zh-TW" altLang="en-US" sz="3600" dirty="0">
                <a:solidFill>
                  <a:srgbClr val="0000FF"/>
                </a:solidFill>
              </a:rPr>
              <a:t>有主蔭庇保佑無災害擔憂，</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695797506"/>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有主蔭庇保佑無災害擔憂，</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安息在主裡永遠得著穩妥。</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Sheltered, protected, no evil can harm me;</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Resting in Jesus I’m safe ever more.</a:t>
            </a:r>
            <a:br>
              <a:rPr kumimoji="0" lang="en-US" sz="3600" b="0" i="0" u="none" strike="noStrike" kern="1200" cap="none" spc="0" normalizeH="0" baseline="0" noProof="0" dirty="0">
                <a:ln>
                  <a:noFill/>
                </a:ln>
                <a:solidFill>
                  <a:prstClr val="black"/>
                </a:solidFill>
                <a:effectLst/>
                <a:uLnTx/>
                <a:uFillTx/>
                <a:latin typeface="Calibri"/>
                <a:ea typeface="+mn-ea"/>
                <a:cs typeface="+mn-cs"/>
              </a:rPr>
            </a:br>
            <a:r>
              <a:rPr lang="zh-TW" altLang="en-US" sz="3600" dirty="0">
                <a:solidFill>
                  <a:srgbClr val="0000FF"/>
                </a:solidFill>
              </a:rPr>
              <a:t>安穩隱藏主翅膀下，</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511710158"/>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安穩隱藏主翅膀下，</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誰能使我離主愛，</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Under His wings, under His wings,</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Who from His love can sever?</a:t>
            </a:r>
          </a:p>
          <a:p>
            <a:pPr lvl="0" algn="ctr"/>
            <a:r>
              <a:rPr lang="zh-TW" altLang="en-US" sz="3600" dirty="0">
                <a:solidFill>
                  <a:srgbClr val="0000FF"/>
                </a:solidFill>
              </a:rPr>
              <a:t>主翅膀下，我安居之家，</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776286228"/>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　主翅膀下，我安居之家，</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安然居住到萬代。</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kumimoji="0" lang="en-US" sz="3600" b="0" i="0" u="none" strike="noStrike" kern="1200" cap="none" spc="0" normalizeH="0" baseline="0" noProof="0" dirty="0">
                <a:ln>
                  <a:noFill/>
                </a:ln>
                <a:solidFill>
                  <a:prstClr val="black"/>
                </a:solidFill>
                <a:effectLst/>
                <a:uLnTx/>
                <a:uFillTx/>
                <a:latin typeface="Calibri"/>
                <a:ea typeface="+mn-ea"/>
                <a:cs typeface="+mn-cs"/>
              </a:rPr>
              <a:t>Under His wings, my </a:t>
            </a:r>
            <a:r>
              <a:rPr lang="en-US" sz="3600" dirty="0">
                <a:solidFill>
                  <a:prstClr val="black"/>
                </a:solidFill>
                <a:latin typeface="Calibri"/>
              </a:rPr>
              <a:t>soul</a:t>
            </a:r>
            <a:r>
              <a:rPr kumimoji="0" lang="en-US" sz="3600" b="0" i="0" u="none" strike="noStrike" kern="1200" cap="none" spc="0" normalizeH="0" baseline="0" noProof="0" dirty="0">
                <a:ln>
                  <a:noFill/>
                </a:ln>
                <a:solidFill>
                  <a:prstClr val="black"/>
                </a:solidFill>
                <a:effectLst/>
                <a:uLnTx/>
                <a:uFillTx/>
                <a:latin typeface="Calibri"/>
                <a:ea typeface="+mn-ea"/>
                <a:cs typeface="+mn-cs"/>
              </a:rPr>
              <a:t> shall abide,</a:t>
            </a:r>
          </a:p>
          <a:p>
            <a:pPr lvl="0" algn="ctr"/>
            <a:r>
              <a:rPr kumimoji="0" lang="en-US" sz="3600" b="0" i="0" u="none" strike="noStrike" kern="1200" cap="none" spc="0" normalizeH="0" baseline="0" noProof="0" dirty="0">
                <a:ln>
                  <a:noFill/>
                </a:ln>
                <a:solidFill>
                  <a:prstClr val="black"/>
                </a:solidFill>
                <a:effectLst/>
                <a:uLnTx/>
                <a:uFillTx/>
                <a:latin typeface="Calibri"/>
                <a:ea typeface="+mn-ea"/>
                <a:cs typeface="+mn-cs"/>
              </a:rPr>
              <a:t>Safely abide forever.</a:t>
            </a:r>
            <a:endParaRPr kumimoji="0" lang="en-AU"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err="1">
                <a:ln>
                  <a:noFill/>
                </a:ln>
                <a:solidFill>
                  <a:prstClr val="black"/>
                </a:solidFill>
                <a:effectLst/>
                <a:uLnTx/>
                <a:uFillTx/>
                <a:latin typeface="Calibri"/>
                <a:ea typeface="+mn-ea"/>
                <a:cs typeface="+mn-cs"/>
              </a:rPr>
              <a:t>Cb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主翅膀下 </a:t>
            </a:r>
            <a:r>
              <a:rPr lang="en-AU" altLang="zh-TW" sz="4400" dirty="0">
                <a:solidFill>
                  <a:prstClr val="black"/>
                </a:solidFill>
                <a:latin typeface="HanWangYenLight" panose="02020300000000000000" pitchFamily="18" charset="-120"/>
                <a:ea typeface="HanWangYenLight" panose="02020300000000000000" pitchFamily="18" charset="-120"/>
              </a:rPr>
              <a:t>Under His Wings</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344</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813322392"/>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29</a:t>
            </a:fld>
            <a:endParaRPr lang="en-AU" dirty="0"/>
          </a:p>
        </p:txBody>
      </p:sp>
      <p:pic>
        <p:nvPicPr>
          <p:cNvPr id="5128" name="Picture 11" descr="singing.JPG"/>
          <p:cNvPicPr>
            <a:picLocks noChangeAspect="1"/>
          </p:cNvPicPr>
          <p:nvPr/>
        </p:nvPicPr>
        <p:blipFill>
          <a:blip r:embed="rId2" cstate="print"/>
          <a:srcRect/>
          <a:stretch>
            <a:fillRect/>
          </a:stretch>
        </p:blipFill>
        <p:spPr bwMode="auto">
          <a:xfrm>
            <a:off x="2195736" y="548680"/>
            <a:ext cx="4762500" cy="4362450"/>
          </a:xfrm>
          <a:prstGeom prst="rect">
            <a:avLst/>
          </a:prstGeom>
          <a:noFill/>
          <a:ln w="9525">
            <a:noFill/>
            <a:miter lim="800000"/>
            <a:headEnd/>
            <a:tailEnd/>
          </a:ln>
        </p:spPr>
      </p:pic>
      <p:sp>
        <p:nvSpPr>
          <p:cNvPr id="13" name="TextBox 12"/>
          <p:cNvSpPr txBox="1"/>
          <p:nvPr/>
        </p:nvSpPr>
        <p:spPr>
          <a:xfrm>
            <a:off x="2914650" y="3357563"/>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solidFill>
                  <a:srgbClr val="FF0000"/>
                </a:solidFill>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332914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ay.jpg"/>
          <p:cNvPicPr>
            <a:picLocks noChangeAspect="1"/>
          </p:cNvPicPr>
          <p:nvPr/>
        </p:nvPicPr>
        <p:blipFill>
          <a:blip r:embed="rId3" cstate="print"/>
          <a:stretch>
            <a:fillRect/>
          </a:stretch>
        </p:blipFill>
        <p:spPr>
          <a:xfrm>
            <a:off x="2195736" y="647080"/>
            <a:ext cx="4686300" cy="1701800"/>
          </a:xfrm>
          <a:prstGeom prst="rect">
            <a:avLst/>
          </a:prstGeom>
        </p:spPr>
      </p:pic>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pic>
        <p:nvPicPr>
          <p:cNvPr id="13" name="Picture 12" descr="pray2.jpg"/>
          <p:cNvPicPr>
            <a:picLocks noChangeAspect="1"/>
          </p:cNvPicPr>
          <p:nvPr/>
        </p:nvPicPr>
        <p:blipFill>
          <a:blip r:embed="rId4" cstate="print"/>
          <a:stretch>
            <a:fillRect/>
          </a:stretch>
        </p:blipFill>
        <p:spPr>
          <a:xfrm>
            <a:off x="2555776" y="1467796"/>
            <a:ext cx="4143404" cy="41434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我靈鎮靜！上主今在你旁；</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憂愁十架，你要忍耐擔當；</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Be still, my soul, the Lord is on thy side;</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Bear patiently the cross of </a:t>
            </a:r>
            <a:r>
              <a:rPr lang="en-US" sz="3600" dirty="0">
                <a:solidFill>
                  <a:prstClr val="black"/>
                </a:solidFill>
                <a:latin typeface="Calibri"/>
              </a:rPr>
              <a:t>g</a:t>
            </a:r>
            <a:r>
              <a:rPr kumimoji="0" lang="en-US" sz="3600" b="0" i="0" u="none" strike="noStrike" kern="1200" cap="none" spc="0" normalizeH="0" baseline="0" noProof="0" dirty="0" err="1">
                <a:ln>
                  <a:noFill/>
                </a:ln>
                <a:solidFill>
                  <a:prstClr val="black"/>
                </a:solidFill>
                <a:effectLst/>
                <a:uLnTx/>
                <a:uFillTx/>
                <a:latin typeface="Calibri"/>
                <a:ea typeface="+mn-ea"/>
                <a:cs typeface="+mn-cs"/>
              </a:rPr>
              <a:t>rief</a:t>
            </a:r>
            <a:r>
              <a:rPr kumimoji="0" lang="en-US" sz="3600" b="0" i="0" u="none" strike="noStrike" kern="1200" cap="none" spc="0" normalizeH="0" baseline="0" noProof="0" dirty="0">
                <a:ln>
                  <a:noFill/>
                </a:ln>
                <a:solidFill>
                  <a:prstClr val="black"/>
                </a:solidFill>
                <a:effectLst/>
                <a:uLnTx/>
                <a:uFillTx/>
                <a:latin typeface="Calibri"/>
                <a:ea typeface="+mn-ea"/>
                <a:cs typeface="+mn-cs"/>
              </a:rPr>
              <a:t> or pain;</a:t>
            </a:r>
          </a:p>
          <a:p>
            <a:pPr algn="ctr"/>
            <a:r>
              <a:rPr lang="zh-TW" altLang="en-US" sz="3600" dirty="0">
                <a:solidFill>
                  <a:srgbClr val="0000FF"/>
                </a:solidFill>
              </a:rPr>
              <a:t>信靠天父，為你安排主張；</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608002329"/>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信靠天父，為你安排主張；</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萬變之中，惟主信實永長；</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Leave to thy God to order or provide;</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In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ev’ry</a:t>
            </a:r>
            <a:r>
              <a:rPr kumimoji="0" lang="en-US" sz="3600" b="0" i="0" u="none" strike="noStrike" kern="1200" cap="none" spc="0" normalizeH="0" baseline="0" noProof="0" dirty="0">
                <a:ln>
                  <a:noFill/>
                </a:ln>
                <a:solidFill>
                  <a:prstClr val="black"/>
                </a:solidFill>
                <a:effectLst/>
                <a:uLnTx/>
                <a:uFillTx/>
                <a:latin typeface="Calibri"/>
                <a:ea typeface="+mn-ea"/>
                <a:cs typeface="+mn-cs"/>
              </a:rPr>
              <a:t> change He faithful will remain.</a:t>
            </a:r>
          </a:p>
          <a:p>
            <a:pPr algn="ctr"/>
            <a:r>
              <a:rPr lang="zh-TW" altLang="en-US" sz="3600" dirty="0">
                <a:solidFill>
                  <a:srgbClr val="0000FF"/>
                </a:solidFill>
              </a:rPr>
              <a:t>我靈鎮靜！天友最是善良，</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356943589"/>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我靈鎮靜！天友最是善良，</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經過荊棘，引到歡樂地方。</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Be still, my soul, thy best, thy </a:t>
            </a:r>
            <a:r>
              <a:rPr lang="en-US" sz="3600" dirty="0" err="1">
                <a:solidFill>
                  <a:prstClr val="black"/>
                </a:solidFill>
                <a:latin typeface="Calibri"/>
              </a:rPr>
              <a:t>heav’nly</a:t>
            </a:r>
            <a:r>
              <a:rPr lang="en-US" sz="3600" dirty="0">
                <a:solidFill>
                  <a:prstClr val="black"/>
                </a:solidFill>
                <a:latin typeface="Calibri"/>
              </a:rPr>
              <a:t> Friend</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Thro’ thorny ways leads to a joyful end.</a:t>
            </a:r>
          </a:p>
          <a:p>
            <a:pPr algn="ctr"/>
            <a:r>
              <a:rPr lang="zh-TW" altLang="en-US" sz="3600" dirty="0">
                <a:solidFill>
                  <a:srgbClr val="0000FF"/>
                </a:solidFill>
              </a:rPr>
              <a:t>我靈鎮靜！一切主必擔當；</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779826766"/>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我靈鎮靜！一切主必擔當；</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未來引導，仍像過去一樣；</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Be still, my soul, thy God doth undertake</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To </a:t>
            </a:r>
            <a:r>
              <a:rPr lang="en-US" sz="3600" dirty="0">
                <a:solidFill>
                  <a:prstClr val="black"/>
                </a:solidFill>
                <a:latin typeface="Calibri"/>
              </a:rPr>
              <a:t>guide the future as He has the past.</a:t>
            </a:r>
          </a:p>
          <a:p>
            <a:pPr algn="ctr"/>
            <a:r>
              <a:rPr lang="zh-TW" altLang="en-US" sz="3600" dirty="0">
                <a:solidFill>
                  <a:srgbClr val="0000FF"/>
                </a:solidFill>
              </a:rPr>
              <a:t>莫讓何事動搖信心，希望；</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934991984"/>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莫讓何事動搖信心，希望；</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目前奧秘，日後必成光明；</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Thy hope, thy confidence let nothing shake;</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All now mysterious shall be bright at last.</a:t>
            </a:r>
          </a:p>
          <a:p>
            <a:pPr algn="ctr"/>
            <a:r>
              <a:rPr lang="zh-TW" altLang="en-US" sz="3600" dirty="0">
                <a:solidFill>
                  <a:srgbClr val="0000FF"/>
                </a:solidFill>
              </a:rPr>
              <a:t>我靈鎮靜！風浪仍聽主命，</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75164476"/>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我靈鎮靜！風浪仍聽主命，</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正如當年，遵主吩咐平靜。</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Be still, my soul, the waves and winds still know</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His voice who ruled them while He dwelt below.</a:t>
            </a:r>
            <a:br>
              <a:rPr kumimoji="0" lang="en-US" sz="3600" b="0" i="0" u="none" strike="noStrike" kern="1200" cap="none" spc="0" normalizeH="0" baseline="0" noProof="0" dirty="0">
                <a:ln>
                  <a:noFill/>
                </a:ln>
                <a:solidFill>
                  <a:prstClr val="black"/>
                </a:solidFill>
                <a:effectLst/>
                <a:uLnTx/>
                <a:uFillTx/>
                <a:latin typeface="Calibri"/>
                <a:ea typeface="+mn-ea"/>
                <a:cs typeface="+mn-cs"/>
              </a:rPr>
            </a:br>
            <a:r>
              <a:rPr lang="zh-TW" altLang="en-US" sz="3600" dirty="0">
                <a:solidFill>
                  <a:srgbClr val="0000FF"/>
                </a:solidFill>
              </a:rPr>
              <a:t>我靈鎮靜！光陰如飛過去；</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V2c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910670056"/>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我靈鎮靜！光陰如飛過去；</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那日與主，永遠同在一處；</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Be still, my soul, the hour is </a:t>
            </a:r>
            <a:r>
              <a:rPr lang="en-US" sz="3600" dirty="0" err="1">
                <a:solidFill>
                  <a:prstClr val="black"/>
                </a:solidFill>
                <a:latin typeface="Calibri"/>
              </a:rPr>
              <a:t>hast’ning</a:t>
            </a:r>
            <a:r>
              <a:rPr lang="en-US" sz="3600" dirty="0">
                <a:solidFill>
                  <a:prstClr val="black"/>
                </a:solidFill>
                <a:latin typeface="Calibri"/>
              </a:rPr>
              <a:t> on</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When we shall be forever with the Lord,</a:t>
            </a:r>
          </a:p>
          <a:p>
            <a:pPr algn="ctr"/>
            <a:r>
              <a:rPr lang="zh-TW" altLang="en-US" sz="3600" dirty="0">
                <a:solidFill>
                  <a:srgbClr val="0000FF"/>
                </a:solidFill>
              </a:rPr>
              <a:t>失望，憂驚，那日都要消散；</a:t>
            </a:r>
            <a:endParaRPr kumimoji="0" lang="en-AU" sz="3600" b="0" i="0" u="none" strike="noStrike" kern="1200" cap="none" spc="0" normalizeH="0" baseline="0" noProof="0" dirty="0">
              <a:ln>
                <a:noFill/>
              </a:ln>
              <a:solidFill>
                <a:srgbClr val="0000FF"/>
              </a:solidFill>
              <a:effectLst/>
              <a:uLnTx/>
              <a:uFillTx/>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106599063"/>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11745"/>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失望，憂驚，那日都要消散；重享純愛，忘記一切愁煩；</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kumimoji="0" lang="en-US" sz="3600" b="0" i="0" u="none" strike="noStrike" kern="1200" cap="none" spc="0" normalizeH="0" baseline="0" noProof="0" dirty="0">
                <a:ln>
                  <a:noFill/>
                </a:ln>
                <a:solidFill>
                  <a:prstClr val="black"/>
                </a:solidFill>
                <a:effectLst/>
                <a:uLnTx/>
                <a:uFillTx/>
                <a:latin typeface="Calibri"/>
                <a:ea typeface="+mn-ea"/>
                <a:cs typeface="+mn-cs"/>
              </a:rPr>
              <a:t>When disappointment, grief, and fear are gone,</a:t>
            </a:r>
          </a:p>
          <a:p>
            <a:pPr algn="ctr"/>
            <a:r>
              <a:rPr lang="en-US" sz="3600" dirty="0">
                <a:solidFill>
                  <a:prstClr val="black"/>
                </a:solidFill>
              </a:rPr>
              <a:t>Sorrow forgot, love’s purest joys restored.</a:t>
            </a:r>
          </a:p>
          <a:p>
            <a:pPr algn="ctr"/>
            <a:r>
              <a:rPr lang="zh-TW" altLang="en-US" sz="3600" dirty="0">
                <a:solidFill>
                  <a:srgbClr val="0000FF"/>
                </a:solidFill>
              </a:rPr>
              <a:t>我靈鎮靜！那日眼淚抹乾；</a:t>
            </a:r>
            <a:endParaRPr lang="en-US" sz="3600" dirty="0">
              <a:solidFill>
                <a:srgbClr val="0000FF"/>
              </a:solidFill>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487070933"/>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333811"/>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我靈鎮靜！那日眼淚抹乾；</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我們歡聚，永享恩眷平安。</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kumimoji="0" lang="en-US" sz="3600" b="0" i="0" u="none" strike="noStrike" kern="1200" cap="none" spc="0" normalizeH="0" baseline="0" noProof="0" dirty="0">
                <a:ln>
                  <a:noFill/>
                </a:ln>
                <a:solidFill>
                  <a:prstClr val="black"/>
                </a:solidFill>
                <a:effectLst/>
                <a:uLnTx/>
                <a:uFillTx/>
                <a:latin typeface="Calibri"/>
                <a:ea typeface="+mn-ea"/>
                <a:cs typeface="+mn-cs"/>
              </a:rPr>
              <a:t>Be still, my soul, </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when change and tears are past,</a:t>
            </a:r>
          </a:p>
          <a:p>
            <a:pPr algn="ctr"/>
            <a:r>
              <a:rPr lang="en-US" sz="3600" dirty="0">
                <a:solidFill>
                  <a:prstClr val="black"/>
                </a:solidFill>
                <a:latin typeface="Calibri"/>
              </a:rPr>
              <a:t>All safe and blessed we shall meet at last.</a:t>
            </a:r>
            <a:endParaRPr kumimoji="0" lang="en-AU"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我靈鎮靜 </a:t>
            </a:r>
            <a:r>
              <a:rPr lang="en-US" altLang="zh-TW" sz="4400" dirty="0">
                <a:solidFill>
                  <a:prstClr val="black"/>
                </a:solidFill>
                <a:latin typeface="HanWangYenLight" panose="02020300000000000000" pitchFamily="18" charset="-120"/>
                <a:ea typeface="HanWangYenLight" panose="02020300000000000000" pitchFamily="18" charset="-120"/>
              </a:rPr>
              <a:t>B</a:t>
            </a:r>
            <a:r>
              <a:rPr lang="en-AU" altLang="zh-TW" sz="4400" dirty="0">
                <a:solidFill>
                  <a:prstClr val="black"/>
                </a:solidFill>
                <a:latin typeface="HanWangYenLight" panose="02020300000000000000" pitchFamily="18" charset="-120"/>
                <a:ea typeface="HanWangYenLight" panose="02020300000000000000" pitchFamily="18" charset="-120"/>
              </a:rPr>
              <a:t>e</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still,</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my</a:t>
            </a:r>
            <a:r>
              <a:rPr lang="zh-TW" altLang="en-US" sz="4400" dirty="0">
                <a:solidFill>
                  <a:prstClr val="black"/>
                </a:solidFill>
                <a:latin typeface="HanWangYenLight" panose="02020300000000000000" pitchFamily="18" charset="-120"/>
                <a:ea typeface="HanWangYenLight" panose="02020300000000000000" pitchFamily="18" charset="-120"/>
              </a:rPr>
              <a:t> </a:t>
            </a:r>
            <a:r>
              <a:rPr lang="en-AU" altLang="zh-TW" sz="4400" dirty="0">
                <a:solidFill>
                  <a:prstClr val="black"/>
                </a:solidFill>
                <a:latin typeface="HanWangYenLight" panose="02020300000000000000" pitchFamily="18" charset="-120"/>
                <a:ea typeface="HanWangYenLight" panose="02020300000000000000" pitchFamily="18" charset="-120"/>
              </a:rPr>
              <a:t>soul</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273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3637931"/>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24927A1-991F-4417-87C2-4F79DEC0E68F}" type="slidenum">
              <a:rPr lang="en-AU"/>
              <a:pPr>
                <a:defRPr/>
              </a:pPr>
              <a:t>39</a:t>
            </a:fld>
            <a:endParaRPr lang="en-AU" dirty="0"/>
          </a:p>
        </p:txBody>
      </p:sp>
      <p:sp>
        <p:nvSpPr>
          <p:cNvPr id="13" name="TextBox 12"/>
          <p:cNvSpPr txBox="1"/>
          <p:nvPr/>
        </p:nvSpPr>
        <p:spPr>
          <a:xfrm>
            <a:off x="3707904" y="1124744"/>
            <a:ext cx="3265488" cy="3786187"/>
          </a:xfrm>
          <a:prstGeom prst="rect">
            <a:avLst/>
          </a:prstGeom>
          <a:noFill/>
        </p:spPr>
        <p:txBody>
          <a:bodyPr wrap="none">
            <a:spAutoFit/>
          </a:bodyPr>
          <a:lstStyle/>
          <a:p>
            <a:pPr fontAlgn="auto">
              <a:spcBef>
                <a:spcPts val="0"/>
              </a:spcBef>
              <a:spcAft>
                <a:spcPts val="0"/>
              </a:spcAft>
              <a:defRPr/>
            </a:pPr>
            <a:r>
              <a:rPr lang="zh-TW" altLang="en-US" sz="12000" b="1" dirty="0">
                <a:solidFill>
                  <a:schemeClr val="accent2">
                    <a:lumMod val="75000"/>
                  </a:schemeClr>
                </a:solidFill>
                <a:latin typeface="HanWangYenLight" pitchFamily="18" charset="-120"/>
                <a:ea typeface="HanWangYenLight" pitchFamily="18" charset="-120"/>
                <a:cs typeface="+mn-cs"/>
              </a:rPr>
              <a:t>祈禱</a:t>
            </a:r>
          </a:p>
          <a:p>
            <a:pPr fontAlgn="auto">
              <a:spcBef>
                <a:spcPts val="0"/>
              </a:spcBef>
              <a:spcAft>
                <a:spcPts val="0"/>
              </a:spcAft>
              <a:defRPr/>
            </a:pPr>
            <a:endParaRPr lang="en-AU" sz="12000" spc="2000" dirty="0">
              <a:latin typeface="HanWangYenHeavy" pitchFamily="18" charset="-120"/>
              <a:ea typeface="HanWangYenHeavy" pitchFamily="18" charset="-120"/>
              <a:cs typeface="+mn-cs"/>
            </a:endParaRPr>
          </a:p>
        </p:txBody>
      </p:sp>
      <p:pic>
        <p:nvPicPr>
          <p:cNvPr id="23562" name="Picture 10" descr="cross.jpg"/>
          <p:cNvPicPr>
            <a:picLocks noChangeAspect="1"/>
          </p:cNvPicPr>
          <p:nvPr/>
        </p:nvPicPr>
        <p:blipFill>
          <a:blip r:embed="rId2" cstate="print"/>
          <a:srcRect/>
          <a:stretch>
            <a:fillRect/>
          </a:stretch>
        </p:blipFill>
        <p:spPr bwMode="auto">
          <a:xfrm>
            <a:off x="2627784" y="1268760"/>
            <a:ext cx="990600" cy="1676400"/>
          </a:xfrm>
          <a:prstGeom prst="rect">
            <a:avLst/>
          </a:prstGeom>
          <a:noFill/>
          <a:ln w="9525">
            <a:noFill/>
            <a:miter lim="800000"/>
            <a:headEnd/>
            <a:tailEnd/>
          </a:ln>
        </p:spPr>
      </p:pic>
      <p:sp>
        <p:nvSpPr>
          <p:cNvPr id="16" name="TextBox 15"/>
          <p:cNvSpPr txBox="1"/>
          <p:nvPr/>
        </p:nvSpPr>
        <p:spPr>
          <a:xfrm>
            <a:off x="2500313" y="3500438"/>
            <a:ext cx="5786437" cy="2120900"/>
          </a:xfrm>
          <a:prstGeom prst="rect">
            <a:avLst/>
          </a:prstGeom>
          <a:noFill/>
        </p:spPr>
        <p:txBody>
          <a:bodyPr>
            <a:spAutoFit/>
          </a:bodyPr>
          <a:lstStyle/>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solidFill>
                  <a:srgbClr val="663300"/>
                </a:solidFill>
                <a:latin typeface="HanWangYenLight" pitchFamily="18" charset="-120"/>
                <a:ea typeface="HanWangYenLight" pitchFamily="18" charset="-120"/>
                <a:cs typeface="+mn-cs"/>
              </a:rPr>
              <a:t>眾立</a:t>
            </a:r>
          </a:p>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solidFill>
                  <a:srgbClr val="663300"/>
                </a:solidFill>
                <a:latin typeface="HanWangYenLight" pitchFamily="18" charset="-120"/>
                <a:ea typeface="HanWangYenLight" pitchFamily="18" charset="-120"/>
                <a:cs typeface="+mn-cs"/>
              </a:rPr>
              <a:t>長者或有需要者</a:t>
            </a:r>
          </a:p>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solidFill>
                  <a:srgbClr val="663300"/>
                </a:solidFill>
                <a:latin typeface="HanWangYenLight" pitchFamily="18" charset="-120"/>
                <a:ea typeface="HanWangYenLight" pitchFamily="18" charset="-120"/>
                <a:cs typeface="+mn-cs"/>
              </a:rPr>
              <a:t>可自由選擇坐下</a:t>
            </a:r>
          </a:p>
          <a:p>
            <a:pPr fontAlgn="auto">
              <a:spcBef>
                <a:spcPts val="0"/>
              </a:spcBef>
              <a:spcAft>
                <a:spcPts val="0"/>
              </a:spcAft>
              <a:defRPr/>
            </a:pPr>
            <a:endParaRPr lang="en-AU" dirty="0">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宣召.jpg"/>
          <p:cNvPicPr>
            <a:picLocks noChangeAspect="1"/>
          </p:cNvPicPr>
          <p:nvPr/>
        </p:nvPicPr>
        <p:blipFill>
          <a:blip r:embed="rId2" cstate="print"/>
          <a:stretch>
            <a:fillRect/>
          </a:stretch>
        </p:blipFill>
        <p:spPr>
          <a:xfrm>
            <a:off x="1691680" y="571480"/>
            <a:ext cx="6116320" cy="4587240"/>
          </a:xfrm>
          <a:prstGeom prst="rect">
            <a:avLst/>
          </a:prstGeom>
        </p:spPr>
      </p:pic>
      <p:pic>
        <p:nvPicPr>
          <p:cNvPr id="12" name="Picture 11" descr="cross.jpg"/>
          <p:cNvPicPr>
            <a:picLocks noChangeAspect="1"/>
          </p:cNvPicPr>
          <p:nvPr/>
        </p:nvPicPr>
        <p:blipFill>
          <a:blip r:embed="rId3" cstate="print"/>
          <a:stretch>
            <a:fillRect/>
          </a:stretch>
        </p:blipFill>
        <p:spPr>
          <a:xfrm>
            <a:off x="4215226" y="2276872"/>
            <a:ext cx="572798" cy="969350"/>
          </a:xfrm>
          <a:prstGeom prst="rect">
            <a:avLst/>
          </a:prstGeom>
        </p:spPr>
      </p:pic>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40</a:t>
            </a:fld>
            <a:endParaRPr lang="en-AU" dirty="0"/>
          </a:p>
        </p:txBody>
      </p:sp>
      <p:sp>
        <p:nvSpPr>
          <p:cNvPr id="16" name="TextBox 15"/>
          <p:cNvSpPr txBox="1"/>
          <p:nvPr/>
        </p:nvSpPr>
        <p:spPr>
          <a:xfrm>
            <a:off x="1619672" y="3012098"/>
            <a:ext cx="287258" cy="400110"/>
          </a:xfrm>
          <a:prstGeom prst="rect">
            <a:avLst/>
          </a:prstGeom>
          <a:noFill/>
        </p:spPr>
        <p:txBody>
          <a:bodyPr wrap="none">
            <a:spAutoFit/>
          </a:bodyPr>
          <a:lstStyle/>
          <a:p>
            <a:pPr marL="342900" lvl="1" indent="-342900"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b="1" spc="-150" dirty="0">
                <a:solidFill>
                  <a:schemeClr val="accent2">
                    <a:lumMod val="75000"/>
                  </a:schemeClr>
                </a:solidFill>
                <a:latin typeface="HanWangYenLight" panose="02020300000000000000" pitchFamily="18" charset="-120"/>
                <a:ea typeface="HanWangYenLight" panose="02020300000000000000" pitchFamily="18" charset="-120"/>
              </a:rPr>
              <a:t>  </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732240" y="817087"/>
            <a:ext cx="1723549" cy="1015663"/>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獻</a:t>
            </a:r>
            <a:r>
              <a:rPr lang="zh-TW" altLang="en-US" sz="6000" dirty="0">
                <a:solidFill>
                  <a:schemeClr val="accent1">
                    <a:lumMod val="50000"/>
                  </a:schemeClr>
                </a:solidFill>
                <a:latin typeface="HanWangYenHeavy" pitchFamily="18" charset="-120"/>
                <a:ea typeface="HanWangYenHeavy" pitchFamily="18" charset="-120"/>
              </a:rPr>
              <a:t>詩</a:t>
            </a:r>
            <a:endParaRPr lang="en-AU" sz="6000" dirty="0">
              <a:solidFill>
                <a:schemeClr val="accent1">
                  <a:lumMod val="50000"/>
                </a:schemeClr>
              </a:solidFill>
              <a:latin typeface="HanWangYenHeavy" pitchFamily="18" charset="-120"/>
              <a:ea typeface="HanWangYenHeavy" pitchFamily="18" charset="-120"/>
              <a:cs typeface="+mn-cs"/>
            </a:endParaRPr>
          </a:p>
        </p:txBody>
      </p:sp>
      <p:sp>
        <p:nvSpPr>
          <p:cNvPr id="6" name="TextBox 5"/>
          <p:cNvSpPr txBox="1"/>
          <p:nvPr/>
        </p:nvSpPr>
        <p:spPr>
          <a:xfrm>
            <a:off x="1441984" y="3216355"/>
            <a:ext cx="7292675" cy="1754326"/>
          </a:xfrm>
          <a:prstGeom prst="rect">
            <a:avLst/>
          </a:prstGeom>
          <a:noFill/>
        </p:spPr>
        <p:txBody>
          <a:bodyPr wrap="square">
            <a:spAutoFit/>
          </a:bodyPr>
          <a:lstStyle/>
          <a:p>
            <a:pPr algn="r">
              <a:defRPr/>
            </a:pPr>
            <a:r>
              <a:rPr lang="zh-TW" altLang="en-US" sz="5400" dirty="0">
                <a:solidFill>
                  <a:prstClr val="black"/>
                </a:solidFill>
                <a:latin typeface="HanWangYenLight" panose="02020300000000000000" pitchFamily="18" charset="-120"/>
                <a:ea typeface="HanWangYenLight" panose="02020300000000000000" pitchFamily="18" charset="-120"/>
              </a:rPr>
              <a:t>耶穌愛我</a:t>
            </a:r>
            <a:endParaRPr lang="en-AU" altLang="zh-TW" sz="5400" dirty="0">
              <a:solidFill>
                <a:prstClr val="black"/>
              </a:solidFill>
              <a:latin typeface="HanWangYenLight" panose="02020300000000000000" pitchFamily="18" charset="-120"/>
              <a:ea typeface="HanWangYenLight" panose="02020300000000000000" pitchFamily="18" charset="-120"/>
            </a:endParaRPr>
          </a:p>
          <a:p>
            <a:pPr algn="r">
              <a:defRPr/>
            </a:pPr>
            <a:r>
              <a:rPr lang="en-AU" altLang="zh-TW" sz="5400" dirty="0">
                <a:solidFill>
                  <a:prstClr val="black"/>
                </a:solidFill>
                <a:latin typeface="HanWangYenLight" panose="02020300000000000000" pitchFamily="18" charset="-120"/>
                <a:ea typeface="HanWangYenLight" panose="02020300000000000000" pitchFamily="18" charset="-120"/>
              </a:rPr>
              <a:t>Jesus Loves Me</a:t>
            </a:r>
            <a:endParaRPr lang="en-US" altLang="zh-TW" sz="5400" dirty="0"/>
          </a:p>
        </p:txBody>
      </p:sp>
      <p:sp>
        <p:nvSpPr>
          <p:cNvPr id="2" name="Rectangle 1"/>
          <p:cNvSpPr/>
          <p:nvPr/>
        </p:nvSpPr>
        <p:spPr>
          <a:xfrm>
            <a:off x="1500188" y="4581128"/>
            <a:ext cx="7176268" cy="369332"/>
          </a:xfrm>
          <a:prstGeom prst="rect">
            <a:avLst/>
          </a:prstGeom>
        </p:spPr>
        <p:txBody>
          <a:bodyPr wrap="square">
            <a:spAutoFit/>
          </a:bodyPr>
          <a:lstStyle/>
          <a:p>
            <a:pPr algn="r"/>
            <a:r>
              <a:rPr lang="en-AU" altLang="zh-TW" dirty="0"/>
              <a:t> </a:t>
            </a:r>
            <a:endParaRPr lang="en-US" altLang="zh-TW" dirty="0"/>
          </a:p>
        </p:txBody>
      </p:sp>
    </p:spTree>
    <p:extLst>
      <p:ext uri="{BB962C8B-B14F-4D97-AF65-F5344CB8AC3E}">
        <p14:creationId xmlns:p14="http://schemas.microsoft.com/office/powerpoint/2010/main" val="265460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耶穌愛我！我知道，</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因有聖經告訴我，</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Jesus loves me this I know,</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For the Bible tells me so;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耶穌愛我 </a:t>
            </a:r>
            <a:r>
              <a:rPr lang="en-AU" altLang="zh-TW" sz="4400" dirty="0">
                <a:solidFill>
                  <a:prstClr val="black"/>
                </a:solidFill>
                <a:latin typeface="HanWangYenLight" panose="02020300000000000000" pitchFamily="18" charset="-120"/>
                <a:ea typeface="HanWangYenLight" panose="02020300000000000000" pitchFamily="18" charset="-120"/>
              </a:rPr>
              <a:t>Jesus Loves Me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513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974765032"/>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幼小孩童祂牧養，</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他們軟弱主剛強。</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Little ones to Him belong;</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They are weak, but He is strong.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耶穌愛我 </a:t>
            </a:r>
            <a:r>
              <a:rPr lang="en-AU" altLang="zh-TW" sz="4400" dirty="0">
                <a:solidFill>
                  <a:prstClr val="black"/>
                </a:solidFill>
                <a:latin typeface="HanWangYenLight" panose="02020300000000000000" pitchFamily="18" charset="-120"/>
                <a:ea typeface="HanWangYenLight" panose="02020300000000000000" pitchFamily="18" charset="-120"/>
              </a:rPr>
              <a:t>Jesus Loves Me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513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503856326"/>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主耶穌愛我！主耶穌愛我！</a:t>
            </a:r>
            <a:br>
              <a:rPr lang="zh-TW" altLang="en-US" sz="5400" dirty="0">
                <a:solidFill>
                  <a:prstClr val="black"/>
                </a:solidFill>
                <a:latin typeface="HanWangYenLight" pitchFamily="18" charset="-120"/>
                <a:ea typeface="HanWangYenLight" pitchFamily="18" charset="-120"/>
              </a:rPr>
            </a:br>
            <a:r>
              <a:rPr lang="zh-TW" altLang="en-US" sz="5400" dirty="0">
                <a:solidFill>
                  <a:prstClr val="black"/>
                </a:solidFill>
                <a:latin typeface="HanWangYenLight" pitchFamily="18" charset="-120"/>
                <a:ea typeface="HanWangYenLight" pitchFamily="18" charset="-120"/>
              </a:rPr>
              <a:t>主耶穌愛我，有聖經告訴我。</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Yes, Jesus loves me! Yes, Jesus loves me!</a:t>
            </a:r>
          </a:p>
          <a:p>
            <a:pPr algn="ctr"/>
            <a:r>
              <a:rPr lang="en-US" sz="3600" dirty="0">
                <a:solidFill>
                  <a:prstClr val="black"/>
                </a:solidFill>
                <a:latin typeface="Calibri"/>
              </a:rPr>
              <a:t>Yes, Jesus loves me! The Bible tells me so.</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耶穌愛我 </a:t>
            </a:r>
            <a:r>
              <a:rPr lang="en-AU" altLang="zh-TW" sz="4400" dirty="0">
                <a:solidFill>
                  <a:prstClr val="black"/>
                </a:solidFill>
                <a:latin typeface="HanWangYenLight" panose="02020300000000000000" pitchFamily="18" charset="-120"/>
                <a:ea typeface="HanWangYenLight" panose="02020300000000000000" pitchFamily="18" charset="-120"/>
              </a:rPr>
              <a:t>Jesus Loves Me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513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970407488"/>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耶穌愛我！捨生命，</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將我罪惡洗乾淨，</a:t>
            </a:r>
            <a:br>
              <a:rPr lang="zh-TW" altLang="en-US" sz="5400" dirty="0">
                <a:solidFill>
                  <a:prstClr val="black"/>
                </a:solidFill>
                <a:latin typeface="HanWangYenLight" pitchFamily="18" charset="-120"/>
                <a:ea typeface="HanWangYenLight" pitchFamily="18" charset="-120"/>
              </a:rPr>
            </a:br>
            <a:r>
              <a:rPr lang="en-US" sz="3600" dirty="0">
                <a:solidFill>
                  <a:prstClr val="black"/>
                </a:solidFill>
                <a:latin typeface="Calibri"/>
              </a:rPr>
              <a:t>Jesus loves me! He who died.</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Heaven’s gate to open wide;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耶穌愛我 </a:t>
            </a:r>
            <a:r>
              <a:rPr lang="en-AU" altLang="zh-TW" sz="4400" dirty="0">
                <a:solidFill>
                  <a:prstClr val="black"/>
                </a:solidFill>
                <a:latin typeface="HanWangYenLight" panose="02020300000000000000" pitchFamily="18" charset="-120"/>
                <a:ea typeface="HanWangYenLight" panose="02020300000000000000" pitchFamily="18" charset="-120"/>
              </a:rPr>
              <a:t>Jesus Loves Me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513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794586067"/>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天堂恩門為我開，</a:t>
            </a:r>
            <a:endParaRPr lang="en-AU" altLang="zh-TW" sz="5400" dirty="0">
              <a:solidFill>
                <a:prstClr val="black"/>
              </a:solidFill>
              <a:latin typeface="HanWangYenLight" pitchFamily="18" charset="-120"/>
              <a:ea typeface="HanWangYenLight" pitchFamily="18" charset="-120"/>
            </a:endParaRPr>
          </a:p>
          <a:p>
            <a:pPr algn="ctr"/>
            <a:r>
              <a:rPr lang="zh-TW" altLang="en-US" sz="5400" dirty="0">
                <a:solidFill>
                  <a:prstClr val="black"/>
                </a:solidFill>
                <a:latin typeface="HanWangYenLight" pitchFamily="18" charset="-120"/>
                <a:ea typeface="HanWangYenLight" pitchFamily="18" charset="-120"/>
              </a:rPr>
              <a:t>讓祂小孩走進來。</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He will wash away my sin,</a:t>
            </a:r>
          </a:p>
          <a:p>
            <a:pPr algn="ctr"/>
            <a:r>
              <a:rPr kumimoji="0" lang="en-US" sz="3600" b="0" i="0" u="none" strike="noStrike" kern="1200" cap="none" spc="0" normalizeH="0" baseline="0" noProof="0" dirty="0">
                <a:ln>
                  <a:noFill/>
                </a:ln>
                <a:solidFill>
                  <a:prstClr val="black"/>
                </a:solidFill>
                <a:effectLst/>
                <a:uLnTx/>
                <a:uFillTx/>
                <a:latin typeface="Calibri"/>
                <a:ea typeface="+mn-ea"/>
                <a:cs typeface="+mn-cs"/>
              </a:rPr>
              <a:t>Let His little child come in.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V3b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耶穌愛我 </a:t>
            </a:r>
            <a:r>
              <a:rPr lang="en-AU" altLang="zh-TW" sz="4400" dirty="0">
                <a:solidFill>
                  <a:prstClr val="black"/>
                </a:solidFill>
                <a:latin typeface="HanWangYenLight" panose="02020300000000000000" pitchFamily="18" charset="-120"/>
                <a:ea typeface="HanWangYenLight" panose="02020300000000000000" pitchFamily="18" charset="-120"/>
              </a:rPr>
              <a:t>Jesus Loves Me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513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2718026575"/>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主耶穌愛我！主耶穌愛我！</a:t>
            </a:r>
            <a:br>
              <a:rPr lang="zh-TW" altLang="en-US" sz="5400" dirty="0">
                <a:solidFill>
                  <a:prstClr val="black"/>
                </a:solidFill>
                <a:latin typeface="HanWangYenLight" pitchFamily="18" charset="-120"/>
                <a:ea typeface="HanWangYenLight" pitchFamily="18" charset="-120"/>
              </a:rPr>
            </a:br>
            <a:r>
              <a:rPr lang="zh-TW" altLang="en-US" sz="5400" dirty="0">
                <a:solidFill>
                  <a:prstClr val="black"/>
                </a:solidFill>
                <a:latin typeface="HanWangYenLight" pitchFamily="18" charset="-120"/>
                <a:ea typeface="HanWangYenLight" pitchFamily="18" charset="-120"/>
              </a:rPr>
              <a:t>主耶穌愛我，有聖經告訴我。</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Yes, Jesus loves me! Yes, Jesus loves me!</a:t>
            </a:r>
          </a:p>
          <a:p>
            <a:pPr algn="ctr"/>
            <a:r>
              <a:rPr lang="en-US" sz="3600" dirty="0">
                <a:solidFill>
                  <a:prstClr val="black"/>
                </a:solidFill>
                <a:latin typeface="Calibri"/>
              </a:rPr>
              <a:t>Yes, Jesus loves me! The Bible tells me so.</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耶穌愛我 </a:t>
            </a:r>
            <a:r>
              <a:rPr lang="en-AU" altLang="zh-TW" sz="4400" dirty="0">
                <a:solidFill>
                  <a:prstClr val="black"/>
                </a:solidFill>
                <a:latin typeface="HanWangYenLight" panose="02020300000000000000" pitchFamily="18" charset="-120"/>
                <a:ea typeface="HanWangYenLight" panose="02020300000000000000" pitchFamily="18" charset="-120"/>
              </a:rPr>
              <a:t>Jesus Loves Me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513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638575317"/>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47</a:t>
            </a:fld>
            <a:endParaRPr lang="en-AU"/>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57422" y="1773238"/>
            <a:ext cx="5472112" cy="3400425"/>
          </a:xfrm>
          <a:prstGeom prst="rect">
            <a:avLst/>
          </a:prstGeom>
          <a:effectLst>
            <a:outerShdw dist="45791" dir="2021404" algn="ctr" rotWithShape="0">
              <a:srgbClr val="9999FF"/>
            </a:outerShdw>
          </a:effectLst>
        </p:spPr>
      </p:pic>
      <p:sp>
        <p:nvSpPr>
          <p:cNvPr id="7" name="TextBox 6"/>
          <p:cNvSpPr txBox="1"/>
          <p:nvPr/>
        </p:nvSpPr>
        <p:spPr>
          <a:xfrm>
            <a:off x="1187624" y="73390"/>
            <a:ext cx="7956376" cy="1569660"/>
          </a:xfrm>
          <a:prstGeom prst="rect">
            <a:avLst/>
          </a:prstGeom>
          <a:noFill/>
        </p:spPr>
        <p:txBody>
          <a:bodyPr wrap="square" rtlCol="0">
            <a:spAutoFit/>
          </a:bodyPr>
          <a:lstStyle/>
          <a:p>
            <a:pPr algn="ctr"/>
            <a:r>
              <a:rPr lang="zh-TW" altLang="en-AU" sz="9600" b="1" dirty="0">
                <a:solidFill>
                  <a:schemeClr val="accent2">
                    <a:lumMod val="20000"/>
                    <a:lumOff val="80000"/>
                  </a:schemeClr>
                </a:solidFill>
                <a:latin typeface="HanWangYenLight" pitchFamily="18" charset="-120"/>
                <a:ea typeface="HanWangYenLight" pitchFamily="18" charset="-120"/>
              </a:rPr>
              <a:t>聖餐</a:t>
            </a:r>
          </a:p>
        </p:txBody>
      </p:sp>
      <p:sp>
        <p:nvSpPr>
          <p:cNvPr id="8" name="TextBox 7"/>
          <p:cNvSpPr txBox="1"/>
          <p:nvPr/>
        </p:nvSpPr>
        <p:spPr>
          <a:xfrm>
            <a:off x="1187624" y="528277"/>
            <a:ext cx="7956376" cy="830997"/>
          </a:xfrm>
          <a:prstGeom prst="rect">
            <a:avLst/>
          </a:prstGeom>
          <a:noFill/>
        </p:spPr>
        <p:txBody>
          <a:bodyPr wrap="square" rtlCol="0">
            <a:spAutoFit/>
          </a:bodyPr>
          <a:lstStyle/>
          <a:p>
            <a:pPr algn="ctr"/>
            <a:r>
              <a:rPr lang="zh-TW" altLang="en-AU" sz="4800" b="1" dirty="0">
                <a:solidFill>
                  <a:schemeClr val="accent2">
                    <a:lumMod val="75000"/>
                  </a:schemeClr>
                </a:solidFill>
                <a:latin typeface="HanWangYenLight" pitchFamily="18" charset="-120"/>
                <a:ea typeface="HanWangYenLight" pitchFamily="18" charset="-120"/>
              </a:rPr>
              <a:t>聖餐</a:t>
            </a:r>
          </a:p>
        </p:txBody>
      </p:sp>
    </p:spTree>
    <p:extLst>
      <p:ext uri="{BB962C8B-B14F-4D97-AF65-F5344CB8AC3E}">
        <p14:creationId xmlns:p14="http://schemas.microsoft.com/office/powerpoint/2010/main" val="1128487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4DEBE-AAC5-4F71-A038-D994D6B5111E}"/>
              </a:ext>
            </a:extLst>
          </p:cNvPr>
          <p:cNvPicPr>
            <a:picLocks noChangeAspect="1"/>
          </p:cNvPicPr>
          <p:nvPr/>
        </p:nvPicPr>
        <p:blipFill rotWithShape="1">
          <a:blip r:embed="rId2"/>
          <a:srcRect l="14579" r="5489"/>
          <a:stretch/>
        </p:blipFill>
        <p:spPr>
          <a:xfrm>
            <a:off x="3662266" y="857257"/>
            <a:ext cx="5481734" cy="5143493"/>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5" name="Title 1">
            <a:extLst>
              <a:ext uri="{FF2B5EF4-FFF2-40B4-BE49-F238E27FC236}">
                <a16:creationId xmlns:a16="http://schemas.microsoft.com/office/drawing/2014/main" id="{411FB8B4-ED47-4D2C-8656-CD6D074BEEC0}"/>
              </a:ext>
            </a:extLst>
          </p:cNvPr>
          <p:cNvSpPr txBox="1">
            <a:spLocks/>
          </p:cNvSpPr>
          <p:nvPr/>
        </p:nvSpPr>
        <p:spPr>
          <a:xfrm>
            <a:off x="281178" y="1499616"/>
            <a:ext cx="3744468" cy="93268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pPr>
            <a:r>
              <a:rPr lang="en-US" altLang="en-US" sz="4500" b="1" dirty="0" err="1">
                <a:latin typeface="DFKai-SB" panose="03000509000000000000" pitchFamily="65" charset="-120"/>
                <a:ea typeface="DFKai-SB" panose="03000509000000000000" pitchFamily="65" charset="-120"/>
              </a:rPr>
              <a:t>聖餐安排</a:t>
            </a:r>
            <a:endParaRPr lang="en-US" sz="4500" b="1" dirty="0">
              <a:latin typeface="DFKai-SB" panose="03000509000000000000" pitchFamily="65" charset="-120"/>
              <a:ea typeface="DFKai-SB" panose="03000509000000000000" pitchFamily="65" charset="-120"/>
            </a:endParaRPr>
          </a:p>
        </p:txBody>
      </p:sp>
      <p:sp>
        <p:nvSpPr>
          <p:cNvPr id="6" name="Rectangle 1">
            <a:extLst>
              <a:ext uri="{FF2B5EF4-FFF2-40B4-BE49-F238E27FC236}">
                <a16:creationId xmlns:a16="http://schemas.microsoft.com/office/drawing/2014/main" id="{D194C81C-2C3D-415C-8334-FB63F257F352}"/>
              </a:ext>
            </a:extLst>
          </p:cNvPr>
          <p:cNvSpPr>
            <a:spLocks noGrp="1" noChangeArrowheads="1"/>
          </p:cNvSpPr>
          <p:nvPr>
            <p:ph idx="1"/>
          </p:nvPr>
        </p:nvSpPr>
        <p:spPr bwMode="auto">
          <a:xfrm>
            <a:off x="281178" y="2527891"/>
            <a:ext cx="4181798" cy="255177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450"/>
              </a:spcAft>
              <a:buNone/>
            </a:pPr>
            <a:r>
              <a:rPr lang="en-US" altLang="en-US" sz="2700" dirty="0">
                <a:latin typeface="+mn-lt"/>
                <a:ea typeface="DFKai-SB" panose="03000509000000000000" pitchFamily="65" charset="-120"/>
              </a:rPr>
              <a:t>1.請已受洗的弟兄姊妹</a:t>
            </a:r>
          </a:p>
          <a:p>
            <a:pPr marL="0" indent="0" eaLnBrk="1" hangingPunct="1">
              <a:spcAft>
                <a:spcPts val="450"/>
              </a:spcAft>
              <a:buNone/>
            </a:pPr>
            <a:r>
              <a:rPr lang="en-US" altLang="en-US" sz="2700" dirty="0">
                <a:latin typeface="+mn-lt"/>
                <a:ea typeface="DFKai-SB" panose="03000509000000000000" pitchFamily="65" charset="-120"/>
              </a:rPr>
              <a:t>  </a:t>
            </a:r>
            <a:r>
              <a:rPr lang="en-US" altLang="en-US" sz="2700" dirty="0" err="1">
                <a:latin typeface="+mn-lt"/>
                <a:ea typeface="DFKai-SB" panose="03000509000000000000" pitchFamily="65" charset="-120"/>
              </a:rPr>
              <a:t>自行安排</a:t>
            </a:r>
            <a:r>
              <a:rPr lang="en-US" altLang="en-US" sz="2700" dirty="0">
                <a:latin typeface="+mn-lt"/>
                <a:ea typeface="DFKai-SB" panose="03000509000000000000" pitchFamily="65" charset="-120"/>
              </a:rPr>
              <a:t> “</a:t>
            </a:r>
            <a:r>
              <a:rPr lang="en-US" altLang="en-US" sz="2700" dirty="0" err="1">
                <a:latin typeface="+mn-lt"/>
                <a:ea typeface="DFKai-SB" panose="03000509000000000000" pitchFamily="65" charset="-120"/>
              </a:rPr>
              <a:t>餅及杯</a:t>
            </a:r>
            <a:r>
              <a:rPr lang="en-US" altLang="en-US" sz="2700" dirty="0">
                <a:latin typeface="+mn-lt"/>
                <a:ea typeface="DFKai-SB" panose="03000509000000000000" pitchFamily="65" charset="-120"/>
              </a:rPr>
              <a:t>”</a:t>
            </a:r>
          </a:p>
          <a:p>
            <a:pPr marL="0" indent="0" eaLnBrk="1" hangingPunct="1">
              <a:spcAft>
                <a:spcPts val="450"/>
              </a:spcAft>
              <a:buNone/>
            </a:pPr>
            <a:endParaRPr lang="en-US" altLang="en-US" sz="2700" dirty="0">
              <a:latin typeface="+mn-lt"/>
              <a:ea typeface="DFKai-SB" panose="03000509000000000000" pitchFamily="65" charset="-120"/>
            </a:endParaRPr>
          </a:p>
          <a:p>
            <a:pPr marL="0" indent="0" eaLnBrk="1" hangingPunct="1">
              <a:spcAft>
                <a:spcPts val="450"/>
              </a:spcAft>
              <a:buNone/>
            </a:pPr>
            <a:r>
              <a:rPr lang="en-US" altLang="en-US" sz="2700" dirty="0">
                <a:latin typeface="+mn-lt"/>
                <a:ea typeface="DFKai-SB" panose="03000509000000000000" pitchFamily="65" charset="-120"/>
              </a:rPr>
              <a:t>2.</a:t>
            </a:r>
            <a:r>
              <a:rPr lang="zh-TW" altLang="en-US" sz="2700" dirty="0">
                <a:latin typeface="+mn-lt"/>
                <a:ea typeface="DFKai-SB" panose="03000509000000000000" pitchFamily="65" charset="-120"/>
              </a:rPr>
              <a:t>餅為</a:t>
            </a:r>
            <a:r>
              <a:rPr lang="en-US" altLang="en-US" sz="2700" dirty="0" err="1">
                <a:latin typeface="+mn-lt"/>
                <a:ea typeface="DFKai-SB" panose="03000509000000000000" pitchFamily="65" charset="-120"/>
              </a:rPr>
              <a:t>常用的白麫包</a:t>
            </a:r>
            <a:r>
              <a:rPr lang="en-US" altLang="en-US" sz="2700" dirty="0">
                <a:latin typeface="+mn-lt"/>
                <a:ea typeface="DFKai-SB" panose="03000509000000000000" pitchFamily="65" charset="-120"/>
              </a:rPr>
              <a:t>，</a:t>
            </a:r>
          </a:p>
          <a:p>
            <a:pPr marL="0" indent="0" eaLnBrk="1" hangingPunct="1">
              <a:spcAft>
                <a:spcPts val="450"/>
              </a:spcAft>
              <a:buNone/>
            </a:pPr>
            <a:r>
              <a:rPr lang="en-US" altLang="en-US" sz="2700" dirty="0">
                <a:latin typeface="+mn-lt"/>
                <a:ea typeface="DFKai-SB" panose="03000509000000000000" pitchFamily="65" charset="-120"/>
              </a:rPr>
              <a:t>  </a:t>
            </a:r>
            <a:r>
              <a:rPr lang="en-US" altLang="en-US" sz="2700" dirty="0" err="1">
                <a:latin typeface="+mn-lt"/>
                <a:ea typeface="DFKai-SB" panose="03000509000000000000" pitchFamily="65" charset="-120"/>
              </a:rPr>
              <a:t>杯為葡萄汁或紅酒</a:t>
            </a:r>
            <a:r>
              <a:rPr lang="en-US" altLang="en-US" sz="2700" dirty="0">
                <a:latin typeface="+mn-lt"/>
                <a:ea typeface="DFKai-SB" panose="03000509000000000000" pitchFamily="65" charset="-120"/>
              </a:rPr>
              <a:t>。</a:t>
            </a:r>
          </a:p>
          <a:p>
            <a:pPr marL="0" indent="0" eaLnBrk="1" hangingPunct="1">
              <a:spcAft>
                <a:spcPts val="450"/>
              </a:spcAft>
              <a:buNone/>
            </a:pPr>
            <a:endParaRPr lang="en-US" altLang="en-US" sz="2700" dirty="0">
              <a:latin typeface="+mn-lt"/>
              <a:ea typeface="DFKai-SB" panose="03000509000000000000" pitchFamily="65" charset="-120"/>
            </a:endParaRPr>
          </a:p>
          <a:p>
            <a:pPr marL="0" indent="0" eaLnBrk="1" hangingPunct="1">
              <a:spcAft>
                <a:spcPts val="450"/>
              </a:spcAft>
              <a:buNone/>
            </a:pPr>
            <a:r>
              <a:rPr lang="en-US" altLang="en-US" sz="2700" dirty="0">
                <a:latin typeface="+mn-lt"/>
                <a:ea typeface="DFKai-SB" panose="03000509000000000000" pitchFamily="65" charset="-120"/>
              </a:rPr>
              <a:t>3.</a:t>
            </a:r>
            <a:r>
              <a:rPr lang="zh-TW" altLang="en-US" sz="2700" dirty="0">
                <a:latin typeface="+mn-lt"/>
                <a:ea typeface="DFKai-SB" panose="03000509000000000000" pitchFamily="65" charset="-120"/>
              </a:rPr>
              <a:t>預備心靈接受聖餐。</a:t>
            </a:r>
            <a:endParaRPr lang="en-US" altLang="en-US" sz="2700" dirty="0">
              <a:latin typeface="+mn-lt"/>
              <a:ea typeface="DFKai-SB" panose="03000509000000000000" pitchFamily="65" charset="-120"/>
            </a:endParaRPr>
          </a:p>
        </p:txBody>
      </p:sp>
    </p:spTree>
    <p:extLst>
      <p:ext uri="{BB962C8B-B14F-4D97-AF65-F5344CB8AC3E}">
        <p14:creationId xmlns:p14="http://schemas.microsoft.com/office/powerpoint/2010/main" val="3321576883"/>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49</a:t>
            </a:fld>
            <a:endParaRPr lang="en-AU"/>
          </a:p>
        </p:txBody>
      </p:sp>
      <p:sp>
        <p:nvSpPr>
          <p:cNvPr id="6" name="Rectangle 4"/>
          <p:cNvSpPr txBox="1">
            <a:spLocks noChangeArrowheads="1"/>
          </p:cNvSpPr>
          <p:nvPr/>
        </p:nvSpPr>
        <p:spPr>
          <a:xfrm>
            <a:off x="179512" y="908720"/>
            <a:ext cx="8786874"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我信上帝 全能的父</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創造天地的主</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I believe in God, the Father almighty,</a:t>
            </a:r>
            <a:br>
              <a:rPr lang="en-US" sz="3600" dirty="0"/>
            </a:br>
            <a:r>
              <a:rPr lang="en-US" sz="3600" dirty="0"/>
              <a:t>creator of heaven and earth.</a:t>
            </a:r>
            <a:endParaRPr kumimoji="0" lang="en-AU" altLang="zh-TW"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49572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pic>
        <p:nvPicPr>
          <p:cNvPr id="5128" name="Picture 11" descr="singing.JPG"/>
          <p:cNvPicPr>
            <a:picLocks noChangeAspect="1"/>
          </p:cNvPicPr>
          <p:nvPr/>
        </p:nvPicPr>
        <p:blipFill>
          <a:blip r:embed="rId2" cstate="print"/>
          <a:srcRect/>
          <a:stretch>
            <a:fillRect/>
          </a:stretch>
        </p:blipFill>
        <p:spPr bwMode="auto">
          <a:xfrm>
            <a:off x="2195736" y="548680"/>
            <a:ext cx="4762500" cy="4362450"/>
          </a:xfrm>
          <a:prstGeom prst="rect">
            <a:avLst/>
          </a:prstGeom>
          <a:noFill/>
          <a:ln w="9525">
            <a:noFill/>
            <a:miter lim="800000"/>
            <a:headEnd/>
            <a:tailEnd/>
          </a:ln>
        </p:spPr>
      </p:pic>
      <p:sp>
        <p:nvSpPr>
          <p:cNvPr id="13" name="TextBox 12"/>
          <p:cNvSpPr txBox="1"/>
          <p:nvPr/>
        </p:nvSpPr>
        <p:spPr>
          <a:xfrm>
            <a:off x="2914650" y="3357563"/>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solidFill>
                  <a:srgbClr val="FF0000"/>
                </a:solidFill>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50</a:t>
            </a:fld>
            <a:endParaRPr lang="en-AU"/>
          </a:p>
        </p:txBody>
      </p:sp>
      <p:sp>
        <p:nvSpPr>
          <p:cNvPr id="6" name="Rectangle 4"/>
          <p:cNvSpPr txBox="1">
            <a:spLocks noChangeArrowheads="1"/>
          </p:cNvSpPr>
          <p:nvPr/>
        </p:nvSpPr>
        <p:spPr>
          <a:xfrm>
            <a:off x="142844" y="764704"/>
            <a:ext cx="8786874"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我信我主耶穌基督</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上帝獨生的子</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I believe in Jesus Christ, </a:t>
            </a:r>
          </a:p>
          <a:p>
            <a:pPr lvl="0" algn="ctr">
              <a:spcBef>
                <a:spcPts val="1100"/>
              </a:spcBef>
              <a:defRPr/>
            </a:pPr>
            <a:r>
              <a:rPr lang="en-US" sz="3600" dirty="0"/>
              <a:t>God’s only Son, our Lord,</a:t>
            </a:r>
            <a:endParaRPr kumimoji="0" lang="en-AU" altLang="zh-TW" sz="3600" b="0" i="0" u="none" strike="noStrike" kern="1200" cap="none" spc="0" normalizeH="0" baseline="0" noProof="0" dirty="0">
              <a:ln>
                <a:noFill/>
              </a:ln>
              <a:effectLst/>
              <a:uLnTx/>
              <a:uFillTx/>
              <a:ea typeface="HanWangYenLight" pitchFamily="18" charset="-120"/>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endPar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sp>
        <p:nvSpPr>
          <p:cNvPr id="2" name="Rectangle 1"/>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743961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51</a:t>
            </a:fld>
            <a:endParaRPr lang="en-AU"/>
          </a:p>
        </p:txBody>
      </p:sp>
      <p:sp>
        <p:nvSpPr>
          <p:cNvPr id="6" name="Rectangle 4"/>
          <p:cNvSpPr txBox="1">
            <a:spLocks noChangeArrowheads="1"/>
          </p:cNvSpPr>
          <p:nvPr/>
        </p:nvSpPr>
        <p:spPr>
          <a:xfrm>
            <a:off x="107504" y="764704"/>
            <a:ext cx="8786874"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因聖靈感孕</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由童貞女馬利亞所生</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who was conceived by the Holy Spirit, </a:t>
            </a:r>
          </a:p>
          <a:p>
            <a:pPr lvl="0" algn="ctr">
              <a:spcBef>
                <a:spcPts val="1100"/>
              </a:spcBef>
              <a:defRPr/>
            </a:pPr>
            <a:r>
              <a:rPr lang="en-US" sz="3600" dirty="0"/>
              <a:t>born of the virgin Mary</a:t>
            </a:r>
            <a:r>
              <a:rPr lang="en-US" sz="3600" dirty="0">
                <a:solidFill>
                  <a:schemeClr val="bg1"/>
                </a:solidFill>
              </a:rPr>
              <a:t>,</a:t>
            </a:r>
            <a:endParaRPr kumimoji="0" lang="zh-TW" altLang="en-AU" sz="3600" b="0" i="0" u="none" strike="noStrike" kern="1200" cap="none" spc="0" normalizeH="0" baseline="0" noProof="0" dirty="0">
              <a:ln>
                <a:noFill/>
              </a:ln>
              <a:solidFill>
                <a:schemeClr val="bg1"/>
              </a:solidFill>
              <a:effectLst/>
              <a:uLnTx/>
              <a:uFillTx/>
              <a:latin typeface="HanWangYenLight" pitchFamily="18" charset="-120"/>
              <a:ea typeface="HanWangYenLight" pitchFamily="18" charset="-120"/>
            </a:endParaRPr>
          </a:p>
        </p:txBody>
      </p:sp>
      <p:sp>
        <p:nvSpPr>
          <p:cNvPr id="4" name="Rectangle 3"/>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829380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52</a:t>
            </a:fld>
            <a:endParaRPr lang="en-AU"/>
          </a:p>
        </p:txBody>
      </p:sp>
      <p:sp>
        <p:nvSpPr>
          <p:cNvPr id="6" name="Rectangle 4"/>
          <p:cNvSpPr txBox="1">
            <a:spLocks noChangeArrowheads="1"/>
          </p:cNvSpPr>
          <p:nvPr/>
        </p:nvSpPr>
        <p:spPr>
          <a:xfrm>
            <a:off x="107125" y="692696"/>
            <a:ext cx="8858312" cy="4896544"/>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在本丟彼拉多手下受難</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被釘於十字架 受死 埋葬</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降在陰間</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defRPr/>
            </a:pPr>
            <a:r>
              <a:rPr lang="en-US" sz="3600" dirty="0"/>
              <a:t>suffered under Pontius Pilate,</a:t>
            </a:r>
            <a:br>
              <a:rPr lang="en-US" sz="3600" dirty="0"/>
            </a:br>
            <a:r>
              <a:rPr lang="en-US" sz="3600" dirty="0"/>
              <a:t>was crucified, died, and was buried; </a:t>
            </a:r>
          </a:p>
          <a:p>
            <a:pPr lvl="0" algn="ctr">
              <a:defRPr/>
            </a:pPr>
            <a:r>
              <a:rPr lang="en-US" sz="3600" dirty="0"/>
              <a:t>he descended to the dead.</a:t>
            </a:r>
            <a:endParaRPr lang="zh-TW" altLang="en-AU" sz="3600" dirty="0"/>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182721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53</a:t>
            </a:fld>
            <a:endParaRPr lang="en-AU"/>
          </a:p>
        </p:txBody>
      </p:sp>
      <p:sp>
        <p:nvSpPr>
          <p:cNvPr id="6" name="Rectangle 4"/>
          <p:cNvSpPr txBox="1">
            <a:spLocks noChangeArrowheads="1"/>
          </p:cNvSpPr>
          <p:nvPr/>
        </p:nvSpPr>
        <p:spPr>
          <a:xfrm>
            <a:off x="107125" y="620688"/>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第三天從死人中復活</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升天 坐在全能父上帝的右邊</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On the third day he rose from the dead;</a:t>
            </a:r>
          </a:p>
          <a:p>
            <a:pPr algn="ctr">
              <a:spcBef>
                <a:spcPts val="1100"/>
              </a:spcBef>
              <a:defRPr/>
            </a:pPr>
            <a:r>
              <a:rPr lang="en-US" sz="3600" dirty="0"/>
              <a:t>he ascended into heaven,</a:t>
            </a:r>
            <a:br>
              <a:rPr lang="en-US" sz="3600" dirty="0"/>
            </a:br>
            <a:r>
              <a:rPr lang="en-US" sz="3600" dirty="0"/>
              <a:t>and is seated at the right hand of the Father;</a:t>
            </a:r>
            <a:endParaRPr lang="zh-TW" altLang="en-AU" sz="3600" dirty="0">
              <a:latin typeface="HanWangYenLight" pitchFamily="18" charset="-120"/>
              <a:ea typeface="HanWangYenLight" pitchFamily="18" charset="-120"/>
            </a:endParaRPr>
          </a:p>
          <a:p>
            <a:pPr lvl="0" algn="ctr">
              <a:spcBef>
                <a:spcPts val="1100"/>
              </a:spcBef>
              <a:defRPr/>
            </a:pPr>
            <a:endParaRPr kumimoji="0" lang="en-AU" altLang="zh-TW"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530059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54</a:t>
            </a:fld>
            <a:endParaRPr lang="en-AU"/>
          </a:p>
        </p:txBody>
      </p:sp>
      <p:sp>
        <p:nvSpPr>
          <p:cNvPr id="6" name="Rectangle 4"/>
          <p:cNvSpPr txBox="1">
            <a:spLocks noChangeArrowheads="1"/>
          </p:cNvSpPr>
          <p:nvPr/>
        </p:nvSpPr>
        <p:spPr>
          <a:xfrm>
            <a:off x="107125" y="835394"/>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將來必從那裡降臨</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審判活人死人</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from there he will come </a:t>
            </a:r>
          </a:p>
          <a:p>
            <a:pPr lvl="0" algn="ctr">
              <a:spcBef>
                <a:spcPts val="1100"/>
              </a:spcBef>
              <a:defRPr/>
            </a:pPr>
            <a:r>
              <a:rPr lang="en-US" sz="3600" dirty="0"/>
              <a:t>to judge the living and the dead.</a:t>
            </a:r>
            <a:endParaRPr kumimoji="0" lang="en-AU" altLang="zh-TW"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4" name="Rectangle 3"/>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3736831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55</a:t>
            </a:fld>
            <a:endParaRPr lang="en-AU"/>
          </a:p>
        </p:txBody>
      </p:sp>
      <p:sp>
        <p:nvSpPr>
          <p:cNvPr id="6" name="Rectangle 4"/>
          <p:cNvSpPr txBox="1">
            <a:spLocks noChangeArrowheads="1"/>
          </p:cNvSpPr>
          <p:nvPr/>
        </p:nvSpPr>
        <p:spPr>
          <a:xfrm>
            <a:off x="107125" y="476672"/>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我信聖靈</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我信聖而公之教會 </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我信聖徒相通</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I believe in the Holy Spirit,</a:t>
            </a:r>
            <a:br>
              <a:rPr lang="en-US" sz="3600" dirty="0"/>
            </a:br>
            <a:r>
              <a:rPr lang="en-US" sz="3600" dirty="0"/>
              <a:t>the holy catholic Church, </a:t>
            </a:r>
          </a:p>
          <a:p>
            <a:pPr lvl="0" algn="ctr">
              <a:spcBef>
                <a:spcPts val="1100"/>
              </a:spcBef>
              <a:defRPr/>
            </a:pPr>
            <a:r>
              <a:rPr lang="en-US" sz="3600" dirty="0"/>
              <a:t>the communion of saints,</a:t>
            </a:r>
            <a:endParaRPr kumimoji="0" lang="zh-TW" altLang="en-AU"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5085184"/>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3415867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56</a:t>
            </a:fld>
            <a:endParaRPr lang="en-AU"/>
          </a:p>
        </p:txBody>
      </p:sp>
      <p:sp>
        <p:nvSpPr>
          <p:cNvPr id="6" name="Rectangle 4"/>
          <p:cNvSpPr txBox="1">
            <a:spLocks noChangeArrowheads="1"/>
          </p:cNvSpPr>
          <p:nvPr/>
        </p:nvSpPr>
        <p:spPr>
          <a:xfrm>
            <a:off x="142844" y="620688"/>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我信罪得赦免 </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我信身體復活</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我信永生 阿門</a:t>
            </a:r>
            <a:b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br>
            <a:r>
              <a:rPr lang="en-US" sz="3600" dirty="0"/>
              <a:t>the forgiveness of sins,</a:t>
            </a:r>
            <a:br>
              <a:rPr lang="en-US" sz="3600" dirty="0"/>
            </a:br>
            <a:r>
              <a:rPr lang="en-US" sz="3600" dirty="0"/>
              <a:t>the resurrection of the body,</a:t>
            </a:r>
            <a:br>
              <a:rPr lang="en-US" sz="3600" dirty="0"/>
            </a:br>
            <a:r>
              <a:rPr lang="en-US" sz="3600" dirty="0"/>
              <a:t>and the life everlasting.  </a:t>
            </a:r>
            <a:r>
              <a:rPr lang="en-AU" sz="3600" dirty="0"/>
              <a:t>Amen.</a:t>
            </a:r>
            <a:endParaRPr kumimoji="0" lang="zh-TW" altLang="en-AU"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86000" y="5118566"/>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1290263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57</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441" y="5229200"/>
            <a:ext cx="950039" cy="863352"/>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996" y="445240"/>
            <a:ext cx="4536504" cy="5215636"/>
          </a:xfrm>
          <a:prstGeom prst="rect">
            <a:avLst/>
          </a:prstGeom>
          <a:noFill/>
        </p:spPr>
        <p:txBody>
          <a:bodyPr/>
          <a:lstStyle/>
          <a:p>
            <a:pPr algn="just">
              <a:spcBef>
                <a:spcPct val="20000"/>
              </a:spcBef>
              <a:defRPr/>
            </a:pPr>
            <a:r>
              <a:rPr lang="en-US" altLang="zh-TW" sz="2800" dirty="0"/>
              <a:t>23</a:t>
            </a:r>
            <a:r>
              <a:rPr lang="zh-TW" altLang="en-US" sz="4000" dirty="0">
                <a:latin typeface="HanWangYenLight" panose="02020300000000000000" pitchFamily="18" charset="-120"/>
                <a:ea typeface="HanWangYenLight" panose="02020300000000000000" pitchFamily="18" charset="-120"/>
              </a:rPr>
              <a:t>我當日傳給你們的，原是從主領受的，就是主耶穌被賣的那一夜，拿起餅來，</a:t>
            </a:r>
            <a:endParaRPr lang="zh-TW" altLang="en-AU" sz="4000" dirty="0">
              <a:latin typeface="HanWangYenLight" panose="02020300000000000000" pitchFamily="18" charset="-120"/>
              <a:ea typeface="HanWangYenLight" panose="02020300000000000000" pitchFamily="18" charset="-120"/>
            </a:endParaRPr>
          </a:p>
        </p:txBody>
      </p:sp>
      <p:sp>
        <p:nvSpPr>
          <p:cNvPr id="2" name="Rectangle 1"/>
          <p:cNvSpPr/>
          <p:nvPr/>
        </p:nvSpPr>
        <p:spPr>
          <a:xfrm>
            <a:off x="4916827" y="620688"/>
            <a:ext cx="3960440" cy="2246769"/>
          </a:xfrm>
          <a:prstGeom prst="rect">
            <a:avLst/>
          </a:prstGeom>
        </p:spPr>
        <p:txBody>
          <a:bodyPr wrap="square">
            <a:spAutoFit/>
          </a:bodyPr>
          <a:lstStyle/>
          <a:p>
            <a:r>
              <a:rPr lang="en-US" sz="2800" b="1" baseline="30000" dirty="0"/>
              <a:t>23  </a:t>
            </a:r>
            <a:r>
              <a:rPr lang="en-US" sz="2800" dirty="0"/>
              <a:t>For I received from the Lord what I also passed on to you: The Lord Jesus, on the night he was betrayed, took bread, </a:t>
            </a:r>
            <a:endParaRPr lang="en-AU" sz="2800" dirty="0"/>
          </a:p>
        </p:txBody>
      </p:sp>
      <p:sp>
        <p:nvSpPr>
          <p:cNvPr id="8" name="Rectangle 7"/>
          <p:cNvSpPr/>
          <p:nvPr/>
        </p:nvSpPr>
        <p:spPr>
          <a:xfrm>
            <a:off x="1996" y="5617834"/>
            <a:ext cx="7942949" cy="523220"/>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11:23-32 (</a:t>
            </a:r>
            <a:r>
              <a:rPr lang="en-AU" sz="2800" b="1" dirty="0">
                <a:latin typeface="HanWangYenLight" pitchFamily="18" charset="-120"/>
                <a:ea typeface="HanWangYenLight" pitchFamily="18" charset="-120"/>
              </a:rPr>
              <a:t>1 Corinthians)</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864426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58</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441" y="5229200"/>
            <a:ext cx="950039" cy="863352"/>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21500" y="641729"/>
            <a:ext cx="4464496" cy="4927604"/>
          </a:xfrm>
          <a:prstGeom prst="rect">
            <a:avLst/>
          </a:prstGeom>
          <a:noFill/>
        </p:spPr>
        <p:txBody>
          <a:bodyPr/>
          <a:lstStyle/>
          <a:p>
            <a:pPr lvl="0" algn="just">
              <a:spcBef>
                <a:spcPct val="20000"/>
              </a:spcBef>
              <a:defRPr/>
            </a:pPr>
            <a:r>
              <a:rPr lang="en-US" altLang="zh-TW" sz="2800" dirty="0"/>
              <a:t>24</a:t>
            </a:r>
            <a:r>
              <a:rPr lang="zh-TW" altLang="en-US" sz="4000" dirty="0">
                <a:latin typeface="HanWangYenLight" panose="02020300000000000000" pitchFamily="18" charset="-120"/>
                <a:ea typeface="HanWangYenLight" panose="02020300000000000000" pitchFamily="18" charset="-120"/>
              </a:rPr>
              <a:t>祝謝了，就擘開，說：「這是我的身體，為你們捨的；你們應當如此行、</a:t>
            </a:r>
            <a:br>
              <a:rPr lang="en-AU" altLang="zh-TW" sz="4000" dirty="0">
                <a:latin typeface="HanWangYenLight" panose="02020300000000000000" pitchFamily="18" charset="-120"/>
                <a:ea typeface="HanWangYenLight" panose="02020300000000000000" pitchFamily="18" charset="-120"/>
              </a:rPr>
            </a:br>
            <a:r>
              <a:rPr lang="zh-TW" altLang="en-US" sz="4000" dirty="0">
                <a:latin typeface="HanWangYenLight" panose="02020300000000000000" pitchFamily="18" charset="-120"/>
                <a:ea typeface="HanWangYenLight" panose="02020300000000000000" pitchFamily="18" charset="-120"/>
              </a:rPr>
              <a:t>為的是記念我。」</a:t>
            </a:r>
            <a:endParaRPr kumimoji="0" lang="zh-TW" altLang="en-AU" sz="40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2" name="Rectangle 1"/>
          <p:cNvSpPr/>
          <p:nvPr/>
        </p:nvSpPr>
        <p:spPr>
          <a:xfrm>
            <a:off x="5187009" y="764704"/>
            <a:ext cx="3960440" cy="2677656"/>
          </a:xfrm>
          <a:prstGeom prst="rect">
            <a:avLst/>
          </a:prstGeom>
        </p:spPr>
        <p:txBody>
          <a:bodyPr wrap="square">
            <a:spAutoFit/>
          </a:bodyPr>
          <a:lstStyle/>
          <a:p>
            <a:r>
              <a:rPr lang="en-US" sz="2800" b="1" baseline="30000" dirty="0"/>
              <a:t>24 </a:t>
            </a:r>
            <a:r>
              <a:rPr lang="en-US" sz="2800" dirty="0"/>
              <a:t>and when he had given thanks, he broke it and said, “This is my body, which is for you; do this in remembrance of me.” </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2607281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59</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62979"/>
            <a:ext cx="912869" cy="829573"/>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473487"/>
            <a:ext cx="4680520" cy="5215636"/>
          </a:xfrm>
          <a:prstGeom prst="rect">
            <a:avLst/>
          </a:prstGeom>
          <a:noFill/>
        </p:spPr>
        <p:txBody>
          <a:bodyPr/>
          <a:lstStyle/>
          <a:p>
            <a:pPr algn="just">
              <a:spcBef>
                <a:spcPct val="20000"/>
              </a:spcBef>
              <a:defRPr/>
            </a:pPr>
            <a:r>
              <a:rPr lang="en-US" altLang="zh-TW" sz="2800" dirty="0"/>
              <a:t>25</a:t>
            </a:r>
            <a:r>
              <a:rPr lang="zh-TW" altLang="en-AU" sz="4000" dirty="0">
                <a:latin typeface="HanWangYenLight" pitchFamily="18" charset="-120"/>
                <a:ea typeface="HanWangYenLight" pitchFamily="18" charset="-120"/>
              </a:rPr>
              <a:t>飯後，也照樣拿起杯來，說:「這杯是用我的血所立的新約。你們每逢喝的時候，要如此行，為的是記念我。」</a:t>
            </a:r>
          </a:p>
          <a:p>
            <a:pPr lvl="0" algn="just">
              <a:spcBef>
                <a:spcPct val="20000"/>
              </a:spcBef>
              <a:defRPr/>
            </a:pPr>
            <a:endParaRPr kumimoji="0" lang="zh-TW" altLang="en-AU" sz="28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2" name="Rectangle 1"/>
          <p:cNvSpPr/>
          <p:nvPr/>
        </p:nvSpPr>
        <p:spPr>
          <a:xfrm>
            <a:off x="5171998" y="500870"/>
            <a:ext cx="3960440" cy="3108543"/>
          </a:xfrm>
          <a:prstGeom prst="rect">
            <a:avLst/>
          </a:prstGeom>
        </p:spPr>
        <p:txBody>
          <a:bodyPr wrap="square">
            <a:spAutoFit/>
          </a:bodyPr>
          <a:lstStyle/>
          <a:p>
            <a:r>
              <a:rPr lang="en-US" sz="2800" b="1" baseline="30000" dirty="0"/>
              <a:t>25 </a:t>
            </a:r>
            <a:r>
              <a:rPr lang="en-US" sz="2800" dirty="0"/>
              <a:t>In the same way, after supper he took the cup, saying, “This cup is the new covenant in my blood; do this, whenever you drink it, in remembrance of me.” </a:t>
            </a:r>
            <a:endParaRPr lang="en-AU" sz="2800" dirty="0"/>
          </a:p>
        </p:txBody>
      </p:sp>
      <p:sp>
        <p:nvSpPr>
          <p:cNvPr id="9" name="Rectangle 8"/>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903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奇妙恩典 奇妙作為</a:t>
            </a:r>
          </a:p>
          <a:p>
            <a:pPr algn="ctr"/>
            <a:r>
              <a:rPr lang="zh-TW" altLang="en-US" sz="5400" dirty="0">
                <a:solidFill>
                  <a:prstClr val="black"/>
                </a:solidFill>
                <a:latin typeface="HanWangYenLight" pitchFamily="18" charset="-120"/>
                <a:ea typeface="HanWangYenLight" pitchFamily="18" charset="-120"/>
              </a:rPr>
              <a:t>唯有祢 唯有祢 掌管一切</a:t>
            </a:r>
          </a:p>
          <a:p>
            <a:pPr algn="ctr"/>
            <a:r>
              <a:rPr lang="en-US" sz="3600" dirty="0">
                <a:solidFill>
                  <a:prstClr val="black"/>
                </a:solidFill>
                <a:latin typeface="Calibri"/>
              </a:rPr>
              <a:t>Amazing Grace, amazing </a:t>
            </a:r>
            <a:r>
              <a:rPr lang="en-US" sz="3600" dirty="0" err="1">
                <a:solidFill>
                  <a:prstClr val="black"/>
                </a:solidFill>
                <a:latin typeface="Calibri"/>
              </a:rPr>
              <a:t>Saviour</a:t>
            </a:r>
            <a:endParaRPr lang="en-US" sz="3600" dirty="0">
              <a:solidFill>
                <a:prstClr val="black"/>
              </a:solidFill>
              <a:latin typeface="Calibri"/>
            </a:endParaRPr>
          </a:p>
          <a:p>
            <a:pPr algn="ctr"/>
            <a:r>
              <a:rPr lang="en-US" sz="3600" dirty="0">
                <a:solidFill>
                  <a:prstClr val="black"/>
                </a:solidFill>
                <a:latin typeface="Calibri"/>
              </a:rPr>
              <a:t>Only You, only You’re the one I live for.</a:t>
            </a:r>
            <a:br>
              <a:rPr lang="en-US" sz="3600" dirty="0">
                <a:solidFill>
                  <a:prstClr val="black"/>
                </a:solidFill>
                <a:latin typeface="Calibri"/>
              </a:rPr>
            </a:br>
            <a:r>
              <a:rPr lang="zh-TW" altLang="en-US" sz="3600" dirty="0">
                <a:solidFill>
                  <a:srgbClr val="0000FF"/>
                </a:solidFill>
                <a:latin typeface="HanWangYenLight" pitchFamily="18" charset="-120"/>
                <a:ea typeface="HanWangYenLight" pitchFamily="18" charset="-120"/>
              </a:rPr>
              <a:t>奇妙君王 奇妙作為</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V1a</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326283908"/>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60</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62979"/>
            <a:ext cx="912869" cy="829573"/>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619971"/>
            <a:ext cx="4680520" cy="5215636"/>
          </a:xfrm>
          <a:prstGeom prst="rect">
            <a:avLst/>
          </a:prstGeom>
          <a:noFill/>
        </p:spPr>
        <p:txBody>
          <a:bodyPr/>
          <a:lstStyle/>
          <a:p>
            <a:pPr lvl="0" algn="just">
              <a:spcBef>
                <a:spcPct val="20000"/>
              </a:spcBef>
              <a:defRPr/>
            </a:pPr>
            <a:r>
              <a:rPr lang="en-US" altLang="zh-TW" sz="2800" dirty="0"/>
              <a:t>26</a:t>
            </a:r>
            <a:r>
              <a:rPr lang="zh-TW" altLang="en-AU" sz="4000" dirty="0">
                <a:latin typeface="HanWangYenLight" pitchFamily="18" charset="-120"/>
                <a:ea typeface="HanWangYenLight" pitchFamily="18" charset="-120"/>
              </a:rPr>
              <a:t>你們每逢吃這餅，喝這杯，是表明主的死，直等到他來</a:t>
            </a:r>
            <a:r>
              <a:rPr lang="zh-TW" altLang="en-AU" sz="2800" dirty="0">
                <a:latin typeface="HanWangYenLight" pitchFamily="18" charset="-120"/>
                <a:ea typeface="HanWangYenLight" pitchFamily="18" charset="-120"/>
              </a:rPr>
              <a:t>。</a:t>
            </a:r>
            <a:endParaRPr kumimoji="0" lang="zh-TW" altLang="en-AU" sz="28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2" name="Rectangle 1"/>
          <p:cNvSpPr/>
          <p:nvPr/>
        </p:nvSpPr>
        <p:spPr>
          <a:xfrm>
            <a:off x="5183560" y="657293"/>
            <a:ext cx="3960440" cy="2246769"/>
          </a:xfrm>
          <a:prstGeom prst="rect">
            <a:avLst/>
          </a:prstGeom>
        </p:spPr>
        <p:txBody>
          <a:bodyPr wrap="square">
            <a:spAutoFit/>
          </a:bodyPr>
          <a:lstStyle/>
          <a:p>
            <a:r>
              <a:rPr lang="en-US" sz="2800" b="1" baseline="30000" dirty="0"/>
              <a:t>26 </a:t>
            </a:r>
            <a:r>
              <a:rPr lang="en-US" sz="2800" dirty="0"/>
              <a:t>For whenever you eat this bread and drink this cup, you proclaim the Lord’s death until he comes</a:t>
            </a:r>
            <a:r>
              <a:rPr lang="en-US" sz="2800" dirty="0">
                <a:latin typeface="Helvetica Neue"/>
              </a:rPr>
              <a:t>.</a:t>
            </a:r>
            <a:endParaRPr lang="en-AU" sz="2800" dirty="0"/>
          </a:p>
        </p:txBody>
      </p:sp>
      <p:sp>
        <p:nvSpPr>
          <p:cNvPr id="9" name="Rectangle 8"/>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989150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61</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679" y="5301208"/>
            <a:ext cx="870801" cy="791344"/>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0" y="711619"/>
            <a:ext cx="4680520" cy="5215636"/>
          </a:xfrm>
          <a:prstGeom prst="rect">
            <a:avLst/>
          </a:prstGeom>
          <a:noFill/>
        </p:spPr>
        <p:txBody>
          <a:bodyPr/>
          <a:lstStyle/>
          <a:p>
            <a:pPr algn="just">
              <a:spcBef>
                <a:spcPct val="20000"/>
              </a:spcBef>
              <a:defRPr/>
            </a:pPr>
            <a:r>
              <a:rPr lang="en-US" altLang="zh-TW" sz="2800" dirty="0">
                <a:latin typeface="HanWangYenLight" pitchFamily="18" charset="-120"/>
                <a:ea typeface="HanWangYenLight" pitchFamily="18" charset="-120"/>
              </a:rPr>
              <a:t>27</a:t>
            </a:r>
            <a:r>
              <a:rPr lang="zh-TW" altLang="en-AU" sz="4000" dirty="0">
                <a:latin typeface="HanWangYenLight" pitchFamily="18" charset="-120"/>
                <a:ea typeface="HanWangYenLight" pitchFamily="18" charset="-120"/>
              </a:rPr>
              <a:t>所以，無論何人不按理吃主的餅、喝主的杯，就是干犯主的身、主的血了。</a:t>
            </a:r>
          </a:p>
          <a:p>
            <a:pPr lvl="0" algn="just">
              <a:spcBef>
                <a:spcPct val="20000"/>
              </a:spcBef>
              <a:defRPr/>
            </a:pPr>
            <a:endParaRPr lang="zh-TW" altLang="en-AU" sz="4000" dirty="0">
              <a:solidFill>
                <a:schemeClr val="bg1"/>
              </a:solidFill>
              <a:latin typeface="HanWangYenLight" pitchFamily="18" charset="-120"/>
              <a:ea typeface="HanWangYenLight" pitchFamily="18" charset="-120"/>
            </a:endParaRPr>
          </a:p>
        </p:txBody>
      </p:sp>
      <p:sp>
        <p:nvSpPr>
          <p:cNvPr id="2" name="Rectangle 1"/>
          <p:cNvSpPr/>
          <p:nvPr/>
        </p:nvSpPr>
        <p:spPr>
          <a:xfrm>
            <a:off x="5183560" y="732308"/>
            <a:ext cx="3960440" cy="3108543"/>
          </a:xfrm>
          <a:prstGeom prst="rect">
            <a:avLst/>
          </a:prstGeom>
        </p:spPr>
        <p:txBody>
          <a:bodyPr wrap="square">
            <a:spAutoFit/>
          </a:bodyPr>
          <a:lstStyle/>
          <a:p>
            <a:r>
              <a:rPr lang="en-US" sz="2800" b="1" baseline="30000" dirty="0"/>
              <a:t>27 </a:t>
            </a:r>
            <a:r>
              <a:rPr lang="en-US" sz="2800" dirty="0"/>
              <a:t>So then, whoever eats the bread or drinks the cup of the Lord in an unworthy manner will be guilty of sinning against the body and blood of the Lord. </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462560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62</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679" y="5301208"/>
            <a:ext cx="870801" cy="791344"/>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0" y="648918"/>
            <a:ext cx="4680520" cy="5215636"/>
          </a:xfrm>
          <a:prstGeom prst="rect">
            <a:avLst/>
          </a:prstGeom>
          <a:noFill/>
        </p:spPr>
        <p:txBody>
          <a:bodyPr/>
          <a:lstStyle/>
          <a:p>
            <a:pPr lvl="0" algn="just">
              <a:spcBef>
                <a:spcPct val="20000"/>
              </a:spcBef>
              <a:defRPr/>
            </a:pPr>
            <a:r>
              <a:rPr lang="en-US" altLang="zh-TW" sz="2800" dirty="0">
                <a:latin typeface="HanWangYenLight" pitchFamily="18" charset="-120"/>
                <a:ea typeface="HanWangYenLight" pitchFamily="18" charset="-120"/>
              </a:rPr>
              <a:t>28</a:t>
            </a:r>
            <a:r>
              <a:rPr lang="zh-TW" altLang="en-AU" sz="4000" dirty="0">
                <a:latin typeface="HanWangYenLight" pitchFamily="18" charset="-120"/>
                <a:ea typeface="HanWangYenLight" pitchFamily="18" charset="-120"/>
              </a:rPr>
              <a:t>人應當自己省察，然後吃這餅、喝這杯。</a:t>
            </a:r>
          </a:p>
        </p:txBody>
      </p:sp>
      <p:sp>
        <p:nvSpPr>
          <p:cNvPr id="2" name="Rectangle 1"/>
          <p:cNvSpPr/>
          <p:nvPr/>
        </p:nvSpPr>
        <p:spPr>
          <a:xfrm>
            <a:off x="5186603" y="692696"/>
            <a:ext cx="3957397" cy="2246769"/>
          </a:xfrm>
          <a:prstGeom prst="rect">
            <a:avLst/>
          </a:prstGeom>
        </p:spPr>
        <p:txBody>
          <a:bodyPr wrap="square">
            <a:spAutoFit/>
          </a:bodyPr>
          <a:lstStyle/>
          <a:p>
            <a:r>
              <a:rPr lang="en-US" sz="2800" b="1" baseline="30000" dirty="0"/>
              <a:t>28 </a:t>
            </a:r>
            <a:r>
              <a:rPr lang="en-US" sz="2800" dirty="0"/>
              <a:t>Everyone ought to examine themselves</a:t>
            </a:r>
          </a:p>
          <a:p>
            <a:r>
              <a:rPr lang="en-US" sz="2800" dirty="0"/>
              <a:t>before they eat of the bread and drink from the cup.</a:t>
            </a:r>
            <a:r>
              <a:rPr lang="en-US" sz="2800" dirty="0">
                <a:solidFill>
                  <a:schemeClr val="bg1"/>
                </a:solidFill>
              </a:rPr>
              <a:t> </a:t>
            </a:r>
            <a:endParaRPr lang="en-AU" sz="2800" dirty="0">
              <a:solidFill>
                <a:schemeClr val="bg1"/>
              </a:solidFill>
            </a:endParaRPr>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917601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63</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515" y="5215636"/>
            <a:ext cx="964965" cy="876916"/>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438458"/>
            <a:ext cx="4896544" cy="5215636"/>
          </a:xfrm>
          <a:prstGeom prst="rect">
            <a:avLst/>
          </a:prstGeom>
          <a:noFill/>
        </p:spPr>
        <p:txBody>
          <a:bodyPr/>
          <a:lstStyle/>
          <a:p>
            <a:pPr lvl="0" algn="just">
              <a:spcBef>
                <a:spcPct val="20000"/>
              </a:spcBef>
              <a:defRPr/>
            </a:pPr>
            <a:r>
              <a:rPr lang="en-US" altLang="zh-TW" sz="2800" dirty="0">
                <a:latin typeface="HanWangYenLight" pitchFamily="18" charset="-120"/>
                <a:ea typeface="HanWangYenLight" pitchFamily="18" charset="-120"/>
              </a:rPr>
              <a:t>29</a:t>
            </a:r>
            <a:r>
              <a:rPr lang="zh-TW" altLang="en-AU" sz="4000" dirty="0">
                <a:latin typeface="HanWangYenLight" pitchFamily="18" charset="-120"/>
                <a:ea typeface="HanWangYenLight" pitchFamily="18" charset="-120"/>
              </a:rPr>
              <a:t>因為人吃喝，若不分辨是主的身體，就是吃喝自己的罪了。 </a:t>
            </a:r>
            <a:r>
              <a:rPr lang="en-US" altLang="zh-TW" sz="2800" dirty="0">
                <a:latin typeface="HanWangYenLight" pitchFamily="18" charset="-120"/>
                <a:ea typeface="HanWangYenLight" pitchFamily="18" charset="-120"/>
              </a:rPr>
              <a:t>30</a:t>
            </a:r>
            <a:r>
              <a:rPr lang="zh-TW" altLang="en-AU" sz="4000" dirty="0">
                <a:latin typeface="HanWangYenLight" pitchFamily="18" charset="-120"/>
                <a:ea typeface="HanWangYenLight" pitchFamily="18" charset="-120"/>
              </a:rPr>
              <a:t>因此在你們中間有好些軟弱的與患病的，死的也不少。</a:t>
            </a:r>
          </a:p>
        </p:txBody>
      </p:sp>
      <p:sp>
        <p:nvSpPr>
          <p:cNvPr id="2" name="Rectangle 1"/>
          <p:cNvSpPr/>
          <p:nvPr/>
        </p:nvSpPr>
        <p:spPr>
          <a:xfrm>
            <a:off x="5183560" y="438458"/>
            <a:ext cx="3960440" cy="3970318"/>
          </a:xfrm>
          <a:prstGeom prst="rect">
            <a:avLst/>
          </a:prstGeom>
        </p:spPr>
        <p:txBody>
          <a:bodyPr wrap="square">
            <a:spAutoFit/>
          </a:bodyPr>
          <a:lstStyle/>
          <a:p>
            <a:r>
              <a:rPr lang="en-US" sz="2800" b="1" baseline="30000" dirty="0"/>
              <a:t>29 </a:t>
            </a:r>
            <a:r>
              <a:rPr lang="en-US" sz="2800" dirty="0"/>
              <a:t>For those who eat and drink without discerning the body of Christ eat and drink judgment on themselves. </a:t>
            </a:r>
            <a:r>
              <a:rPr lang="en-US" sz="2800" b="1" baseline="30000" dirty="0"/>
              <a:t>30 </a:t>
            </a:r>
            <a:r>
              <a:rPr lang="en-US" sz="2800" dirty="0"/>
              <a:t>That is why many among you are weak and sick, and a number of you have fallen asleep.</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2374987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64</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045" y="5157193"/>
            <a:ext cx="936435" cy="935360"/>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35496" y="615306"/>
            <a:ext cx="4680520" cy="5215636"/>
          </a:xfrm>
          <a:prstGeom prst="rect">
            <a:avLst/>
          </a:prstGeom>
          <a:noFill/>
        </p:spPr>
        <p:txBody>
          <a:bodyPr/>
          <a:lstStyle/>
          <a:p>
            <a:pPr lvl="0" algn="just">
              <a:spcBef>
                <a:spcPct val="20000"/>
              </a:spcBef>
              <a:defRPr/>
            </a:pPr>
            <a:r>
              <a:rPr lang="en-US" altLang="zh-TW" sz="2800" dirty="0">
                <a:latin typeface="HanWangYenLight" pitchFamily="18" charset="-120"/>
                <a:ea typeface="HanWangYenLight" pitchFamily="18" charset="-120"/>
              </a:rPr>
              <a:t>31</a:t>
            </a:r>
            <a:r>
              <a:rPr lang="zh-TW" altLang="en-AU" sz="4000" dirty="0">
                <a:latin typeface="HanWangYenLight" pitchFamily="18" charset="-120"/>
                <a:ea typeface="HanWangYenLight" pitchFamily="18" charset="-120"/>
              </a:rPr>
              <a:t>我們若是先分辨自己，就不至於受審。 </a:t>
            </a:r>
            <a:endParaRPr lang="en-AU" altLang="zh-TW" sz="4000" dirty="0">
              <a:latin typeface="HanWangYenLight" pitchFamily="18" charset="-120"/>
              <a:ea typeface="HanWangYenLight" pitchFamily="18" charset="-120"/>
            </a:endParaRPr>
          </a:p>
          <a:p>
            <a:pPr lvl="0" algn="just">
              <a:spcBef>
                <a:spcPct val="20000"/>
              </a:spcBef>
              <a:defRPr/>
            </a:pPr>
            <a:r>
              <a:rPr lang="en-US" altLang="zh-TW" sz="2800" dirty="0">
                <a:latin typeface="HanWangYenLight" pitchFamily="18" charset="-120"/>
                <a:ea typeface="HanWangYenLight" pitchFamily="18" charset="-120"/>
              </a:rPr>
              <a:t>32</a:t>
            </a:r>
            <a:r>
              <a:rPr lang="zh-TW" altLang="en-AU" sz="4000" dirty="0">
                <a:latin typeface="HanWangYenLight" pitchFamily="18" charset="-120"/>
                <a:ea typeface="HanWangYenLight" pitchFamily="18" charset="-120"/>
              </a:rPr>
              <a:t>我們受審的時候，乃是被主懲治，免得我們和世人一同定罪。</a:t>
            </a:r>
          </a:p>
        </p:txBody>
      </p:sp>
      <p:sp>
        <p:nvSpPr>
          <p:cNvPr id="2" name="Rectangle 1"/>
          <p:cNvSpPr/>
          <p:nvPr/>
        </p:nvSpPr>
        <p:spPr>
          <a:xfrm>
            <a:off x="5183560" y="676274"/>
            <a:ext cx="4068960" cy="4832092"/>
          </a:xfrm>
          <a:prstGeom prst="rect">
            <a:avLst/>
          </a:prstGeom>
        </p:spPr>
        <p:txBody>
          <a:bodyPr wrap="square">
            <a:spAutoFit/>
          </a:bodyPr>
          <a:lstStyle/>
          <a:p>
            <a:r>
              <a:rPr lang="en-US" sz="2800" b="1" baseline="30000" dirty="0"/>
              <a:t>31 </a:t>
            </a:r>
            <a:r>
              <a:rPr lang="en-US" sz="2800" dirty="0"/>
              <a:t>But if we were more discerning with regard to ourselves, we would not come under such judgment. </a:t>
            </a:r>
            <a:r>
              <a:rPr lang="en-US" sz="2800" b="1" baseline="30000" dirty="0"/>
              <a:t>32 </a:t>
            </a:r>
            <a:r>
              <a:rPr lang="en-US" sz="2800" dirty="0"/>
              <a:t>Nevertheless, when we are judged in this way by the Lord, we are being disciplined so that we will not be finally condemned with the world.</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204560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65</a:t>
            </a:fld>
            <a:endParaRPr lang="en-AU"/>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57422" y="1773238"/>
            <a:ext cx="5472112" cy="3400425"/>
          </a:xfrm>
          <a:prstGeom prst="rect">
            <a:avLst/>
          </a:prstGeom>
          <a:effectLst>
            <a:outerShdw dist="45791" dir="2021404" algn="ctr" rotWithShape="0">
              <a:srgbClr val="9999FF"/>
            </a:outerShdw>
          </a:effectLst>
        </p:spPr>
      </p:pic>
      <p:sp>
        <p:nvSpPr>
          <p:cNvPr id="7" name="TextBox 6"/>
          <p:cNvSpPr txBox="1"/>
          <p:nvPr/>
        </p:nvSpPr>
        <p:spPr>
          <a:xfrm>
            <a:off x="1187624" y="73390"/>
            <a:ext cx="7956376" cy="1569660"/>
          </a:xfrm>
          <a:prstGeom prst="rect">
            <a:avLst/>
          </a:prstGeom>
          <a:noFill/>
        </p:spPr>
        <p:txBody>
          <a:bodyPr wrap="square" rtlCol="0">
            <a:spAutoFit/>
          </a:bodyPr>
          <a:lstStyle/>
          <a:p>
            <a:pPr algn="ctr"/>
            <a:r>
              <a:rPr lang="zh-TW" altLang="en-AU" sz="9600" b="1" dirty="0">
                <a:solidFill>
                  <a:schemeClr val="accent2">
                    <a:lumMod val="20000"/>
                    <a:lumOff val="80000"/>
                  </a:schemeClr>
                </a:solidFill>
                <a:latin typeface="HanWangYenLight" pitchFamily="18" charset="-120"/>
                <a:ea typeface="HanWangYenLight" pitchFamily="18" charset="-120"/>
              </a:rPr>
              <a:t>聖餐</a:t>
            </a:r>
          </a:p>
        </p:txBody>
      </p:sp>
      <p:sp>
        <p:nvSpPr>
          <p:cNvPr id="8" name="TextBox 7"/>
          <p:cNvSpPr txBox="1"/>
          <p:nvPr/>
        </p:nvSpPr>
        <p:spPr>
          <a:xfrm>
            <a:off x="1187624" y="528277"/>
            <a:ext cx="7956376" cy="830997"/>
          </a:xfrm>
          <a:prstGeom prst="rect">
            <a:avLst/>
          </a:prstGeom>
          <a:noFill/>
        </p:spPr>
        <p:txBody>
          <a:bodyPr wrap="square" rtlCol="0">
            <a:spAutoFit/>
          </a:bodyPr>
          <a:lstStyle/>
          <a:p>
            <a:pPr algn="ctr"/>
            <a:r>
              <a:rPr lang="zh-TW" altLang="en-AU" sz="4800" b="1" dirty="0">
                <a:solidFill>
                  <a:schemeClr val="accent2">
                    <a:lumMod val="75000"/>
                  </a:schemeClr>
                </a:solidFill>
                <a:latin typeface="HanWangYenLight" pitchFamily="18" charset="-120"/>
                <a:ea typeface="HanWangYenLight" pitchFamily="18" charset="-120"/>
              </a:rPr>
              <a:t>聖餐</a:t>
            </a:r>
          </a:p>
        </p:txBody>
      </p:sp>
    </p:spTree>
    <p:extLst>
      <p:ext uri="{BB962C8B-B14F-4D97-AF65-F5344CB8AC3E}">
        <p14:creationId xmlns:p14="http://schemas.microsoft.com/office/powerpoint/2010/main" val="500070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lvl="0" algn="ctr"/>
            <a:r>
              <a:rPr lang="zh-TW" altLang="en-US" sz="5400" dirty="0">
                <a:solidFill>
                  <a:prstClr val="black"/>
                </a:solidFill>
                <a:latin typeface="HanWangYenLight" pitchFamily="18" charset="-120"/>
                <a:ea typeface="HanWangYenLight" pitchFamily="18" charset="-120"/>
              </a:rPr>
              <a:t>感謝主拯救我靈魂，</a:t>
            </a:r>
            <a:endParaRPr lang="en-AU" altLang="zh-TW" sz="5400" dirty="0">
              <a:solidFill>
                <a:prstClr val="black"/>
              </a:solidFill>
              <a:latin typeface="HanWangYenLight" pitchFamily="18" charset="-120"/>
              <a:ea typeface="HanWangYenLight" pitchFamily="18" charset="-120"/>
            </a:endParaRPr>
          </a:p>
          <a:p>
            <a:pPr lvl="0" algn="ctr"/>
            <a:r>
              <a:rPr lang="en-AU" altLang="zh-TW" sz="3600" dirty="0">
                <a:solidFill>
                  <a:prstClr val="black"/>
                </a:solidFill>
                <a:latin typeface="Calibri"/>
              </a:rPr>
              <a:t>Thank you, Lord, for saving my soul</a:t>
            </a:r>
            <a:endParaRPr lang="en-US" altLang="zh-TW" sz="3600" dirty="0">
              <a:solidFill>
                <a:prstClr val="black"/>
              </a:solidFill>
              <a:latin typeface="Calibri"/>
            </a:endParaRPr>
          </a:p>
          <a:p>
            <a:pPr algn="ctr"/>
            <a:r>
              <a:rPr lang="zh-TW" altLang="en-US" sz="5400" dirty="0">
                <a:solidFill>
                  <a:prstClr val="black"/>
                </a:solidFill>
                <a:latin typeface="HanWangYenLight" pitchFamily="18" charset="-120"/>
                <a:ea typeface="HanWangYenLight" pitchFamily="18" charset="-120"/>
              </a:rPr>
              <a:t>感謝主醫治我心身，</a:t>
            </a:r>
            <a:endParaRPr lang="en-AU" altLang="zh-TW" sz="5400" dirty="0">
              <a:solidFill>
                <a:prstClr val="black"/>
              </a:solidFill>
              <a:latin typeface="HanWangYenLight" pitchFamily="18" charset="-120"/>
              <a:ea typeface="HanWangYenLight" pitchFamily="18" charset="-120"/>
            </a:endParaRPr>
          </a:p>
          <a:p>
            <a:pPr algn="ctr"/>
            <a:r>
              <a:rPr lang="en-AU" altLang="zh-TW" sz="3600" dirty="0">
                <a:solidFill>
                  <a:prstClr val="black"/>
                </a:solidFill>
                <a:latin typeface="Calibri"/>
              </a:rPr>
              <a:t>Thank you, Lord, for making me whole</a:t>
            </a:r>
            <a:endParaRPr lang="en-US" altLang="zh-TW" sz="3600" dirty="0">
              <a:solidFill>
                <a:prstClr val="black"/>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感恩歌 </a:t>
            </a:r>
            <a:r>
              <a:rPr lang="en-AU" altLang="ja-JP" sz="4400" dirty="0">
                <a:solidFill>
                  <a:prstClr val="black"/>
                </a:solidFill>
                <a:latin typeface="HanWangYenLight" panose="02020300000000000000" pitchFamily="18" charset="-120"/>
                <a:ea typeface="HanWangYenLight" panose="02020300000000000000" pitchFamily="18" charset="-120"/>
              </a:rPr>
              <a:t>Thank you Lord</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443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977746784"/>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感謝主白白賜給我，</a:t>
            </a:r>
            <a:endParaRPr lang="en-AU" altLang="zh-TW" sz="5400" dirty="0">
              <a:solidFill>
                <a:prstClr val="black"/>
              </a:solidFill>
              <a:latin typeface="HanWangYenLight" pitchFamily="18" charset="-120"/>
              <a:ea typeface="HanWangYenLight" pitchFamily="18" charset="-120"/>
            </a:endParaRPr>
          </a:p>
          <a:p>
            <a:pPr algn="ctr"/>
            <a:r>
              <a:rPr lang="en-AU" altLang="zh-TW" sz="3600" dirty="0">
                <a:solidFill>
                  <a:prstClr val="black"/>
                </a:solidFill>
                <a:latin typeface="Calibri"/>
              </a:rPr>
              <a:t>Thank you, Lord, for giving to me</a:t>
            </a:r>
            <a:endParaRPr lang="en-US" altLang="zh-TW" sz="3600" dirty="0">
              <a:solidFill>
                <a:prstClr val="black"/>
              </a:solidFill>
              <a:latin typeface="Calibri"/>
            </a:endParaRPr>
          </a:p>
          <a:p>
            <a:pPr algn="ctr"/>
            <a:r>
              <a:rPr lang="zh-TW" altLang="en-US" sz="5400" dirty="0">
                <a:solidFill>
                  <a:prstClr val="black"/>
                </a:solidFill>
                <a:latin typeface="HanWangYenLight" pitchFamily="18" charset="-120"/>
                <a:ea typeface="HanWangYenLight" pitchFamily="18" charset="-120"/>
              </a:rPr>
              <a:t>豐豐富富的奇妙救恩。</a:t>
            </a:r>
            <a:endParaRPr lang="en-AU" altLang="zh-TW" sz="5400" dirty="0">
              <a:solidFill>
                <a:prstClr val="black"/>
              </a:solidFill>
              <a:latin typeface="HanWangYenLight" pitchFamily="18" charset="-120"/>
              <a:ea typeface="HanWangYenLight" pitchFamily="18" charset="-120"/>
            </a:endParaRPr>
          </a:p>
          <a:p>
            <a:pPr algn="ctr"/>
            <a:r>
              <a:rPr lang="en-AU" altLang="zh-TW" sz="3600" dirty="0">
                <a:solidFill>
                  <a:prstClr val="black"/>
                </a:solidFill>
                <a:latin typeface="Calibri"/>
              </a:rPr>
              <a:t>Thy great salvation so rich and free</a:t>
            </a:r>
          </a:p>
          <a:p>
            <a:pPr lvl="0" algn="ctr"/>
            <a:r>
              <a:rPr lang="en-AU" altLang="zh-TW" sz="3600" dirty="0">
                <a:solidFill>
                  <a:prstClr val="black"/>
                </a:solidFill>
                <a:latin typeface="Calibri"/>
              </a:rPr>
              <a:t>Thank you, Lord, for making me whole</a:t>
            </a:r>
            <a:endParaRPr lang="en-US" altLang="zh-TW" sz="3600" dirty="0">
              <a:solidFill>
                <a:prstClr val="black"/>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384995"/>
          </a:xfrm>
          <a:prstGeom prst="rect">
            <a:avLst/>
          </a:prstGeom>
          <a:noFill/>
        </p:spPr>
        <p:txBody>
          <a:bodyPr wrap="square" rtlCol="0">
            <a:spAutoFit/>
          </a:bodyPr>
          <a:lstStyle/>
          <a:p>
            <a:pPr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感恩歌 </a:t>
            </a:r>
            <a:r>
              <a:rPr lang="en-AU" altLang="ja-JP" sz="4400" dirty="0">
                <a:solidFill>
                  <a:prstClr val="black"/>
                </a:solidFill>
                <a:latin typeface="HanWangYenLight" panose="02020300000000000000" pitchFamily="18" charset="-120"/>
                <a:ea typeface="HanWangYenLight" panose="02020300000000000000" pitchFamily="18" charset="-120"/>
              </a:rPr>
              <a:t>Thank you Lord</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en-US" altLang="zh-TW" sz="2000" spc="-150" dirty="0">
                <a:solidFill>
                  <a:prstClr val="black"/>
                </a:solidFill>
                <a:latin typeface="HanWangYenLight" panose="02020300000000000000" pitchFamily="18" charset="-120"/>
                <a:ea typeface="HanWangYenLight" panose="02020300000000000000" pitchFamily="18" charset="-120"/>
              </a:rPr>
              <a:t>Hymns of Life </a:t>
            </a:r>
            <a:r>
              <a:rPr lang="en-US" sz="2000" dirty="0" err="1">
                <a:solidFill>
                  <a:prstClr val="black"/>
                </a:solidFill>
                <a:latin typeface="HanWangYenLight" panose="02020300000000000000" pitchFamily="18" charset="-120"/>
                <a:ea typeface="HanWangYenLight" panose="02020300000000000000" pitchFamily="18" charset="-120"/>
              </a:rPr>
              <a:t>生命聖詩</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altLang="zh-TW" sz="2000" dirty="0">
                <a:solidFill>
                  <a:prstClr val="black"/>
                </a:solidFill>
                <a:latin typeface="HanWangYenLight" panose="02020300000000000000" pitchFamily="18" charset="-120"/>
                <a:ea typeface="HanWangYenLight" panose="02020300000000000000" pitchFamily="18" charset="-120"/>
              </a:rPr>
              <a:t>443</a:t>
            </a:r>
            <a:r>
              <a:rPr lang="zh-TW" altLang="en-US" sz="2000" dirty="0">
                <a:solidFill>
                  <a:prstClr val="black"/>
                </a:solidFill>
                <a:latin typeface="HanWangYenLight" panose="02020300000000000000" pitchFamily="18" charset="-120"/>
                <a:ea typeface="HanWangYenLight" panose="02020300000000000000" pitchFamily="18" charset="-120"/>
              </a:rPr>
              <a:t> </a:t>
            </a:r>
            <a:r>
              <a:rPr lang="en-US" sz="2000" dirty="0">
                <a:solidFill>
                  <a:prstClr val="black"/>
                </a:solidFill>
                <a:latin typeface="HanWangYenLight" panose="02020300000000000000" pitchFamily="18" charset="-120"/>
                <a:ea typeface="HanWangYenLight" panose="02020300000000000000" pitchFamily="18" charset="-120"/>
              </a:rPr>
              <a:t>首</a:t>
            </a:r>
          </a:p>
          <a:p>
            <a:pPr algn="ct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270650860"/>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68</a:t>
            </a:fld>
            <a:endParaRPr lang="en-AU" dirty="0"/>
          </a:p>
        </p:txBody>
      </p:sp>
      <p:sp>
        <p:nvSpPr>
          <p:cNvPr id="11" name="Rectangle 10"/>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提摩太後書 </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4:2</a:t>
            </a:r>
          </a:p>
          <a:p>
            <a:pPr algn="ctr">
              <a:defRPr/>
            </a:pPr>
            <a:r>
              <a:rPr lang="en-US" altLang="ja-JP" sz="4000" b="1" dirty="0"/>
              <a:t>(</a:t>
            </a:r>
            <a:r>
              <a:rPr lang="en-AU" altLang="ja-JP" sz="4000" b="1" dirty="0"/>
              <a:t>2 Timothy)</a:t>
            </a:r>
            <a:endParaRPr lang="en-AU" altLang="en-US" sz="4000" b="1" spc="600" dirty="0">
              <a:latin typeface="HanWangYenLight" pitchFamily="18" charset="-120"/>
              <a:ea typeface="HanWangYenLight" pitchFamily="18" charset="-120"/>
            </a:endParaRPr>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solidFill>
                  <a:schemeClr val="accent1">
                    <a:lumMod val="50000"/>
                  </a:schemeClr>
                </a:solidFill>
                <a:latin typeface="HanWangYenLight" pitchFamily="18" charset="-120"/>
                <a:ea typeface="HanWangYenLight" pitchFamily="18" charset="-120"/>
              </a:rPr>
              <a:t>本月金句</a:t>
            </a:r>
            <a:endParaRPr lang="en-AU" altLang="ja-JP" sz="6000" b="1" dirty="0">
              <a:solidFill>
                <a:schemeClr val="accent1">
                  <a:lumMod val="50000"/>
                </a:schemeClr>
              </a:solidFill>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45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69</a:t>
            </a:fld>
            <a:endParaRPr lang="en-AU"/>
          </a:p>
        </p:txBody>
      </p:sp>
      <p:sp>
        <p:nvSpPr>
          <p:cNvPr id="18" name="TextBox 17"/>
          <p:cNvSpPr txBox="1"/>
          <p:nvPr/>
        </p:nvSpPr>
        <p:spPr>
          <a:xfrm>
            <a:off x="0" y="116632"/>
            <a:ext cx="8964488" cy="6186309"/>
          </a:xfrm>
          <a:prstGeom prst="rect">
            <a:avLst/>
          </a:prstGeom>
          <a:noFill/>
        </p:spPr>
        <p:txBody>
          <a:bodyPr wrap="square" rtlCol="0">
            <a:spAutoFit/>
          </a:bodyPr>
          <a:lstStyle/>
          <a:p>
            <a:endParaRPr lang="en-US" altLang="zh-TW" sz="3600" dirty="0">
              <a:ea typeface="HanWangYenLight" pitchFamily="18" charset="-120"/>
            </a:endParaRPr>
          </a:p>
          <a:p>
            <a:endParaRPr lang="en-US" altLang="zh-TW" sz="3600" dirty="0">
              <a:ea typeface="HanWangYenLight" pitchFamily="18" charset="-120"/>
            </a:endParaRPr>
          </a:p>
          <a:p>
            <a:r>
              <a:rPr lang="en-US" altLang="zh-TW" sz="2000" dirty="0">
                <a:ea typeface="HanWangYenLight" pitchFamily="18" charset="-120"/>
              </a:rPr>
              <a:t>4:2</a:t>
            </a:r>
            <a:r>
              <a:rPr lang="zh-TW" altLang="en-US" sz="5400" dirty="0">
                <a:latin typeface="HanWangYenLight" pitchFamily="18" charset="-120"/>
                <a:ea typeface="HanWangYenLight" pitchFamily="18" charset="-120"/>
              </a:rPr>
              <a:t> 務要傳道，無論得時不得，</a:t>
            </a:r>
            <a:endParaRPr lang="en-AU" altLang="zh-TW" sz="5400" dirty="0">
              <a:latin typeface="HanWangYenLight" pitchFamily="18" charset="-120"/>
              <a:ea typeface="HanWangYenLight" pitchFamily="18" charset="-120"/>
            </a:endParaRPr>
          </a:p>
          <a:p>
            <a:r>
              <a:rPr lang="zh-TW" altLang="en-US" sz="5400" dirty="0">
                <a:latin typeface="HanWangYenLight" pitchFamily="18" charset="-120"/>
                <a:ea typeface="HanWangYenLight" pitchFamily="18" charset="-120"/>
              </a:rPr>
              <a:t>總要專心；並用百般的忍耐，各樣的教訓，責備人、警戒人、勸勉人。</a:t>
            </a:r>
            <a:endParaRPr lang="en-AU" altLang="zh-TW" sz="5400" dirty="0">
              <a:latin typeface="HanWangYenLight" pitchFamily="18" charset="-120"/>
              <a:ea typeface="HanWangYenLight" pitchFamily="18" charset="-120"/>
            </a:endParaRPr>
          </a:p>
          <a:p>
            <a:endParaRPr lang="en-AU" altLang="zh-TW" sz="5400" dirty="0">
              <a:latin typeface="HanWangYenLight" pitchFamily="18" charset="-120"/>
              <a:ea typeface="HanWangYenLight" pitchFamily="18" charset="-120"/>
            </a:endParaRPr>
          </a:p>
          <a:p>
            <a:endParaRPr lang="en-AU" altLang="zh-TW" sz="5400" dirty="0">
              <a:latin typeface="HanWangYenLight" pitchFamily="18" charset="-120"/>
              <a:ea typeface="HanWangYenLight" pitchFamily="18" charset="-120"/>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提摩太後書 </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4:2 (2 </a:t>
            </a:r>
            <a:r>
              <a:rPr lang="en-AU"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Timothy)</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427877822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奇妙君王 奇妙作為</a:t>
            </a:r>
          </a:p>
          <a:p>
            <a:pPr algn="ctr"/>
            <a:r>
              <a:rPr lang="zh-TW" altLang="en-US" sz="5400" dirty="0">
                <a:solidFill>
                  <a:prstClr val="black"/>
                </a:solidFill>
                <a:latin typeface="HanWangYenLight" pitchFamily="18" charset="-120"/>
                <a:ea typeface="HanWangYenLight" pitchFamily="18" charset="-120"/>
              </a:rPr>
              <a:t>唯有祢 唯有祢 時時同在</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Amazing Grace, amazing </a:t>
            </a:r>
            <a:r>
              <a:rPr lang="en-US" sz="3600" dirty="0" err="1">
                <a:solidFill>
                  <a:prstClr val="black"/>
                </a:solidFill>
                <a:latin typeface="Calibri"/>
              </a:rPr>
              <a:t>Saviour</a:t>
            </a:r>
            <a:endParaRPr lang="en-US" sz="3600" dirty="0">
              <a:solidFill>
                <a:prstClr val="black"/>
              </a:solidFill>
              <a:latin typeface="Calibri"/>
            </a:endParaRPr>
          </a:p>
          <a:p>
            <a:pPr algn="ctr"/>
            <a:r>
              <a:rPr lang="en-US" sz="3600" dirty="0">
                <a:solidFill>
                  <a:prstClr val="black"/>
                </a:solidFill>
                <a:latin typeface="Calibri"/>
              </a:rPr>
              <a:t>Only You, only You’re forever with me.</a:t>
            </a:r>
          </a:p>
          <a:p>
            <a:pPr algn="ctr"/>
            <a:r>
              <a:rPr lang="zh-TW" altLang="en-US" sz="3600" dirty="0">
                <a:solidFill>
                  <a:srgbClr val="0000FF"/>
                </a:solidFill>
              </a:rPr>
              <a:t>愛祢 愛祢 愛祢 愛祢</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V1b</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23610611"/>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70</a:t>
            </a:fld>
            <a:endParaRPr lang="en-AU"/>
          </a:p>
        </p:txBody>
      </p:sp>
      <p:sp>
        <p:nvSpPr>
          <p:cNvPr id="18" name="TextBox 17"/>
          <p:cNvSpPr txBox="1"/>
          <p:nvPr/>
        </p:nvSpPr>
        <p:spPr>
          <a:xfrm>
            <a:off x="0" y="232187"/>
            <a:ext cx="9396536" cy="4708981"/>
          </a:xfrm>
          <a:prstGeom prst="rect">
            <a:avLst/>
          </a:prstGeom>
          <a:noFill/>
        </p:spPr>
        <p:txBody>
          <a:bodyPr wrap="square" rtlCol="0">
            <a:spAutoFit/>
          </a:bodyPr>
          <a:lstStyle/>
          <a:p>
            <a:endParaRPr lang="en-US" altLang="zh-TW" sz="3600" dirty="0">
              <a:ea typeface="HanWangYenLight" pitchFamily="18" charset="-120"/>
            </a:endParaRPr>
          </a:p>
          <a:p>
            <a:endParaRPr lang="en-US" altLang="zh-TW" sz="2400" dirty="0">
              <a:ea typeface="HanWangYenLight" pitchFamily="18" charset="-120"/>
            </a:endParaRPr>
          </a:p>
          <a:p>
            <a:r>
              <a:rPr lang="en-US" altLang="zh-TW" sz="2000" dirty="0">
                <a:ea typeface="HanWangYenLight" pitchFamily="18" charset="-120"/>
              </a:rPr>
              <a:t>4:2</a:t>
            </a:r>
            <a:r>
              <a:rPr lang="zh-TW" altLang="en-US" sz="2000" dirty="0">
                <a:ea typeface="HanWangYenLight" pitchFamily="18" charset="-120"/>
              </a:rPr>
              <a:t> </a:t>
            </a:r>
            <a:r>
              <a:rPr lang="en-AU" sz="4000" dirty="0"/>
              <a:t>Preach the word. Be ready to serve God</a:t>
            </a:r>
          </a:p>
          <a:p>
            <a:r>
              <a:rPr lang="en-AU" sz="4000" dirty="0"/>
              <a:t>in good times and bad. Correct people’s mistakes. Warn them. Encourage them with words of hope. Be very patient as you do these things. Teach them carefully.</a:t>
            </a:r>
            <a:endParaRPr lang="en-AU" altLang="zh-TW" sz="4000" dirty="0"/>
          </a:p>
          <a:p>
            <a:endParaRPr lang="en-AU" altLang="zh-TW" sz="40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提摩太後書 </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4:2 (2 </a:t>
            </a:r>
            <a:r>
              <a:rPr lang="en-AU"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Timothy)</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4089314011"/>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71</a:t>
            </a:fld>
            <a:endParaRPr lang="en-AU"/>
          </a:p>
        </p:txBody>
      </p:sp>
      <p:sp>
        <p:nvSpPr>
          <p:cNvPr id="11" name="Rectangle 10"/>
          <p:cNvSpPr/>
          <p:nvPr/>
        </p:nvSpPr>
        <p:spPr>
          <a:xfrm>
            <a:off x="1259632" y="2670011"/>
            <a:ext cx="7344816" cy="1569660"/>
          </a:xfrm>
          <a:prstGeom prst="rect">
            <a:avLst/>
          </a:prstGeom>
        </p:spPr>
        <p:txBody>
          <a:bodyPr wrap="square">
            <a:spAutoFit/>
          </a:bodyPr>
          <a:lstStyle/>
          <a:p>
            <a:pPr algn="ctr" fontAlgn="auto">
              <a:spcBef>
                <a:spcPts val="0"/>
              </a:spcBef>
              <a:spcAft>
                <a:spcPts val="0"/>
              </a:spcAft>
              <a:defRPr/>
            </a:pPr>
            <a:r>
              <a:rPr lang="zh-TW" altLang="en-US" sz="4800" b="1" spc="600" dirty="0">
                <a:latin typeface="HanWangYenLight" pitchFamily="18" charset="-120"/>
                <a:ea typeface="HanWangYenLight" pitchFamily="18" charset="-120"/>
              </a:rPr>
              <a:t>提摩太後書 </a:t>
            </a:r>
            <a:r>
              <a:rPr lang="en-US" altLang="zh-TW" sz="4800" b="1" spc="600" dirty="0">
                <a:latin typeface="HanWangYenLight" pitchFamily="18" charset="-120"/>
                <a:ea typeface="HanWangYenLight" pitchFamily="18" charset="-120"/>
              </a:rPr>
              <a:t>1:1-7 </a:t>
            </a:r>
          </a:p>
          <a:p>
            <a:pPr algn="ctr" fontAlgn="auto">
              <a:spcBef>
                <a:spcPts val="0"/>
              </a:spcBef>
              <a:spcAft>
                <a:spcPts val="0"/>
              </a:spcAft>
              <a:defRPr/>
            </a:pPr>
            <a:r>
              <a:rPr lang="en-US" altLang="zh-TW" sz="4800" b="1" spc="600" dirty="0">
                <a:latin typeface="HanWangYenLight" pitchFamily="18" charset="-120"/>
                <a:ea typeface="HanWangYenLight" pitchFamily="18" charset="-120"/>
              </a:rPr>
              <a:t>(2 Timothy)</a:t>
            </a:r>
            <a:endParaRPr lang="en-AU" altLang="en-US" sz="4800" b="1" spc="600" dirty="0">
              <a:latin typeface="HanWangYenLight" pitchFamily="18" charset="-120"/>
              <a:ea typeface="HanWangYenLight" pitchFamily="18" charset="-120"/>
            </a:endParaRPr>
          </a:p>
        </p:txBody>
      </p:sp>
      <p:sp>
        <p:nvSpPr>
          <p:cNvPr id="18" name="TextBox 17"/>
          <p:cNvSpPr txBox="1"/>
          <p:nvPr/>
        </p:nvSpPr>
        <p:spPr>
          <a:xfrm>
            <a:off x="3995936" y="332656"/>
            <a:ext cx="2560142"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a:solidFill>
                  <a:schemeClr val="accent1">
                    <a:lumMod val="50000"/>
                  </a:schemeClr>
                </a:solidFill>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a:latin typeface="HanWangYenLight" pitchFamily="18" charset="-120"/>
                <a:ea typeface="HanWangYenLight" pitchFamily="18" charset="-120"/>
              </a:rPr>
              <a:t>提摩太後書 </a:t>
            </a:r>
            <a:r>
              <a:rPr lang="en-US" altLang="zh-TW" sz="2800" b="1" spc="600">
                <a:latin typeface="HanWangYenLight" pitchFamily="18" charset="-120"/>
                <a:ea typeface="HanWangYenLight" pitchFamily="18" charset="-120"/>
              </a:rPr>
              <a:t>1:1-7</a:t>
            </a:r>
            <a:r>
              <a:rPr lang="en-US" altLang="zh-TW" sz="900" b="1" spc="600">
                <a:latin typeface="HanWangYenLight" pitchFamily="18" charset="-120"/>
                <a:ea typeface="HanWangYenLight" pitchFamily="18" charset="-120"/>
              </a:rPr>
              <a:t> </a:t>
            </a:r>
            <a:r>
              <a:rPr lang="en-US" altLang="zh-TW" sz="2800" b="1" spc="600">
                <a:latin typeface="HanWangYenLight" pitchFamily="18" charset="-120"/>
                <a:ea typeface="HanWangYenLight" pitchFamily="18" charset="-120"/>
              </a:rPr>
              <a:t>(2 Timothy)</a:t>
            </a:r>
            <a:endParaRPr lang="en-US" altLang="zh-TW" sz="2800" b="1" spc="600" dirty="0">
              <a:latin typeface="HanWangYenLight" pitchFamily="18" charset="-120"/>
              <a:ea typeface="HanWangYenLight" pitchFamily="18" charset="-120"/>
            </a:endParaRPr>
          </a:p>
        </p:txBody>
      </p:sp>
      <p:sp>
        <p:nvSpPr>
          <p:cNvPr id="5" name="Rectangle 4"/>
          <p:cNvSpPr>
            <a:spLocks noChangeArrowheads="1"/>
          </p:cNvSpPr>
          <p:nvPr/>
        </p:nvSpPr>
        <p:spPr bwMode="auto">
          <a:xfrm>
            <a:off x="13115" y="179436"/>
            <a:ext cx="9059479" cy="368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:1</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奉　神旨意，照著在基督</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耶穌裡生命的應許，作基督耶穌使徒的</a:t>
            </a:r>
            <a:r>
              <a:rPr lang="zh-TW" altLang="en-US" sz="4800" u="sng" dirty="0">
                <a:solidFill>
                  <a:prstClr val="black"/>
                </a:solidFill>
                <a:latin typeface="HanWangYenLight" pitchFamily="18" charset="-120"/>
                <a:ea typeface="HanWangYenLight" pitchFamily="18" charset="-120"/>
              </a:rPr>
              <a:t>保羅</a:t>
            </a:r>
            <a:r>
              <a:rPr lang="zh-TW" altLang="en-US" sz="4800" dirty="0">
                <a:solidFill>
                  <a:prstClr val="black"/>
                </a:solidFill>
                <a:latin typeface="HanWangYenLight" pitchFamily="18" charset="-120"/>
                <a:ea typeface="HanWangYenLight" pitchFamily="18" charset="-120"/>
              </a:rPr>
              <a:t>。</a:t>
            </a:r>
          </a:p>
          <a:p>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3086650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latin typeface="HanWangYenLight" pitchFamily="18" charset="-120"/>
                <a:ea typeface="HanWangYenLight" pitchFamily="18" charset="-120"/>
              </a:rPr>
              <a:t>提摩太後書 </a:t>
            </a:r>
            <a:r>
              <a:rPr lang="en-US" altLang="zh-TW" sz="2800" b="1" spc="600" dirty="0">
                <a:latin typeface="HanWangYenLight" pitchFamily="18" charset="-120"/>
                <a:ea typeface="HanWangYenLight" pitchFamily="18" charset="-120"/>
              </a:rPr>
              <a:t>1:1-7</a:t>
            </a:r>
            <a:r>
              <a:rPr lang="en-US" altLang="zh-TW" sz="900" b="1" spc="600" dirty="0">
                <a:latin typeface="HanWangYenLight" pitchFamily="18" charset="-120"/>
                <a:ea typeface="HanWangYenLight" pitchFamily="18" charset="-120"/>
              </a:rPr>
              <a:t> </a:t>
            </a:r>
            <a:r>
              <a:rPr lang="en-US" altLang="zh-TW" sz="2800" b="1" spc="600" dirty="0">
                <a:latin typeface="HanWangYenLight" pitchFamily="18" charset="-120"/>
                <a:ea typeface="HanWangYenLight" pitchFamily="18" charset="-120"/>
              </a:rPr>
              <a:t>(2 Timothy)</a:t>
            </a:r>
          </a:p>
        </p:txBody>
      </p:sp>
      <p:sp>
        <p:nvSpPr>
          <p:cNvPr id="5" name="Rectangle 4"/>
          <p:cNvSpPr>
            <a:spLocks noChangeArrowheads="1"/>
          </p:cNvSpPr>
          <p:nvPr/>
        </p:nvSpPr>
        <p:spPr bwMode="auto">
          <a:xfrm>
            <a:off x="13115" y="179436"/>
            <a:ext cx="9059480" cy="41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lvl="0"/>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:2</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寫信給我親愛的兒子</a:t>
            </a:r>
            <a:br>
              <a:rPr lang="en-AU" altLang="zh-TW" sz="4800" dirty="0">
                <a:solidFill>
                  <a:prstClr val="black"/>
                </a:solidFill>
                <a:latin typeface="HanWangYenLight" pitchFamily="18" charset="-120"/>
                <a:ea typeface="HanWangYenLight" pitchFamily="18" charset="-120"/>
              </a:rPr>
            </a:br>
            <a:r>
              <a:rPr lang="zh-TW" altLang="en-US" sz="4800" u="sng" dirty="0">
                <a:solidFill>
                  <a:prstClr val="black"/>
                </a:solidFill>
                <a:latin typeface="HanWangYenLight" pitchFamily="18" charset="-120"/>
                <a:ea typeface="HanWangYenLight" pitchFamily="18" charset="-120"/>
              </a:rPr>
              <a:t>提摩太</a:t>
            </a:r>
            <a:r>
              <a:rPr lang="zh-TW" altLang="en-US" sz="4800" dirty="0">
                <a:solidFill>
                  <a:prstClr val="black"/>
                </a:solidFill>
                <a:latin typeface="HanWangYenLight" pitchFamily="18" charset="-120"/>
                <a:ea typeface="HanWangYenLight" pitchFamily="18" charset="-120"/>
              </a:rPr>
              <a:t>。願恩惠、憐憫、平安，從父　神和我們主基督耶穌歸與你！</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4800" dirty="0">
              <a:solidFill>
                <a:prstClr val="black"/>
              </a:solidFill>
              <a:latin typeface="HanWangYenLight" pitchFamily="18" charset="-120"/>
              <a:ea typeface="HanWangYenLight" pitchFamily="18" charset="-120"/>
            </a:endParaRPr>
          </a:p>
          <a:p>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37264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latin typeface="HanWangYenLight" pitchFamily="18" charset="-120"/>
                <a:ea typeface="HanWangYenLight" pitchFamily="18" charset="-120"/>
              </a:rPr>
              <a:t>提摩太後書 </a:t>
            </a:r>
            <a:r>
              <a:rPr lang="en-US" altLang="zh-TW" sz="2800" b="1" spc="600" dirty="0">
                <a:latin typeface="HanWangYenLight" pitchFamily="18" charset="-120"/>
                <a:ea typeface="HanWangYenLight" pitchFamily="18" charset="-120"/>
              </a:rPr>
              <a:t>1:1-7</a:t>
            </a:r>
            <a:r>
              <a:rPr lang="en-US" altLang="zh-TW" sz="900" b="1" spc="600" dirty="0">
                <a:latin typeface="HanWangYenLight" pitchFamily="18" charset="-120"/>
                <a:ea typeface="HanWangYenLight" pitchFamily="18" charset="-120"/>
              </a:rPr>
              <a:t> </a:t>
            </a:r>
            <a:r>
              <a:rPr lang="en-US" altLang="zh-TW" sz="2800" b="1" spc="600" dirty="0">
                <a:latin typeface="HanWangYenLight" pitchFamily="18" charset="-120"/>
                <a:ea typeface="HanWangYenLight" pitchFamily="18" charset="-120"/>
              </a:rPr>
              <a:t>(2 Timothy)</a:t>
            </a:r>
          </a:p>
        </p:txBody>
      </p:sp>
      <p:sp>
        <p:nvSpPr>
          <p:cNvPr id="5" name="Rectangle 4"/>
          <p:cNvSpPr>
            <a:spLocks noChangeArrowheads="1"/>
          </p:cNvSpPr>
          <p:nvPr/>
        </p:nvSpPr>
        <p:spPr bwMode="auto">
          <a:xfrm>
            <a:off x="0" y="179436"/>
            <a:ext cx="9144000" cy="42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lvl="0"/>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:3</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我感謝　神，就是我接續</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祖先用清潔的良心所事奉的　神。祈禱的時候，不住的想念你，</a:t>
            </a: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2117192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latin typeface="HanWangYenLight" pitchFamily="18" charset="-120"/>
                <a:ea typeface="HanWangYenLight" pitchFamily="18" charset="-120"/>
              </a:rPr>
              <a:t>提摩太後書 </a:t>
            </a:r>
            <a:r>
              <a:rPr lang="en-US" altLang="zh-TW" sz="2800" b="1" spc="600" dirty="0">
                <a:latin typeface="HanWangYenLight" pitchFamily="18" charset="-120"/>
                <a:ea typeface="HanWangYenLight" pitchFamily="18" charset="-120"/>
              </a:rPr>
              <a:t>1:1-7</a:t>
            </a:r>
            <a:r>
              <a:rPr lang="en-US" altLang="zh-TW" sz="900" b="1" spc="600" dirty="0">
                <a:latin typeface="HanWangYenLight" pitchFamily="18" charset="-120"/>
                <a:ea typeface="HanWangYenLight" pitchFamily="18" charset="-120"/>
              </a:rPr>
              <a:t> </a:t>
            </a:r>
            <a:r>
              <a:rPr lang="en-US" altLang="zh-TW" sz="2800" b="1" spc="600" dirty="0">
                <a:latin typeface="HanWangYenLight" pitchFamily="18" charset="-120"/>
                <a:ea typeface="HanWangYenLight" pitchFamily="18" charset="-120"/>
              </a:rPr>
              <a:t>(2 Timothy)</a:t>
            </a:r>
          </a:p>
        </p:txBody>
      </p:sp>
      <p:sp>
        <p:nvSpPr>
          <p:cNvPr id="5" name="Rectangle 4"/>
          <p:cNvSpPr>
            <a:spLocks noChangeArrowheads="1"/>
          </p:cNvSpPr>
          <p:nvPr/>
        </p:nvSpPr>
        <p:spPr bwMode="auto">
          <a:xfrm>
            <a:off x="13115" y="179436"/>
            <a:ext cx="9130885" cy="42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:4</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記念你的眼淚，晝夜切切</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的想要見你，好叫我滿心快樂。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3700814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latin typeface="HanWangYenLight" pitchFamily="18" charset="-120"/>
                <a:ea typeface="HanWangYenLight" pitchFamily="18" charset="-120"/>
              </a:rPr>
              <a:t>提摩太後書 </a:t>
            </a:r>
            <a:r>
              <a:rPr lang="en-US" altLang="zh-TW" sz="2800" b="1" spc="600" dirty="0">
                <a:latin typeface="HanWangYenLight" pitchFamily="18" charset="-120"/>
                <a:ea typeface="HanWangYenLight" pitchFamily="18" charset="-120"/>
              </a:rPr>
              <a:t>1:1-7</a:t>
            </a:r>
            <a:r>
              <a:rPr lang="en-US" altLang="zh-TW" sz="900" b="1" spc="600" dirty="0">
                <a:latin typeface="HanWangYenLight" pitchFamily="18" charset="-120"/>
                <a:ea typeface="HanWangYenLight" pitchFamily="18" charset="-120"/>
              </a:rPr>
              <a:t> </a:t>
            </a:r>
            <a:r>
              <a:rPr lang="en-US" altLang="zh-TW" sz="2800" b="1" spc="600" dirty="0">
                <a:latin typeface="HanWangYenLight" pitchFamily="18" charset="-120"/>
                <a:ea typeface="HanWangYenLight" pitchFamily="18" charset="-120"/>
              </a:rPr>
              <a:t>(2 Timothy)</a:t>
            </a:r>
          </a:p>
        </p:txBody>
      </p:sp>
      <p:sp>
        <p:nvSpPr>
          <p:cNvPr id="5" name="Rectangle 4"/>
          <p:cNvSpPr>
            <a:spLocks noChangeArrowheads="1"/>
          </p:cNvSpPr>
          <p:nvPr/>
        </p:nvSpPr>
        <p:spPr bwMode="auto">
          <a:xfrm>
            <a:off x="13115" y="179436"/>
            <a:ext cx="9130885" cy="42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lvl="0"/>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:5</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想到你心裡無偽之信，</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這信是先在你外祖母</a:t>
            </a:r>
            <a:r>
              <a:rPr lang="zh-TW" altLang="en-US" sz="4800" u="sng" dirty="0">
                <a:solidFill>
                  <a:prstClr val="black"/>
                </a:solidFill>
                <a:latin typeface="HanWangYenLight" pitchFamily="18" charset="-120"/>
                <a:ea typeface="HanWangYenLight" pitchFamily="18" charset="-120"/>
              </a:rPr>
              <a:t>羅以</a:t>
            </a:r>
            <a:r>
              <a:rPr lang="zh-TW" altLang="en-US" sz="4800" dirty="0">
                <a:solidFill>
                  <a:prstClr val="black"/>
                </a:solidFill>
                <a:latin typeface="HanWangYenLight" pitchFamily="18" charset="-120"/>
                <a:ea typeface="HanWangYenLight" pitchFamily="18" charset="-120"/>
              </a:rPr>
              <a:t>和你母親</a:t>
            </a:r>
            <a:r>
              <a:rPr lang="zh-TW" altLang="en-US" sz="4800" u="sng" dirty="0">
                <a:solidFill>
                  <a:prstClr val="black"/>
                </a:solidFill>
                <a:latin typeface="HanWangYenLight" pitchFamily="18" charset="-120"/>
                <a:ea typeface="HanWangYenLight" pitchFamily="18" charset="-120"/>
              </a:rPr>
              <a:t>友尼基</a:t>
            </a:r>
            <a:r>
              <a:rPr lang="zh-TW" altLang="en-US" sz="4800" dirty="0">
                <a:solidFill>
                  <a:prstClr val="black"/>
                </a:solidFill>
                <a:latin typeface="HanWangYenLight" pitchFamily="18" charset="-120"/>
                <a:ea typeface="HanWangYenLight" pitchFamily="18" charset="-120"/>
              </a:rPr>
              <a:t>心裡的，我深信也在你的心裡。</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4124505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latin typeface="HanWangYenLight" pitchFamily="18" charset="-120"/>
                <a:ea typeface="HanWangYenLight" pitchFamily="18" charset="-120"/>
              </a:rPr>
              <a:t>提摩太後書 </a:t>
            </a:r>
            <a:r>
              <a:rPr lang="en-US" altLang="zh-TW" sz="2800" b="1" spc="600" dirty="0">
                <a:latin typeface="HanWangYenLight" pitchFamily="18" charset="-120"/>
                <a:ea typeface="HanWangYenLight" pitchFamily="18" charset="-120"/>
              </a:rPr>
              <a:t>1:1-7</a:t>
            </a:r>
            <a:r>
              <a:rPr lang="en-US" altLang="zh-TW" sz="900" b="1" spc="600" dirty="0">
                <a:latin typeface="HanWangYenLight" pitchFamily="18" charset="-120"/>
                <a:ea typeface="HanWangYenLight" pitchFamily="18" charset="-120"/>
              </a:rPr>
              <a:t> </a:t>
            </a:r>
            <a:r>
              <a:rPr lang="en-US" altLang="zh-TW" sz="2800" b="1" spc="600" dirty="0">
                <a:latin typeface="HanWangYenLight" pitchFamily="18" charset="-120"/>
                <a:ea typeface="HanWangYenLight" pitchFamily="18" charset="-120"/>
              </a:rPr>
              <a:t>(2 Timothy)</a:t>
            </a:r>
          </a:p>
        </p:txBody>
      </p:sp>
      <p:sp>
        <p:nvSpPr>
          <p:cNvPr id="5" name="Rectangle 4"/>
          <p:cNvSpPr>
            <a:spLocks noChangeArrowheads="1"/>
          </p:cNvSpPr>
          <p:nvPr/>
        </p:nvSpPr>
        <p:spPr bwMode="auto">
          <a:xfrm>
            <a:off x="13115" y="179436"/>
            <a:ext cx="9130885" cy="42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lvl="0"/>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:6</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為此我提醒你，使你將　</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神藉我按手所給你的恩賜再如火挑旺起來。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3461714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7568C-2990-4E32-8FD3-B1695D167CF6}" type="slidenum">
              <a:rPr kumimoji="0" lang="en-AU" sz="2400" b="1"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latin typeface="HanWangYenLight" pitchFamily="18" charset="-120"/>
                <a:ea typeface="HanWangYenLight" pitchFamily="18" charset="-120"/>
              </a:rPr>
              <a:t>提摩太後書 </a:t>
            </a:r>
            <a:r>
              <a:rPr lang="en-US" altLang="zh-TW" sz="2800" b="1" spc="600" dirty="0">
                <a:latin typeface="HanWangYenLight" pitchFamily="18" charset="-120"/>
                <a:ea typeface="HanWangYenLight" pitchFamily="18" charset="-120"/>
              </a:rPr>
              <a:t>1:1-7</a:t>
            </a:r>
            <a:r>
              <a:rPr lang="en-US" altLang="zh-TW" sz="900" b="1" spc="600" dirty="0">
                <a:latin typeface="HanWangYenLight" pitchFamily="18" charset="-120"/>
                <a:ea typeface="HanWangYenLight" pitchFamily="18" charset="-120"/>
              </a:rPr>
              <a:t> </a:t>
            </a:r>
            <a:r>
              <a:rPr lang="en-US" altLang="zh-TW" sz="2800" b="1" spc="600" dirty="0">
                <a:latin typeface="HanWangYenLight" pitchFamily="18" charset="-120"/>
                <a:ea typeface="HanWangYenLight" pitchFamily="18" charset="-120"/>
              </a:rPr>
              <a:t>(2 Timothy)</a:t>
            </a:r>
          </a:p>
        </p:txBody>
      </p:sp>
      <p:sp>
        <p:nvSpPr>
          <p:cNvPr id="5" name="Rectangle 4"/>
          <p:cNvSpPr>
            <a:spLocks noChangeArrowheads="1"/>
          </p:cNvSpPr>
          <p:nvPr/>
        </p:nvSpPr>
        <p:spPr bwMode="auto">
          <a:xfrm>
            <a:off x="13115" y="179436"/>
            <a:ext cx="9239405" cy="42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endParaRPr>
          </a:p>
          <a:p>
            <a:pPr lvl="0"/>
            <a:r>
              <a:rPr kumimoji="0" lang="en-US" altLang="zh-TW" sz="3200" b="0" i="0" u="none" strike="noStrike" kern="1200" cap="none" spc="0" normalizeH="0" baseline="0" noProof="0" dirty="0">
                <a:ln>
                  <a:noFill/>
                </a:ln>
                <a:solidFill>
                  <a:prstClr val="black"/>
                </a:solidFill>
                <a:effectLst/>
                <a:uLnTx/>
                <a:uFillTx/>
                <a:latin typeface="Calibri"/>
                <a:ea typeface="HanWangYenLight" pitchFamily="18" charset="-120"/>
                <a:cs typeface="+mn-cs"/>
              </a:rPr>
              <a:t>1</a:t>
            </a:r>
            <a:r>
              <a:rPr lang="en-US" altLang="zh-TW" sz="3200" dirty="0">
                <a:solidFill>
                  <a:prstClr val="black"/>
                </a:solidFill>
                <a:latin typeface="Calibri"/>
                <a:ea typeface="HanWangYenLight" pitchFamily="18" charset="-120"/>
              </a:rPr>
              <a:t>:7</a:t>
            </a:r>
            <a:r>
              <a:rPr lang="en-US" altLang="zh-TW" sz="4800" dirty="0">
                <a:solidFill>
                  <a:prstClr val="black"/>
                </a:solidFill>
                <a:latin typeface="HanWangYenLight" pitchFamily="18" charset="-120"/>
                <a:ea typeface="HanWangYenLight" pitchFamily="18" charset="-120"/>
              </a:rPr>
              <a:t> </a:t>
            </a:r>
            <a:r>
              <a:rPr lang="zh-TW" altLang="en-US" sz="4800" dirty="0">
                <a:solidFill>
                  <a:prstClr val="black"/>
                </a:solidFill>
                <a:latin typeface="HanWangYenLight" pitchFamily="18" charset="-120"/>
                <a:ea typeface="HanWangYenLight" pitchFamily="18" charset="-120"/>
              </a:rPr>
              <a:t>因為　神賜給我們，不是</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膽怯的心，乃是剛強、仁愛、</a:t>
            </a:r>
            <a:br>
              <a:rPr lang="en-AU" altLang="zh-TW" sz="4800" dirty="0">
                <a:solidFill>
                  <a:prstClr val="black"/>
                </a:solidFill>
                <a:latin typeface="HanWangYenLight" pitchFamily="18" charset="-120"/>
                <a:ea typeface="HanWangYenLight" pitchFamily="18" charset="-120"/>
              </a:rPr>
            </a:br>
            <a:r>
              <a:rPr lang="zh-TW" altLang="en-US" sz="4800" dirty="0">
                <a:solidFill>
                  <a:prstClr val="black"/>
                </a:solidFill>
                <a:latin typeface="HanWangYenLight" pitchFamily="18" charset="-120"/>
                <a:ea typeface="HanWangYenLight" pitchFamily="18" charset="-120"/>
              </a:rPr>
              <a:t>謹守的心。</a:t>
            </a:r>
            <a:endParaRPr lang="en-AU" altLang="zh-TW" sz="4800" dirty="0">
              <a:solidFill>
                <a:prstClr val="black"/>
              </a:solidFill>
              <a:latin typeface="HanWangYenLight" pitchFamily="18" charset="-120"/>
              <a:ea typeface="HanWangYenLight" pitchFamily="18" charset="-120"/>
            </a:endParaRPr>
          </a:p>
          <a:p>
            <a:pPr lvl="0"/>
            <a:endParaRPr lang="zh-TW" altLang="en-US"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zh-TW" sz="4800"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4800" u="sng" dirty="0">
              <a:solidFill>
                <a:prstClr val="black"/>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48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034745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79</a:t>
            </a:fld>
            <a:endParaRPr lang="en-AU" dirty="0"/>
          </a:p>
        </p:txBody>
      </p:sp>
      <p:pic>
        <p:nvPicPr>
          <p:cNvPr id="34825" name="Picture 10" descr="message.jpg"/>
          <p:cNvPicPr>
            <a:picLocks noChangeAspect="1"/>
          </p:cNvPicPr>
          <p:nvPr/>
        </p:nvPicPr>
        <p:blipFill>
          <a:blip r:embed="rId3" cstate="print"/>
          <a:srcRect/>
          <a:stretch>
            <a:fillRect/>
          </a:stretch>
        </p:blipFill>
        <p:spPr bwMode="auto">
          <a:xfrm>
            <a:off x="2164071" y="188640"/>
            <a:ext cx="6722390" cy="5722472"/>
          </a:xfrm>
          <a:prstGeom prst="rect">
            <a:avLst/>
          </a:prstGeom>
          <a:noFill/>
          <a:ln w="9525">
            <a:noFill/>
            <a:miter lim="800000"/>
            <a:headEnd/>
            <a:tailEnd/>
          </a:ln>
        </p:spPr>
      </p:pic>
      <p:sp>
        <p:nvSpPr>
          <p:cNvPr id="12" name="TextBox 11"/>
          <p:cNvSpPr txBox="1"/>
          <p:nvPr/>
        </p:nvSpPr>
        <p:spPr>
          <a:xfrm>
            <a:off x="4857752" y="188640"/>
            <a:ext cx="3070071" cy="784830"/>
          </a:xfrm>
          <a:prstGeom prst="rect">
            <a:avLst/>
          </a:prstGeom>
          <a:noFill/>
        </p:spPr>
        <p:txBody>
          <a:bodyPr wrap="none">
            <a:spAutoFit/>
          </a:bodyPr>
          <a:lstStyle/>
          <a:p>
            <a:pPr>
              <a:defRPr/>
            </a:pPr>
            <a:r>
              <a:rPr lang="zh-TW" altLang="en-US" sz="4500" dirty="0">
                <a:solidFill>
                  <a:schemeClr val="accent1">
                    <a:lumMod val="50000"/>
                  </a:schemeClr>
                </a:solidFill>
                <a:latin typeface="HanWangYenHeavy" pitchFamily="18" charset="-120"/>
                <a:ea typeface="HanWangYenHeavy" pitchFamily="18" charset="-120"/>
              </a:rPr>
              <a:t>成偉邦傳道</a:t>
            </a:r>
            <a:endParaRPr lang="en-AU" altLang="en-US" sz="4500" dirty="0">
              <a:solidFill>
                <a:schemeClr val="accent1">
                  <a:lumMod val="50000"/>
                </a:schemeClr>
              </a:solidFill>
              <a:latin typeface="HanWangYenHeavy" pitchFamily="18" charset="-120"/>
              <a:ea typeface="HanWangYenHeavy" pitchFamily="18" charset="-120"/>
            </a:endParaRPr>
          </a:p>
        </p:txBody>
      </p:sp>
      <p:sp>
        <p:nvSpPr>
          <p:cNvPr id="34827" name="TextBox 15"/>
          <p:cNvSpPr txBox="1">
            <a:spLocks noChangeArrowheads="1"/>
          </p:cNvSpPr>
          <p:nvPr/>
        </p:nvSpPr>
        <p:spPr bwMode="auto">
          <a:xfrm>
            <a:off x="3241531" y="2285992"/>
            <a:ext cx="4642837" cy="830997"/>
          </a:xfrm>
          <a:prstGeom prst="rect">
            <a:avLst/>
          </a:prstGeom>
          <a:noFill/>
          <a:ln w="9525">
            <a:noFill/>
            <a:miter lim="800000"/>
            <a:headEnd/>
            <a:tailEnd/>
          </a:ln>
        </p:spPr>
        <p:txBody>
          <a:bodyPr wrap="square">
            <a:spAutoFit/>
          </a:bodyPr>
          <a:lstStyle/>
          <a:p>
            <a:pPr algn="ctr"/>
            <a:r>
              <a:rPr lang="zh-TW" altLang="en-US" sz="4800" b="1" dirty="0">
                <a:latin typeface="HanWangYenLight" panose="02020300000000000000" pitchFamily="18" charset="-120"/>
                <a:ea typeface="HanWangYenLight" panose="02020300000000000000" pitchFamily="18" charset="-120"/>
              </a:rPr>
              <a:t>由家出發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愛祢 愛祢 愛祢 愛祢</a:t>
            </a:r>
          </a:p>
          <a:p>
            <a:pPr algn="ctr"/>
            <a:r>
              <a:rPr lang="zh-TW" altLang="en-US" sz="5400" dirty="0">
                <a:solidFill>
                  <a:prstClr val="black"/>
                </a:solidFill>
                <a:latin typeface="HanWangYenLight" pitchFamily="18" charset="-120"/>
                <a:ea typeface="HanWangYenLight" pitchFamily="18" charset="-120"/>
              </a:rPr>
              <a:t>祢是我這一生最深愛的主</a:t>
            </a:r>
          </a:p>
          <a:p>
            <a:pPr algn="ctr"/>
            <a:r>
              <a:rPr lang="en-US" sz="3600" dirty="0">
                <a:solidFill>
                  <a:prstClr val="black"/>
                </a:solidFill>
                <a:latin typeface="Calibri"/>
              </a:rPr>
              <a:t>Love You, Love You, love You, love You</a:t>
            </a:r>
          </a:p>
          <a:p>
            <a:pPr algn="ctr"/>
            <a:r>
              <a:rPr lang="en-US" sz="3600" dirty="0">
                <a:solidFill>
                  <a:prstClr val="black"/>
                </a:solidFill>
                <a:latin typeface="Calibri"/>
              </a:rPr>
              <a:t>Lord, You are forever the love of my life</a:t>
            </a:r>
          </a:p>
          <a:p>
            <a:pPr algn="ctr"/>
            <a:r>
              <a:rPr lang="zh-TW" altLang="en-US" sz="3600" dirty="0">
                <a:solidFill>
                  <a:srgbClr val="0000FF"/>
                </a:solidFill>
              </a:rPr>
              <a:t>愛祢 愛祢 愛祢 愛祢</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V1c</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766817541"/>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zh-TW" altLang="en-US" sz="6000" dirty="0">
                <a:solidFill>
                  <a:schemeClr val="tx1"/>
                </a:solidFill>
                <a:latin typeface="+mj-ea"/>
                <a:cs typeface="Calibri" panose="020F0502020204030204" pitchFamily="34" charset="0"/>
              </a:rPr>
              <a:t>母親節主日 </a:t>
            </a:r>
            <a:r>
              <a:rPr lang="en-US" altLang="zh-TW" sz="6000" dirty="0">
                <a:solidFill>
                  <a:schemeClr val="tx1"/>
                </a:solidFill>
                <a:latin typeface="+mj-ea"/>
                <a:cs typeface="Calibri" panose="020F0502020204030204" pitchFamily="34" charset="0"/>
              </a:rPr>
              <a:t>– </a:t>
            </a:r>
            <a:r>
              <a:rPr lang="zh-TW" altLang="en-US" sz="6000" dirty="0">
                <a:solidFill>
                  <a:schemeClr val="tx1"/>
                </a:solidFill>
                <a:latin typeface="+mj-ea"/>
                <a:cs typeface="Calibri" panose="020F0502020204030204" pitchFamily="34" charset="0"/>
              </a:rPr>
              <a:t>由家出發</a:t>
            </a:r>
            <a:br>
              <a:rPr lang="en-US" altLang="zh-TW" dirty="0">
                <a:solidFill>
                  <a:schemeClr val="tx1"/>
                </a:solidFill>
                <a:latin typeface="Calibri" panose="020F0502020204030204" pitchFamily="34" charset="0"/>
                <a:cs typeface="Calibri" panose="020F0502020204030204" pitchFamily="34" charset="0"/>
              </a:rPr>
            </a:br>
            <a:r>
              <a:rPr lang="zh-TW" altLang="en-US" sz="4000" dirty="0">
                <a:solidFill>
                  <a:schemeClr val="tx1"/>
                </a:solidFill>
                <a:latin typeface="Calibri" panose="020F0502020204030204" pitchFamily="34" charset="0"/>
                <a:cs typeface="Calibri" panose="020F0502020204030204" pitchFamily="34" charset="0"/>
              </a:rPr>
              <a:t>提後</a:t>
            </a:r>
            <a:r>
              <a:rPr lang="en-US" altLang="zh-TW" sz="4000" dirty="0">
                <a:solidFill>
                  <a:schemeClr val="tx1"/>
                </a:solidFill>
                <a:latin typeface="Calibri" panose="020F0502020204030204" pitchFamily="34" charset="0"/>
                <a:cs typeface="Calibri" panose="020F0502020204030204" pitchFamily="34" charset="0"/>
              </a:rPr>
              <a:t>1:1-7</a:t>
            </a:r>
            <a:endParaRPr lang="en-AU" sz="4000" dirty="0">
              <a:solidFill>
                <a:schemeClr val="tx1"/>
              </a:solidFill>
              <a:latin typeface="Calibri" panose="020F0502020204030204" pitchFamily="34" charset="0"/>
              <a:cs typeface="Calibri" panose="020F0502020204030204" pitchFamily="34" charset="0"/>
            </a:endParaRPr>
          </a:p>
        </p:txBody>
      </p:sp>
      <p:sp>
        <p:nvSpPr>
          <p:cNvPr id="2" name="Content Placeholder 1"/>
          <p:cNvSpPr>
            <a:spLocks noGrp="1"/>
          </p:cNvSpPr>
          <p:nvPr>
            <p:ph type="subTitle" idx="1"/>
          </p:nvPr>
        </p:nvSpPr>
        <p:spPr>
          <a:xfrm>
            <a:off x="785786" y="4071942"/>
            <a:ext cx="7772400" cy="1199704"/>
          </a:xfrm>
        </p:spPr>
        <p:txBody>
          <a:bodyPr>
            <a:normAutofit/>
          </a:bodyPr>
          <a:lstStyle/>
          <a:p>
            <a:pPr>
              <a:buNone/>
            </a:pPr>
            <a:r>
              <a:rPr lang="zh-TW" altLang="en-US" sz="3200" b="1" dirty="0">
                <a:solidFill>
                  <a:schemeClr val="tx1"/>
                </a:solidFill>
                <a:latin typeface="Calibri" panose="020F0502020204030204" pitchFamily="34" charset="0"/>
                <a:cs typeface="Calibri" panose="020F0502020204030204" pitchFamily="34" charset="0"/>
              </a:rPr>
              <a:t>偉邦</a:t>
            </a:r>
            <a:endParaRPr lang="en-US" altLang="zh-TW" sz="3200" b="1" dirty="0">
              <a:solidFill>
                <a:schemeClr val="tx1"/>
              </a:solidFill>
              <a:latin typeface="Calibri" panose="020F0502020204030204" pitchFamily="34" charset="0"/>
              <a:cs typeface="Calibri" panose="020F0502020204030204" pitchFamily="34" charset="0"/>
            </a:endParaRPr>
          </a:p>
          <a:p>
            <a:r>
              <a:rPr lang="en-US" altLang="zh-TW" sz="2400" dirty="0">
                <a:solidFill>
                  <a:schemeClr val="tx1"/>
                </a:solidFill>
                <a:latin typeface="Calibri" pitchFamily="34" charset="0"/>
                <a:cs typeface="Calibri" pitchFamily="34" charset="0"/>
              </a:rPr>
              <a:t>10/5/2020 </a:t>
            </a:r>
            <a:r>
              <a:rPr lang="zh-TW" altLang="en-US" sz="2400" b="1" dirty="0">
                <a:solidFill>
                  <a:schemeClr val="tx1"/>
                </a:solidFill>
                <a:latin typeface="Calibri" pitchFamily="34" charset="0"/>
                <a:cs typeface="Calibri" pitchFamily="34" charset="0"/>
              </a:rPr>
              <a:t>雪梨華人基督教會</a:t>
            </a:r>
            <a:endParaRPr lang="en-US" altLang="zh-TW" sz="2400" b="1" dirty="0">
              <a:solidFill>
                <a:schemeClr val="tx1"/>
              </a:solidFill>
              <a:latin typeface="Calibri" pitchFamily="34" charset="0"/>
              <a:cs typeface="Calibri" pitchFamily="34" charset="0"/>
            </a:endParaRPr>
          </a:p>
          <a:p>
            <a:pPr algn="ctr">
              <a:buNone/>
            </a:pPr>
            <a:endParaRPr lang="en-US" altLang="zh-TW" sz="4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AU" sz="1000" b="0" i="0" u="none" strike="noStrike" kern="1200" cap="none" spc="0" normalizeH="0" baseline="0" noProof="0">
              <a:ln>
                <a:noFill/>
              </a:ln>
              <a:solidFill>
                <a:srgbClr val="FFFFFF"/>
              </a:solidFill>
              <a:effectLst/>
              <a:uLnTx/>
              <a:uFillTx/>
              <a:latin typeface="Lucida Sans Unicode"/>
              <a:ea typeface="+mn-ea"/>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A1C9A-F252-4AFD-8A92-13E8222CC3F0}"/>
              </a:ext>
            </a:extLst>
          </p:cNvPr>
          <p:cNvSpPr>
            <a:spLocks noGrp="1"/>
          </p:cNvSpPr>
          <p:nvPr>
            <p:ph idx="1"/>
          </p:nvPr>
        </p:nvSpPr>
        <p:spPr>
          <a:xfrm>
            <a:off x="457200" y="1481328"/>
            <a:ext cx="8190072" cy="4525963"/>
          </a:xfrm>
        </p:spPr>
        <p:txBody>
          <a:bodyPr>
            <a:normAutofit/>
          </a:bodyPr>
          <a:lstStyle/>
          <a:p>
            <a:r>
              <a:rPr lang="en-AU" sz="3000" dirty="0">
                <a:latin typeface="Calibri" panose="020F0502020204030204" pitchFamily="34" charset="0"/>
                <a:cs typeface="Calibri" panose="020F0502020204030204" pitchFamily="34" charset="0"/>
              </a:rPr>
              <a:t>8/1996 Christianity Today (</a:t>
            </a:r>
            <a:r>
              <a:rPr lang="zh-TW" altLang="en-US" sz="3000" dirty="0">
                <a:latin typeface="Calibri" panose="020F0502020204030204" pitchFamily="34" charset="0"/>
                <a:cs typeface="Calibri" panose="020F0502020204030204" pitchFamily="34" charset="0"/>
              </a:rPr>
              <a:t>今日基督教</a:t>
            </a:r>
            <a:r>
              <a:rPr lang="en-US" altLang="zh-TW" sz="3000" dirty="0">
                <a:latin typeface="Calibri" panose="020F0502020204030204" pitchFamily="34" charset="0"/>
                <a:cs typeface="Calibri" panose="020F0502020204030204" pitchFamily="34" charset="0"/>
              </a:rPr>
              <a:t>)</a:t>
            </a:r>
            <a:r>
              <a:rPr lang="en-AU" sz="3000" dirty="0">
                <a:latin typeface="Calibri" panose="020F0502020204030204" pitchFamily="34" charset="0"/>
                <a:cs typeface="Calibri" panose="020F0502020204030204" pitchFamily="34" charset="0"/>
              </a:rPr>
              <a:t> </a:t>
            </a:r>
          </a:p>
        </p:txBody>
      </p:sp>
      <p:sp>
        <p:nvSpPr>
          <p:cNvPr id="3" name="Slide Number Placeholder 2">
            <a:extLst>
              <a:ext uri="{FF2B5EF4-FFF2-40B4-BE49-F238E27FC236}">
                <a16:creationId xmlns:a16="http://schemas.microsoft.com/office/drawing/2014/main" id="{71937C55-F81C-4A1A-900B-D861B90CC6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DED3FD04-E7BF-4A9B-B6AD-330E8BC5451E}"/>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無聲的出埃及 </a:t>
            </a:r>
            <a:r>
              <a:rPr lang="en-US" altLang="zh-TW" sz="5000" dirty="0">
                <a:solidFill>
                  <a:schemeClr val="tx1"/>
                </a:solidFill>
                <a:latin typeface="Calibri" panose="020F0502020204030204" pitchFamily="34" charset="0"/>
                <a:cs typeface="Calibri" panose="020F0502020204030204" pitchFamily="34" charset="0"/>
              </a:rPr>
              <a:t>(Silent Exodus)</a:t>
            </a:r>
            <a:endParaRPr lang="en-AU" sz="50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1915620-A629-49E8-AB5F-D84562BE5396}"/>
              </a:ext>
            </a:extLst>
          </p:cNvPr>
          <p:cNvPicPr>
            <a:picLocks noChangeAspect="1"/>
          </p:cNvPicPr>
          <p:nvPr/>
        </p:nvPicPr>
        <p:blipFill>
          <a:blip r:embed="rId2"/>
          <a:stretch>
            <a:fillRect/>
          </a:stretch>
        </p:blipFill>
        <p:spPr>
          <a:xfrm>
            <a:off x="2123728" y="1978890"/>
            <a:ext cx="4998715" cy="4834486"/>
          </a:xfrm>
          <a:prstGeom prst="rect">
            <a:avLst/>
          </a:prstGeom>
        </p:spPr>
      </p:pic>
    </p:spTree>
    <p:extLst>
      <p:ext uri="{BB962C8B-B14F-4D97-AF65-F5344CB8AC3E}">
        <p14:creationId xmlns:p14="http://schemas.microsoft.com/office/powerpoint/2010/main" val="1588194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C9560-95E8-42CA-B0B0-72C5E968BE49}"/>
              </a:ext>
            </a:extLst>
          </p:cNvPr>
          <p:cNvSpPr>
            <a:spLocks noGrp="1"/>
          </p:cNvSpPr>
          <p:nvPr>
            <p:ph idx="1"/>
          </p:nvPr>
        </p:nvSpPr>
        <p:spPr>
          <a:xfrm>
            <a:off x="457200" y="1700808"/>
            <a:ext cx="8229600" cy="4968552"/>
          </a:xfrm>
        </p:spPr>
        <p:txBody>
          <a:bodyPr>
            <a:normAutofit/>
          </a:bodyPr>
          <a:lstStyle/>
          <a:p>
            <a:pPr>
              <a:spcBef>
                <a:spcPts val="0"/>
              </a:spcBef>
              <a:spcAft>
                <a:spcPts val="1200"/>
              </a:spcAft>
            </a:pPr>
            <a:r>
              <a:rPr lang="en-US" altLang="zh-TW" sz="3000" dirty="0">
                <a:latin typeface="Calibri" panose="020F0502020204030204" pitchFamily="34" charset="0"/>
                <a:cs typeface="Calibri" panose="020F0502020204030204" pitchFamily="34" charset="0"/>
              </a:rPr>
              <a:t>18</a:t>
            </a:r>
            <a:r>
              <a:rPr lang="zh-TW" altLang="en-US" sz="3000" dirty="0">
                <a:latin typeface="Calibri" panose="020F0502020204030204" pitchFamily="34" charset="0"/>
                <a:cs typeface="Calibri" panose="020F0502020204030204" pitchFamily="34" charset="0"/>
              </a:rPr>
              <a:t>至</a:t>
            </a:r>
            <a:r>
              <a:rPr lang="en-US" altLang="zh-TW" sz="3000" dirty="0">
                <a:latin typeface="Calibri" panose="020F0502020204030204" pitchFamily="34" charset="0"/>
                <a:cs typeface="Calibri" panose="020F0502020204030204" pitchFamily="34" charset="0"/>
              </a:rPr>
              <a:t>22</a:t>
            </a:r>
            <a:r>
              <a:rPr lang="zh-TW" altLang="en-US" sz="3000" dirty="0">
                <a:latin typeface="Calibri" panose="020F0502020204030204" pitchFamily="34" charset="0"/>
                <a:cs typeface="Calibri" panose="020F0502020204030204" pitchFamily="34" charset="0"/>
              </a:rPr>
              <a:t>歲教會的青少年，有</a:t>
            </a:r>
            <a:r>
              <a:rPr lang="en-US" altLang="zh-TW" sz="3000" dirty="0">
                <a:latin typeface="Calibri" panose="020F0502020204030204" pitchFamily="34" charset="0"/>
                <a:cs typeface="Calibri" panose="020F0502020204030204" pitchFamily="34" charset="0"/>
              </a:rPr>
              <a:t>66%</a:t>
            </a:r>
            <a:r>
              <a:rPr lang="zh-TW" altLang="en-US" sz="3000" dirty="0">
                <a:latin typeface="Calibri" panose="020F0502020204030204" pitchFamily="34" charset="0"/>
                <a:cs typeface="Calibri" panose="020F0502020204030204" pitchFamily="34" charset="0"/>
              </a:rPr>
              <a:t>至少有一年時間離開教會</a:t>
            </a:r>
            <a:endParaRPr lang="en-AU" altLang="zh-TW" sz="3000" dirty="0">
              <a:latin typeface="Calibri" panose="020F0502020204030204" pitchFamily="34" charset="0"/>
              <a:cs typeface="Calibri" panose="020F0502020204030204" pitchFamily="34" charset="0"/>
            </a:endParaRPr>
          </a:p>
          <a:p>
            <a:pPr lvl="1">
              <a:spcBef>
                <a:spcPts val="0"/>
              </a:spcBef>
              <a:spcAft>
                <a:spcPts val="1200"/>
              </a:spcAft>
            </a:pPr>
            <a:r>
              <a:rPr lang="zh-TW" altLang="en-US" sz="3000" dirty="0">
                <a:latin typeface="Calibri" panose="020F0502020204030204" pitchFamily="34" charset="0"/>
                <a:cs typeface="Calibri" panose="020F0502020204030204" pitchFamily="34" charset="0"/>
              </a:rPr>
              <a:t>入讀大學後搬到大學附近居住 </a:t>
            </a:r>
            <a:r>
              <a:rPr lang="en-US" altLang="zh-TW" sz="3000" dirty="0">
                <a:latin typeface="Calibri" panose="020F0502020204030204" pitchFamily="34" charset="0"/>
                <a:cs typeface="Calibri" panose="020F0502020204030204" pitchFamily="34" charset="0"/>
              </a:rPr>
              <a:t>(34</a:t>
            </a:r>
            <a:r>
              <a:rPr lang="zh-TW" altLang="en-US" sz="3000" dirty="0">
                <a:latin typeface="Calibri" panose="020F0502020204030204" pitchFamily="34" charset="0"/>
                <a:cs typeface="Calibri" panose="020F0502020204030204" pitchFamily="34" charset="0"/>
              </a:rPr>
              <a:t>％</a:t>
            </a:r>
            <a:r>
              <a:rPr lang="en-US" altLang="zh-TW" sz="3000" dirty="0">
                <a:latin typeface="Calibri" panose="020F0502020204030204" pitchFamily="34" charset="0"/>
                <a:cs typeface="Calibri" panose="020F0502020204030204" pitchFamily="34" charset="0"/>
              </a:rPr>
              <a:t>)</a:t>
            </a:r>
            <a:endParaRPr lang="en-AU" altLang="zh-TW" sz="3000" dirty="0">
              <a:latin typeface="Calibri" panose="020F0502020204030204" pitchFamily="34" charset="0"/>
              <a:cs typeface="Calibri" panose="020F0502020204030204" pitchFamily="34" charset="0"/>
            </a:endParaRPr>
          </a:p>
          <a:p>
            <a:pPr lvl="1">
              <a:spcBef>
                <a:spcPts val="0"/>
              </a:spcBef>
              <a:spcAft>
                <a:spcPts val="1200"/>
              </a:spcAft>
            </a:pPr>
            <a:r>
              <a:rPr lang="zh-TW" altLang="en-US" sz="3000" dirty="0">
                <a:latin typeface="Calibri" panose="020F0502020204030204" pitchFamily="34" charset="0"/>
                <a:cs typeface="Calibri" panose="020F0502020204030204" pitchFamily="34" charset="0"/>
              </a:rPr>
              <a:t>教會成員論斷或虛偽 </a:t>
            </a:r>
            <a:r>
              <a:rPr lang="en-US" altLang="zh-TW" sz="3000" dirty="0">
                <a:latin typeface="Calibri" panose="020F0502020204030204" pitchFamily="34" charset="0"/>
                <a:cs typeface="Calibri" panose="020F0502020204030204" pitchFamily="34" charset="0"/>
              </a:rPr>
              <a:t>(32</a:t>
            </a:r>
            <a:r>
              <a:rPr lang="zh-TW" altLang="en-US" sz="3000" dirty="0">
                <a:latin typeface="Calibri" panose="020F0502020204030204" pitchFamily="34" charset="0"/>
                <a:cs typeface="Calibri" panose="020F0502020204030204" pitchFamily="34" charset="0"/>
              </a:rPr>
              <a:t>％</a:t>
            </a:r>
            <a:r>
              <a:rPr lang="en-US" altLang="zh-TW" sz="3000" dirty="0">
                <a:latin typeface="Calibri" panose="020F0502020204030204" pitchFamily="34" charset="0"/>
                <a:cs typeface="Calibri" panose="020F0502020204030204" pitchFamily="34" charset="0"/>
              </a:rPr>
              <a:t>)</a:t>
            </a:r>
            <a:endParaRPr lang="en-AU" altLang="zh-TW" sz="3000" dirty="0">
              <a:latin typeface="Calibri" panose="020F0502020204030204" pitchFamily="34" charset="0"/>
              <a:cs typeface="Calibri" panose="020F0502020204030204" pitchFamily="34" charset="0"/>
            </a:endParaRPr>
          </a:p>
          <a:p>
            <a:pPr lvl="1">
              <a:spcBef>
                <a:spcPts val="0"/>
              </a:spcBef>
              <a:spcAft>
                <a:spcPts val="1200"/>
              </a:spcAft>
            </a:pPr>
            <a:r>
              <a:rPr lang="zh-TW" altLang="en-US" sz="3000" dirty="0">
                <a:latin typeface="Calibri" panose="020F0502020204030204" pitchFamily="34" charset="0"/>
                <a:cs typeface="Calibri" panose="020F0502020204030204" pitchFamily="34" charset="0"/>
              </a:rPr>
              <a:t>不再與教會中的人感到親近 </a:t>
            </a:r>
            <a:r>
              <a:rPr lang="en-US" altLang="zh-TW" sz="3000" dirty="0">
                <a:latin typeface="Calibri" panose="020F0502020204030204" pitchFamily="34" charset="0"/>
                <a:cs typeface="Calibri" panose="020F0502020204030204" pitchFamily="34" charset="0"/>
              </a:rPr>
              <a:t>(29</a:t>
            </a:r>
            <a:r>
              <a:rPr lang="zh-TW" altLang="en-US" sz="3000" dirty="0">
                <a:latin typeface="Calibri" panose="020F0502020204030204" pitchFamily="34" charset="0"/>
                <a:cs typeface="Calibri" panose="020F0502020204030204" pitchFamily="34" charset="0"/>
              </a:rPr>
              <a:t>％</a:t>
            </a:r>
            <a:r>
              <a:rPr lang="en-US" altLang="zh-TW" sz="3000" dirty="0">
                <a:latin typeface="Calibri" panose="020F0502020204030204" pitchFamily="34" charset="0"/>
                <a:cs typeface="Calibri" panose="020F0502020204030204" pitchFamily="34" charset="0"/>
              </a:rPr>
              <a:t>)</a:t>
            </a:r>
            <a:endParaRPr lang="en-AU" altLang="zh-TW" sz="3000" dirty="0">
              <a:latin typeface="Calibri" panose="020F0502020204030204" pitchFamily="34" charset="0"/>
              <a:cs typeface="Calibri" panose="020F0502020204030204" pitchFamily="34" charset="0"/>
            </a:endParaRPr>
          </a:p>
          <a:p>
            <a:pPr lvl="1">
              <a:spcBef>
                <a:spcPts val="0"/>
              </a:spcBef>
              <a:spcAft>
                <a:spcPts val="1200"/>
              </a:spcAft>
            </a:pPr>
            <a:r>
              <a:rPr lang="zh-TW" altLang="en-US" sz="3000" dirty="0">
                <a:latin typeface="Calibri" panose="020F0502020204030204" pitchFamily="34" charset="0"/>
                <a:cs typeface="Calibri" panose="020F0502020204030204" pitchFamily="34" charset="0"/>
              </a:rPr>
              <a:t>不同意教會的政治或社會問題立場 </a:t>
            </a:r>
            <a:r>
              <a:rPr lang="en-US" altLang="zh-TW" sz="3000" dirty="0">
                <a:latin typeface="Calibri" panose="020F0502020204030204" pitchFamily="34" charset="0"/>
                <a:cs typeface="Calibri" panose="020F0502020204030204" pitchFamily="34" charset="0"/>
              </a:rPr>
              <a:t>(25</a:t>
            </a:r>
            <a:r>
              <a:rPr lang="zh-TW" altLang="en-US" sz="3000" dirty="0">
                <a:latin typeface="Calibri" panose="020F0502020204030204" pitchFamily="34" charset="0"/>
                <a:cs typeface="Calibri" panose="020F0502020204030204" pitchFamily="34" charset="0"/>
              </a:rPr>
              <a:t>％</a:t>
            </a:r>
            <a:r>
              <a:rPr lang="en-US" altLang="zh-TW" sz="3000" dirty="0">
                <a:latin typeface="Calibri" panose="020F0502020204030204" pitchFamily="34" charset="0"/>
                <a:cs typeface="Calibri" panose="020F0502020204030204" pitchFamily="34" charset="0"/>
              </a:rPr>
              <a:t>)</a:t>
            </a:r>
            <a:endParaRPr lang="en-AU" altLang="zh-TW" sz="3000" dirty="0">
              <a:latin typeface="Calibri" panose="020F0502020204030204" pitchFamily="34" charset="0"/>
              <a:cs typeface="Calibri" panose="020F0502020204030204" pitchFamily="34" charset="0"/>
            </a:endParaRPr>
          </a:p>
          <a:p>
            <a:pPr lvl="1">
              <a:spcBef>
                <a:spcPts val="0"/>
              </a:spcBef>
              <a:spcAft>
                <a:spcPts val="1200"/>
              </a:spcAft>
            </a:pPr>
            <a:r>
              <a:rPr lang="zh-TW" altLang="en-US" sz="3000" dirty="0">
                <a:latin typeface="Calibri" panose="020F0502020204030204" pitchFamily="34" charset="0"/>
                <a:cs typeface="Calibri" panose="020F0502020204030204" pitchFamily="34" charset="0"/>
              </a:rPr>
              <a:t>就業 </a:t>
            </a:r>
            <a:r>
              <a:rPr lang="en-US" altLang="zh-TW" sz="3000" dirty="0">
                <a:latin typeface="Calibri" panose="020F0502020204030204" pitchFamily="34" charset="0"/>
                <a:cs typeface="Calibri" panose="020F0502020204030204" pitchFamily="34" charset="0"/>
              </a:rPr>
              <a:t>(24</a:t>
            </a:r>
            <a:r>
              <a:rPr lang="zh-TW" altLang="en-US" sz="3000" dirty="0">
                <a:latin typeface="Calibri" panose="020F0502020204030204" pitchFamily="34" charset="0"/>
                <a:cs typeface="Calibri" panose="020F0502020204030204" pitchFamily="34" charset="0"/>
              </a:rPr>
              <a:t>％</a:t>
            </a:r>
            <a:r>
              <a:rPr lang="en-US" altLang="zh-TW" sz="3000" dirty="0">
                <a:latin typeface="Calibri" panose="020F0502020204030204" pitchFamily="34" charset="0"/>
                <a:cs typeface="Calibri" panose="020F0502020204030204" pitchFamily="34" charset="0"/>
              </a:rPr>
              <a:t>)</a:t>
            </a:r>
            <a:r>
              <a:rPr lang="zh-TW" altLang="en-US" sz="2600" dirty="0">
                <a:latin typeface="Calibri" panose="020F0502020204030204" pitchFamily="34" charset="0"/>
                <a:cs typeface="Calibri" panose="020F0502020204030204" pitchFamily="34" charset="0"/>
              </a:rPr>
              <a:t>。</a:t>
            </a:r>
            <a:endParaRPr lang="en-AU" sz="2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55F227E-8924-47CB-B818-7A178545A3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3090BA5D-0C5E-4CDC-AF1A-E643D075F4D2}"/>
              </a:ext>
            </a:extLst>
          </p:cNvPr>
          <p:cNvSpPr>
            <a:spLocks noGrp="1"/>
          </p:cNvSpPr>
          <p:nvPr>
            <p:ph type="title"/>
          </p:nvPr>
        </p:nvSpPr>
        <p:spPr>
          <a:xfrm>
            <a:off x="457200" y="188640"/>
            <a:ext cx="8229600" cy="1512168"/>
          </a:xfrm>
        </p:spPr>
        <p:txBody>
          <a:bodyPr>
            <a:noAutofit/>
          </a:bodyPr>
          <a:lstStyle/>
          <a:p>
            <a:pPr>
              <a:lnSpc>
                <a:spcPts val="5400"/>
              </a:lnSpc>
            </a:pPr>
            <a:r>
              <a:rPr lang="en-US" altLang="zh-TW" sz="5000" dirty="0"/>
              <a:t>“</a:t>
            </a:r>
            <a:r>
              <a:rPr lang="zh-TW" altLang="en-US" sz="5000" dirty="0"/>
              <a:t>多數青少年於成年後會離開教會</a:t>
            </a:r>
            <a:r>
              <a:rPr lang="en-US" altLang="zh-TW" sz="5000" dirty="0"/>
              <a:t>” </a:t>
            </a:r>
            <a:r>
              <a:rPr lang="zh-TW" altLang="en-US" sz="5000" dirty="0"/>
              <a:t>研究 </a:t>
            </a:r>
            <a:r>
              <a:rPr lang="en-AU" altLang="zh-TW" sz="5000" dirty="0">
                <a:latin typeface="Calibri" panose="020F0502020204030204" pitchFamily="34" charset="0"/>
                <a:cs typeface="Calibri" panose="020F0502020204030204" pitchFamily="34" charset="0"/>
              </a:rPr>
              <a:t>(2017)</a:t>
            </a:r>
            <a:endParaRPr lang="en-AU" sz="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61380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1F992-0A71-4A85-B234-040FE9C7C6BE}"/>
              </a:ext>
            </a:extLst>
          </p:cNvPr>
          <p:cNvSpPr>
            <a:spLocks noGrp="1"/>
          </p:cNvSpPr>
          <p:nvPr>
            <p:ph idx="1"/>
          </p:nvPr>
        </p:nvSpPr>
        <p:spPr/>
        <p:txBody>
          <a:bodyPr/>
          <a:lstStyle/>
          <a:p>
            <a:endParaRPr lang="en-AU" dirty="0"/>
          </a:p>
        </p:txBody>
      </p:sp>
      <p:sp>
        <p:nvSpPr>
          <p:cNvPr id="3" name="Slide Number Placeholder 2">
            <a:extLst>
              <a:ext uri="{FF2B5EF4-FFF2-40B4-BE49-F238E27FC236}">
                <a16:creationId xmlns:a16="http://schemas.microsoft.com/office/drawing/2014/main" id="{D9A20241-416F-4B46-B9D8-D61F2AE40C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127759E2-D07B-4D92-8A77-CF89EB5821F8}"/>
              </a:ext>
            </a:extLst>
          </p:cNvPr>
          <p:cNvSpPr>
            <a:spLocks noGrp="1"/>
          </p:cNvSpPr>
          <p:nvPr>
            <p:ph type="title"/>
          </p:nvPr>
        </p:nvSpPr>
        <p:spPr/>
        <p:txBody>
          <a:bodyPr>
            <a:normAutofit/>
          </a:bodyPr>
          <a:lstStyle/>
          <a:p>
            <a:r>
              <a:rPr lang="zh-TW" altLang="en-US" sz="5000" dirty="0">
                <a:solidFill>
                  <a:schemeClr val="tx1"/>
                </a:solidFill>
              </a:rPr>
              <a:t>屬靈的事情，當然要找</a:t>
            </a:r>
            <a:r>
              <a:rPr lang="en-US" altLang="zh-TW" sz="5000" dirty="0">
                <a:solidFill>
                  <a:schemeClr val="tx1"/>
                </a:solidFill>
              </a:rPr>
              <a:t>……</a:t>
            </a:r>
            <a:endParaRPr lang="en-AU" sz="5000" dirty="0">
              <a:solidFill>
                <a:schemeClr val="tx1"/>
              </a:solidFill>
            </a:endParaRPr>
          </a:p>
        </p:txBody>
      </p:sp>
      <p:pic>
        <p:nvPicPr>
          <p:cNvPr id="8" name="Picture 7">
            <a:extLst>
              <a:ext uri="{FF2B5EF4-FFF2-40B4-BE49-F238E27FC236}">
                <a16:creationId xmlns:a16="http://schemas.microsoft.com/office/drawing/2014/main" id="{84C65D98-636E-48D4-8DA5-4456D3AFA3DD}"/>
              </a:ext>
            </a:extLst>
          </p:cNvPr>
          <p:cNvPicPr>
            <a:picLocks noChangeAspect="1"/>
          </p:cNvPicPr>
          <p:nvPr/>
        </p:nvPicPr>
        <p:blipFill>
          <a:blip r:embed="rId2"/>
          <a:stretch>
            <a:fillRect/>
          </a:stretch>
        </p:blipFill>
        <p:spPr>
          <a:xfrm>
            <a:off x="467544" y="1196752"/>
            <a:ext cx="8244182" cy="5616624"/>
          </a:xfrm>
          <a:prstGeom prst="rect">
            <a:avLst/>
          </a:prstGeom>
        </p:spPr>
      </p:pic>
    </p:spTree>
    <p:extLst>
      <p:ext uri="{BB962C8B-B14F-4D97-AF65-F5344CB8AC3E}">
        <p14:creationId xmlns:p14="http://schemas.microsoft.com/office/powerpoint/2010/main" val="1014350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DE0749-5095-4ACD-8AFE-3D278315105F}"/>
              </a:ext>
            </a:extLst>
          </p:cNvPr>
          <p:cNvSpPr>
            <a:spLocks noGrp="1"/>
          </p:cNvSpPr>
          <p:nvPr>
            <p:ph idx="1"/>
          </p:nvPr>
        </p:nvSpPr>
        <p:spPr>
          <a:xfrm>
            <a:off x="457200" y="260648"/>
            <a:ext cx="8229600" cy="6408712"/>
          </a:xfrm>
        </p:spPr>
        <p:txBody>
          <a:bodyPr>
            <a:noAutofit/>
          </a:bodyPr>
          <a:lstStyle/>
          <a:p>
            <a:pPr marL="109728" indent="0" algn="just">
              <a:spcBef>
                <a:spcPts val="0"/>
              </a:spcBef>
              <a:buNone/>
              <a:tabLst>
                <a:tab pos="5380038" algn="l"/>
              </a:tabLst>
            </a:pPr>
            <a:r>
              <a:rPr lang="en-US" altLang="zh-TW" sz="3200" baseline="30000" dirty="0">
                <a:latin typeface="Calibri" panose="020F0502020204030204" pitchFamily="34" charset="0"/>
                <a:cs typeface="Calibri" panose="020F0502020204030204" pitchFamily="34" charset="0"/>
              </a:rPr>
              <a:t>1 </a:t>
            </a:r>
            <a:r>
              <a:rPr lang="zh-TW" altLang="en-US" sz="3200" dirty="0">
                <a:latin typeface="Calibri" panose="020F0502020204030204" pitchFamily="34" charset="0"/>
                <a:cs typeface="Calibri" panose="020F0502020204030204" pitchFamily="34" charset="0"/>
              </a:rPr>
              <a:t>奉神旨意、照著在基督耶穌裡生命的應許，做基督耶穌使徒的保羅，</a:t>
            </a:r>
            <a:r>
              <a:rPr lang="en-US" altLang="zh-TW" sz="3200" baseline="30000" dirty="0">
                <a:latin typeface="Calibri" panose="020F0502020204030204" pitchFamily="34" charset="0"/>
                <a:cs typeface="Calibri" panose="020F0502020204030204" pitchFamily="34" charset="0"/>
              </a:rPr>
              <a:t>2</a:t>
            </a:r>
            <a:r>
              <a:rPr lang="zh-TW" altLang="en-US" sz="3200" dirty="0">
                <a:latin typeface="Calibri" panose="020F0502020204030204" pitchFamily="34" charset="0"/>
                <a:cs typeface="Calibri" panose="020F0502020204030204" pitchFamily="34" charset="0"/>
              </a:rPr>
              <a:t>寫信給</a:t>
            </a:r>
            <a:r>
              <a:rPr lang="zh-TW" altLang="en-US" sz="3200" b="1" dirty="0">
                <a:solidFill>
                  <a:srgbClr val="FF0000"/>
                </a:solidFill>
                <a:latin typeface="Calibri" panose="020F0502020204030204" pitchFamily="34" charset="0"/>
                <a:cs typeface="Calibri" panose="020F0502020204030204" pitchFamily="34" charset="0"/>
              </a:rPr>
              <a:t>我親愛的兒子提摩太</a:t>
            </a:r>
            <a:r>
              <a:rPr lang="zh-TW" altLang="en-US" sz="3200" dirty="0">
                <a:latin typeface="Calibri" panose="020F0502020204030204" pitchFamily="34" charset="0"/>
                <a:cs typeface="Calibri" panose="020F0502020204030204" pitchFamily="34" charset="0"/>
              </a:rPr>
              <a:t>。願恩惠、憐憫、平安從父神和我們主基督耶穌歸於你</a:t>
            </a:r>
            <a:r>
              <a:rPr lang="zh-TW" altLang="en-US" sz="3200" dirty="0">
                <a:solidFill>
                  <a:schemeClr val="bg1">
                    <a:lumMod val="75000"/>
                  </a:schemeClr>
                </a:solidFill>
                <a:latin typeface="Calibri" panose="020F0502020204030204" pitchFamily="34" charset="0"/>
                <a:cs typeface="Calibri" panose="020F0502020204030204" pitchFamily="34" charset="0"/>
              </a:rPr>
              <a:t>！</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3</a:t>
            </a:r>
            <a:r>
              <a:rPr lang="zh-TW" altLang="en-US" sz="3200" dirty="0">
                <a:solidFill>
                  <a:schemeClr val="bg1">
                    <a:lumMod val="75000"/>
                  </a:schemeClr>
                </a:solidFill>
                <a:latin typeface="Calibri" panose="020F0502020204030204" pitchFamily="34" charset="0"/>
                <a:cs typeface="Calibri" panose="020F0502020204030204" pitchFamily="34" charset="0"/>
              </a:rPr>
              <a:t>我感謝神，就是我接續祖先用清潔的良心所侍奉的神，祈禱的時候不住地想念你，</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4</a:t>
            </a:r>
            <a:r>
              <a:rPr lang="zh-TW" altLang="en-US" sz="3200" dirty="0">
                <a:solidFill>
                  <a:schemeClr val="bg1">
                    <a:lumMod val="75000"/>
                  </a:schemeClr>
                </a:solidFill>
                <a:latin typeface="Calibri" panose="020F0502020204030204" pitchFamily="34" charset="0"/>
                <a:cs typeface="Calibri" panose="020F0502020204030204" pitchFamily="34" charset="0"/>
              </a:rPr>
              <a:t>記念你的眼淚，晝夜切切地想要見你，好叫我滿心快樂。</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5</a:t>
            </a:r>
            <a:r>
              <a:rPr lang="zh-TW" altLang="en-US" sz="3200" dirty="0">
                <a:solidFill>
                  <a:schemeClr val="bg1">
                    <a:lumMod val="75000"/>
                  </a:schemeClr>
                </a:solidFill>
                <a:latin typeface="Calibri" panose="020F0502020204030204" pitchFamily="34" charset="0"/>
                <a:cs typeface="Calibri" panose="020F0502020204030204" pitchFamily="34" charset="0"/>
              </a:rPr>
              <a:t>想到你心裡無偽之信，這信是先在你外祖母羅以和你母親友尼基心裡的，我深信也在你的心裡。</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6</a:t>
            </a:r>
            <a:r>
              <a:rPr lang="zh-TW" altLang="en-US" sz="3200" dirty="0">
                <a:solidFill>
                  <a:schemeClr val="bg1">
                    <a:lumMod val="75000"/>
                  </a:schemeClr>
                </a:solidFill>
                <a:latin typeface="Calibri" panose="020F0502020204030204" pitchFamily="34" charset="0"/>
                <a:cs typeface="Calibri" panose="020F0502020204030204" pitchFamily="34" charset="0"/>
              </a:rPr>
              <a:t>為此我提醒你，使你將神藉我按手所給你的恩賜再如火挑旺起來。</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7</a:t>
            </a:r>
            <a:r>
              <a:rPr lang="zh-TW" altLang="en-US" sz="3200" dirty="0">
                <a:solidFill>
                  <a:schemeClr val="bg1">
                    <a:lumMod val="75000"/>
                  </a:schemeClr>
                </a:solidFill>
                <a:latin typeface="Calibri" panose="020F0502020204030204" pitchFamily="34" charset="0"/>
                <a:cs typeface="Calibri" panose="020F0502020204030204" pitchFamily="34" charset="0"/>
              </a:rPr>
              <a:t>因為神賜給我們不是膽怯的心，乃是剛強、仁愛、謹守的心。</a:t>
            </a:r>
            <a:r>
              <a:rPr lang="en-AU" altLang="zh-TW" sz="3000" dirty="0">
                <a:solidFill>
                  <a:schemeClr val="bg1">
                    <a:lumMod val="75000"/>
                  </a:schemeClr>
                </a:solidFill>
                <a:latin typeface="Calibri" panose="020F0502020204030204" pitchFamily="34" charset="0"/>
                <a:cs typeface="Calibri" panose="020F0502020204030204" pitchFamily="34" charset="0"/>
              </a:rPr>
              <a:t>	</a:t>
            </a:r>
          </a:p>
          <a:p>
            <a:pPr marL="109728" indent="0" algn="just">
              <a:spcBef>
                <a:spcPts val="0"/>
              </a:spcBef>
              <a:buNone/>
              <a:tabLst>
                <a:tab pos="5380038" algn="l"/>
              </a:tabLst>
            </a:pPr>
            <a:r>
              <a:rPr lang="en-AU" altLang="zh-TW" sz="3000" dirty="0">
                <a:latin typeface="Calibri" panose="020F0502020204030204" pitchFamily="34" charset="0"/>
                <a:cs typeface="Calibri" panose="020F0502020204030204" pitchFamily="34" charset="0"/>
              </a:rPr>
              <a:t>	</a:t>
            </a:r>
            <a:r>
              <a:rPr lang="en-AU"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提後</a:t>
            </a:r>
            <a:r>
              <a:rPr lang="en-US" altLang="zh-TW" sz="2800" dirty="0">
                <a:latin typeface="Calibri" panose="020F0502020204030204" pitchFamily="34" charset="0"/>
                <a:cs typeface="Calibri" panose="020F0502020204030204" pitchFamily="34" charset="0"/>
              </a:rPr>
              <a:t>1:1-7)</a:t>
            </a:r>
            <a:endParaRPr lang="en-AU" sz="28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E70E7C6-F707-4064-9830-4D4109336C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615169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DE0749-5095-4ACD-8AFE-3D278315105F}"/>
              </a:ext>
            </a:extLst>
          </p:cNvPr>
          <p:cNvSpPr>
            <a:spLocks noGrp="1"/>
          </p:cNvSpPr>
          <p:nvPr>
            <p:ph idx="1"/>
          </p:nvPr>
        </p:nvSpPr>
        <p:spPr>
          <a:xfrm>
            <a:off x="457200" y="260648"/>
            <a:ext cx="8229600" cy="6408712"/>
          </a:xfrm>
        </p:spPr>
        <p:txBody>
          <a:bodyPr>
            <a:noAutofit/>
          </a:bodyPr>
          <a:lstStyle/>
          <a:p>
            <a:pPr marL="109728" indent="0" algn="just">
              <a:spcBef>
                <a:spcPts val="0"/>
              </a:spcBef>
              <a:buNone/>
              <a:tabLst>
                <a:tab pos="5380038" algn="l"/>
              </a:tabLst>
            </a:pPr>
            <a:r>
              <a:rPr lang="en-US" altLang="zh-TW" sz="3200" baseline="30000" dirty="0">
                <a:solidFill>
                  <a:schemeClr val="bg1">
                    <a:lumMod val="75000"/>
                  </a:schemeClr>
                </a:solidFill>
                <a:latin typeface="Calibri" panose="020F0502020204030204" pitchFamily="34" charset="0"/>
                <a:cs typeface="Calibri" panose="020F0502020204030204" pitchFamily="34" charset="0"/>
              </a:rPr>
              <a:t>1 </a:t>
            </a:r>
            <a:r>
              <a:rPr lang="zh-TW" altLang="en-US" sz="3200" dirty="0">
                <a:solidFill>
                  <a:schemeClr val="bg1">
                    <a:lumMod val="75000"/>
                  </a:schemeClr>
                </a:solidFill>
                <a:latin typeface="Calibri" panose="020F0502020204030204" pitchFamily="34" charset="0"/>
                <a:cs typeface="Calibri" panose="020F0502020204030204" pitchFamily="34" charset="0"/>
              </a:rPr>
              <a:t>奉神旨意、照著在基督耶穌裡生命的應許，做基督耶穌使徒的保羅，</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2</a:t>
            </a:r>
            <a:r>
              <a:rPr lang="zh-TW" altLang="en-US" sz="3200" dirty="0">
                <a:solidFill>
                  <a:schemeClr val="bg1">
                    <a:lumMod val="75000"/>
                  </a:schemeClr>
                </a:solidFill>
                <a:latin typeface="Calibri" panose="020F0502020204030204" pitchFamily="34" charset="0"/>
                <a:cs typeface="Calibri" panose="020F0502020204030204" pitchFamily="34" charset="0"/>
              </a:rPr>
              <a:t>寫信給我親愛的兒子提摩太。願恩惠、憐憫、平安從父神和我們主基督耶穌歸於你！</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a:t>
            </a:r>
            <a:r>
              <a:rPr lang="en-US" altLang="zh-TW" sz="3200" baseline="30000" dirty="0">
                <a:latin typeface="Calibri" panose="020F0502020204030204" pitchFamily="34" charset="0"/>
                <a:cs typeface="Calibri" panose="020F0502020204030204" pitchFamily="34" charset="0"/>
              </a:rPr>
              <a:t>3</a:t>
            </a:r>
            <a:r>
              <a:rPr lang="zh-TW" altLang="en-US" sz="3200" dirty="0">
                <a:latin typeface="Calibri" panose="020F0502020204030204" pitchFamily="34" charset="0"/>
                <a:cs typeface="Calibri" panose="020F0502020204030204" pitchFamily="34" charset="0"/>
              </a:rPr>
              <a:t>我感謝神，就是我接續祖先用清潔的良心所侍奉的神，祈禱的時候不住地想念你，</a:t>
            </a:r>
            <a:r>
              <a:rPr lang="en-US" altLang="zh-TW" sz="3200" baseline="30000" dirty="0">
                <a:latin typeface="Calibri" panose="020F0502020204030204" pitchFamily="34" charset="0"/>
                <a:cs typeface="Calibri" panose="020F0502020204030204" pitchFamily="34" charset="0"/>
              </a:rPr>
              <a:t> 4</a:t>
            </a:r>
            <a:r>
              <a:rPr lang="zh-TW" altLang="en-US" sz="3200" dirty="0">
                <a:latin typeface="Calibri" panose="020F0502020204030204" pitchFamily="34" charset="0"/>
                <a:cs typeface="Calibri" panose="020F0502020204030204" pitchFamily="34" charset="0"/>
              </a:rPr>
              <a:t>記念你的眼淚，晝夜切切地想要見你，好叫我滿心快樂。</a:t>
            </a:r>
            <a:r>
              <a:rPr lang="en-US" altLang="zh-TW" sz="3200" baseline="30000" dirty="0">
                <a:latin typeface="Calibri" panose="020F0502020204030204" pitchFamily="34" charset="0"/>
                <a:cs typeface="Calibri" panose="020F0502020204030204" pitchFamily="34" charset="0"/>
              </a:rPr>
              <a:t> 5</a:t>
            </a:r>
            <a:r>
              <a:rPr lang="zh-TW" altLang="en-US" sz="3200" dirty="0">
                <a:latin typeface="Calibri" panose="020F0502020204030204" pitchFamily="34" charset="0"/>
                <a:cs typeface="Calibri" panose="020F0502020204030204" pitchFamily="34" charset="0"/>
              </a:rPr>
              <a:t>想到你心裡無偽之信，這信是先在你外祖母羅以和你母親友尼基心裡的，我深信也在你的心裡</a:t>
            </a:r>
            <a:r>
              <a:rPr lang="zh-TW" altLang="en-US" sz="3200" dirty="0">
                <a:solidFill>
                  <a:schemeClr val="bg1">
                    <a:lumMod val="75000"/>
                  </a:schemeClr>
                </a:solidFill>
                <a:latin typeface="Calibri" panose="020F0502020204030204" pitchFamily="34" charset="0"/>
                <a:cs typeface="Calibri" panose="020F0502020204030204" pitchFamily="34" charset="0"/>
              </a:rPr>
              <a:t>。</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6</a:t>
            </a:r>
            <a:r>
              <a:rPr lang="zh-TW" altLang="en-US" sz="3200" dirty="0">
                <a:solidFill>
                  <a:schemeClr val="bg1">
                    <a:lumMod val="75000"/>
                  </a:schemeClr>
                </a:solidFill>
                <a:latin typeface="Calibri" panose="020F0502020204030204" pitchFamily="34" charset="0"/>
                <a:cs typeface="Calibri" panose="020F0502020204030204" pitchFamily="34" charset="0"/>
              </a:rPr>
              <a:t>為此我提醒你，使你將神藉我按手所給你的恩賜再如火挑旺起來。</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7</a:t>
            </a:r>
            <a:r>
              <a:rPr lang="zh-TW" altLang="en-US" sz="3200" dirty="0">
                <a:solidFill>
                  <a:schemeClr val="bg1">
                    <a:lumMod val="75000"/>
                  </a:schemeClr>
                </a:solidFill>
                <a:latin typeface="Calibri" panose="020F0502020204030204" pitchFamily="34" charset="0"/>
                <a:cs typeface="Calibri" panose="020F0502020204030204" pitchFamily="34" charset="0"/>
              </a:rPr>
              <a:t>因為神賜給我們不是膽怯的心，乃是剛強、仁愛、謹守的心。</a:t>
            </a:r>
            <a:r>
              <a:rPr lang="en-AU" altLang="zh-TW" sz="3000" dirty="0">
                <a:solidFill>
                  <a:schemeClr val="bg1">
                    <a:lumMod val="75000"/>
                  </a:schemeClr>
                </a:solidFill>
                <a:latin typeface="Calibri" panose="020F0502020204030204" pitchFamily="34" charset="0"/>
                <a:cs typeface="Calibri" panose="020F0502020204030204" pitchFamily="34" charset="0"/>
              </a:rPr>
              <a:t>	</a:t>
            </a:r>
          </a:p>
          <a:p>
            <a:pPr marL="109728" indent="0" algn="just">
              <a:spcBef>
                <a:spcPts val="0"/>
              </a:spcBef>
              <a:buNone/>
              <a:tabLst>
                <a:tab pos="5380038" algn="l"/>
              </a:tabLst>
            </a:pPr>
            <a:r>
              <a:rPr lang="en-AU" altLang="zh-TW" sz="3000" dirty="0">
                <a:latin typeface="Calibri" panose="020F0502020204030204" pitchFamily="34" charset="0"/>
                <a:cs typeface="Calibri" panose="020F0502020204030204" pitchFamily="34" charset="0"/>
              </a:rPr>
              <a:t>	</a:t>
            </a:r>
            <a:r>
              <a:rPr lang="en-AU"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提後</a:t>
            </a:r>
            <a:r>
              <a:rPr lang="en-US" altLang="zh-TW" sz="2800" dirty="0">
                <a:latin typeface="Calibri" panose="020F0502020204030204" pitchFamily="34" charset="0"/>
                <a:cs typeface="Calibri" panose="020F0502020204030204" pitchFamily="34" charset="0"/>
              </a:rPr>
              <a:t>1:1-7)</a:t>
            </a:r>
            <a:endParaRPr lang="en-AU" sz="28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E70E7C6-F707-4064-9830-4D4109336C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7365727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DE0749-5095-4ACD-8AFE-3D278315105F}"/>
              </a:ext>
            </a:extLst>
          </p:cNvPr>
          <p:cNvSpPr>
            <a:spLocks noGrp="1"/>
          </p:cNvSpPr>
          <p:nvPr>
            <p:ph idx="1"/>
          </p:nvPr>
        </p:nvSpPr>
        <p:spPr>
          <a:xfrm>
            <a:off x="457200" y="260648"/>
            <a:ext cx="8229600" cy="6408712"/>
          </a:xfrm>
        </p:spPr>
        <p:txBody>
          <a:bodyPr>
            <a:noAutofit/>
          </a:bodyPr>
          <a:lstStyle/>
          <a:p>
            <a:pPr marL="109728" indent="0" algn="just">
              <a:spcBef>
                <a:spcPts val="0"/>
              </a:spcBef>
              <a:buNone/>
              <a:tabLst>
                <a:tab pos="5380038" algn="l"/>
              </a:tabLst>
            </a:pPr>
            <a:r>
              <a:rPr lang="en-US" altLang="zh-TW" sz="3200" baseline="30000" dirty="0">
                <a:solidFill>
                  <a:schemeClr val="bg1">
                    <a:lumMod val="75000"/>
                  </a:schemeClr>
                </a:solidFill>
                <a:latin typeface="Calibri" panose="020F0502020204030204" pitchFamily="34" charset="0"/>
                <a:cs typeface="Calibri" panose="020F0502020204030204" pitchFamily="34" charset="0"/>
              </a:rPr>
              <a:t>1 </a:t>
            </a:r>
            <a:r>
              <a:rPr lang="zh-TW" altLang="en-US" sz="3200" dirty="0">
                <a:solidFill>
                  <a:schemeClr val="bg1">
                    <a:lumMod val="75000"/>
                  </a:schemeClr>
                </a:solidFill>
                <a:latin typeface="Calibri" panose="020F0502020204030204" pitchFamily="34" charset="0"/>
                <a:cs typeface="Calibri" panose="020F0502020204030204" pitchFamily="34" charset="0"/>
              </a:rPr>
              <a:t>奉神旨意、照著在基督耶穌裡生命的應許，做基督耶穌使徒的保羅，</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2</a:t>
            </a:r>
            <a:r>
              <a:rPr lang="zh-TW" altLang="en-US" sz="3200" dirty="0">
                <a:solidFill>
                  <a:schemeClr val="bg1">
                    <a:lumMod val="75000"/>
                  </a:schemeClr>
                </a:solidFill>
                <a:latin typeface="Calibri" panose="020F0502020204030204" pitchFamily="34" charset="0"/>
                <a:cs typeface="Calibri" panose="020F0502020204030204" pitchFamily="34" charset="0"/>
              </a:rPr>
              <a:t>寫信給我親愛的兒子提摩太。願恩惠、憐憫、平安從父神和我們主基督耶穌歸於你！</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3</a:t>
            </a:r>
            <a:r>
              <a:rPr lang="zh-TW" altLang="en-US" sz="3200" dirty="0">
                <a:solidFill>
                  <a:schemeClr val="bg1">
                    <a:lumMod val="75000"/>
                  </a:schemeClr>
                </a:solidFill>
                <a:latin typeface="Calibri" panose="020F0502020204030204" pitchFamily="34" charset="0"/>
                <a:cs typeface="Calibri" panose="020F0502020204030204" pitchFamily="34" charset="0"/>
              </a:rPr>
              <a:t>我感謝神，就是我接續祖先用清潔的良心所侍奉的神，祈禱的時候不住地想念你，</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4</a:t>
            </a:r>
            <a:r>
              <a:rPr lang="zh-TW" altLang="en-US" sz="3200" dirty="0">
                <a:solidFill>
                  <a:schemeClr val="bg1">
                    <a:lumMod val="75000"/>
                  </a:schemeClr>
                </a:solidFill>
                <a:latin typeface="Calibri" panose="020F0502020204030204" pitchFamily="34" charset="0"/>
                <a:cs typeface="Calibri" panose="020F0502020204030204" pitchFamily="34" charset="0"/>
              </a:rPr>
              <a:t>記念你的眼淚，晝夜切切地想要見你，好叫我滿心快樂。</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5</a:t>
            </a:r>
            <a:r>
              <a:rPr lang="zh-TW" altLang="en-US" sz="3200" dirty="0">
                <a:solidFill>
                  <a:schemeClr val="bg1">
                    <a:lumMod val="75000"/>
                  </a:schemeClr>
                </a:solidFill>
                <a:latin typeface="Calibri" panose="020F0502020204030204" pitchFamily="34" charset="0"/>
                <a:cs typeface="Calibri" panose="020F0502020204030204" pitchFamily="34" charset="0"/>
              </a:rPr>
              <a:t>想到你心裡無偽之信，這信是先在你外祖母羅以和你母親友尼基心裡的，我深信也在你的心裡。</a:t>
            </a:r>
            <a:r>
              <a:rPr lang="en-US" altLang="zh-TW" sz="3200" baseline="30000" dirty="0">
                <a:solidFill>
                  <a:schemeClr val="bg1">
                    <a:lumMod val="75000"/>
                  </a:schemeClr>
                </a:solidFill>
                <a:latin typeface="Calibri" panose="020F0502020204030204" pitchFamily="34" charset="0"/>
                <a:cs typeface="Calibri" panose="020F0502020204030204" pitchFamily="34" charset="0"/>
              </a:rPr>
              <a:t> </a:t>
            </a:r>
            <a:r>
              <a:rPr lang="en-US" altLang="zh-TW" sz="3200" baseline="30000" dirty="0">
                <a:latin typeface="Calibri" panose="020F0502020204030204" pitchFamily="34" charset="0"/>
                <a:cs typeface="Calibri" panose="020F0502020204030204" pitchFamily="34" charset="0"/>
              </a:rPr>
              <a:t>6</a:t>
            </a:r>
            <a:r>
              <a:rPr lang="zh-TW" altLang="en-US" sz="3200" dirty="0">
                <a:latin typeface="Calibri" panose="020F0502020204030204" pitchFamily="34" charset="0"/>
                <a:cs typeface="Calibri" panose="020F0502020204030204" pitchFamily="34" charset="0"/>
              </a:rPr>
              <a:t>為此我提醒你，使你將神藉我按手所給你的恩賜再如火挑旺起來。</a:t>
            </a:r>
            <a:r>
              <a:rPr lang="en-US" altLang="zh-TW" sz="3200" baseline="30000" dirty="0">
                <a:latin typeface="Calibri" panose="020F0502020204030204" pitchFamily="34" charset="0"/>
                <a:cs typeface="Calibri" panose="020F0502020204030204" pitchFamily="34" charset="0"/>
              </a:rPr>
              <a:t> 7</a:t>
            </a:r>
            <a:r>
              <a:rPr lang="zh-TW" altLang="en-US" sz="3200" dirty="0">
                <a:latin typeface="Calibri" panose="020F0502020204030204" pitchFamily="34" charset="0"/>
                <a:cs typeface="Calibri" panose="020F0502020204030204" pitchFamily="34" charset="0"/>
              </a:rPr>
              <a:t>因為神賜給我們不是膽怯的心，乃是剛強、仁愛、謹守的心。</a:t>
            </a:r>
            <a:r>
              <a:rPr lang="en-AU" altLang="zh-TW" sz="3000" dirty="0">
                <a:latin typeface="Calibri" panose="020F0502020204030204" pitchFamily="34" charset="0"/>
                <a:cs typeface="Calibri" panose="020F0502020204030204" pitchFamily="34" charset="0"/>
              </a:rPr>
              <a:t>	</a:t>
            </a:r>
          </a:p>
          <a:p>
            <a:pPr marL="109728" indent="0" algn="just">
              <a:spcBef>
                <a:spcPts val="0"/>
              </a:spcBef>
              <a:buNone/>
              <a:tabLst>
                <a:tab pos="5380038" algn="l"/>
              </a:tabLst>
            </a:pPr>
            <a:r>
              <a:rPr lang="en-AU" altLang="zh-TW" sz="3000" dirty="0">
                <a:latin typeface="Calibri" panose="020F0502020204030204" pitchFamily="34" charset="0"/>
                <a:cs typeface="Calibri" panose="020F0502020204030204" pitchFamily="34" charset="0"/>
              </a:rPr>
              <a:t>	</a:t>
            </a:r>
            <a:r>
              <a:rPr lang="en-AU"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提後</a:t>
            </a:r>
            <a:r>
              <a:rPr lang="en-US" altLang="zh-TW" sz="2800" dirty="0">
                <a:latin typeface="Calibri" panose="020F0502020204030204" pitchFamily="34" charset="0"/>
                <a:cs typeface="Calibri" panose="020F0502020204030204" pitchFamily="34" charset="0"/>
              </a:rPr>
              <a:t>1:1-7)</a:t>
            </a:r>
            <a:endParaRPr lang="en-AU" sz="28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E70E7C6-F707-4064-9830-4D4109336C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839477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C17271-76F2-47D3-B44B-BC41214DFCBB}"/>
              </a:ext>
            </a:extLst>
          </p:cNvPr>
          <p:cNvSpPr>
            <a:spLocks noGrp="1"/>
          </p:cNvSpPr>
          <p:nvPr>
            <p:ph idx="1"/>
          </p:nvPr>
        </p:nvSpPr>
        <p:spPr>
          <a:xfrm>
            <a:off x="457200" y="1481328"/>
            <a:ext cx="8531086" cy="5102034"/>
          </a:xfrm>
        </p:spPr>
        <p:txBody>
          <a:bodyPr>
            <a:normAutofit/>
          </a:bodyPr>
          <a:lstStyle/>
          <a:p>
            <a:pPr marL="109728" indent="0">
              <a:spcBef>
                <a:spcPts val="0"/>
              </a:spcBef>
              <a:buNone/>
            </a:pPr>
            <a:r>
              <a:rPr lang="en-AU"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當</a:t>
            </a:r>
            <a:r>
              <a:rPr lang="en-AU" altLang="zh-TW" sz="3200" dirty="0">
                <a:latin typeface="Calibri" panose="020F0502020204030204" pitchFamily="34" charset="0"/>
                <a:cs typeface="Calibri" panose="020F0502020204030204" pitchFamily="34" charset="0"/>
              </a:rPr>
              <a:t>) </a:t>
            </a:r>
            <a:r>
              <a:rPr lang="en-US" altLang="zh-TW" sz="3200" baseline="30000" dirty="0">
                <a:latin typeface="Calibri" panose="020F0502020204030204" pitchFamily="34" charset="0"/>
                <a:cs typeface="Calibri" panose="020F0502020204030204" pitchFamily="34" charset="0"/>
              </a:rPr>
              <a:t>1</a:t>
            </a:r>
            <a:r>
              <a:rPr lang="zh-TW" altLang="en-US" sz="3200" dirty="0">
                <a:latin typeface="Calibri" panose="020F0502020204030204" pitchFamily="34" charset="0"/>
                <a:cs typeface="Calibri" panose="020F0502020204030204" pitchFamily="34" charset="0"/>
              </a:rPr>
              <a:t>保羅 </a:t>
            </a:r>
            <a:r>
              <a:rPr lang="en-US"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和西拉</a:t>
            </a:r>
            <a:r>
              <a:rPr lang="en-US"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來到特庇，又到路司得。在那裡有一個</a:t>
            </a:r>
            <a:r>
              <a:rPr lang="zh-TW" altLang="en-US" sz="3200" b="1" dirty="0">
                <a:solidFill>
                  <a:srgbClr val="FF0000"/>
                </a:solidFill>
                <a:latin typeface="Calibri" panose="020F0502020204030204" pitchFamily="34" charset="0"/>
                <a:cs typeface="Calibri" panose="020F0502020204030204" pitchFamily="34" charset="0"/>
              </a:rPr>
              <a:t>門徒名叫提摩太</a:t>
            </a:r>
            <a:r>
              <a:rPr lang="zh-TW" altLang="en-US" sz="3200" dirty="0">
                <a:latin typeface="Calibri" panose="020F0502020204030204" pitchFamily="34" charset="0"/>
                <a:cs typeface="Calibri" panose="020F0502020204030204" pitchFamily="34" charset="0"/>
              </a:rPr>
              <a:t>，是</a:t>
            </a:r>
            <a:r>
              <a:rPr lang="zh-TW" altLang="en-US" sz="3200" b="1" dirty="0">
                <a:solidFill>
                  <a:srgbClr val="7030A0"/>
                </a:solidFill>
                <a:latin typeface="Calibri" panose="020F0502020204030204" pitchFamily="34" charset="0"/>
                <a:cs typeface="Calibri" panose="020F0502020204030204" pitchFamily="34" charset="0"/>
              </a:rPr>
              <a:t>信主之猶太婦人的兒子</a:t>
            </a:r>
            <a:r>
              <a:rPr lang="zh-TW" altLang="en-US" sz="3200" dirty="0">
                <a:latin typeface="Calibri" panose="020F0502020204030204" pitchFamily="34" charset="0"/>
                <a:cs typeface="Calibri" panose="020F0502020204030204" pitchFamily="34" charset="0"/>
              </a:rPr>
              <a:t>，他</a:t>
            </a:r>
            <a:endParaRPr lang="en-AU" altLang="zh-TW" sz="3200" dirty="0">
              <a:latin typeface="Calibri" panose="020F0502020204030204" pitchFamily="34" charset="0"/>
              <a:cs typeface="Calibri" panose="020F0502020204030204" pitchFamily="34" charset="0"/>
            </a:endParaRPr>
          </a:p>
          <a:p>
            <a:pPr marL="109728" indent="0">
              <a:spcBef>
                <a:spcPts val="0"/>
              </a:spcBef>
              <a:buNone/>
            </a:pPr>
            <a:r>
              <a:rPr lang="zh-TW" altLang="en-US" sz="3200" b="1" dirty="0">
                <a:solidFill>
                  <a:srgbClr val="00B0F0"/>
                </a:solidFill>
                <a:latin typeface="Calibri" panose="020F0502020204030204" pitchFamily="34" charset="0"/>
                <a:cs typeface="Calibri" panose="020F0502020204030204" pitchFamily="34" charset="0"/>
              </a:rPr>
              <a:t>父親卻是希臘</a:t>
            </a:r>
            <a:endParaRPr lang="en-AU" altLang="zh-TW" sz="3200" b="1" dirty="0">
              <a:solidFill>
                <a:srgbClr val="00B0F0"/>
              </a:solidFill>
              <a:latin typeface="Calibri" panose="020F0502020204030204" pitchFamily="34" charset="0"/>
              <a:cs typeface="Calibri" panose="020F0502020204030204" pitchFamily="34" charset="0"/>
            </a:endParaRPr>
          </a:p>
          <a:p>
            <a:pPr marL="109728" indent="0">
              <a:spcBef>
                <a:spcPts val="0"/>
              </a:spcBef>
              <a:buNone/>
            </a:pPr>
            <a:r>
              <a:rPr lang="zh-TW" altLang="en-US" sz="3200" b="1" dirty="0">
                <a:solidFill>
                  <a:srgbClr val="00B0F0"/>
                </a:solidFill>
                <a:latin typeface="Calibri" panose="020F0502020204030204" pitchFamily="34" charset="0"/>
                <a:cs typeface="Calibri" panose="020F0502020204030204" pitchFamily="34" charset="0"/>
              </a:rPr>
              <a:t>人</a:t>
            </a:r>
            <a:r>
              <a:rPr lang="zh-TW" altLang="en-US" sz="3200" dirty="0">
                <a:latin typeface="Calibri" panose="020F0502020204030204" pitchFamily="34" charset="0"/>
                <a:cs typeface="Calibri" panose="020F0502020204030204" pitchFamily="34" charset="0"/>
              </a:rPr>
              <a:t>。</a:t>
            </a:r>
            <a:r>
              <a:rPr lang="en-US" altLang="zh-TW" sz="3200" baseline="30000" dirty="0">
                <a:latin typeface="Calibri" panose="020F0502020204030204" pitchFamily="34" charset="0"/>
                <a:cs typeface="Calibri" panose="020F0502020204030204" pitchFamily="34" charset="0"/>
              </a:rPr>
              <a:t> 2</a:t>
            </a:r>
            <a:r>
              <a:rPr lang="zh-TW" altLang="en-US" sz="3200" dirty="0">
                <a:latin typeface="Calibri" panose="020F0502020204030204" pitchFamily="34" charset="0"/>
                <a:cs typeface="Calibri" panose="020F0502020204030204" pitchFamily="34" charset="0"/>
              </a:rPr>
              <a:t>路司得和</a:t>
            </a:r>
            <a:endParaRPr lang="en-AU" altLang="zh-TW" sz="3200" dirty="0">
              <a:latin typeface="Calibri" panose="020F0502020204030204" pitchFamily="34" charset="0"/>
              <a:cs typeface="Calibri" panose="020F0502020204030204" pitchFamily="34" charset="0"/>
            </a:endParaRPr>
          </a:p>
          <a:p>
            <a:pPr marL="109728" indent="0">
              <a:spcBef>
                <a:spcPts val="0"/>
              </a:spcBef>
              <a:buNone/>
            </a:pPr>
            <a:r>
              <a:rPr lang="zh-TW" altLang="en-US" sz="3200" dirty="0">
                <a:latin typeface="Calibri" panose="020F0502020204030204" pitchFamily="34" charset="0"/>
                <a:cs typeface="Calibri" panose="020F0502020204030204" pitchFamily="34" charset="0"/>
              </a:rPr>
              <a:t>以哥念的弟兄</a:t>
            </a:r>
            <a:endParaRPr lang="en-AU" altLang="zh-TW" sz="3200" dirty="0">
              <a:latin typeface="Calibri" panose="020F0502020204030204" pitchFamily="34" charset="0"/>
              <a:cs typeface="Calibri" panose="020F0502020204030204" pitchFamily="34" charset="0"/>
            </a:endParaRPr>
          </a:p>
          <a:p>
            <a:pPr marL="109728" indent="0">
              <a:spcBef>
                <a:spcPts val="0"/>
              </a:spcBef>
              <a:buNone/>
            </a:pPr>
            <a:r>
              <a:rPr lang="zh-TW" altLang="en-US" sz="3200" b="1" dirty="0">
                <a:solidFill>
                  <a:srgbClr val="C00000"/>
                </a:solidFill>
                <a:latin typeface="Calibri" panose="020F0502020204030204" pitchFamily="34" charset="0"/>
                <a:cs typeface="Calibri" panose="020F0502020204030204" pitchFamily="34" charset="0"/>
              </a:rPr>
              <a:t>都稱讚他</a:t>
            </a:r>
            <a:r>
              <a:rPr lang="zh-TW" altLang="en-US" sz="3200" dirty="0">
                <a:latin typeface="Calibri" panose="020F0502020204030204" pitchFamily="34" charset="0"/>
                <a:cs typeface="Calibri" panose="020F0502020204030204" pitchFamily="34" charset="0"/>
              </a:rPr>
              <a:t>。</a:t>
            </a:r>
            <a:r>
              <a:rPr lang="en-US" altLang="zh-TW" sz="3200" baseline="30000" dirty="0">
                <a:latin typeface="Calibri" panose="020F0502020204030204" pitchFamily="34" charset="0"/>
                <a:cs typeface="Calibri" panose="020F0502020204030204" pitchFamily="34" charset="0"/>
              </a:rPr>
              <a:t>3</a:t>
            </a:r>
            <a:r>
              <a:rPr lang="zh-TW" altLang="en-US" sz="3200" dirty="0">
                <a:latin typeface="Calibri" panose="020F0502020204030204" pitchFamily="34" charset="0"/>
                <a:cs typeface="Calibri" panose="020F0502020204030204" pitchFamily="34" charset="0"/>
              </a:rPr>
              <a:t>保</a:t>
            </a:r>
            <a:endParaRPr lang="en-AU" altLang="zh-TW" sz="3200" dirty="0">
              <a:latin typeface="Calibri" panose="020F0502020204030204" pitchFamily="34" charset="0"/>
              <a:cs typeface="Calibri" panose="020F0502020204030204" pitchFamily="34" charset="0"/>
            </a:endParaRPr>
          </a:p>
          <a:p>
            <a:pPr marL="109728" indent="0">
              <a:spcBef>
                <a:spcPts val="0"/>
              </a:spcBef>
              <a:buNone/>
            </a:pPr>
            <a:r>
              <a:rPr lang="zh-TW" altLang="en-US" sz="3200" dirty="0">
                <a:latin typeface="Calibri" panose="020F0502020204030204" pitchFamily="34" charset="0"/>
                <a:cs typeface="Calibri" panose="020F0502020204030204" pitchFamily="34" charset="0"/>
              </a:rPr>
              <a:t>羅要帶他同去，</a:t>
            </a:r>
            <a:endParaRPr lang="en-AU" altLang="zh-TW" sz="3200" dirty="0">
              <a:latin typeface="Calibri" panose="020F0502020204030204" pitchFamily="34" charset="0"/>
              <a:cs typeface="Calibri" panose="020F0502020204030204" pitchFamily="34" charset="0"/>
            </a:endParaRPr>
          </a:p>
          <a:p>
            <a:pPr marL="109728" indent="0">
              <a:spcBef>
                <a:spcPts val="0"/>
              </a:spcBef>
              <a:buNone/>
            </a:pPr>
            <a:r>
              <a:rPr lang="en-US" altLang="zh-TW" sz="3200" dirty="0">
                <a:latin typeface="Calibri" panose="020F0502020204030204" pitchFamily="34" charset="0"/>
                <a:cs typeface="Calibri" panose="020F0502020204030204" pitchFamily="34" charset="0"/>
              </a:rPr>
              <a:t>……</a:t>
            </a:r>
            <a:endParaRPr lang="en-AU" sz="3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CC85527-3280-45C1-9E44-32F082EA44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490B0A0C-9FF2-46D4-A13D-E8D77B217CB1}"/>
              </a:ext>
            </a:extLst>
          </p:cNvPr>
          <p:cNvSpPr>
            <a:spLocks noGrp="1"/>
          </p:cNvSpPr>
          <p:nvPr>
            <p:ph type="title"/>
          </p:nvPr>
        </p:nvSpPr>
        <p:spPr/>
        <p:txBody>
          <a:bodyPr>
            <a:normAutofit/>
          </a:bodyPr>
          <a:lstStyle/>
          <a:p>
            <a:r>
              <a:rPr lang="zh-TW" altLang="en-US" sz="5000" dirty="0">
                <a:latin typeface="Calibri" panose="020F0502020204030204" pitchFamily="34" charset="0"/>
                <a:cs typeface="Calibri" panose="020F0502020204030204" pitchFamily="34" charset="0"/>
              </a:rPr>
              <a:t>使徒行傳 </a:t>
            </a:r>
            <a:r>
              <a:rPr lang="en-US" altLang="zh-TW" sz="5000" dirty="0">
                <a:latin typeface="Calibri" panose="020F0502020204030204" pitchFamily="34" charset="0"/>
                <a:cs typeface="Calibri" panose="020F0502020204030204" pitchFamily="34" charset="0"/>
              </a:rPr>
              <a:t>16:1-2</a:t>
            </a:r>
            <a:endParaRPr lang="en-AU" sz="5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6B288C5-E8F3-4448-B3AE-B0A7FE0A24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95126" y="2614604"/>
            <a:ext cx="5593160" cy="4032448"/>
          </a:xfrm>
          <a:prstGeom prst="rect">
            <a:avLst/>
          </a:prstGeom>
          <a:noFill/>
          <a:ln>
            <a:noFill/>
          </a:ln>
        </p:spPr>
      </p:pic>
    </p:spTree>
    <p:extLst>
      <p:ext uri="{BB962C8B-B14F-4D97-AF65-F5344CB8AC3E}">
        <p14:creationId xmlns:p14="http://schemas.microsoft.com/office/powerpoint/2010/main" val="27561005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6B314-8CD1-46C9-AE46-4B250D6343AF}"/>
              </a:ext>
            </a:extLst>
          </p:cNvPr>
          <p:cNvSpPr>
            <a:spLocks noGrp="1"/>
          </p:cNvSpPr>
          <p:nvPr>
            <p:ph idx="1"/>
          </p:nvPr>
        </p:nvSpPr>
        <p:spPr>
          <a:xfrm>
            <a:off x="457200" y="1481328"/>
            <a:ext cx="8229600" cy="5102034"/>
          </a:xfrm>
        </p:spPr>
        <p:txBody>
          <a:bodyPr>
            <a:normAutofit/>
          </a:bodyPr>
          <a:lstStyle/>
          <a:p>
            <a:pPr marL="109728" indent="0">
              <a:buNone/>
              <a:tabLst>
                <a:tab pos="5473700" algn="l"/>
              </a:tabLst>
            </a:pPr>
            <a:r>
              <a:rPr lang="en-US" altLang="zh-TW" sz="3200" baseline="30000" dirty="0">
                <a:latin typeface="Calibri" panose="020F0502020204030204" pitchFamily="34" charset="0"/>
                <a:cs typeface="Calibri" panose="020F0502020204030204" pitchFamily="34" charset="0"/>
              </a:rPr>
              <a:t>5</a:t>
            </a:r>
            <a:r>
              <a:rPr lang="zh-TW" altLang="en-US" sz="3200" dirty="0">
                <a:latin typeface="Calibri" panose="020F0502020204030204" pitchFamily="34" charset="0"/>
                <a:cs typeface="Calibri" panose="020F0502020204030204" pitchFamily="34" charset="0"/>
              </a:rPr>
              <a:t>想到你心裡無偽之信，這信是</a:t>
            </a:r>
            <a:r>
              <a:rPr lang="zh-TW" altLang="en-US" sz="3200" b="1" dirty="0">
                <a:solidFill>
                  <a:srgbClr val="FF0000"/>
                </a:solidFill>
                <a:latin typeface="Calibri" panose="020F0502020204030204" pitchFamily="34" charset="0"/>
                <a:cs typeface="Calibri" panose="020F0502020204030204" pitchFamily="34" charset="0"/>
              </a:rPr>
              <a:t>先在你外祖母羅以</a:t>
            </a:r>
            <a:r>
              <a:rPr lang="zh-TW" altLang="en-US" sz="3200" dirty="0">
                <a:latin typeface="Calibri" panose="020F0502020204030204" pitchFamily="34" charset="0"/>
                <a:cs typeface="Calibri" panose="020F0502020204030204" pitchFamily="34" charset="0"/>
              </a:rPr>
              <a:t>和</a:t>
            </a:r>
            <a:r>
              <a:rPr lang="zh-TW" altLang="en-US" sz="3200" b="1" dirty="0">
                <a:solidFill>
                  <a:srgbClr val="7030A0"/>
                </a:solidFill>
                <a:latin typeface="Calibri" panose="020F0502020204030204" pitchFamily="34" charset="0"/>
                <a:cs typeface="Calibri" panose="020F0502020204030204" pitchFamily="34" charset="0"/>
              </a:rPr>
              <a:t>你母親友尼基心裡</a:t>
            </a:r>
            <a:r>
              <a:rPr lang="zh-TW" altLang="en-US" sz="3200" dirty="0">
                <a:latin typeface="Calibri" panose="020F0502020204030204" pitchFamily="34" charset="0"/>
                <a:cs typeface="Calibri" panose="020F0502020204030204" pitchFamily="34" charset="0"/>
              </a:rPr>
              <a:t>的，我</a:t>
            </a:r>
            <a:r>
              <a:rPr lang="zh-TW" altLang="en-US" sz="3200" b="1" dirty="0">
                <a:solidFill>
                  <a:srgbClr val="00B0F0"/>
                </a:solidFill>
                <a:latin typeface="Calibri" panose="020F0502020204030204" pitchFamily="34" charset="0"/>
                <a:cs typeface="Calibri" panose="020F0502020204030204" pitchFamily="34" charset="0"/>
              </a:rPr>
              <a:t>深信也在你的心裡</a:t>
            </a:r>
            <a:r>
              <a:rPr lang="zh-TW" altLang="en-US" sz="3200" dirty="0">
                <a:latin typeface="Calibri" panose="020F0502020204030204" pitchFamily="34" charset="0"/>
                <a:cs typeface="Calibri" panose="020F0502020204030204" pitchFamily="34" charset="0"/>
              </a:rPr>
              <a:t>。</a:t>
            </a:r>
            <a:r>
              <a:rPr lang="en-AU" altLang="zh-TW" sz="3200" dirty="0">
                <a:latin typeface="Calibri" panose="020F0502020204030204" pitchFamily="34" charset="0"/>
                <a:cs typeface="Calibri" panose="020F0502020204030204" pitchFamily="34" charset="0"/>
              </a:rPr>
              <a:t>	</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提後</a:t>
            </a:r>
            <a:r>
              <a:rPr lang="en-US" altLang="zh-TW" sz="2800" dirty="0">
                <a:latin typeface="Calibri" panose="020F0502020204030204" pitchFamily="34" charset="0"/>
                <a:cs typeface="Calibri" panose="020F0502020204030204" pitchFamily="34" charset="0"/>
              </a:rPr>
              <a:t>1:5)</a:t>
            </a:r>
            <a:endParaRPr lang="en-US" altLang="zh-TW" sz="3200" dirty="0">
              <a:latin typeface="Calibri" panose="020F0502020204030204" pitchFamily="34" charset="0"/>
              <a:cs typeface="Calibri" panose="020F0502020204030204" pitchFamily="34" charset="0"/>
            </a:endParaRPr>
          </a:p>
          <a:p>
            <a:pPr marL="109728" indent="0">
              <a:spcBef>
                <a:spcPts val="2400"/>
              </a:spcBef>
              <a:buNone/>
              <a:tabLst>
                <a:tab pos="5473700" algn="l"/>
              </a:tabLst>
            </a:pPr>
            <a:r>
              <a:rPr lang="zh-TW" altLang="en-US" sz="3200" dirty="0">
                <a:latin typeface="Calibri" panose="020F0502020204030204" pitchFamily="34" charset="0"/>
                <a:cs typeface="Calibri" panose="020F0502020204030204" pitchFamily="34" charset="0"/>
              </a:rPr>
              <a:t>外祖母羅以 </a:t>
            </a:r>
            <a:endParaRPr lang="en-AU" altLang="zh-TW" sz="3200" dirty="0">
              <a:latin typeface="Calibri" panose="020F0502020204030204" pitchFamily="34" charset="0"/>
              <a:cs typeface="Calibri" panose="020F0502020204030204" pitchFamily="34" charset="0"/>
            </a:endParaRPr>
          </a:p>
          <a:p>
            <a:pPr marL="109728" indent="0">
              <a:spcBef>
                <a:spcPts val="0"/>
              </a:spcBef>
              <a:buNone/>
              <a:tabLst>
                <a:tab pos="1524000" algn="l"/>
                <a:tab pos="5473700" algn="l"/>
              </a:tabLst>
            </a:pPr>
            <a:r>
              <a:rPr lang="en-AU" altLang="zh-TW" sz="3200" dirty="0">
                <a:latin typeface="Calibri" panose="020F0502020204030204" pitchFamily="34" charset="0"/>
                <a:cs typeface="Calibri" panose="020F0502020204030204" pitchFamily="34" charset="0"/>
                <a:sym typeface="Wingdings" panose="05000000000000000000" pitchFamily="2" charset="2"/>
              </a:rPr>
              <a:t>	</a:t>
            </a:r>
            <a:r>
              <a:rPr lang="en-US" altLang="zh-TW" sz="3200" dirty="0">
                <a:latin typeface="Calibri" panose="020F0502020204030204" pitchFamily="34" charset="0"/>
                <a:cs typeface="Calibri" panose="020F0502020204030204" pitchFamily="34" charset="0"/>
                <a:sym typeface="Wingdings" panose="05000000000000000000" pitchFamily="2" charset="2"/>
              </a:rPr>
              <a:t></a:t>
            </a:r>
            <a:r>
              <a:rPr lang="zh-TW" altLang="en-US" sz="3200" dirty="0">
                <a:latin typeface="Calibri" panose="020F0502020204030204" pitchFamily="34" charset="0"/>
                <a:cs typeface="Calibri" panose="020F0502020204030204" pitchFamily="34" charset="0"/>
                <a:sym typeface="Wingdings" panose="05000000000000000000" pitchFamily="2" charset="2"/>
              </a:rPr>
              <a:t>母親友尼基 </a:t>
            </a:r>
            <a:endParaRPr lang="en-AU" altLang="zh-TW" sz="3200" dirty="0">
              <a:latin typeface="Calibri" panose="020F0502020204030204" pitchFamily="34" charset="0"/>
              <a:cs typeface="Calibri" panose="020F0502020204030204" pitchFamily="34" charset="0"/>
              <a:sym typeface="Wingdings" panose="05000000000000000000" pitchFamily="2" charset="2"/>
            </a:endParaRPr>
          </a:p>
          <a:p>
            <a:pPr marL="109728" indent="0">
              <a:spcBef>
                <a:spcPts val="0"/>
              </a:spcBef>
              <a:buNone/>
              <a:tabLst>
                <a:tab pos="1524000" algn="l"/>
                <a:tab pos="3763963" algn="l"/>
                <a:tab pos="5473700" algn="l"/>
              </a:tabLst>
            </a:pPr>
            <a:r>
              <a:rPr lang="en-AU" altLang="zh-TW" sz="3200" dirty="0">
                <a:latin typeface="Calibri" panose="020F0502020204030204" pitchFamily="34" charset="0"/>
                <a:cs typeface="Calibri" panose="020F0502020204030204" pitchFamily="34" charset="0"/>
                <a:sym typeface="Wingdings" panose="05000000000000000000" pitchFamily="2" charset="2"/>
              </a:rPr>
              <a:t>		</a:t>
            </a:r>
            <a:r>
              <a:rPr lang="en-US" altLang="zh-TW" sz="3200" dirty="0">
                <a:latin typeface="Calibri" panose="020F0502020204030204" pitchFamily="34" charset="0"/>
                <a:cs typeface="Calibri" panose="020F0502020204030204" pitchFamily="34" charset="0"/>
                <a:sym typeface="Wingdings" panose="05000000000000000000" pitchFamily="2" charset="2"/>
              </a:rPr>
              <a:t></a:t>
            </a:r>
            <a:r>
              <a:rPr lang="zh-TW" altLang="en-US" sz="3200" dirty="0">
                <a:latin typeface="Calibri" panose="020F0502020204030204" pitchFamily="34" charset="0"/>
                <a:cs typeface="Calibri" panose="020F0502020204030204" pitchFamily="34" charset="0"/>
                <a:sym typeface="Wingdings" panose="05000000000000000000" pitchFamily="2" charset="2"/>
              </a:rPr>
              <a:t>提摩太</a:t>
            </a:r>
            <a:endParaRPr lang="en-AU" altLang="zh-TW" sz="3200" dirty="0">
              <a:latin typeface="Calibri" panose="020F0502020204030204" pitchFamily="34" charset="0"/>
              <a:cs typeface="Calibri" panose="020F0502020204030204" pitchFamily="34" charset="0"/>
              <a:sym typeface="Wingdings" panose="05000000000000000000" pitchFamily="2" charset="2"/>
            </a:endParaRPr>
          </a:p>
          <a:p>
            <a:pPr marL="109728" indent="0">
              <a:spcBef>
                <a:spcPts val="2400"/>
              </a:spcBef>
              <a:buNone/>
              <a:tabLst>
                <a:tab pos="1524000" algn="l"/>
                <a:tab pos="3763963" algn="l"/>
                <a:tab pos="5473700" algn="l"/>
              </a:tabLst>
            </a:pPr>
            <a:r>
              <a:rPr lang="zh-TW" altLang="en-US" sz="3200" dirty="0">
                <a:latin typeface="Calibri" panose="020F0502020204030204" pitchFamily="34" charset="0"/>
                <a:cs typeface="Calibri" panose="020F0502020204030204" pitchFamily="34" charset="0"/>
              </a:rPr>
              <a:t>繼續留在教會聚會的青年人，當中有</a:t>
            </a:r>
            <a:r>
              <a:rPr lang="en-US" altLang="zh-TW" sz="3200" dirty="0">
                <a:latin typeface="Calibri" panose="020F0502020204030204" pitchFamily="34" charset="0"/>
                <a:cs typeface="Calibri" panose="020F0502020204030204" pitchFamily="34" charset="0"/>
              </a:rPr>
              <a:t>43% </a:t>
            </a:r>
            <a:r>
              <a:rPr lang="zh-TW" altLang="en-US" sz="3200" dirty="0">
                <a:latin typeface="Calibri" panose="020F0502020204030204" pitchFamily="34" charset="0"/>
                <a:cs typeface="Calibri" panose="020F0502020204030204" pitchFamily="34" charset="0"/>
              </a:rPr>
              <a:t>的人表示他們想仿效父母或其他家庭成員。</a:t>
            </a:r>
            <a:endParaRPr lang="en-AU" sz="3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5AA91E5-BC77-4BA7-AE88-0E58CE84E7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0E68AF66-B3D3-4069-9CC8-A27D1069C840}"/>
              </a:ext>
            </a:extLst>
          </p:cNvPr>
          <p:cNvSpPr>
            <a:spLocks noGrp="1"/>
          </p:cNvSpPr>
          <p:nvPr>
            <p:ph type="title"/>
          </p:nvPr>
        </p:nvSpPr>
        <p:spPr/>
        <p:txBody>
          <a:bodyPr>
            <a:normAutofit/>
          </a:bodyPr>
          <a:lstStyle/>
          <a:p>
            <a:r>
              <a:rPr lang="zh-TW" altLang="en-US" sz="5000" dirty="0">
                <a:solidFill>
                  <a:schemeClr val="tx1"/>
                </a:solidFill>
              </a:rPr>
              <a:t>提摩太的啟蒙師父</a:t>
            </a:r>
            <a:endParaRPr lang="en-AU" sz="5000" dirty="0">
              <a:solidFill>
                <a:schemeClr val="tx1"/>
              </a:solidFill>
            </a:endParaRPr>
          </a:p>
        </p:txBody>
      </p:sp>
    </p:spTree>
    <p:extLst>
      <p:ext uri="{BB962C8B-B14F-4D97-AF65-F5344CB8AC3E}">
        <p14:creationId xmlns:p14="http://schemas.microsoft.com/office/powerpoint/2010/main" val="28368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6B314-8CD1-46C9-AE46-4B250D6343AF}"/>
              </a:ext>
            </a:extLst>
          </p:cNvPr>
          <p:cNvSpPr>
            <a:spLocks noGrp="1"/>
          </p:cNvSpPr>
          <p:nvPr>
            <p:ph idx="1"/>
          </p:nvPr>
        </p:nvSpPr>
        <p:spPr>
          <a:xfrm>
            <a:off x="457200" y="1481327"/>
            <a:ext cx="8229600" cy="5102035"/>
          </a:xfrm>
        </p:spPr>
        <p:txBody>
          <a:bodyPr>
            <a:normAutofit/>
          </a:bodyPr>
          <a:lstStyle/>
          <a:p>
            <a:pPr marL="109728" indent="0">
              <a:spcBef>
                <a:spcPts val="0"/>
              </a:spcBef>
              <a:spcAft>
                <a:spcPts val="900"/>
              </a:spcAft>
              <a:buNone/>
              <a:tabLst>
                <a:tab pos="5473700" algn="l"/>
              </a:tabLst>
            </a:pPr>
            <a:r>
              <a:rPr lang="en-US" altLang="zh-TW" sz="3200" baseline="30000" dirty="0">
                <a:latin typeface="Calibri" panose="020F0502020204030204" pitchFamily="34" charset="0"/>
                <a:cs typeface="Calibri" panose="020F0502020204030204" pitchFamily="34" charset="0"/>
              </a:rPr>
              <a:t>5</a:t>
            </a:r>
            <a:r>
              <a:rPr lang="zh-TW" altLang="en-US" sz="3200" dirty="0">
                <a:latin typeface="Calibri" panose="020F0502020204030204" pitchFamily="34" charset="0"/>
                <a:cs typeface="Calibri" panose="020F0502020204030204" pitchFamily="34" charset="0"/>
              </a:rPr>
              <a:t>想到你心裡</a:t>
            </a:r>
            <a:r>
              <a:rPr lang="zh-TW" altLang="en-US" sz="3200" b="1" dirty="0">
                <a:solidFill>
                  <a:srgbClr val="FF0000"/>
                </a:solidFill>
                <a:latin typeface="Calibri" panose="020F0502020204030204" pitchFamily="34" charset="0"/>
                <a:cs typeface="Calibri" panose="020F0502020204030204" pitchFamily="34" charset="0"/>
              </a:rPr>
              <a:t>無偽</a:t>
            </a:r>
            <a:r>
              <a:rPr lang="zh-TW" altLang="en-US" sz="3200" b="1" dirty="0">
                <a:solidFill>
                  <a:srgbClr val="00B0F0"/>
                </a:solidFill>
                <a:latin typeface="Calibri" panose="020F0502020204030204" pitchFamily="34" charset="0"/>
                <a:cs typeface="Calibri" panose="020F0502020204030204" pitchFamily="34" charset="0"/>
              </a:rPr>
              <a:t>之信</a:t>
            </a:r>
            <a:r>
              <a:rPr lang="zh-TW" altLang="en-US" sz="3200" dirty="0">
                <a:latin typeface="Calibri" panose="020F0502020204030204" pitchFamily="34" charset="0"/>
                <a:cs typeface="Calibri" panose="020F0502020204030204" pitchFamily="34" charset="0"/>
              </a:rPr>
              <a:t>，這信是先在你外祖母羅以和你母親友尼基心裡的，我深信也在你的心裡。</a:t>
            </a:r>
            <a:r>
              <a:rPr lang="en-AU" altLang="zh-TW" sz="3200" dirty="0">
                <a:latin typeface="Calibri" panose="020F0502020204030204" pitchFamily="34" charset="0"/>
                <a:cs typeface="Calibri" panose="020F0502020204030204" pitchFamily="34" charset="0"/>
              </a:rPr>
              <a:t>	</a:t>
            </a:r>
            <a:r>
              <a:rPr lang="en-US" altLang="zh-TW" sz="2600" dirty="0">
                <a:latin typeface="Calibri" panose="020F0502020204030204" pitchFamily="34" charset="0"/>
                <a:cs typeface="Calibri" panose="020F0502020204030204" pitchFamily="34" charset="0"/>
              </a:rPr>
              <a:t>(</a:t>
            </a:r>
            <a:r>
              <a:rPr lang="zh-TW" altLang="en-US" sz="2600" dirty="0">
                <a:latin typeface="Calibri" panose="020F0502020204030204" pitchFamily="34" charset="0"/>
                <a:cs typeface="Calibri" panose="020F0502020204030204" pitchFamily="34" charset="0"/>
              </a:rPr>
              <a:t>提後</a:t>
            </a:r>
            <a:r>
              <a:rPr lang="en-US" altLang="zh-TW" sz="2600" dirty="0">
                <a:latin typeface="Calibri" panose="020F0502020204030204" pitchFamily="34" charset="0"/>
                <a:cs typeface="Calibri" panose="020F0502020204030204" pitchFamily="34" charset="0"/>
              </a:rPr>
              <a:t>1:5)</a:t>
            </a:r>
          </a:p>
          <a:p>
            <a:pPr marL="109728" indent="0">
              <a:spcBef>
                <a:spcPts val="0"/>
              </a:spcBef>
              <a:spcAft>
                <a:spcPts val="900"/>
              </a:spcAft>
              <a:buNone/>
              <a:tabLst>
                <a:tab pos="5473700" algn="l"/>
              </a:tabLst>
            </a:pPr>
            <a:r>
              <a:rPr lang="zh-TW" altLang="en-US" sz="3200" b="1" dirty="0">
                <a:solidFill>
                  <a:srgbClr val="FF0000"/>
                </a:solidFill>
                <a:latin typeface="Calibri" panose="020F0502020204030204" pitchFamily="34" charset="0"/>
                <a:cs typeface="Calibri" panose="020F0502020204030204" pitchFamily="34" charset="0"/>
              </a:rPr>
              <a:t>無偽</a:t>
            </a:r>
            <a:r>
              <a:rPr lang="zh-TW" altLang="en-US" sz="3200" dirty="0">
                <a:latin typeface="Calibri" panose="020F0502020204030204" pitchFamily="34" charset="0"/>
                <a:cs typeface="Calibri" panose="020F0502020204030204" pitchFamily="34" charset="0"/>
              </a:rPr>
              <a:t>之信 </a:t>
            </a:r>
            <a:r>
              <a:rPr lang="en-AU" altLang="zh-TW" sz="3200" dirty="0">
                <a:latin typeface="Calibri" panose="020F0502020204030204" pitchFamily="34" charset="0"/>
                <a:cs typeface="Calibri" panose="020F0502020204030204" pitchFamily="34" charset="0"/>
              </a:rPr>
              <a:t>(sincere</a:t>
            </a:r>
            <a:r>
              <a:rPr lang="zh-TW" altLang="en-US" sz="3200" dirty="0">
                <a:latin typeface="Calibri" panose="020F0502020204030204" pitchFamily="34" charset="0"/>
                <a:cs typeface="Calibri" panose="020F0502020204030204" pitchFamily="34" charset="0"/>
              </a:rPr>
              <a:t> </a:t>
            </a:r>
            <a:r>
              <a:rPr lang="en-AU" altLang="zh-TW" sz="3200" dirty="0">
                <a:latin typeface="Calibri" panose="020F0502020204030204" pitchFamily="34" charset="0"/>
                <a:cs typeface="Calibri" panose="020F0502020204030204" pitchFamily="34" charset="0"/>
              </a:rPr>
              <a:t>faith)</a:t>
            </a:r>
          </a:p>
          <a:p>
            <a:pPr marL="109728" indent="0">
              <a:spcBef>
                <a:spcPts val="0"/>
              </a:spcBef>
              <a:spcAft>
                <a:spcPts val="900"/>
              </a:spcAft>
              <a:buNone/>
              <a:tabLst>
                <a:tab pos="5473700" algn="l"/>
              </a:tabLst>
            </a:pPr>
            <a:r>
              <a:rPr lang="zh-TW" altLang="en-US" sz="3200" dirty="0">
                <a:latin typeface="Calibri" panose="020F0502020204030204" pitchFamily="34" charset="0"/>
                <a:cs typeface="Calibri" panose="020F0502020204030204" pitchFamily="34" charset="0"/>
              </a:rPr>
              <a:t>愛人</a:t>
            </a:r>
            <a:r>
              <a:rPr lang="zh-TW" altLang="en-US" sz="3200" b="1" dirty="0">
                <a:solidFill>
                  <a:srgbClr val="FF0000"/>
                </a:solidFill>
                <a:latin typeface="Calibri" panose="020F0502020204030204" pitchFamily="34" charset="0"/>
                <a:cs typeface="Calibri" panose="020F0502020204030204" pitchFamily="34" charset="0"/>
              </a:rPr>
              <a:t>不可虛假</a:t>
            </a:r>
            <a:r>
              <a:rPr lang="zh-TW" altLang="en-US" sz="3200" dirty="0">
                <a:latin typeface="Calibri" panose="020F0502020204030204" pitchFamily="34" charset="0"/>
                <a:cs typeface="Calibri" panose="020F0502020204030204" pitchFamily="34" charset="0"/>
              </a:rPr>
              <a:t>；惡要厭惡，善要親近。</a:t>
            </a:r>
            <a:r>
              <a:rPr lang="en-AU" altLang="zh-TW" sz="2600" dirty="0">
                <a:latin typeface="Calibri" panose="020F0502020204030204" pitchFamily="34" charset="0"/>
                <a:cs typeface="Calibri" panose="020F0502020204030204" pitchFamily="34" charset="0"/>
              </a:rPr>
              <a:t>(</a:t>
            </a:r>
            <a:r>
              <a:rPr lang="zh-TW" altLang="en-US" sz="2600" dirty="0">
                <a:latin typeface="Calibri" panose="020F0502020204030204" pitchFamily="34" charset="0"/>
                <a:cs typeface="Calibri" panose="020F0502020204030204" pitchFamily="34" charset="0"/>
              </a:rPr>
              <a:t>羅</a:t>
            </a:r>
            <a:r>
              <a:rPr lang="en-US" altLang="zh-TW" sz="2600" dirty="0">
                <a:latin typeface="Calibri" panose="020F0502020204030204" pitchFamily="34" charset="0"/>
                <a:cs typeface="Calibri" panose="020F0502020204030204" pitchFamily="34" charset="0"/>
              </a:rPr>
              <a:t>12:9)</a:t>
            </a:r>
          </a:p>
          <a:p>
            <a:pPr marL="109728" indent="0">
              <a:spcBef>
                <a:spcPts val="0"/>
              </a:spcBef>
              <a:spcAft>
                <a:spcPts val="900"/>
              </a:spcAft>
              <a:buNone/>
              <a:tabLst>
                <a:tab pos="5473700" algn="l"/>
              </a:tabLst>
            </a:pPr>
            <a:r>
              <a:rPr lang="zh-TW" altLang="en-US" sz="3200" dirty="0">
                <a:latin typeface="Calibri" panose="020F0502020204030204" pitchFamily="34" charset="0"/>
                <a:cs typeface="Calibri" panose="020F0502020204030204" pitchFamily="34" charset="0"/>
              </a:rPr>
              <a:t>廉潔，知識，恆忍，恩慈，聖靈的感化，</a:t>
            </a:r>
            <a:r>
              <a:rPr lang="zh-TW" altLang="en-US" sz="3200" b="1" dirty="0">
                <a:solidFill>
                  <a:srgbClr val="FF0000"/>
                </a:solidFill>
                <a:latin typeface="Calibri" panose="020F0502020204030204" pitchFamily="34" charset="0"/>
                <a:cs typeface="Calibri" panose="020F0502020204030204" pitchFamily="34" charset="0"/>
              </a:rPr>
              <a:t>無偽</a:t>
            </a:r>
            <a:r>
              <a:rPr lang="zh-TW" altLang="en-US" sz="3200" dirty="0">
                <a:latin typeface="Calibri" panose="020F0502020204030204" pitchFamily="34" charset="0"/>
                <a:cs typeface="Calibri" panose="020F0502020204030204" pitchFamily="34" charset="0"/>
              </a:rPr>
              <a:t>的愛心</a:t>
            </a:r>
            <a:r>
              <a:rPr lang="en-US"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 </a:t>
            </a:r>
            <a:r>
              <a:rPr lang="en-US" altLang="zh-TW" sz="2600" dirty="0">
                <a:latin typeface="Calibri" panose="020F0502020204030204" pitchFamily="34" charset="0"/>
                <a:cs typeface="Calibri" panose="020F0502020204030204" pitchFamily="34" charset="0"/>
              </a:rPr>
              <a:t>(</a:t>
            </a:r>
            <a:r>
              <a:rPr lang="zh-TW" altLang="en-US" sz="2600" dirty="0">
                <a:latin typeface="Calibri" panose="020F0502020204030204" pitchFamily="34" charset="0"/>
                <a:cs typeface="Calibri" panose="020F0502020204030204" pitchFamily="34" charset="0"/>
              </a:rPr>
              <a:t>林後</a:t>
            </a:r>
            <a:r>
              <a:rPr lang="en-US" altLang="zh-TW" sz="2600" dirty="0">
                <a:latin typeface="Calibri" panose="020F0502020204030204" pitchFamily="34" charset="0"/>
                <a:cs typeface="Calibri" panose="020F0502020204030204" pitchFamily="34" charset="0"/>
              </a:rPr>
              <a:t>6:6)</a:t>
            </a:r>
            <a:r>
              <a:rPr lang="zh-TW" altLang="en-US" sz="3200" dirty="0">
                <a:latin typeface="Calibri" panose="020F0502020204030204" pitchFamily="34" charset="0"/>
                <a:cs typeface="Calibri" panose="020F0502020204030204" pitchFamily="34" charset="0"/>
              </a:rPr>
              <a:t>。</a:t>
            </a:r>
            <a:endParaRPr lang="en-AU" altLang="zh-TW" sz="3200" dirty="0">
              <a:latin typeface="Calibri" panose="020F0502020204030204" pitchFamily="34" charset="0"/>
              <a:cs typeface="Calibri" panose="020F0502020204030204" pitchFamily="34" charset="0"/>
            </a:endParaRPr>
          </a:p>
          <a:p>
            <a:pPr marL="109728" indent="0">
              <a:spcBef>
                <a:spcPts val="0"/>
              </a:spcBef>
              <a:spcAft>
                <a:spcPts val="900"/>
              </a:spcAft>
              <a:buNone/>
              <a:tabLst>
                <a:tab pos="5473700" algn="l"/>
              </a:tabLst>
            </a:pPr>
            <a:r>
              <a:rPr lang="zh-TW" altLang="en-US" sz="3200" dirty="0">
                <a:latin typeface="Calibri" panose="020F0502020204030204" pitchFamily="34" charset="0"/>
                <a:cs typeface="Calibri" panose="020F0502020204030204" pitchFamily="34" charset="0"/>
              </a:rPr>
              <a:t>但命令的總歸就是愛，這愛是從清潔的心和無虧的良心、</a:t>
            </a:r>
            <a:r>
              <a:rPr lang="zh-TW" altLang="en-US" sz="3200" b="1" dirty="0">
                <a:solidFill>
                  <a:srgbClr val="FF0000"/>
                </a:solidFill>
                <a:latin typeface="Calibri" panose="020F0502020204030204" pitchFamily="34" charset="0"/>
                <a:cs typeface="Calibri" panose="020F0502020204030204" pitchFamily="34" charset="0"/>
              </a:rPr>
              <a:t>無偽</a:t>
            </a:r>
            <a:r>
              <a:rPr lang="zh-TW" altLang="en-US" sz="3200" dirty="0">
                <a:latin typeface="Calibri" panose="020F0502020204030204" pitchFamily="34" charset="0"/>
                <a:cs typeface="Calibri" panose="020F0502020204030204" pitchFamily="34" charset="0"/>
              </a:rPr>
              <a:t>的信心生出來的。</a:t>
            </a:r>
            <a:r>
              <a:rPr lang="en-US" altLang="zh-TW" sz="2600" dirty="0">
                <a:latin typeface="Calibri" panose="020F0502020204030204" pitchFamily="34" charset="0"/>
                <a:cs typeface="Calibri" panose="020F0502020204030204" pitchFamily="34" charset="0"/>
              </a:rPr>
              <a:t>(</a:t>
            </a:r>
            <a:r>
              <a:rPr lang="zh-TW" altLang="en-US" sz="2600" dirty="0">
                <a:latin typeface="Calibri" panose="020F0502020204030204" pitchFamily="34" charset="0"/>
                <a:cs typeface="Calibri" panose="020F0502020204030204" pitchFamily="34" charset="0"/>
              </a:rPr>
              <a:t>提前</a:t>
            </a:r>
            <a:r>
              <a:rPr lang="en-US" altLang="zh-TW" sz="2600" dirty="0">
                <a:latin typeface="Calibri" panose="020F0502020204030204" pitchFamily="34" charset="0"/>
                <a:cs typeface="Calibri" panose="020F0502020204030204" pitchFamily="34" charset="0"/>
              </a:rPr>
              <a:t>1:5)</a:t>
            </a:r>
          </a:p>
        </p:txBody>
      </p:sp>
      <p:sp>
        <p:nvSpPr>
          <p:cNvPr id="3" name="Slide Number Placeholder 2">
            <a:extLst>
              <a:ext uri="{FF2B5EF4-FFF2-40B4-BE49-F238E27FC236}">
                <a16:creationId xmlns:a16="http://schemas.microsoft.com/office/drawing/2014/main" id="{55AA91E5-BC77-4BA7-AE88-0E58CE84E7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0E68AF66-B3D3-4069-9CC8-A27D1069C840}"/>
              </a:ext>
            </a:extLst>
          </p:cNvPr>
          <p:cNvSpPr>
            <a:spLocks noGrp="1"/>
          </p:cNvSpPr>
          <p:nvPr>
            <p:ph type="title"/>
          </p:nvPr>
        </p:nvSpPr>
        <p:spPr/>
        <p:txBody>
          <a:bodyPr>
            <a:normAutofit/>
          </a:bodyPr>
          <a:lstStyle/>
          <a:p>
            <a:r>
              <a:rPr lang="zh-TW" altLang="en-US" sz="5000" dirty="0">
                <a:solidFill>
                  <a:schemeClr val="tx1"/>
                </a:solidFill>
              </a:rPr>
              <a:t>提摩太的啟蒙師父</a:t>
            </a:r>
            <a:endParaRPr lang="en-AU" sz="5000" dirty="0">
              <a:solidFill>
                <a:schemeClr val="tx1"/>
              </a:solidFill>
            </a:endParaRPr>
          </a:p>
        </p:txBody>
      </p:sp>
    </p:spTree>
    <p:extLst>
      <p:ext uri="{BB962C8B-B14F-4D97-AF65-F5344CB8AC3E}">
        <p14:creationId xmlns:p14="http://schemas.microsoft.com/office/powerpoint/2010/main" val="24979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44624"/>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zh-TW"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endParaRPr>
          </a:p>
          <a:p>
            <a:pPr algn="ctr"/>
            <a:r>
              <a:rPr lang="zh-TW" altLang="en-US" sz="5400" dirty="0">
                <a:solidFill>
                  <a:prstClr val="black"/>
                </a:solidFill>
                <a:latin typeface="HanWangYenLight" pitchFamily="18" charset="-120"/>
                <a:ea typeface="HanWangYenLight" pitchFamily="18" charset="-120"/>
              </a:rPr>
              <a:t>愛祢 愛祢 愛祢 愛祢</a:t>
            </a:r>
          </a:p>
          <a:p>
            <a:pPr algn="ctr"/>
            <a:r>
              <a:rPr lang="zh-TW" altLang="en-US" sz="5400" dirty="0">
                <a:solidFill>
                  <a:prstClr val="black"/>
                </a:solidFill>
                <a:latin typeface="HanWangYenLight" pitchFamily="18" charset="-120"/>
                <a:ea typeface="HanWangYenLight" pitchFamily="18" charset="-120"/>
              </a:rPr>
              <a:t>祢是我這一生 永遠的依靠</a:t>
            </a:r>
            <a:br>
              <a:rPr kumimoji="0" lang="en-US" sz="5400" b="0" i="0" u="none" strike="noStrike" kern="1200" cap="none" spc="0" normalizeH="0" baseline="0" noProof="0" dirty="0">
                <a:ln>
                  <a:noFill/>
                </a:ln>
                <a:solidFill>
                  <a:prstClr val="black"/>
                </a:solidFill>
                <a:effectLst/>
                <a:uLnTx/>
                <a:uFillTx/>
                <a:latin typeface="HanWangYenLight" pitchFamily="18" charset="-120"/>
                <a:ea typeface="HanWangYenLight" pitchFamily="18" charset="-120"/>
                <a:cs typeface="+mn-cs"/>
              </a:rPr>
            </a:br>
            <a:r>
              <a:rPr lang="en-US" sz="3600" dirty="0">
                <a:solidFill>
                  <a:prstClr val="black"/>
                </a:solidFill>
                <a:latin typeface="Calibri"/>
              </a:rPr>
              <a:t>Love You, Love You, love You, love You</a:t>
            </a:r>
          </a:p>
          <a:p>
            <a:pPr algn="ctr"/>
            <a:r>
              <a:rPr lang="en-US" sz="3600" dirty="0">
                <a:solidFill>
                  <a:prstClr val="black"/>
                </a:solidFill>
                <a:latin typeface="Calibri"/>
              </a:rPr>
              <a:t>Lord, You are forever my God and my King</a:t>
            </a:r>
          </a:p>
          <a:p>
            <a:pPr algn="ctr"/>
            <a:r>
              <a:rPr lang="zh-TW" altLang="en-US" sz="3600" dirty="0">
                <a:solidFill>
                  <a:srgbClr val="0000FF"/>
                </a:solidFill>
              </a:rPr>
              <a:t>奇妙恩典 奇妙作為</a:t>
            </a:r>
            <a:endParaRPr lang="en-US" sz="3600" dirty="0">
              <a:solidFill>
                <a:srgbClr val="0000FF"/>
              </a:solidFill>
              <a:latin typeface="Calibri"/>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Calibri"/>
                <a:ea typeface="+mn-ea"/>
                <a:cs typeface="+mn-cs"/>
              </a:rPr>
              <a:t>V1d</a:t>
            </a:r>
          </a:p>
        </p:txBody>
      </p:sp>
      <p:sp>
        <p:nvSpPr>
          <p:cNvPr id="6" name="TextBox 5">
            <a:extLst>
              <a:ext uri="{FF2B5EF4-FFF2-40B4-BE49-F238E27FC236}">
                <a16:creationId xmlns:a16="http://schemas.microsoft.com/office/drawing/2014/main" id="{61FC1A6B-812E-4F0D-A5D1-57BABE48C63B}"/>
              </a:ext>
            </a:extLst>
          </p:cNvPr>
          <p:cNvSpPr txBox="1"/>
          <p:nvPr/>
        </p:nvSpPr>
        <p:spPr>
          <a:xfrm>
            <a:off x="0" y="5088086"/>
            <a:ext cx="9144000" cy="1077218"/>
          </a:xfrm>
          <a:prstGeom prst="rect">
            <a:avLst/>
          </a:prstGeom>
          <a:noFill/>
        </p:spPr>
        <p:txBody>
          <a:bodyPr wrap="square" rtlCol="0">
            <a:spAutoFit/>
          </a:bodyPr>
          <a:lstStyle/>
          <a:p>
            <a:pPr lvl="0" algn="ctr"/>
            <a:r>
              <a:rPr kumimoji="0" lang="zh-TW" altLang="en-US" sz="44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lang="zh-TW" altLang="en-US" sz="4400" dirty="0">
                <a:solidFill>
                  <a:prstClr val="black"/>
                </a:solidFill>
                <a:latin typeface="HanWangYenLight" panose="02020300000000000000" pitchFamily="18" charset="-120"/>
                <a:ea typeface="HanWangYenLight" panose="02020300000000000000" pitchFamily="18" charset="-120"/>
              </a:rPr>
              <a:t>最深愛的主 </a:t>
            </a:r>
            <a:r>
              <a:rPr lang="en-AU" altLang="zh-TW" sz="4400" dirty="0">
                <a:solidFill>
                  <a:prstClr val="black"/>
                </a:solidFill>
                <a:latin typeface="HanWangYenLight" panose="02020300000000000000" pitchFamily="18" charset="-120"/>
                <a:ea typeface="HanWangYenLight" panose="02020300000000000000" pitchFamily="18" charset="-120"/>
              </a:rPr>
              <a:t>The Love of My Life</a:t>
            </a:r>
            <a:endParaRPr lang="zh-TW" altLang="en-US" sz="4400" dirty="0">
              <a:solidFill>
                <a:prstClr val="black"/>
              </a:solidFill>
              <a:latin typeface="HanWangYenLight" panose="02020300000000000000" pitchFamily="18" charset="-120"/>
              <a:ea typeface="HanWangYenLight" panose="02020300000000000000" pitchFamily="18" charset="-120"/>
            </a:endParaRPr>
          </a:p>
          <a:p>
            <a:pPr algn="ctr"/>
            <a:r>
              <a:rPr lang="zh-TW" altLang="en-US" sz="2000" dirty="0">
                <a:solidFill>
                  <a:prstClr val="black"/>
                </a:solidFill>
                <a:latin typeface="HanWangYenLight" panose="02020300000000000000" pitchFamily="18" charset="-120"/>
                <a:ea typeface="HanWangYenLight" panose="02020300000000000000" pitchFamily="18" charset="-120"/>
              </a:rPr>
              <a:t>讚美之泉 小小的夢想 </a:t>
            </a:r>
            <a:r>
              <a:rPr lang="en-US" altLang="zh-TW" sz="2000" dirty="0">
                <a:solidFill>
                  <a:prstClr val="black"/>
                </a:solidFill>
                <a:latin typeface="HanWangYenLight" panose="02020300000000000000" pitchFamily="18" charset="-120"/>
                <a:ea typeface="HanWangYenLight" panose="02020300000000000000" pitchFamily="18" charset="-120"/>
              </a:rPr>
              <a:t>(2010)</a:t>
            </a:r>
            <a:r>
              <a:rPr lang="zh-TW" altLang="en-US" sz="2000" dirty="0">
                <a:solidFill>
                  <a:prstClr val="black"/>
                </a:solidFill>
                <a:latin typeface="HanWangYenLight" panose="02020300000000000000" pitchFamily="18" charset="-120"/>
                <a:ea typeface="HanWangYenLight" panose="02020300000000000000" pitchFamily="18" charset="-120"/>
              </a:rPr>
              <a:t>兒童敬拜讚美專輯</a:t>
            </a:r>
            <a:r>
              <a:rPr lang="en-US" altLang="zh-TW" sz="2000" dirty="0">
                <a:solidFill>
                  <a:prstClr val="black"/>
                </a:solidFill>
                <a:latin typeface="HanWangYenLight" panose="02020300000000000000" pitchFamily="18" charset="-120"/>
                <a:ea typeface="HanWangYenLight" panose="02020300000000000000" pitchFamily="18" charset="-120"/>
              </a:rPr>
              <a:t>(1)</a:t>
            </a:r>
            <a:r>
              <a:rPr lang="zh-TW" altLang="en-US" sz="2000" dirty="0">
                <a:solidFill>
                  <a:prstClr val="black"/>
                </a:solidFill>
                <a:latin typeface="HanWangYenLight" panose="02020300000000000000" pitchFamily="18" charset="-120"/>
                <a:ea typeface="HanWangYenLight" panose="02020300000000000000" pitchFamily="18" charset="-120"/>
              </a:rPr>
              <a:t>曲</a:t>
            </a:r>
            <a:r>
              <a:rPr lang="en-US" altLang="zh-TW" sz="2000" dirty="0">
                <a:solidFill>
                  <a:prstClr val="black"/>
                </a:solidFill>
                <a:latin typeface="HanWangYenLight" panose="02020300000000000000" pitchFamily="18" charset="-120"/>
                <a:ea typeface="HanWangYenLight" panose="02020300000000000000" pitchFamily="18" charset="-120"/>
              </a:rPr>
              <a:t>, </a:t>
            </a:r>
            <a:r>
              <a:rPr lang="zh-TW" altLang="en-US" sz="2000" dirty="0">
                <a:solidFill>
                  <a:prstClr val="black"/>
                </a:solidFill>
                <a:latin typeface="HanWangYenLight" panose="02020300000000000000" pitchFamily="18" charset="-120"/>
                <a:ea typeface="HanWangYenLight" panose="02020300000000000000" pitchFamily="18" charset="-120"/>
              </a:rPr>
              <a:t>詞： 李慧妤 </a:t>
            </a:r>
            <a:r>
              <a:rPr lang="en-US" altLang="zh-TW" sz="2000" dirty="0">
                <a:solidFill>
                  <a:prstClr val="black"/>
                </a:solidFill>
                <a:latin typeface="HanWangYenLight" panose="02020300000000000000" pitchFamily="18" charset="-120"/>
                <a:ea typeface="HanWangYenLight" panose="02020300000000000000" pitchFamily="18" charset="-120"/>
              </a:rPr>
              <a:t>Anna Lee</a:t>
            </a:r>
            <a:endParaRPr lang="zh-TW" altLang="en-US" sz="2000" dirty="0">
              <a:solidFill>
                <a:prstClr val="black"/>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792960200"/>
      </p:ext>
    </p:extLst>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6B314-8CD1-46C9-AE46-4B250D6343AF}"/>
              </a:ext>
            </a:extLst>
          </p:cNvPr>
          <p:cNvSpPr>
            <a:spLocks noGrp="1"/>
          </p:cNvSpPr>
          <p:nvPr>
            <p:ph idx="1"/>
          </p:nvPr>
        </p:nvSpPr>
        <p:spPr>
          <a:xfrm>
            <a:off x="457200" y="1481328"/>
            <a:ext cx="8229600" cy="5102034"/>
          </a:xfrm>
        </p:spPr>
        <p:txBody>
          <a:bodyPr>
            <a:normAutofit/>
          </a:bodyPr>
          <a:lstStyle/>
          <a:p>
            <a:pPr marL="109728" indent="0">
              <a:spcBef>
                <a:spcPts val="3000"/>
              </a:spcBef>
              <a:buNone/>
              <a:tabLst>
                <a:tab pos="5473700" algn="l"/>
              </a:tabLst>
            </a:pPr>
            <a:r>
              <a:rPr lang="en-US" altLang="zh-TW" sz="3200" baseline="30000" dirty="0">
                <a:latin typeface="Calibri" panose="020F0502020204030204" pitchFamily="34" charset="0"/>
                <a:cs typeface="Calibri" panose="020F0502020204030204" pitchFamily="34" charset="0"/>
              </a:rPr>
              <a:t>5</a:t>
            </a:r>
            <a:r>
              <a:rPr lang="zh-TW" altLang="en-US" sz="3200" dirty="0">
                <a:latin typeface="Calibri" panose="020F0502020204030204" pitchFamily="34" charset="0"/>
                <a:cs typeface="Calibri" panose="020F0502020204030204" pitchFamily="34" charset="0"/>
              </a:rPr>
              <a:t>想到你心裡</a:t>
            </a:r>
            <a:r>
              <a:rPr lang="zh-TW" altLang="en-US" sz="3200" b="1" dirty="0">
                <a:solidFill>
                  <a:srgbClr val="7030A0"/>
                </a:solidFill>
                <a:latin typeface="Calibri" panose="020F0502020204030204" pitchFamily="34" charset="0"/>
                <a:cs typeface="Calibri" panose="020F0502020204030204" pitchFamily="34" charset="0"/>
              </a:rPr>
              <a:t>無偽</a:t>
            </a:r>
            <a:r>
              <a:rPr lang="zh-TW" altLang="en-US" sz="3200" b="1" dirty="0">
                <a:solidFill>
                  <a:srgbClr val="FF0000"/>
                </a:solidFill>
                <a:latin typeface="Calibri" panose="020F0502020204030204" pitchFamily="34" charset="0"/>
                <a:cs typeface="Calibri" panose="020F0502020204030204" pitchFamily="34" charset="0"/>
              </a:rPr>
              <a:t>之信</a:t>
            </a:r>
            <a:r>
              <a:rPr lang="zh-TW" altLang="en-US" sz="3200" dirty="0">
                <a:latin typeface="Calibri" panose="020F0502020204030204" pitchFamily="34" charset="0"/>
                <a:cs typeface="Calibri" panose="020F0502020204030204" pitchFamily="34" charset="0"/>
              </a:rPr>
              <a:t>，這信是先在你外祖母羅以和你母親友尼基心裡的，我深信也在你的心裡。</a:t>
            </a:r>
            <a:r>
              <a:rPr lang="en-AU" altLang="zh-TW" sz="3200" dirty="0">
                <a:latin typeface="Calibri" panose="020F0502020204030204" pitchFamily="34" charset="0"/>
                <a:cs typeface="Calibri" panose="020F0502020204030204" pitchFamily="34" charset="0"/>
              </a:rPr>
              <a:t>	</a:t>
            </a:r>
            <a:r>
              <a:rPr lang="en-US" altLang="zh-TW" sz="2800" dirty="0">
                <a:latin typeface="Calibri" panose="020F0502020204030204" pitchFamily="34" charset="0"/>
                <a:cs typeface="Calibri" panose="020F0502020204030204" pitchFamily="34" charset="0"/>
              </a:rPr>
              <a:t>(</a:t>
            </a:r>
            <a:r>
              <a:rPr lang="zh-TW" altLang="en-US" sz="2800" dirty="0">
                <a:latin typeface="Calibri" panose="020F0502020204030204" pitchFamily="34" charset="0"/>
                <a:cs typeface="Calibri" panose="020F0502020204030204" pitchFamily="34" charset="0"/>
              </a:rPr>
              <a:t>提後</a:t>
            </a:r>
            <a:r>
              <a:rPr lang="en-US" altLang="zh-TW" sz="2800" dirty="0">
                <a:latin typeface="Calibri" panose="020F0502020204030204" pitchFamily="34" charset="0"/>
                <a:cs typeface="Calibri" panose="020F0502020204030204" pitchFamily="34" charset="0"/>
              </a:rPr>
              <a:t>1:5)</a:t>
            </a:r>
          </a:p>
          <a:p>
            <a:pPr marL="109728" indent="0">
              <a:spcBef>
                <a:spcPts val="3000"/>
              </a:spcBef>
              <a:buNone/>
              <a:tabLst>
                <a:tab pos="5473700" algn="l"/>
              </a:tabLst>
            </a:pPr>
            <a:r>
              <a:rPr lang="zh-TW" altLang="en-US" sz="3200" dirty="0">
                <a:latin typeface="Calibri" panose="020F0502020204030204" pitchFamily="34" charset="0"/>
                <a:cs typeface="Calibri" panose="020F0502020204030204" pitchFamily="34" charset="0"/>
              </a:rPr>
              <a:t>保羅稱讚提摩太有 </a:t>
            </a:r>
            <a:r>
              <a:rPr lang="en-AU"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真實、真誠的信心</a:t>
            </a:r>
            <a:r>
              <a:rPr lang="en-AU"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，是沒有半點雜質的信心，全心全意的投靠神。</a:t>
            </a:r>
            <a:endParaRPr lang="en-AU" altLang="zh-TW" sz="3200" dirty="0">
              <a:latin typeface="Calibri" panose="020F0502020204030204" pitchFamily="34" charset="0"/>
              <a:cs typeface="Calibri" panose="020F0502020204030204" pitchFamily="34" charset="0"/>
            </a:endParaRPr>
          </a:p>
          <a:p>
            <a:pPr marL="109728" indent="0">
              <a:spcBef>
                <a:spcPts val="3000"/>
              </a:spcBef>
              <a:buNone/>
              <a:tabLst>
                <a:tab pos="5473700" algn="l"/>
              </a:tabLst>
            </a:pPr>
            <a:r>
              <a:rPr lang="zh-TW" altLang="en-US" sz="3200" dirty="0">
                <a:latin typeface="Calibri" panose="020F0502020204030204" pitchFamily="34" charset="0"/>
                <a:cs typeface="Calibri" panose="020F0502020204030204" pitchFamily="34" charset="0"/>
              </a:rPr>
              <a:t>這是</a:t>
            </a:r>
            <a:r>
              <a:rPr lang="zh-TW" altLang="en-US" sz="3200" b="1" dirty="0">
                <a:solidFill>
                  <a:srgbClr val="FF0000"/>
                </a:solidFill>
                <a:latin typeface="Calibri" panose="020F0502020204030204" pitchFamily="34" charset="0"/>
                <a:cs typeface="Calibri" panose="020F0502020204030204" pitchFamily="34" charset="0"/>
              </a:rPr>
              <a:t>沒有化妝的信仰</a:t>
            </a:r>
            <a:r>
              <a:rPr lang="zh-TW" altLang="en-US" sz="3200" dirty="0">
                <a:latin typeface="Calibri" panose="020F0502020204030204" pitchFamily="34" charset="0"/>
                <a:cs typeface="Calibri" panose="020F0502020204030204" pitchFamily="34" charset="0"/>
              </a:rPr>
              <a:t>。</a:t>
            </a:r>
            <a:endParaRPr lang="en-US" altLang="zh-TW" sz="3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5AA91E5-BC77-4BA7-AE88-0E58CE84E7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0E68AF66-B3D3-4069-9CC8-A27D1069C840}"/>
              </a:ext>
            </a:extLst>
          </p:cNvPr>
          <p:cNvSpPr>
            <a:spLocks noGrp="1"/>
          </p:cNvSpPr>
          <p:nvPr>
            <p:ph type="title"/>
          </p:nvPr>
        </p:nvSpPr>
        <p:spPr/>
        <p:txBody>
          <a:bodyPr>
            <a:normAutofit/>
          </a:bodyPr>
          <a:lstStyle/>
          <a:p>
            <a:r>
              <a:rPr lang="zh-TW" altLang="en-US" sz="5000" dirty="0">
                <a:solidFill>
                  <a:schemeClr val="tx1"/>
                </a:solidFill>
              </a:rPr>
              <a:t>提摩太的啟蒙師父</a:t>
            </a:r>
            <a:endParaRPr lang="en-AU" sz="5000" dirty="0">
              <a:solidFill>
                <a:schemeClr val="tx1"/>
              </a:solidFill>
            </a:endParaRPr>
          </a:p>
        </p:txBody>
      </p:sp>
    </p:spTree>
    <p:extLst>
      <p:ext uri="{BB962C8B-B14F-4D97-AF65-F5344CB8AC3E}">
        <p14:creationId xmlns:p14="http://schemas.microsoft.com/office/powerpoint/2010/main" val="36532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B256E2-8EA8-4A4D-B944-11B1087B3E39}"/>
              </a:ext>
            </a:extLst>
          </p:cNvPr>
          <p:cNvPicPr>
            <a:picLocks noChangeAspect="1"/>
          </p:cNvPicPr>
          <p:nvPr/>
        </p:nvPicPr>
        <p:blipFill>
          <a:blip r:embed="rId2"/>
          <a:stretch>
            <a:fillRect/>
          </a:stretch>
        </p:blipFill>
        <p:spPr>
          <a:xfrm>
            <a:off x="5514676" y="2481134"/>
            <a:ext cx="3395801" cy="3021688"/>
          </a:xfrm>
          <a:prstGeom prst="rect">
            <a:avLst/>
          </a:prstGeom>
        </p:spPr>
      </p:pic>
      <p:sp>
        <p:nvSpPr>
          <p:cNvPr id="3" name="Slide Number Placeholder 2">
            <a:extLst>
              <a:ext uri="{FF2B5EF4-FFF2-40B4-BE49-F238E27FC236}">
                <a16:creationId xmlns:a16="http://schemas.microsoft.com/office/drawing/2014/main" id="{F16AE74B-8468-447C-8961-1C72EC783B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231D71DC-5281-438B-86ED-B8C9C81A6E7B}"/>
              </a:ext>
            </a:extLst>
          </p:cNvPr>
          <p:cNvSpPr>
            <a:spLocks noGrp="1"/>
          </p:cNvSpPr>
          <p:nvPr>
            <p:ph type="title"/>
          </p:nvPr>
        </p:nvSpPr>
        <p:spPr>
          <a:xfrm>
            <a:off x="457200" y="274638"/>
            <a:ext cx="3610744" cy="1143000"/>
          </a:xfrm>
        </p:spPr>
        <p:txBody>
          <a:bodyPr>
            <a:normAutofit/>
          </a:bodyPr>
          <a:lstStyle/>
          <a:p>
            <a:r>
              <a:rPr lang="zh-TW" altLang="en-US" sz="5000" dirty="0">
                <a:solidFill>
                  <a:schemeClr val="tx1"/>
                </a:solidFill>
              </a:rPr>
              <a:t>人靠化妝</a:t>
            </a:r>
            <a:endParaRPr lang="en-AU" sz="5000" dirty="0">
              <a:solidFill>
                <a:schemeClr val="tx1"/>
              </a:solidFill>
            </a:endParaRPr>
          </a:p>
        </p:txBody>
      </p:sp>
      <p:pic>
        <p:nvPicPr>
          <p:cNvPr id="5" name="Picture 4">
            <a:extLst>
              <a:ext uri="{FF2B5EF4-FFF2-40B4-BE49-F238E27FC236}">
                <a16:creationId xmlns:a16="http://schemas.microsoft.com/office/drawing/2014/main" id="{E8F9CEF9-197F-48EB-B3FA-E0A9328DAEBE}"/>
              </a:ext>
            </a:extLst>
          </p:cNvPr>
          <p:cNvPicPr>
            <a:picLocks noChangeAspect="1"/>
          </p:cNvPicPr>
          <p:nvPr/>
        </p:nvPicPr>
        <p:blipFill>
          <a:blip r:embed="rId3"/>
          <a:stretch>
            <a:fillRect/>
          </a:stretch>
        </p:blipFill>
        <p:spPr>
          <a:xfrm>
            <a:off x="4427984" y="147050"/>
            <a:ext cx="2274222" cy="2668556"/>
          </a:xfrm>
          <a:prstGeom prst="rect">
            <a:avLst/>
          </a:prstGeom>
        </p:spPr>
      </p:pic>
      <p:pic>
        <p:nvPicPr>
          <p:cNvPr id="7" name="Picture 6">
            <a:extLst>
              <a:ext uri="{FF2B5EF4-FFF2-40B4-BE49-F238E27FC236}">
                <a16:creationId xmlns:a16="http://schemas.microsoft.com/office/drawing/2014/main" id="{13F24F7E-0D78-456A-BE03-EDD3590A304E}"/>
              </a:ext>
            </a:extLst>
          </p:cNvPr>
          <p:cNvPicPr>
            <a:picLocks noChangeAspect="1"/>
          </p:cNvPicPr>
          <p:nvPr/>
        </p:nvPicPr>
        <p:blipFill>
          <a:blip r:embed="rId4"/>
          <a:stretch>
            <a:fillRect/>
          </a:stretch>
        </p:blipFill>
        <p:spPr>
          <a:xfrm>
            <a:off x="527802" y="1184259"/>
            <a:ext cx="1914790" cy="2714441"/>
          </a:xfrm>
          <a:prstGeom prst="rect">
            <a:avLst/>
          </a:prstGeom>
        </p:spPr>
      </p:pic>
      <p:pic>
        <p:nvPicPr>
          <p:cNvPr id="8" name="Picture 7">
            <a:extLst>
              <a:ext uri="{FF2B5EF4-FFF2-40B4-BE49-F238E27FC236}">
                <a16:creationId xmlns:a16="http://schemas.microsoft.com/office/drawing/2014/main" id="{85CCA483-15ED-4B73-9AA9-15D01AF92B94}"/>
              </a:ext>
            </a:extLst>
          </p:cNvPr>
          <p:cNvPicPr>
            <a:picLocks noChangeAspect="1"/>
          </p:cNvPicPr>
          <p:nvPr/>
        </p:nvPicPr>
        <p:blipFill>
          <a:blip r:embed="rId5"/>
          <a:stretch>
            <a:fillRect/>
          </a:stretch>
        </p:blipFill>
        <p:spPr>
          <a:xfrm>
            <a:off x="2386870" y="1196752"/>
            <a:ext cx="1914791" cy="2701948"/>
          </a:xfrm>
          <a:prstGeom prst="rect">
            <a:avLst/>
          </a:prstGeom>
        </p:spPr>
      </p:pic>
      <p:pic>
        <p:nvPicPr>
          <p:cNvPr id="10" name="Content Placeholder 5">
            <a:extLst>
              <a:ext uri="{FF2B5EF4-FFF2-40B4-BE49-F238E27FC236}">
                <a16:creationId xmlns:a16="http://schemas.microsoft.com/office/drawing/2014/main" id="{9557508C-FB61-47C0-A156-364356DB2DBC}"/>
              </a:ext>
            </a:extLst>
          </p:cNvPr>
          <p:cNvPicPr>
            <a:picLocks noChangeAspect="1"/>
          </p:cNvPicPr>
          <p:nvPr/>
        </p:nvPicPr>
        <p:blipFill>
          <a:blip r:embed="rId6"/>
          <a:stretch>
            <a:fillRect/>
          </a:stretch>
        </p:blipFill>
        <p:spPr>
          <a:xfrm>
            <a:off x="6701408" y="147861"/>
            <a:ext cx="2274222" cy="2646066"/>
          </a:xfrm>
          <a:prstGeom prst="rect">
            <a:avLst/>
          </a:prstGeom>
        </p:spPr>
      </p:pic>
      <p:sp>
        <p:nvSpPr>
          <p:cNvPr id="11" name="Content Placeholder 10">
            <a:extLst>
              <a:ext uri="{FF2B5EF4-FFF2-40B4-BE49-F238E27FC236}">
                <a16:creationId xmlns:a16="http://schemas.microsoft.com/office/drawing/2014/main" id="{A42DFF49-ECFF-4991-A072-7276EDA36314}"/>
              </a:ext>
            </a:extLst>
          </p:cNvPr>
          <p:cNvSpPr>
            <a:spLocks noGrp="1"/>
          </p:cNvSpPr>
          <p:nvPr>
            <p:ph idx="1"/>
          </p:nvPr>
        </p:nvSpPr>
        <p:spPr>
          <a:xfrm>
            <a:off x="457200" y="3911193"/>
            <a:ext cx="4906888" cy="2668556"/>
          </a:xfrm>
        </p:spPr>
        <p:txBody>
          <a:bodyPr>
            <a:normAutofit/>
          </a:bodyPr>
          <a:lstStyle/>
          <a:p>
            <a:pPr marL="109728" indent="0" algn="just">
              <a:buNone/>
            </a:pPr>
            <a:r>
              <a:rPr lang="zh-TW" altLang="en-US" sz="3200" dirty="0">
                <a:latin typeface="Calibri" panose="020F0502020204030204" pitchFamily="34" charset="0"/>
                <a:cs typeface="Calibri" panose="020F0502020204030204" pitchFamily="34" charset="0"/>
              </a:rPr>
              <a:t>想到你</a:t>
            </a:r>
            <a:r>
              <a:rPr lang="en-US" altLang="zh-TW" sz="3200" dirty="0">
                <a:latin typeface="Calibri" panose="020F0502020204030204" pitchFamily="34" charset="0"/>
                <a:cs typeface="Calibri" panose="020F0502020204030204" pitchFamily="34" charset="0"/>
              </a:rPr>
              <a:t>“</a:t>
            </a:r>
            <a:r>
              <a:rPr lang="zh-TW" altLang="en-US" sz="3200" b="1" dirty="0">
                <a:solidFill>
                  <a:srgbClr val="7030A0"/>
                </a:solidFill>
                <a:latin typeface="Calibri" panose="020F0502020204030204" pitchFamily="34" charset="0"/>
                <a:cs typeface="Calibri" panose="020F0502020204030204" pitchFamily="34" charset="0"/>
              </a:rPr>
              <a:t>這沒有化妝的信仰</a:t>
            </a:r>
            <a:r>
              <a:rPr lang="en-US"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，這信是</a:t>
            </a:r>
            <a:r>
              <a:rPr lang="zh-TW" altLang="en-US" sz="3200" b="1" dirty="0">
                <a:solidFill>
                  <a:srgbClr val="00B0F0"/>
                </a:solidFill>
                <a:latin typeface="Calibri" panose="020F0502020204030204" pitchFamily="34" charset="0"/>
                <a:cs typeface="Calibri" panose="020F0502020204030204" pitchFamily="34" charset="0"/>
              </a:rPr>
              <a:t>先在你外祖母羅以</a:t>
            </a:r>
            <a:r>
              <a:rPr lang="zh-TW" altLang="en-US" sz="3200" dirty="0">
                <a:latin typeface="Calibri" panose="020F0502020204030204" pitchFamily="34" charset="0"/>
                <a:cs typeface="Calibri" panose="020F0502020204030204" pitchFamily="34" charset="0"/>
              </a:rPr>
              <a:t>和</a:t>
            </a:r>
            <a:r>
              <a:rPr lang="zh-TW" altLang="en-US" sz="3200" b="1" dirty="0">
                <a:solidFill>
                  <a:srgbClr val="00B050"/>
                </a:solidFill>
                <a:latin typeface="Calibri" panose="020F0502020204030204" pitchFamily="34" charset="0"/>
                <a:cs typeface="Calibri" panose="020F0502020204030204" pitchFamily="34" charset="0"/>
              </a:rPr>
              <a:t>你母親友尼基</a:t>
            </a:r>
            <a:r>
              <a:rPr lang="zh-TW" altLang="en-US" sz="3200" b="1" dirty="0">
                <a:solidFill>
                  <a:srgbClr val="FF0000"/>
                </a:solidFill>
                <a:latin typeface="Calibri" panose="020F0502020204030204" pitchFamily="34" charset="0"/>
                <a:cs typeface="Calibri" panose="020F0502020204030204" pitchFamily="34" charset="0"/>
              </a:rPr>
              <a:t>心裡</a:t>
            </a:r>
            <a:r>
              <a:rPr lang="zh-TW" altLang="en-US" sz="3200" dirty="0">
                <a:latin typeface="Calibri" panose="020F0502020204030204" pitchFamily="34" charset="0"/>
                <a:cs typeface="Calibri" panose="020F0502020204030204" pitchFamily="34" charset="0"/>
              </a:rPr>
              <a:t>的，我深信也</a:t>
            </a:r>
            <a:r>
              <a:rPr lang="zh-TW" altLang="en-US" sz="3200" b="1" dirty="0">
                <a:solidFill>
                  <a:srgbClr val="FF0000"/>
                </a:solidFill>
                <a:latin typeface="Calibri" panose="020F0502020204030204" pitchFamily="34" charset="0"/>
                <a:cs typeface="Calibri" panose="020F0502020204030204" pitchFamily="34" charset="0"/>
              </a:rPr>
              <a:t>在你的心裡</a:t>
            </a:r>
            <a:r>
              <a:rPr lang="zh-TW" altLang="en-US" sz="3200" dirty="0">
                <a:latin typeface="Calibri" panose="020F0502020204030204" pitchFamily="34" charset="0"/>
                <a:cs typeface="Calibri" panose="020F0502020204030204" pitchFamily="34" charset="0"/>
              </a:rPr>
              <a:t>。</a:t>
            </a:r>
            <a:endParaRPr lang="en-AU"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8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75904-4052-47CC-B7C2-5631F901BE6A}"/>
              </a:ext>
            </a:extLst>
          </p:cNvPr>
          <p:cNvSpPr>
            <a:spLocks noGrp="1"/>
          </p:cNvSpPr>
          <p:nvPr>
            <p:ph idx="1"/>
          </p:nvPr>
        </p:nvSpPr>
        <p:spPr>
          <a:xfrm>
            <a:off x="457200" y="1481328"/>
            <a:ext cx="8229600" cy="5102034"/>
          </a:xfrm>
        </p:spPr>
        <p:txBody>
          <a:bodyPr>
            <a:normAutofit/>
          </a:bodyPr>
          <a:lstStyle/>
          <a:p>
            <a:r>
              <a:rPr lang="zh-TW" altLang="en-US" sz="3200" dirty="0"/>
              <a:t>父母的宗教虔誠度越深，孩子的宗教虔誠度就會受到越大的促進影響。父母對基督的委身直接影響了孩子未來能否成為基督徒有一定的影響。</a:t>
            </a:r>
            <a:endParaRPr lang="en-AU" altLang="zh-TW" sz="3200" dirty="0"/>
          </a:p>
          <a:p>
            <a:pPr>
              <a:spcBef>
                <a:spcPts val="1800"/>
              </a:spcBef>
            </a:pPr>
            <a:r>
              <a:rPr lang="zh-TW" altLang="en-US" sz="3200" dirty="0"/>
              <a:t>基督徒父母的婚姻越幸福，子女傳承父母信仰的可能性就越高。</a:t>
            </a:r>
            <a:endParaRPr lang="en-AU" altLang="zh-TW" sz="3200" dirty="0"/>
          </a:p>
          <a:p>
            <a:pPr>
              <a:spcBef>
                <a:spcPts val="1800"/>
              </a:spcBef>
            </a:pPr>
            <a:r>
              <a:rPr lang="en-US" altLang="zh-TW" sz="3200" dirty="0">
                <a:latin typeface="Calibri" panose="020F0502020204030204" pitchFamily="34" charset="0"/>
                <a:cs typeface="Calibri" panose="020F0502020204030204" pitchFamily="34" charset="0"/>
              </a:rPr>
              <a:t>32%</a:t>
            </a:r>
            <a:r>
              <a:rPr lang="zh-TW" altLang="en-US" sz="3200" dirty="0">
                <a:latin typeface="Calibri" panose="020F0502020204030204" pitchFamily="34" charset="0"/>
                <a:cs typeface="Calibri" panose="020F0502020204030204" pitchFamily="34" charset="0"/>
              </a:rPr>
              <a:t>離開教會的青少年中，是因為他們看見教會成員</a:t>
            </a:r>
            <a:r>
              <a:rPr lang="en-US"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包括父母及親友</a:t>
            </a:r>
            <a:r>
              <a:rPr lang="en-US" altLang="zh-TW" sz="3200" dirty="0">
                <a:latin typeface="Calibri" panose="020F0502020204030204" pitchFamily="34" charset="0"/>
                <a:cs typeface="Calibri" panose="020F0502020204030204" pitchFamily="34" charset="0"/>
              </a:rPr>
              <a:t>)</a:t>
            </a:r>
            <a:r>
              <a:rPr lang="zh-TW" altLang="en-US" sz="3200" dirty="0">
                <a:latin typeface="Calibri" panose="020F0502020204030204" pitchFamily="34" charset="0"/>
                <a:cs typeface="Calibri" panose="020F0502020204030204" pitchFamily="34" charset="0"/>
              </a:rPr>
              <a:t>的論斷或虛偽。</a:t>
            </a:r>
            <a:endParaRPr lang="en-AU" sz="3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79D6F739-5202-44AE-9BB6-714AA8A2D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AU"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9078EB86-28B6-4794-89CF-E27C86983C23}"/>
              </a:ext>
            </a:extLst>
          </p:cNvPr>
          <p:cNvSpPr>
            <a:spLocks noGrp="1"/>
          </p:cNvSpPr>
          <p:nvPr>
            <p:ph type="title"/>
          </p:nvPr>
        </p:nvSpPr>
        <p:spPr/>
        <p:txBody>
          <a:bodyPr>
            <a:normAutofit/>
          </a:bodyPr>
          <a:lstStyle/>
          <a:p>
            <a:r>
              <a:rPr lang="en-US" altLang="zh-TW" sz="5000" dirty="0">
                <a:solidFill>
                  <a:schemeClr val="tx1"/>
                </a:solidFill>
                <a:latin typeface="Calibri" panose="020F0502020204030204" pitchFamily="34" charset="0"/>
                <a:cs typeface="Calibri" panose="020F0502020204030204" pitchFamily="34" charset="0"/>
              </a:rPr>
              <a:t>Scott Myers </a:t>
            </a:r>
            <a:r>
              <a:rPr lang="zh-TW" altLang="en-US" sz="5000" dirty="0">
                <a:solidFill>
                  <a:schemeClr val="tx1"/>
                </a:solidFill>
                <a:latin typeface="Calibri" panose="020F0502020204030204" pitchFamily="34" charset="0"/>
                <a:cs typeface="Calibri" panose="020F0502020204030204" pitchFamily="34" charset="0"/>
              </a:rPr>
              <a:t>的研究 </a:t>
            </a:r>
            <a:r>
              <a:rPr lang="en-AU" altLang="zh-TW" sz="5000" dirty="0">
                <a:solidFill>
                  <a:schemeClr val="tx1"/>
                </a:solidFill>
                <a:latin typeface="Calibri" panose="020F0502020204030204" pitchFamily="34" charset="0"/>
                <a:cs typeface="Calibri" panose="020F0502020204030204" pitchFamily="34" charset="0"/>
              </a:rPr>
              <a:t>(1992)</a:t>
            </a:r>
            <a:endParaRPr lang="en-AU" sz="5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8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zh-TW" altLang="en-US" sz="6600" dirty="0">
                <a:solidFill>
                  <a:schemeClr val="tx1"/>
                </a:solidFill>
              </a:rPr>
              <a:t>完</a:t>
            </a:r>
            <a:endParaRPr lang="en-AU" sz="6600" dirty="0">
              <a:solidFill>
                <a:schemeClr val="tx1"/>
              </a:solidFill>
            </a:endParaRPr>
          </a:p>
        </p:txBody>
      </p:sp>
      <p:sp>
        <p:nvSpPr>
          <p:cNvPr id="5" name="Subtitle 4"/>
          <p:cNvSpPr>
            <a:spLocks noGrp="1"/>
          </p:cNvSpPr>
          <p:nvPr>
            <p:ph type="subTitle" idx="1"/>
          </p:nvPr>
        </p:nvSpPr>
        <p:spPr/>
        <p:txBody>
          <a:bodyPr/>
          <a:lstStyle/>
          <a:p>
            <a:endParaRPr lang="en-AU"/>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AU" sz="1000" b="0" i="0" u="none" strike="noStrike" kern="1200" cap="none" spc="0" normalizeH="0" baseline="0" noProof="0">
              <a:ln>
                <a:noFill/>
              </a:ln>
              <a:solidFill>
                <a:srgbClr val="FFFFFF"/>
              </a:solidFill>
              <a:effectLst/>
              <a:uLnTx/>
              <a:uFillTx/>
              <a:latin typeface="Lucida Sans Unicode"/>
              <a:ea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539552" y="6093296"/>
            <a:ext cx="720080" cy="447423"/>
          </a:xfrm>
        </p:spPr>
        <p:txBody>
          <a:bodyPr/>
          <a:lstStyle/>
          <a:p>
            <a:pPr>
              <a:defRPr/>
            </a:pPr>
            <a:fld id="{951CEF76-AB5E-4EED-BF74-976D57D04A61}" type="slidenum">
              <a:rPr lang="en-AU"/>
              <a:pPr>
                <a:defRPr/>
              </a:pPr>
              <a:t>94</a:t>
            </a:fld>
            <a:endParaRPr lang="en-AU" dirty="0"/>
          </a:p>
        </p:txBody>
      </p:sp>
      <p:pic>
        <p:nvPicPr>
          <p:cNvPr id="8" name="Picture 10" descr="colour.jpg"/>
          <p:cNvPicPr>
            <a:picLocks noChangeAspect="1"/>
          </p:cNvPicPr>
          <p:nvPr/>
        </p:nvPicPr>
        <p:blipFill>
          <a:blip r:embed="rId2" cstate="print"/>
          <a:srcRect/>
          <a:stretch>
            <a:fillRect/>
          </a:stretch>
        </p:blipFill>
        <p:spPr bwMode="auto">
          <a:xfrm>
            <a:off x="1599823" y="1524000"/>
            <a:ext cx="6300787" cy="1489075"/>
          </a:xfrm>
          <a:prstGeom prst="rect">
            <a:avLst/>
          </a:prstGeom>
          <a:noFill/>
          <a:ln w="9525">
            <a:noFill/>
            <a:miter lim="800000"/>
            <a:headEnd/>
            <a:tailEnd/>
          </a:ln>
        </p:spPr>
      </p:pic>
      <p:sp>
        <p:nvSpPr>
          <p:cNvPr id="6" name="TextBox 5"/>
          <p:cNvSpPr txBox="1"/>
          <p:nvPr/>
        </p:nvSpPr>
        <p:spPr>
          <a:xfrm>
            <a:off x="2204050" y="4149080"/>
            <a:ext cx="6544414" cy="830997"/>
          </a:xfrm>
          <a:prstGeom prst="rect">
            <a:avLst/>
          </a:prstGeom>
          <a:noFill/>
        </p:spPr>
        <p:txBody>
          <a:bodyPr wrap="square">
            <a:spAutoFit/>
          </a:bodyPr>
          <a:lstStyle/>
          <a:p>
            <a:pPr algn="r">
              <a:defRPr/>
            </a:pPr>
            <a:r>
              <a:rPr lang="zh-TW" altLang="en-US" sz="4800" spc="600" dirty="0">
                <a:latin typeface="HanWangYenHeavy" panose="02020300000000000000" pitchFamily="18" charset="-120"/>
                <a:ea typeface="HanWangYenHeavy" panose="02020300000000000000" pitchFamily="18" charset="-120"/>
              </a:rPr>
              <a:t>我的燈需要油</a:t>
            </a:r>
          </a:p>
        </p:txBody>
      </p:sp>
      <p:sp>
        <p:nvSpPr>
          <p:cNvPr id="7" name="TextBox 6"/>
          <p:cNvSpPr txBox="1"/>
          <p:nvPr/>
        </p:nvSpPr>
        <p:spPr>
          <a:xfrm>
            <a:off x="6660232" y="710550"/>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9" name="TextBox 8">
            <a:extLst>
              <a:ext uri="{FF2B5EF4-FFF2-40B4-BE49-F238E27FC236}">
                <a16:creationId xmlns:a16="http://schemas.microsoft.com/office/drawing/2014/main" id="{1EFE1FC4-8421-477E-AA46-5E91A01D453E}"/>
              </a:ext>
            </a:extLst>
          </p:cNvPr>
          <p:cNvSpPr txBox="1"/>
          <p:nvPr/>
        </p:nvSpPr>
        <p:spPr>
          <a:xfrm>
            <a:off x="1471256" y="3394575"/>
            <a:ext cx="7244291" cy="630942"/>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Life </a:t>
            </a: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US" altLang="zh-TW" sz="3500" dirty="0">
                <a:solidFill>
                  <a:schemeClr val="accent2">
                    <a:lumMod val="75000"/>
                  </a:schemeClr>
                </a:solidFill>
                <a:latin typeface="HanWangYenHeavy" pitchFamily="18" charset="-120"/>
                <a:ea typeface="HanWangYenHeavy" pitchFamily="18" charset="-120"/>
                <a:cs typeface="+mn-cs"/>
              </a:rPr>
              <a:t>351 </a:t>
            </a:r>
            <a:r>
              <a:rPr lang="en-US" sz="3500" dirty="0">
                <a:solidFill>
                  <a:schemeClr val="accent2">
                    <a:lumMod val="75000"/>
                  </a:schemeClr>
                </a:solidFill>
                <a:latin typeface="HanWangYenHeavy" pitchFamily="18" charset="-120"/>
                <a:ea typeface="HanWangYenHeavy" pitchFamily="18" charset="-120"/>
                <a:cs typeface="+mn-cs"/>
              </a:rPr>
              <a:t>首</a:t>
            </a:r>
          </a:p>
        </p:txBody>
      </p:sp>
    </p:spTree>
    <p:extLst>
      <p:ext uri="{BB962C8B-B14F-4D97-AF65-F5344CB8AC3E}">
        <p14:creationId xmlns:p14="http://schemas.microsoft.com/office/powerpoint/2010/main" val="688364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052150"/>
            <a:ext cx="9144000" cy="4216539"/>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我的燈需要油，求主常賜下；使我燈永遠發亮光；</a:t>
            </a:r>
            <a:br>
              <a:rPr lang="zh-TW" altLang="en-US" sz="5400" dirty="0">
                <a:solidFill>
                  <a:prstClr val="black"/>
                </a:solidFill>
                <a:latin typeface="HanWangYenLight" pitchFamily="18" charset="-120"/>
                <a:ea typeface="HanWangYenLight" pitchFamily="18" charset="-120"/>
              </a:rPr>
            </a:br>
            <a:r>
              <a:rPr lang="en-US" sz="4000" dirty="0">
                <a:solidFill>
                  <a:prstClr val="black"/>
                </a:solidFill>
                <a:latin typeface="Calibri"/>
                <a:ea typeface="HanWangYenLight" pitchFamily="18" charset="-120"/>
              </a:rPr>
              <a:t>Give me oil in the lamp </a:t>
            </a:r>
          </a:p>
          <a:p>
            <a:pPr lvl="0" algn="ctr"/>
            <a:r>
              <a:rPr lang="en-US" sz="4000" dirty="0">
                <a:solidFill>
                  <a:prstClr val="black"/>
                </a:solidFill>
                <a:latin typeface="Calibri"/>
                <a:ea typeface="HanWangYenLight" pitchFamily="18" charset="-120"/>
              </a:rPr>
              <a:t>to keeping me burning.</a:t>
            </a:r>
            <a:br>
              <a:rPr lang="en-US" sz="4000" dirty="0">
                <a:solidFill>
                  <a:prstClr val="black"/>
                </a:solidFill>
                <a:latin typeface="Calibri"/>
                <a:ea typeface="HanWangYenLight" pitchFamily="18" charset="-120"/>
              </a:rPr>
            </a:br>
            <a:r>
              <a:rPr lang="en-US" sz="4000" dirty="0">
                <a:solidFill>
                  <a:prstClr val="black"/>
                </a:solidFill>
                <a:latin typeface="Calibri"/>
                <a:ea typeface="HanWangYenLight" pitchFamily="18" charset="-120"/>
              </a:rPr>
              <a:t>Give me oil in my lamp, I pray.</a:t>
            </a:r>
          </a:p>
          <a:p>
            <a:pPr lvl="0" algn="ctr"/>
            <a:r>
              <a:rPr lang="zh-TW" altLang="en-US" sz="4000" dirty="0">
                <a:solidFill>
                  <a:srgbClr val="0000FF"/>
                </a:solidFill>
                <a:ea typeface="HanWangYenLight" pitchFamily="18" charset="-120"/>
              </a:rPr>
              <a:t>我的燈需要油，求主常賜下</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1323439"/>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93B68C8A-5EC7-4224-972B-5BBE1AA6A000}"/>
                  </a:ext>
                </a:extLst>
              </p:cNvPr>
              <p:cNvGraphicFramePr>
                <a:graphicFrameLocks noChangeAspect="1"/>
              </p:cNvGraphicFramePr>
              <p:nvPr>
                <p:extLst>
                  <p:ext uri="{D42A27DB-BD31-4B8C-83A1-F6EECF244321}">
                    <p14:modId xmlns:p14="http://schemas.microsoft.com/office/powerpoint/2010/main" val="2297427736"/>
                  </p:ext>
                </p:extLst>
              </p:nvPr>
            </p:nvGraphicFramePr>
            <p:xfrm>
              <a:off x="-2678185" y="4198219"/>
              <a:ext cx="2286000" cy="1714500"/>
            </p:xfrm>
            <a:graphic>
              <a:graphicData uri="http://schemas.microsoft.com/office/powerpoint/2016/slidezoom">
                <pslz:sldZm>
                  <pslz:sldZmObj sldId="3392" cId="894207739">
                    <pslz:zmPr id="{52092504-A8EA-4C08-B94B-95847AB4E24D}"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93B68C8A-5EC7-4224-972B-5BBE1AA6A000}"/>
                  </a:ext>
                </a:extLst>
              </p:cNvPr>
              <p:cNvPicPr>
                <a:picLocks noGrp="1" noRot="1" noChangeAspect="1" noMove="1" noResize="1" noEditPoints="1" noAdjustHandles="1" noChangeArrowheads="1" noChangeShapeType="1"/>
              </p:cNvPicPr>
              <p:nvPr/>
            </p:nvPicPr>
            <p:blipFill>
              <a:blip r:embed="rId5"/>
              <a:stretch>
                <a:fillRect/>
              </a:stretch>
            </p:blipFill>
            <p:spPr>
              <a:xfrm>
                <a:off x="-2678185" y="4198219"/>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14144081"/>
      </p:ext>
    </p:extLst>
  </p:cSld>
  <p:clrMapOvr>
    <a:masterClrMapping/>
  </p:clrMapOvr>
  <p:transition>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915685"/>
            <a:ext cx="9144000" cy="3600986"/>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我的燈需要油，求主常賜下，使我燈發光到主作王。</a:t>
            </a:r>
            <a:br>
              <a:rPr kumimoji="0" lang="zh-TW" altLang="en-US" sz="5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r>
              <a:rPr lang="en-US" sz="4000" dirty="0">
                <a:solidFill>
                  <a:prstClr val="black"/>
                </a:solidFill>
                <a:latin typeface="Calibri"/>
                <a:ea typeface="HanWangYenLight" pitchFamily="18" charset="-120"/>
              </a:rPr>
              <a:t>Give me oil in my lamp to keep me burning.</a:t>
            </a:r>
            <a:br>
              <a:rPr lang="en-US" sz="4000" dirty="0">
                <a:solidFill>
                  <a:prstClr val="black"/>
                </a:solidFill>
                <a:latin typeface="Calibri"/>
                <a:ea typeface="HanWangYenLight" pitchFamily="18" charset="-120"/>
              </a:rPr>
            </a:br>
            <a:r>
              <a:rPr lang="en-US" sz="4000" dirty="0">
                <a:solidFill>
                  <a:prstClr val="black"/>
                </a:solidFill>
                <a:latin typeface="Calibri"/>
                <a:ea typeface="HanWangYenLight" pitchFamily="18" charset="-120"/>
              </a:rPr>
              <a:t>Keeping burning till the break of day.</a:t>
            </a:r>
          </a:p>
          <a:p>
            <a:pPr lvl="0" algn="ctr"/>
            <a:r>
              <a:rPr lang="zh-TW" altLang="en-US" sz="4000" dirty="0">
                <a:solidFill>
                  <a:srgbClr val="0000FF"/>
                </a:solidFill>
                <a:ea typeface="HanWangYenLight" pitchFamily="18" charset="-120"/>
              </a:rPr>
              <a:t>唱和撒那，唱和撒那</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707886"/>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p:txBody>
      </p:sp>
    </p:spTree>
    <p:extLst>
      <p:ext uri="{BB962C8B-B14F-4D97-AF65-F5344CB8AC3E}">
        <p14:creationId xmlns:p14="http://schemas.microsoft.com/office/powerpoint/2010/main" val="894207739"/>
      </p:ext>
    </p:extLst>
  </p:cSld>
  <p:clrMapOvr>
    <a:masterClrMapping/>
  </p:clrMapOvr>
  <p:transition>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915685"/>
            <a:ext cx="9144000" cy="3600986"/>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唱和撒那，唱和撒那，</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唱和撒那，賀萬王之王！</a:t>
            </a:r>
            <a:br>
              <a:rPr kumimoji="0" lang="zh-TW" altLang="en-US" sz="5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r>
              <a:rPr lang="en-AU" sz="4000" dirty="0">
                <a:solidFill>
                  <a:prstClr val="black"/>
                </a:solidFill>
                <a:latin typeface="Calibri"/>
                <a:ea typeface="HanWangYenLight" pitchFamily="18" charset="-120"/>
              </a:rPr>
              <a:t>Sing Hosanna, Sing Hosanna,</a:t>
            </a:r>
            <a:br>
              <a:rPr lang="en-AU" sz="4000" dirty="0">
                <a:solidFill>
                  <a:prstClr val="black"/>
                </a:solidFill>
                <a:latin typeface="Calibri"/>
                <a:ea typeface="HanWangYenLight" pitchFamily="18" charset="-120"/>
              </a:rPr>
            </a:br>
            <a:r>
              <a:rPr lang="en-AU" sz="4000" dirty="0">
                <a:solidFill>
                  <a:prstClr val="black"/>
                </a:solidFill>
                <a:latin typeface="Calibri"/>
                <a:ea typeface="HanWangYenLight" pitchFamily="18" charset="-120"/>
              </a:rPr>
              <a:t>Sing Hosanna to the King of kings!</a:t>
            </a:r>
          </a:p>
          <a:p>
            <a:pPr lvl="0" algn="ctr"/>
            <a:r>
              <a:rPr lang="zh-TW" altLang="en-US" sz="4000" dirty="0">
                <a:solidFill>
                  <a:srgbClr val="0000FF"/>
                </a:solidFill>
                <a:ea typeface="HanWangYenLight" pitchFamily="18" charset="-120"/>
              </a:rPr>
              <a:t>唱和撒那，唱和撒那</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707886"/>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p:txBody>
      </p:sp>
    </p:spTree>
    <p:extLst>
      <p:ext uri="{BB962C8B-B14F-4D97-AF65-F5344CB8AC3E}">
        <p14:creationId xmlns:p14="http://schemas.microsoft.com/office/powerpoint/2010/main" val="240101417"/>
      </p:ext>
    </p:extLst>
  </p:cSld>
  <p:clrMapOvr>
    <a:masterClrMapping/>
  </p:clrMapOvr>
  <p:transition>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915685"/>
            <a:ext cx="9144000" cy="3600986"/>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唱和撒那，唱和撒那，</a:t>
            </a:r>
            <a:endParaRPr lang="en-AU" altLang="zh-TW" sz="5400" dirty="0">
              <a:solidFill>
                <a:prstClr val="black"/>
              </a:solidFill>
              <a:latin typeface="HanWangYenLight" pitchFamily="18" charset="-120"/>
              <a:ea typeface="HanWangYenLight" pitchFamily="18" charset="-120"/>
            </a:endParaRPr>
          </a:p>
          <a:p>
            <a:pPr lvl="0" algn="ctr"/>
            <a:r>
              <a:rPr lang="zh-TW" altLang="en-US" sz="5400" dirty="0">
                <a:solidFill>
                  <a:prstClr val="black"/>
                </a:solidFill>
                <a:latin typeface="HanWangYenLight" pitchFamily="18" charset="-120"/>
                <a:ea typeface="HanWangYenLight" pitchFamily="18" charset="-120"/>
              </a:rPr>
              <a:t>唱和撒那賀我王！</a:t>
            </a:r>
            <a:br>
              <a:rPr kumimoji="0" lang="zh-TW" altLang="en-US" sz="5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br>
            <a:r>
              <a:rPr lang="en-AU" sz="4000" dirty="0">
                <a:solidFill>
                  <a:prstClr val="black"/>
                </a:solidFill>
                <a:latin typeface="Calibri"/>
                <a:ea typeface="HanWangYenLight" pitchFamily="18" charset="-120"/>
              </a:rPr>
              <a:t>Sing Hosanna, Sing Hosanna,</a:t>
            </a:r>
            <a:br>
              <a:rPr lang="en-AU" sz="4000" dirty="0">
                <a:solidFill>
                  <a:prstClr val="black"/>
                </a:solidFill>
                <a:latin typeface="Calibri"/>
                <a:ea typeface="HanWangYenLight" pitchFamily="18" charset="-120"/>
              </a:rPr>
            </a:br>
            <a:r>
              <a:rPr lang="en-AU" sz="4000" dirty="0">
                <a:solidFill>
                  <a:prstClr val="black"/>
                </a:solidFill>
                <a:latin typeface="Calibri"/>
                <a:ea typeface="HanWangYenLight" pitchFamily="18" charset="-120"/>
              </a:rPr>
              <a:t>Sing Hosanna to the King!</a:t>
            </a:r>
          </a:p>
          <a:p>
            <a:pPr lvl="0" algn="ctr"/>
            <a:r>
              <a:rPr lang="zh-TW" altLang="en-US" sz="4000" dirty="0">
                <a:solidFill>
                  <a:srgbClr val="0000FF"/>
                </a:solidFill>
                <a:ea typeface="HanWangYenLight" pitchFamily="18" charset="-120"/>
              </a:rPr>
              <a:t>我的燈需要油，求主常賜下</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V1d</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707886"/>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p:txBody>
      </p:sp>
    </p:spTree>
    <p:extLst>
      <p:ext uri="{BB962C8B-B14F-4D97-AF65-F5344CB8AC3E}">
        <p14:creationId xmlns:p14="http://schemas.microsoft.com/office/powerpoint/2010/main" val="1823731957"/>
      </p:ext>
    </p:extLst>
  </p:cSld>
  <p:clrMapOvr>
    <a:masterClrMapping/>
  </p:clrMapOvr>
  <p:transition>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124158"/>
            <a:ext cx="9144000" cy="4216539"/>
          </a:xfrm>
          <a:prstGeom prst="rect">
            <a:avLst/>
          </a:prstGeom>
          <a:noFill/>
        </p:spPr>
        <p:txBody>
          <a:bodyPr wrap="square" rtlCol="0">
            <a:spAutoFit/>
          </a:bodyPr>
          <a:lstStyle/>
          <a:p>
            <a:pPr lvl="0" algn="ctr"/>
            <a:r>
              <a:rPr lang="zh-TW" altLang="en-US" sz="5400" dirty="0">
                <a:solidFill>
                  <a:prstClr val="black"/>
                </a:solidFill>
                <a:latin typeface="HanWangYenLight" pitchFamily="18" charset="-120"/>
                <a:ea typeface="HanWangYenLight" pitchFamily="18" charset="-120"/>
              </a:rPr>
              <a:t>我的燈需要油，求主常賜下；使我燈永遠發亮光；</a:t>
            </a:r>
            <a:br>
              <a:rPr lang="zh-TW" altLang="en-US" sz="5400" dirty="0">
                <a:solidFill>
                  <a:prstClr val="black"/>
                </a:solidFill>
                <a:latin typeface="HanWangYenLight" pitchFamily="18" charset="-120"/>
                <a:ea typeface="HanWangYenLight" pitchFamily="18" charset="-120"/>
              </a:rPr>
            </a:br>
            <a:r>
              <a:rPr lang="en-US" sz="4000" dirty="0">
                <a:solidFill>
                  <a:prstClr val="black"/>
                </a:solidFill>
                <a:latin typeface="Calibri"/>
                <a:ea typeface="HanWangYenLight" pitchFamily="18" charset="-120"/>
              </a:rPr>
              <a:t>Give me oil in the lamp </a:t>
            </a:r>
          </a:p>
          <a:p>
            <a:pPr lvl="0" algn="ctr"/>
            <a:r>
              <a:rPr lang="en-US" sz="4000" dirty="0">
                <a:solidFill>
                  <a:prstClr val="black"/>
                </a:solidFill>
                <a:latin typeface="Calibri"/>
                <a:ea typeface="HanWangYenLight" pitchFamily="18" charset="-120"/>
              </a:rPr>
              <a:t>to keeping me burning.</a:t>
            </a:r>
            <a:br>
              <a:rPr lang="en-US" sz="4000" dirty="0">
                <a:solidFill>
                  <a:prstClr val="black"/>
                </a:solidFill>
                <a:latin typeface="Calibri"/>
                <a:ea typeface="HanWangYenLight" pitchFamily="18" charset="-120"/>
              </a:rPr>
            </a:br>
            <a:r>
              <a:rPr lang="en-US" sz="4000" dirty="0">
                <a:solidFill>
                  <a:prstClr val="black"/>
                </a:solidFill>
                <a:latin typeface="Calibri"/>
                <a:ea typeface="HanWangYenLight" pitchFamily="18" charset="-120"/>
              </a:rPr>
              <a:t>Give me oil in my lamp, I pray.</a:t>
            </a:r>
          </a:p>
          <a:p>
            <a:pPr lvl="0" algn="ctr"/>
            <a:r>
              <a:rPr lang="zh-TW" altLang="en-US" sz="4000" dirty="0">
                <a:solidFill>
                  <a:srgbClr val="0000FF"/>
                </a:solidFill>
                <a:ea typeface="HanWangYenLight" pitchFamily="18" charset="-120"/>
              </a:rPr>
              <a:t>我的燈需要油，求主常賜下</a:t>
            </a:r>
            <a:endParaRPr lang="en-AU" altLang="zh-TW" sz="4000" dirty="0">
              <a:solidFill>
                <a:srgbClr val="0000FF"/>
              </a:solidFill>
              <a:latin typeface="Calibri"/>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V1a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187624" y="5805264"/>
            <a:ext cx="6768752" cy="400110"/>
          </a:xfrm>
          <a:prstGeom prst="rect">
            <a:avLst/>
          </a:prstGeom>
          <a:noFill/>
        </p:spPr>
        <p:txBody>
          <a:bodyPr wrap="square">
            <a:spAutoFit/>
          </a:bodyPr>
          <a:lstStyle/>
          <a:p>
            <a:pPr marL="342900" marR="0" lvl="1" indent="-342900" algn="ctr" defTabSz="914400" rtl="0" eaLnBrk="1" fontAlgn="auto" latinLnBrk="0" hangingPunct="1">
              <a:lnSpc>
                <a:spcPct val="100000"/>
              </a:lnSpc>
              <a:spcBef>
                <a:spcPts val="11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2000" b="0" i="0" u="none" strike="noStrike" kern="1200" cap="none" spc="-15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Hymns of Life </a:t>
            </a:r>
            <a:r>
              <a:rPr kumimoji="0" lang="en-US" sz="2000" b="0" i="0" u="none" strike="noStrike" kern="1200" cap="none" spc="0" normalizeH="0" baseline="0" noProof="0" dirty="0" err="1">
                <a:ln>
                  <a:noFill/>
                </a:ln>
                <a:solidFill>
                  <a:prstClr val="black"/>
                </a:solidFill>
                <a:effectLst/>
                <a:uLnTx/>
                <a:uFillTx/>
                <a:latin typeface="HanWangYenLight" panose="02020300000000000000" pitchFamily="18" charset="-120"/>
                <a:ea typeface="HanWangYenLight" panose="02020300000000000000" pitchFamily="18" charset="-120"/>
                <a:cs typeface="+mn-cs"/>
              </a:rPr>
              <a:t>生命聖詩</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altLang="zh-TW"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351</a:t>
            </a:r>
            <a:r>
              <a:rPr kumimoji="0" lang="zh-TW" alt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 </a:t>
            </a:r>
            <a:r>
              <a:rPr kumimoji="0" lang="en-US" sz="2000" b="0" i="0" u="none" strike="noStrike" kern="1200" cap="none" spc="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rPr>
              <a:t>首</a:t>
            </a:r>
          </a:p>
        </p:txBody>
      </p:sp>
      <p:sp>
        <p:nvSpPr>
          <p:cNvPr id="8" name="TextBox 7"/>
          <p:cNvSpPr txBox="1"/>
          <p:nvPr/>
        </p:nvSpPr>
        <p:spPr>
          <a:xfrm>
            <a:off x="1331640" y="5229200"/>
            <a:ext cx="6429420" cy="1323439"/>
          </a:xfrm>
          <a:prstGeom prst="rect">
            <a:avLst/>
          </a:prstGeom>
          <a:noFill/>
        </p:spPr>
        <p:txBody>
          <a:bodyPr wrap="square">
            <a:spAutoFit/>
          </a:bodyPr>
          <a:lstStyle/>
          <a:p>
            <a:pPr algn="ctr">
              <a:defRPr/>
            </a:pPr>
            <a:r>
              <a:rPr lang="zh-TW" altLang="en-US" sz="4000" b="1" spc="600" dirty="0">
                <a:solidFill>
                  <a:prstClr val="black"/>
                </a:solidFill>
                <a:latin typeface="HanWangYenLight" panose="02020300000000000000" pitchFamily="18" charset="-120"/>
                <a:ea typeface="HanWangYenLight" panose="02020300000000000000" pitchFamily="18" charset="-120"/>
              </a:rPr>
              <a:t>我的燈需要油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93B68C8A-5EC7-4224-972B-5BBE1AA6A000}"/>
                  </a:ext>
                </a:extLst>
              </p:cNvPr>
              <p:cNvGraphicFramePr>
                <a:graphicFrameLocks noChangeAspect="1"/>
              </p:cNvGraphicFramePr>
              <p:nvPr>
                <p:extLst>
                  <p:ext uri="{D42A27DB-BD31-4B8C-83A1-F6EECF244321}">
                    <p14:modId xmlns:p14="http://schemas.microsoft.com/office/powerpoint/2010/main" val="2297427736"/>
                  </p:ext>
                </p:extLst>
              </p:nvPr>
            </p:nvGraphicFramePr>
            <p:xfrm>
              <a:off x="-2678185" y="4198219"/>
              <a:ext cx="2286000" cy="1714500"/>
            </p:xfrm>
            <a:graphic>
              <a:graphicData uri="http://schemas.microsoft.com/office/powerpoint/2016/slidezoom">
                <pslz:sldZm>
                  <pslz:sldZmObj sldId="3392" cId="894207739">
                    <pslz:zmPr id="{52092504-A8EA-4C08-B94B-95847AB4E24D}"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93B68C8A-5EC7-4224-972B-5BBE1AA6A000}"/>
                  </a:ext>
                </a:extLst>
              </p:cNvPr>
              <p:cNvPicPr>
                <a:picLocks noGrp="1" noRot="1" noChangeAspect="1" noMove="1" noResize="1" noEditPoints="1" noAdjustHandles="1" noChangeArrowheads="1" noChangeShapeType="1"/>
              </p:cNvPicPr>
              <p:nvPr/>
            </p:nvPicPr>
            <p:blipFill>
              <a:blip r:embed="rId5"/>
              <a:stretch>
                <a:fillRect/>
              </a:stretch>
            </p:blipFill>
            <p:spPr>
              <a:xfrm>
                <a:off x="-2678185" y="4198219"/>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98562191"/>
      </p:ext>
    </p:extLst>
  </p:cSld>
  <p:clrMapOvr>
    <a:masterClrMapping/>
  </p:clrMapOvr>
  <p:transition>
    <p:cut/>
  </p:transition>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6313</TotalTime>
  <Words>7453</Words>
  <Application>Microsoft Office PowerPoint</Application>
  <PresentationFormat>On-screen Show (4:3)</PresentationFormat>
  <Paragraphs>790</Paragraphs>
  <Slides>120</Slides>
  <Notes>23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120</vt:i4>
      </vt:variant>
    </vt:vector>
  </HeadingPairs>
  <TitlesOfParts>
    <vt:vector size="137" baseType="lpstr">
      <vt:lpstr>DFKai-SB</vt:lpstr>
      <vt:lpstr>HanWangYenHeavy</vt:lpstr>
      <vt:lpstr>HanWangYenLight</vt:lpstr>
      <vt:lpstr>Helvetica Neue</vt:lpstr>
      <vt:lpstr>Microsoft GothicNeo</vt:lpstr>
      <vt:lpstr>微軟正黑體</vt:lpstr>
      <vt:lpstr>Arial</vt:lpstr>
      <vt:lpstr>Calibri</vt:lpstr>
      <vt:lpstr>Lucida Sans Unicode</vt:lpstr>
      <vt:lpstr>Times New Roman</vt:lpstr>
      <vt:lpstr>Verdana</vt:lpstr>
      <vt:lpstr>Wingdings 2</vt:lpstr>
      <vt:lpstr>Wingdings 3</vt:lpstr>
      <vt:lpstr>Canto_wk245.sample</vt:lpstr>
      <vt:lpstr>Custom Design</vt:lpstr>
      <vt:lpstr>2_Canto_wk245.sample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母親節主日 – 由家出發 提後1:1-7</vt:lpstr>
      <vt:lpstr>無聲的出埃及 (Silent Exodus)</vt:lpstr>
      <vt:lpstr>“多數青少年於成年後會離開教會” 研究 (2017)</vt:lpstr>
      <vt:lpstr>屬靈的事情，當然要找……</vt:lpstr>
      <vt:lpstr>PowerPoint Presentation</vt:lpstr>
      <vt:lpstr>PowerPoint Presentation</vt:lpstr>
      <vt:lpstr>PowerPoint Presentation</vt:lpstr>
      <vt:lpstr>使徒行傳 16:1-2</vt:lpstr>
      <vt:lpstr>提摩太的啟蒙師父</vt:lpstr>
      <vt:lpstr>提摩太的啟蒙師父</vt:lpstr>
      <vt:lpstr>提摩太的啟蒙師父</vt:lpstr>
      <vt:lpstr>人靠化妝</vt:lpstr>
      <vt:lpstr>Scott Myers 的研究 (1992)</vt:lpstr>
      <vt:lpstr>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MagMag 珠瑪璣 주민연</cp:lastModifiedBy>
  <cp:revision>1643</cp:revision>
  <dcterms:created xsi:type="dcterms:W3CDTF">2014-08-20T02:29:42Z</dcterms:created>
  <dcterms:modified xsi:type="dcterms:W3CDTF">2020-05-10T00:55:01Z</dcterms:modified>
</cp:coreProperties>
</file>