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  <p:sldMasterId id="2147483679" r:id="rId3"/>
    <p:sldMasterId id="2147483687" r:id="rId4"/>
  </p:sldMasterIdLst>
  <p:notesMasterIdLst>
    <p:notesMasterId r:id="rId86"/>
  </p:notesMasterIdLst>
  <p:handoutMasterIdLst>
    <p:handoutMasterId r:id="rId87"/>
  </p:handoutMasterIdLst>
  <p:sldIdLst>
    <p:sldId id="841" r:id="rId5"/>
    <p:sldId id="2966" r:id="rId6"/>
    <p:sldId id="260" r:id="rId7"/>
    <p:sldId id="265" r:id="rId8"/>
    <p:sldId id="3526" r:id="rId9"/>
    <p:sldId id="3558" r:id="rId10"/>
    <p:sldId id="3512" r:id="rId11"/>
    <p:sldId id="3569" r:id="rId12"/>
    <p:sldId id="3567" r:id="rId13"/>
    <p:sldId id="3568" r:id="rId14"/>
    <p:sldId id="3570" r:id="rId15"/>
    <p:sldId id="3532" r:id="rId16"/>
    <p:sldId id="3515" r:id="rId17"/>
    <p:sldId id="3571" r:id="rId18"/>
    <p:sldId id="3533" r:id="rId19"/>
    <p:sldId id="3245" r:id="rId20"/>
    <p:sldId id="3435" r:id="rId21"/>
    <p:sldId id="3557" r:id="rId22"/>
    <p:sldId id="3437" r:id="rId23"/>
    <p:sldId id="3556" r:id="rId24"/>
    <p:sldId id="3572" r:id="rId25"/>
    <p:sldId id="2967" r:id="rId26"/>
    <p:sldId id="1526" r:id="rId27"/>
    <p:sldId id="3547" r:id="rId28"/>
    <p:sldId id="3553" r:id="rId29"/>
    <p:sldId id="3554" r:id="rId30"/>
    <p:sldId id="3552" r:id="rId31"/>
    <p:sldId id="3551" r:id="rId32"/>
    <p:sldId id="3548" r:id="rId33"/>
    <p:sldId id="3550" r:id="rId34"/>
    <p:sldId id="3549" r:id="rId35"/>
    <p:sldId id="3555" r:id="rId36"/>
    <p:sldId id="2505" r:id="rId37"/>
    <p:sldId id="3529" r:id="rId38"/>
    <p:sldId id="3530" r:id="rId39"/>
    <p:sldId id="891" r:id="rId40"/>
    <p:sldId id="3504" r:id="rId41"/>
    <p:sldId id="3559" r:id="rId42"/>
    <p:sldId id="3560" r:id="rId43"/>
    <p:sldId id="3561" r:id="rId44"/>
    <p:sldId id="3562" r:id="rId45"/>
    <p:sldId id="3563" r:id="rId46"/>
    <p:sldId id="3564" r:id="rId47"/>
    <p:sldId id="3565" r:id="rId48"/>
    <p:sldId id="3566" r:id="rId49"/>
    <p:sldId id="336" r:id="rId50"/>
    <p:sldId id="256" r:id="rId51"/>
    <p:sldId id="432" r:id="rId52"/>
    <p:sldId id="455" r:id="rId53"/>
    <p:sldId id="433" r:id="rId54"/>
    <p:sldId id="435" r:id="rId55"/>
    <p:sldId id="436" r:id="rId56"/>
    <p:sldId id="438" r:id="rId57"/>
    <p:sldId id="439" r:id="rId58"/>
    <p:sldId id="440" r:id="rId59"/>
    <p:sldId id="442" r:id="rId60"/>
    <p:sldId id="443" r:id="rId61"/>
    <p:sldId id="444" r:id="rId62"/>
    <p:sldId id="445" r:id="rId63"/>
    <p:sldId id="446" r:id="rId64"/>
    <p:sldId id="448" r:id="rId65"/>
    <p:sldId id="449" r:id="rId66"/>
    <p:sldId id="453" r:id="rId67"/>
    <p:sldId id="450" r:id="rId68"/>
    <p:sldId id="451" r:id="rId69"/>
    <p:sldId id="452" r:id="rId70"/>
    <p:sldId id="3147" r:id="rId71"/>
    <p:sldId id="3543" r:id="rId72"/>
    <p:sldId id="3540" r:id="rId73"/>
    <p:sldId id="3453" r:id="rId74"/>
    <p:sldId id="3544" r:id="rId75"/>
    <p:sldId id="3542" r:id="rId76"/>
    <p:sldId id="3546" r:id="rId77"/>
    <p:sldId id="3541" r:id="rId78"/>
    <p:sldId id="3545" r:id="rId79"/>
    <p:sldId id="2474" r:id="rId80"/>
    <p:sldId id="2475" r:id="rId81"/>
    <p:sldId id="2476" r:id="rId82"/>
    <p:sldId id="3535" r:id="rId83"/>
    <p:sldId id="342" r:id="rId84"/>
    <p:sldId id="327" r:id="rId8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743" autoAdjust="0"/>
    <p:restoredTop sz="93515" autoAdjust="0"/>
  </p:normalViewPr>
  <p:slideViewPr>
    <p:cSldViewPr>
      <p:cViewPr varScale="1">
        <p:scale>
          <a:sx n="67" d="100"/>
          <a:sy n="67" d="100"/>
        </p:scale>
        <p:origin x="97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919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1" d="100"/>
        <a:sy n="81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viewProps" Target="viewProps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5" Type="http://schemas.openxmlformats.org/officeDocument/2006/relationships/slide" Target="slides/slide1.xml"/><Relationship Id="rId90" Type="http://schemas.openxmlformats.org/officeDocument/2006/relationships/theme" Target="theme/theme1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handoutMaster" Target="handoutMasters/handoutMaster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45B7F6-0143-41C2-97C9-4F05DC18A6A4}" type="datetimeFigureOut">
              <a:rPr lang="en-US" smtClean="0"/>
              <a:pPr/>
              <a:t>5/31/2020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9F3CA4-CC92-4A82-A449-D9014E7EF9A9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584156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99AEB8-D6C1-4FEB-85D1-908D706F6FDD}" type="datetimeFigureOut">
              <a:rPr lang="en-US" smtClean="0"/>
              <a:pPr/>
              <a:t>5/31/2020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C41873-79E9-4174-80D2-8BAFBFA9A2A6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42349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C41873-79E9-4174-80D2-8BAFBFA9A2A6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7939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C41873-79E9-4174-80D2-8BAFBFA9A2A6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05947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C41873-79E9-4174-80D2-8BAFBFA9A2A6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23104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46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160992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68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116179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69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244501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70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025773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71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478921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72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043809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73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9186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74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26754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698093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75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947299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C41873-79E9-4174-80D2-8BAFBFA9A2A6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79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9946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C41873-79E9-4174-80D2-8BAFBFA9A2A6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78827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C41873-79E9-4174-80D2-8BAFBFA9A2A6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78322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C41873-79E9-4174-80D2-8BAFBFA9A2A6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41820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C41873-79E9-4174-80D2-8BAFBFA9A2A6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78876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C41873-79E9-4174-80D2-8BAFBFA9A2A6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76302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C41873-79E9-4174-80D2-8BAFBFA9A2A6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42919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C41873-79E9-4174-80D2-8BAFBFA9A2A6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4199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T footer ccc v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5304"/>
            <a:ext cx="9144000" cy="692696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6275660"/>
            <a:ext cx="16287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3568" y="6221937"/>
            <a:ext cx="623562" cy="447423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fld id="{B2FDDA61-8986-4B98-BDE4-3733C35BEFC5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96D5-CAEC-4E90-B2AF-D360D1E61757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CB5E-8B2F-4E99-8720-DB94C5C23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96D5-CAEC-4E90-B2AF-D360D1E61757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CB5E-8B2F-4E99-8720-DB94C5C23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96D5-CAEC-4E90-B2AF-D360D1E61757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CB5E-8B2F-4E99-8720-DB94C5C23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96D5-CAEC-4E90-B2AF-D360D1E61757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CB5E-8B2F-4E99-8720-DB94C5C23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96D5-CAEC-4E90-B2AF-D360D1E61757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CB5E-8B2F-4E99-8720-DB94C5C23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96D5-CAEC-4E90-B2AF-D360D1E61757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CB5E-8B2F-4E99-8720-DB94C5C23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96D5-CAEC-4E90-B2AF-D360D1E61757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CB5E-8B2F-4E99-8720-DB94C5C23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96D5-CAEC-4E90-B2AF-D360D1E61757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CB5E-8B2F-4E99-8720-DB94C5C23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T footer ccc v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5304"/>
            <a:ext cx="9144000" cy="692696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6275660"/>
            <a:ext cx="16287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3568" y="6221937"/>
            <a:ext cx="623562" cy="447423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fld id="{B2FDDA61-8986-4B98-BDE4-3733C35BEFC5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139366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 footer ccc v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0680"/>
            <a:ext cx="9144000" cy="764704"/>
          </a:xfrm>
          <a:prstGeom prst="rect">
            <a:avLst/>
          </a:prstGeom>
        </p:spPr>
      </p:pic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1" y="0"/>
            <a:ext cx="1187624" cy="6093296"/>
          </a:xfrm>
          <a:prstGeom prst="rect">
            <a:avLst/>
          </a:prstGeom>
          <a:solidFill>
            <a:srgbClr val="D9D9D9"/>
          </a:solidFill>
          <a:ln w="0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r>
              <a:rPr lang="zh-TW" altLang="en-US" dirty="0">
                <a:solidFill>
                  <a:srgbClr val="FF0000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9552" y="6093296"/>
            <a:ext cx="889176" cy="447423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fld id="{B2FDDA61-8986-4B98-BDE4-3733C35BEFC5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3" name="TextBox 12"/>
          <p:cNvSpPr txBox="1">
            <a:spLocks noChangeArrowheads="1"/>
          </p:cNvSpPr>
          <p:nvPr userDrawn="1"/>
        </p:nvSpPr>
        <p:spPr bwMode="auto">
          <a:xfrm>
            <a:off x="120553" y="26846"/>
            <a:ext cx="1187624" cy="5001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2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默禱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2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宣召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zh-TW" altLang="en-US" sz="22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詩歌</a:t>
            </a:r>
            <a:endParaRPr lang="en-US" altLang="en-US" sz="22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zh-TW" altLang="en-US" sz="22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祈禱</a:t>
            </a:r>
            <a:endParaRPr lang="en-AU" altLang="zh-TW" sz="22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lang="ja-JP" altLang="en-US" sz="2200" b="1" kern="1200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  <a:cs typeface="+mn-cs"/>
              </a:rPr>
              <a:t>金句</a:t>
            </a:r>
            <a:endParaRPr lang="en-AU" altLang="zh-TW" sz="2200" b="1" kern="1200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  <a:cs typeface="+mn-cs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200" b="1" dirty="0" err="1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讀經</a:t>
            </a:r>
            <a:endParaRPr lang="en-US" altLang="en-US" sz="22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200" b="1" dirty="0" err="1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信息</a:t>
            </a:r>
            <a:endParaRPr lang="en-US" altLang="en-US" sz="22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zh-TW" altLang="en-US" sz="22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奉獻</a:t>
            </a:r>
            <a:endParaRPr lang="en-AU" altLang="zh-TW" sz="22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200" b="1" dirty="0" err="1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歡迎</a:t>
            </a:r>
            <a:endParaRPr lang="en-US" altLang="en-US" sz="22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200" b="1" dirty="0" err="1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報告</a:t>
            </a:r>
            <a:endParaRPr lang="en-US" altLang="en-US" sz="22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200" b="1" dirty="0" err="1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回應</a:t>
            </a:r>
            <a:endParaRPr lang="en-US" altLang="zh-TW" sz="22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2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祝福</a:t>
            </a:r>
          </a:p>
        </p:txBody>
      </p:sp>
      <p:pic>
        <p:nvPicPr>
          <p:cNvPr id="12" name="Picture 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35713" y="6165304"/>
            <a:ext cx="16287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576339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 footer ccc v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0680"/>
            <a:ext cx="9144000" cy="764704"/>
          </a:xfrm>
          <a:prstGeom prst="rect">
            <a:avLst/>
          </a:prstGeom>
        </p:spPr>
      </p:pic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1" y="0"/>
            <a:ext cx="1187624" cy="6093296"/>
          </a:xfrm>
          <a:prstGeom prst="rect">
            <a:avLst/>
          </a:prstGeom>
          <a:solidFill>
            <a:srgbClr val="D9D9D9"/>
          </a:solidFill>
          <a:ln w="0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r>
              <a:rPr lang="zh-TW" altLang="en-US" dirty="0">
                <a:solidFill>
                  <a:srgbClr val="FF0000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9552" y="6093296"/>
            <a:ext cx="889176" cy="447423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fld id="{B2FDDA61-8986-4B98-BDE4-3733C35BEFC5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3" name="TextBox 12"/>
          <p:cNvSpPr txBox="1">
            <a:spLocks noChangeArrowheads="1"/>
          </p:cNvSpPr>
          <p:nvPr userDrawn="1"/>
        </p:nvSpPr>
        <p:spPr bwMode="auto">
          <a:xfrm>
            <a:off x="120553" y="476672"/>
            <a:ext cx="1187624" cy="5001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2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默禱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2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宣召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zh-TW" altLang="en-US" sz="22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詩歌</a:t>
            </a:r>
            <a:endParaRPr lang="en-US" altLang="en-US" sz="22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zh-TW" altLang="en-US" sz="22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祈禱</a:t>
            </a:r>
            <a:endParaRPr lang="en-AU" altLang="zh-TW" sz="22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lang="ja-JP" altLang="en-US" sz="2200" b="1" kern="1200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  <a:cs typeface="+mn-cs"/>
              </a:rPr>
              <a:t>金句</a:t>
            </a:r>
            <a:endParaRPr lang="en-AU" altLang="zh-TW" sz="2200" b="1" kern="1200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  <a:cs typeface="+mn-cs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200" b="1" dirty="0" err="1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讀經</a:t>
            </a:r>
            <a:endParaRPr lang="en-US" altLang="en-US" sz="22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200" b="1" dirty="0" err="1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信息</a:t>
            </a:r>
            <a:endParaRPr lang="en-US" altLang="en-US" sz="22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zh-TW" altLang="en-US" sz="22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奉獻</a:t>
            </a:r>
            <a:endParaRPr lang="en-AU" altLang="zh-TW" sz="22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200" b="1" dirty="0" err="1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歡迎</a:t>
            </a:r>
            <a:endParaRPr lang="en-US" altLang="en-US" sz="22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200" b="1" dirty="0" err="1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報告</a:t>
            </a:r>
            <a:endParaRPr lang="en-US" altLang="en-US" sz="22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200" b="1" dirty="0" err="1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回應</a:t>
            </a:r>
            <a:endParaRPr lang="en-US" altLang="zh-TW" sz="22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2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祝福</a:t>
            </a:r>
          </a:p>
        </p:txBody>
      </p:sp>
      <p:pic>
        <p:nvPicPr>
          <p:cNvPr id="12" name="Picture 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35713" y="6165304"/>
            <a:ext cx="16287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T footer ccc v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5304"/>
            <a:ext cx="9144000" cy="692696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6275660"/>
            <a:ext cx="16287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3568" y="6221937"/>
            <a:ext cx="623562" cy="447423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fld id="{B2FDDA61-8986-4B98-BDE4-3733C35BEFC5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961830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81555DE-D2EA-AE46-87D8-261D19303BA6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E01B97-78B1-D041-B12F-E0AF7183B1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6860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833589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T footer ccc v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5304"/>
            <a:ext cx="9144000" cy="692696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6275660"/>
            <a:ext cx="16287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3568" y="6221937"/>
            <a:ext cx="623562" cy="447423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fld id="{B2FDDA61-8986-4B98-BDE4-3733C35BEFC5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416948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6" title="Page Number Shape"/>
          <p:cNvSpPr/>
          <p:nvPr/>
        </p:nvSpPr>
        <p:spPr bwMode="auto">
          <a:xfrm>
            <a:off x="8736012" y="118920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6685" y="1143294"/>
            <a:ext cx="5275772" cy="4268965"/>
          </a:xfrm>
        </p:spPr>
        <p:txBody>
          <a:bodyPr anchor="t">
            <a:normAutofit/>
          </a:bodyPr>
          <a:lstStyle>
            <a:lvl1pPr algn="l">
              <a:lnSpc>
                <a:spcPct val="85000"/>
              </a:lnSpc>
              <a:defRPr sz="58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6685" y="5537926"/>
            <a:ext cx="5275772" cy="706355"/>
          </a:xfrm>
        </p:spPr>
        <p:txBody>
          <a:bodyPr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sz="1800" b="0" i="1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16685" y="6314441"/>
            <a:ext cx="1197467" cy="365125"/>
          </a:xfrm>
        </p:spPr>
        <p:txBody>
          <a:bodyPr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F81555DE-D2EA-AE46-87D8-261D19303BA6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50444" y="6314441"/>
            <a:ext cx="3842012" cy="365125"/>
          </a:xfrm>
        </p:spPr>
        <p:txBody>
          <a:bodyPr/>
          <a:lstStyle>
            <a:lvl1pPr algn="l">
              <a:defRPr b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6012" y="1416217"/>
            <a:ext cx="407987" cy="365125"/>
          </a:xfrm>
        </p:spPr>
        <p:txBody>
          <a:bodyPr/>
          <a:lstStyle>
            <a:lvl1pPr algn="r"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fld id="{0AE01B97-78B1-D041-B12F-E0AF7183B13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580391" y="1257300"/>
            <a:ext cx="0" cy="560070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80391" y="1257300"/>
            <a:ext cx="0" cy="560070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99423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792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555DE-D2EA-AE46-87D8-261D19303BA6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1B97-78B1-D041-B12F-E0AF7183B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435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 title="Page Number Shape"/>
          <p:cNvSpPr/>
          <p:nvPr/>
        </p:nvSpPr>
        <p:spPr bwMode="auto">
          <a:xfrm>
            <a:off x="8736012" y="139374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0755" y="2571723"/>
            <a:ext cx="6222491" cy="3286153"/>
          </a:xfrm>
        </p:spPr>
        <p:txBody>
          <a:bodyPr anchor="t">
            <a:normAutofit/>
          </a:bodyPr>
          <a:lstStyle>
            <a:lvl1pPr>
              <a:lnSpc>
                <a:spcPct val="85000"/>
              </a:lnSpc>
              <a:defRPr sz="5800" cap="all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0755" y="1393748"/>
            <a:ext cx="6301072" cy="819150"/>
          </a:xfrm>
        </p:spPr>
        <p:txBody>
          <a:bodyPr anchor="ctr">
            <a:normAutofit/>
          </a:bodyPr>
          <a:lstStyle>
            <a:lvl1pPr marL="0" indent="0" algn="r">
              <a:lnSpc>
                <a:spcPct val="113000"/>
              </a:lnSpc>
              <a:spcBef>
                <a:spcPts val="0"/>
              </a:spcBef>
              <a:buNone/>
              <a:defRPr sz="18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7216" y="6314440"/>
            <a:ext cx="1197467" cy="365125"/>
          </a:xfrm>
        </p:spPr>
        <p:txBody>
          <a:bodyPr/>
          <a:lstStyle>
            <a:lvl1pPr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F81555DE-D2EA-AE46-87D8-261D19303BA6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60755" y="6314441"/>
            <a:ext cx="4860170" cy="365125"/>
          </a:xfrm>
        </p:spPr>
        <p:txBody>
          <a:bodyPr/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6012" y="1620761"/>
            <a:ext cx="407987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AE01B97-78B1-D041-B12F-E0AF7183B13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1" y="6178167"/>
            <a:ext cx="7683245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1" y="6178167"/>
            <a:ext cx="7683245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00839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456">
          <p15:clr>
            <a:srgbClr val="FBAE40"/>
          </p15:clr>
        </p15:guide>
        <p15:guide id="2" pos="4842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0" y="540628"/>
            <a:ext cx="4686300" cy="24889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0" y="3712467"/>
            <a:ext cx="4686300" cy="24822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555DE-D2EA-AE46-87D8-261D19303BA6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1B97-78B1-D041-B12F-E0AF7183B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4679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557784"/>
            <a:ext cx="2873502" cy="49560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558065"/>
            <a:ext cx="4690872" cy="913212"/>
          </a:xfrm>
        </p:spPr>
        <p:txBody>
          <a:bodyPr anchor="b"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0" y="1526122"/>
            <a:ext cx="4690872" cy="17515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6200" y="3700828"/>
            <a:ext cx="4690872" cy="913759"/>
          </a:xfrm>
        </p:spPr>
        <p:txBody>
          <a:bodyPr anchor="b">
            <a:normAutofit/>
          </a:bodyPr>
          <a:lstStyle>
            <a:lvl1pPr marL="0" indent="0"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6200" y="4669432"/>
            <a:ext cx="4690872" cy="1752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555DE-D2EA-AE46-87D8-261D19303BA6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1B97-78B1-D041-B12F-E0AF7183B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3721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555DE-D2EA-AE46-87D8-261D19303BA6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1B97-78B1-D041-B12F-E0AF7183B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157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 footer ccc v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0680"/>
            <a:ext cx="9144000" cy="76470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</p:pic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1" y="0"/>
            <a:ext cx="1187624" cy="6093296"/>
          </a:xfrm>
          <a:prstGeom prst="rect">
            <a:avLst/>
          </a:prstGeom>
          <a:solidFill>
            <a:srgbClr val="D9D9D9"/>
          </a:solidFill>
          <a:ln w="0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r>
              <a:rPr lang="zh-TW" altLang="en-US" dirty="0">
                <a:solidFill>
                  <a:srgbClr val="FF0000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9552" y="6093296"/>
            <a:ext cx="889176" cy="447423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fld id="{B2FDDA61-8986-4B98-BDE4-3733C35BEFC5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3" name="TextBox 12"/>
          <p:cNvSpPr txBox="1">
            <a:spLocks noChangeArrowheads="1"/>
          </p:cNvSpPr>
          <p:nvPr userDrawn="1"/>
        </p:nvSpPr>
        <p:spPr bwMode="auto">
          <a:xfrm>
            <a:off x="120553" y="26846"/>
            <a:ext cx="1187624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4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默禱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4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宣召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zh-TW" altLang="en-US" sz="24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詩歌</a:t>
            </a:r>
            <a:endParaRPr lang="en-US" altLang="en-US" sz="24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zh-TW" altLang="en-US" sz="24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祈禱</a:t>
            </a:r>
            <a:endParaRPr lang="en-AU" altLang="zh-TW" sz="24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lang="zh-TW" altLang="en-US" sz="24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獻詩</a:t>
            </a:r>
            <a:endParaRPr lang="en-AU" altLang="zh-TW" sz="24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lang="ja-JP" altLang="en-US" sz="2400" b="1" kern="1200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  <a:cs typeface="+mn-cs"/>
              </a:rPr>
              <a:t>金句</a:t>
            </a:r>
            <a:endParaRPr lang="en-AU" altLang="zh-TW" sz="2400" b="1" kern="1200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  <a:cs typeface="+mn-cs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400" b="1" dirty="0" err="1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讀經</a:t>
            </a:r>
            <a:endParaRPr lang="en-US" altLang="en-US" sz="24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400" b="1" dirty="0" err="1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信息</a:t>
            </a:r>
            <a:endParaRPr lang="en-US" altLang="en-US" sz="24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zh-TW" altLang="en-US" sz="24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奉獻</a:t>
            </a:r>
            <a:endParaRPr lang="en-AU" altLang="zh-TW" sz="24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400" b="1" dirty="0" err="1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歡迎</a:t>
            </a:r>
            <a:endParaRPr lang="en-US" altLang="en-US" sz="24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400" b="1" dirty="0" err="1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報告</a:t>
            </a:r>
            <a:endParaRPr lang="en-US" altLang="en-US" sz="24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400" b="1" dirty="0" err="1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回應</a:t>
            </a:r>
            <a:endParaRPr lang="en-US" altLang="zh-TW" sz="24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4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祝福</a:t>
            </a:r>
          </a:p>
        </p:txBody>
      </p:sp>
      <p:pic>
        <p:nvPicPr>
          <p:cNvPr id="12" name="Picture 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35713" y="6165304"/>
            <a:ext cx="16287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915363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555DE-D2EA-AE46-87D8-261D19303BA6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1B97-78B1-D041-B12F-E0AF7183B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7036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555479"/>
            <a:ext cx="2879082" cy="1921022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564147"/>
            <a:ext cx="4686300" cy="5622644"/>
          </a:xfrm>
        </p:spPr>
        <p:txBody>
          <a:bodyPr/>
          <a:lstStyle>
            <a:lvl1pPr>
              <a:lnSpc>
                <a:spcPct val="112000"/>
              </a:lnSpc>
              <a:defRPr sz="2000"/>
            </a:lvl1pPr>
            <a:lvl2pPr>
              <a:lnSpc>
                <a:spcPct val="112000"/>
              </a:lnSpc>
              <a:defRPr sz="1800"/>
            </a:lvl2pPr>
            <a:lvl3pPr>
              <a:lnSpc>
                <a:spcPct val="112000"/>
              </a:lnSpc>
              <a:defRPr sz="1600"/>
            </a:lvl3pPr>
            <a:lvl4pPr>
              <a:lnSpc>
                <a:spcPct val="112000"/>
              </a:lnSpc>
              <a:defRPr sz="1400"/>
            </a:lvl4pPr>
            <a:lvl5pPr>
              <a:lnSpc>
                <a:spcPct val="112000"/>
              </a:lnSpc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2621513"/>
            <a:ext cx="2879082" cy="3239537"/>
          </a:xfrm>
        </p:spPr>
        <p:txBody>
          <a:bodyPr>
            <a:normAutofit/>
          </a:bodyPr>
          <a:lstStyle>
            <a:lvl1pPr marL="0" indent="0" algn="r">
              <a:lnSpc>
                <a:spcPct val="125000"/>
              </a:lnSpc>
              <a:spcBef>
                <a:spcPts val="1200"/>
              </a:spcBef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555DE-D2EA-AE46-87D8-261D19303BA6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1B97-78B1-D041-B12F-E0AF7183B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3962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1" y="557262"/>
            <a:ext cx="2882528" cy="1919239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30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943350" y="1"/>
            <a:ext cx="4629150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1" y="2621512"/>
            <a:ext cx="2882528" cy="3236976"/>
          </a:xfrm>
        </p:spPr>
        <p:txBody>
          <a:bodyPr>
            <a:normAutofit/>
          </a:bodyPr>
          <a:lstStyle>
            <a:lvl1pPr marL="0" indent="0" algn="r">
              <a:lnSpc>
                <a:spcPct val="125000"/>
              </a:lnSpc>
              <a:spcBef>
                <a:spcPts val="1200"/>
              </a:spcBef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555DE-D2EA-AE46-87D8-261D19303BA6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1B97-78B1-D041-B12F-E0AF7183B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0790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0" y="640080"/>
            <a:ext cx="4686299" cy="558414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555DE-D2EA-AE46-87D8-261D19303BA6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1B97-78B1-D041-B12F-E0AF7183B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3101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Page Number Shape"/>
          <p:cNvSpPr/>
          <p:nvPr/>
        </p:nvSpPr>
        <p:spPr bwMode="auto">
          <a:xfrm>
            <a:off x="8736012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93074" y="642931"/>
            <a:ext cx="1835003" cy="467810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642933"/>
            <a:ext cx="5303009" cy="46781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02140" y="5927132"/>
            <a:ext cx="2861142" cy="365125"/>
          </a:xfrm>
        </p:spPr>
        <p:txBody>
          <a:bodyPr/>
          <a:lstStyle/>
          <a:p>
            <a:fld id="{F81555DE-D2EA-AE46-87D8-261D19303BA6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02140" y="6315950"/>
            <a:ext cx="286114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6012" y="5607593"/>
            <a:ext cx="407987" cy="365125"/>
          </a:xfrm>
        </p:spPr>
        <p:txBody>
          <a:bodyPr/>
          <a:lstStyle/>
          <a:p>
            <a:fld id="{0AE01B97-78B1-D041-B12F-E0AF7183B133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1" y="6199730"/>
            <a:ext cx="7695008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" y="6199730"/>
            <a:ext cx="7695008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68373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456">
          <p15:clr>
            <a:srgbClr val="FBAE40"/>
          </p15:clr>
        </p15:guide>
        <p15:guide id="2" pos="484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T footer ccc v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92688"/>
            <a:ext cx="9144000" cy="692696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6275660"/>
            <a:ext cx="16287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3568" y="6221937"/>
            <a:ext cx="623562" cy="447423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fld id="{B2FDDA61-8986-4B98-BDE4-3733C35BEFC5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294931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81555DE-D2EA-AE46-87D8-261D19303BA6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E01B97-78B1-D041-B12F-E0AF7183B1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9280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96D5-CAEC-4E90-B2AF-D360D1E61757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CB5E-8B2F-4E99-8720-DB94C5C23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96D5-CAEC-4E90-B2AF-D360D1E61757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CB5E-8B2F-4E99-8720-DB94C5C23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96D5-CAEC-4E90-B2AF-D360D1E61757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CB5E-8B2F-4E99-8720-DB94C5C23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0" r:id="rId2"/>
    <p:sldLayoutId id="2147483678" r:id="rId3"/>
    <p:sldLayoutId id="2147483676" r:id="rId4"/>
    <p:sldLayoutId id="2147483661" r:id="rId5"/>
    <p:sldLayoutId id="2147483675" r:id="rId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1896D5-CAEC-4E90-B2AF-D360D1E61757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FCB5E-8B2F-4E99-8720-DB94C5C23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9686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2" r:id="rId2"/>
    <p:sldLayoutId id="2147483683" r:id="rId3"/>
    <p:sldLayoutId id="2147483684" r:id="rId4"/>
    <p:sldLayoutId id="2147483685" r:id="rId5"/>
    <p:sldLayoutId id="2147483686" r:id="rId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/>
        </p:nvSpPr>
        <p:spPr bwMode="auto">
          <a:xfrm>
            <a:off x="8736012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559678"/>
            <a:ext cx="2875430" cy="49524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569066"/>
            <a:ext cx="4686299" cy="5655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1" y="5930061"/>
            <a:ext cx="286114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50" b="0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F81555DE-D2EA-AE46-87D8-261D19303BA6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01" y="6314441"/>
            <a:ext cx="286114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 b="1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012" y="5607593"/>
            <a:ext cx="4079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1" baseline="0">
                <a:solidFill>
                  <a:schemeClr val="bg2"/>
                </a:solidFill>
                <a:latin typeface="+mj-lt"/>
              </a:defRPr>
            </a:lvl1pPr>
          </a:lstStyle>
          <a:p>
            <a:fld id="{0AE01B97-78B1-D041-B12F-E0AF7183B13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99730"/>
            <a:ext cx="337185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6199730"/>
            <a:ext cx="337185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6001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r" defTabSz="685800" rtl="0" eaLnBrk="1" latinLnBrk="0" hangingPunct="1">
        <a:lnSpc>
          <a:spcPct val="90000"/>
        </a:lnSpc>
        <a:spcBef>
          <a:spcPct val="0"/>
        </a:spcBef>
        <a:buNone/>
        <a:defRPr sz="3800" b="0" i="1" kern="1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83464" indent="-283464" algn="l" defTabSz="6858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20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283464" indent="-283464" algn="l" defTabSz="6858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8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283464" indent="-283464" algn="l" defTabSz="6858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6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283464" indent="-283464" algn="l" defTabSz="6858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4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83464" indent="-283464" algn="l" defTabSz="6858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83464" indent="-283464" algn="l" defTabSz="685800" rtl="0" eaLnBrk="1" latinLnBrk="0" hangingPunct="1">
        <a:lnSpc>
          <a:spcPct val="112000"/>
        </a:lnSpc>
        <a:spcBef>
          <a:spcPts val="975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83464" indent="-283464" algn="l" defTabSz="685800" rtl="0" eaLnBrk="1" latinLnBrk="0" hangingPunct="1">
        <a:lnSpc>
          <a:spcPct val="112000"/>
        </a:lnSpc>
        <a:spcBef>
          <a:spcPts val="975"/>
        </a:spcBef>
        <a:buFont typeface="Arial" panose="020B0604020202020204" pitchFamily="34" charset="0"/>
        <a:buChar char="•"/>
        <a:defRPr sz="14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83464" indent="-283464" algn="l" defTabSz="685800" rtl="0" eaLnBrk="1" latinLnBrk="0" hangingPunct="1">
        <a:lnSpc>
          <a:spcPct val="112000"/>
        </a:lnSpc>
        <a:spcBef>
          <a:spcPts val="975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12598" indent="-212598" algn="l" defTabSz="685800" rtl="0" eaLnBrk="1" latinLnBrk="0" hangingPunct="1">
        <a:lnSpc>
          <a:spcPct val="112000"/>
        </a:lnSpc>
        <a:spcBef>
          <a:spcPts val="975"/>
        </a:spcBef>
        <a:buFont typeface="Arial" panose="020B0604020202020204" pitchFamily="34" charset="0"/>
        <a:buChar char="•"/>
        <a:defRPr sz="105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32">
          <p15:clr>
            <a:srgbClr val="F26B43"/>
          </p15:clr>
        </p15:guide>
        <p15:guide id="2" pos="480">
          <p15:clr>
            <a:srgbClr val="F26B43"/>
          </p15:clr>
        </p15:guide>
        <p15:guide id="3" pos="7200">
          <p15:clr>
            <a:srgbClr val="F26B43"/>
          </p15:clr>
        </p15:guide>
        <p15:guide id="4" pos="3264">
          <p15:clr>
            <a:srgbClr val="F26B43"/>
          </p15:clr>
        </p15:guide>
        <p15:guide id="5" pos="2124">
          <p15:clr>
            <a:srgbClr val="F26B43"/>
          </p15:clr>
        </p15:guide>
        <p15:guide id="6" pos="360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pos="5400">
          <p15:clr>
            <a:srgbClr val="F26B43"/>
          </p15:clr>
        </p15:guide>
        <p15:guide id="9" pos="24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T covers ccc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4" b="197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047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517897"/>
            <a:ext cx="91439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讓我們張開口  舉起手</a:t>
            </a:r>
            <a:br>
              <a:rPr lang="zh-TW" altLang="en-US" sz="4800" dirty="0">
                <a:latin typeface="HanWangYenLight" pitchFamily="18" charset="-120"/>
                <a:ea typeface="HanWangYenLight" pitchFamily="18" charset="-120"/>
              </a:rPr>
            </a:b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向永生之主稱謝</a:t>
            </a:r>
            <a:br>
              <a:rPr lang="zh-TW" altLang="en-US" sz="4800" dirty="0">
                <a:latin typeface="HanWangYenLight" pitchFamily="18" charset="-120"/>
                <a:ea typeface="HanWangYenLight" pitchFamily="18" charset="-120"/>
              </a:rPr>
            </a:b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使讚美之泉流入  每個人的心間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2400" dirty="0"/>
              <a:t>With our voices we praise, hands we raise</a:t>
            </a:r>
          </a:p>
          <a:p>
            <a:pPr algn="ctr"/>
            <a:r>
              <a:rPr lang="en-US" sz="2400" dirty="0"/>
              <a:t>In thanksgiving to our God</a:t>
            </a:r>
          </a:p>
          <a:p>
            <a:pPr algn="ctr"/>
            <a:r>
              <a:rPr lang="en-US" sz="2400" dirty="0"/>
              <a:t>In worship, our spirits overflow With stream of love and praise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FC1A6B-812E-4F0D-A5D1-57BABE48C63B}"/>
              </a:ext>
            </a:extLst>
          </p:cNvPr>
          <p:cNvSpPr txBox="1"/>
          <p:nvPr/>
        </p:nvSpPr>
        <p:spPr>
          <a:xfrm>
            <a:off x="0" y="5539602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讚美之泉</a:t>
            </a:r>
            <a:endParaRPr lang="zh-TW" altLang="en-US" sz="2400" dirty="0">
              <a:ea typeface="HanWangYenLight" panose="02020300000000000000" pitchFamily="18" charset="-120"/>
            </a:endParaRPr>
          </a:p>
          <a:p>
            <a:pPr algn="ctr"/>
            <a:r>
              <a:rPr lang="zh-TW" altLang="en-US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游智婷        詞</a:t>
            </a:r>
            <a:r>
              <a:rPr lang="en-US" altLang="zh-TW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萬美蘭  </a:t>
            </a:r>
            <a:r>
              <a:rPr lang="en-US" altLang="zh-TW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讓讚美飛揚</a:t>
            </a:r>
            <a:r>
              <a:rPr lang="en-US" altLang="zh-TW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</a:t>
            </a:r>
            <a:r>
              <a:rPr lang="zh-TW" altLang="en-US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讚美之泉音樂事工版權所有</a:t>
            </a:r>
          </a:p>
        </p:txBody>
      </p:sp>
    </p:spTree>
    <p:extLst>
      <p:ext uri="{BB962C8B-B14F-4D97-AF65-F5344CB8AC3E}">
        <p14:creationId xmlns:p14="http://schemas.microsoft.com/office/powerpoint/2010/main" val="2943329899"/>
      </p:ext>
    </p:extLst>
  </p:cSld>
  <p:clrMapOvr>
    <a:masterClrMapping/>
  </p:clrMapOvr>
  <p:transition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517897"/>
            <a:ext cx="91439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讓我們張開口  舉起手</a:t>
            </a:r>
            <a:br>
              <a:rPr lang="zh-TW" altLang="en-US" sz="4800" dirty="0">
                <a:latin typeface="HanWangYenLight" pitchFamily="18" charset="-120"/>
                <a:ea typeface="HanWangYenLight" pitchFamily="18" charset="-120"/>
              </a:rPr>
            </a:b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向永生之主稱謝</a:t>
            </a:r>
            <a:br>
              <a:rPr lang="zh-TW" altLang="en-US" sz="4800" dirty="0">
                <a:latin typeface="HanWangYenLight" pitchFamily="18" charset="-120"/>
                <a:ea typeface="HanWangYenLight" pitchFamily="18" charset="-120"/>
              </a:rPr>
            </a:b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使讚美之泉流入  每個人的心間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2400" dirty="0"/>
              <a:t>With our voices we praise, hands we raise</a:t>
            </a:r>
          </a:p>
          <a:p>
            <a:pPr algn="ctr"/>
            <a:r>
              <a:rPr lang="en-US" sz="2400" dirty="0"/>
              <a:t>In thanksgiving to our God</a:t>
            </a:r>
          </a:p>
          <a:p>
            <a:pPr algn="ctr"/>
            <a:r>
              <a:rPr lang="en-US" sz="2400" dirty="0"/>
              <a:t>In worship, our spirits overflow With stream of love and praise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FC1A6B-812E-4F0D-A5D1-57BABE48C63B}"/>
              </a:ext>
            </a:extLst>
          </p:cNvPr>
          <p:cNvSpPr txBox="1"/>
          <p:nvPr/>
        </p:nvSpPr>
        <p:spPr>
          <a:xfrm>
            <a:off x="0" y="5539602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讚美之泉</a:t>
            </a:r>
            <a:endParaRPr lang="zh-TW" altLang="en-US" sz="2400" dirty="0">
              <a:ea typeface="HanWangYenLight" panose="02020300000000000000" pitchFamily="18" charset="-120"/>
            </a:endParaRPr>
          </a:p>
          <a:p>
            <a:pPr algn="ctr"/>
            <a:r>
              <a:rPr lang="zh-TW" altLang="en-US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游智婷        詞</a:t>
            </a:r>
            <a:r>
              <a:rPr lang="en-US" altLang="zh-TW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萬美蘭  </a:t>
            </a:r>
            <a:r>
              <a:rPr lang="en-US" altLang="zh-TW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讓讚美飛揚</a:t>
            </a:r>
            <a:r>
              <a:rPr lang="en-US" altLang="zh-TW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</a:t>
            </a:r>
            <a:r>
              <a:rPr lang="zh-TW" altLang="en-US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讚美之泉音樂事工版權所有</a:t>
            </a:r>
          </a:p>
        </p:txBody>
      </p:sp>
    </p:spTree>
    <p:extLst>
      <p:ext uri="{BB962C8B-B14F-4D97-AF65-F5344CB8AC3E}">
        <p14:creationId xmlns:p14="http://schemas.microsoft.com/office/powerpoint/2010/main" val="2519670973"/>
      </p:ext>
    </p:extLst>
  </p:cSld>
  <p:clrMapOvr>
    <a:masterClrMapping/>
  </p:clrMapOvr>
  <p:transition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F6058F-FA84-48F6-A36E-5A1B97C35D80}" type="slidenum">
              <a:rPr lang="en-AU"/>
              <a:pPr>
                <a:defRPr/>
              </a:pPr>
              <a:t>12</a:t>
            </a:fld>
            <a:endParaRPr lang="en-AU" dirty="0"/>
          </a:p>
        </p:txBody>
      </p:sp>
      <p:sp>
        <p:nvSpPr>
          <p:cNvPr id="13" name="TextBox 12"/>
          <p:cNvSpPr txBox="1"/>
          <p:nvPr/>
        </p:nvSpPr>
        <p:spPr>
          <a:xfrm>
            <a:off x="2771800" y="692696"/>
            <a:ext cx="4800600" cy="11699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7000" spc="2000" dirty="0">
                <a:latin typeface="HanWangYenLight" pitchFamily="18" charset="-120"/>
                <a:ea typeface="HanWangYenLight" pitchFamily="18" charset="-120"/>
                <a:cs typeface="+mn-cs"/>
              </a:rPr>
              <a:t>齊來讚美</a:t>
            </a:r>
            <a:endParaRPr lang="en-AU" sz="7000" spc="2000" dirty="0">
              <a:latin typeface="HanWangYenLight" pitchFamily="18" charset="-120"/>
              <a:ea typeface="HanWangYenLight" pitchFamily="18" charset="-120"/>
              <a:cs typeface="+mn-cs"/>
            </a:endParaRPr>
          </a:p>
        </p:txBody>
      </p:sp>
      <p:pic>
        <p:nvPicPr>
          <p:cNvPr id="4" name="Picture 11" descr="singin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060848"/>
            <a:ext cx="3767979" cy="2508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229030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265872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來尊崇，祢是永遠當受尊崇，</a:t>
            </a: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配受至高的榮耀和讚美！</a:t>
            </a: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敬拜祢，永遠站立在祢面前，</a:t>
            </a: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來讚美祢直到永永遠遠！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2400" dirty="0"/>
              <a:t>Exalted, You will ever be exalted</a:t>
            </a:r>
            <a:br>
              <a:rPr lang="en-US" sz="2400" dirty="0"/>
            </a:br>
            <a:r>
              <a:rPr lang="en-US" sz="2400" dirty="0"/>
              <a:t>You are worthy of honor and praise</a:t>
            </a:r>
            <a:br>
              <a:rPr lang="en-US" sz="2400" dirty="0"/>
            </a:br>
            <a:r>
              <a:rPr lang="en-US" sz="2400" dirty="0"/>
              <a:t>Adore You, I will ever stand before You</a:t>
            </a:r>
            <a:br>
              <a:rPr lang="en-US" sz="2400" dirty="0"/>
            </a:br>
            <a:r>
              <a:rPr lang="en-US" sz="2400" dirty="0"/>
              <a:t>To worship and praise You all my days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0E4171-E2AC-483F-A4AA-EB7134725A93}"/>
              </a:ext>
            </a:extLst>
          </p:cNvPr>
          <p:cNvSpPr txBox="1"/>
          <p:nvPr/>
        </p:nvSpPr>
        <p:spPr>
          <a:xfrm>
            <a:off x="13472" y="5518973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TW" altLang="en-US" dirty="0"/>
              <a:t> </a:t>
            </a:r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來尊崇  </a:t>
            </a:r>
            <a:r>
              <a:rPr lang="en-AU" altLang="zh-TW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Exalted</a:t>
            </a:r>
          </a:p>
          <a:p>
            <a:pPr lvl="0" algn="ctr"/>
            <a:r>
              <a:rPr lang="zh-TW" altLang="en-US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Betty Nicholson </a:t>
            </a:r>
            <a:r>
              <a:rPr lang="zh-TW" altLang="en-US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詞</a:t>
            </a:r>
            <a:r>
              <a:rPr lang="en-US" altLang="zh-TW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《</a:t>
            </a:r>
            <a:r>
              <a:rPr lang="zh-TW" altLang="en-US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讚之歌</a:t>
            </a:r>
            <a:r>
              <a:rPr lang="en-US" altLang="zh-TW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6</a:t>
            </a:r>
            <a:r>
              <a:rPr lang="zh-TW" altLang="en-US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──以神為樂</a:t>
            </a:r>
            <a:r>
              <a:rPr lang="en-US" altLang="zh-TW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》© </a:t>
            </a:r>
            <a:r>
              <a:rPr lang="zh-TW" altLang="en-US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中文譯作 財團法人基督教以琳書房版權所有</a:t>
            </a:r>
          </a:p>
        </p:txBody>
      </p:sp>
    </p:spTree>
    <p:extLst>
      <p:ext uri="{BB962C8B-B14F-4D97-AF65-F5344CB8AC3E}">
        <p14:creationId xmlns:p14="http://schemas.microsoft.com/office/powerpoint/2010/main" val="3454685791"/>
      </p:ext>
    </p:extLst>
  </p:cSld>
  <p:clrMapOvr>
    <a:masterClrMapping/>
  </p:clrMapOvr>
  <p:transition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265872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來尊崇，祢是永遠當受尊崇，</a:t>
            </a: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配受至高的榮耀和讚美！</a:t>
            </a: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敬拜祢，永遠站立在祢面前，</a:t>
            </a: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來讚美祢直到永永遠遠！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2400" dirty="0"/>
              <a:t>Exalted, You will ever be exalted</a:t>
            </a:r>
            <a:br>
              <a:rPr lang="en-US" sz="2400" dirty="0"/>
            </a:br>
            <a:r>
              <a:rPr lang="en-US" sz="2400" dirty="0"/>
              <a:t>You are worthy of honor and praise</a:t>
            </a:r>
            <a:br>
              <a:rPr lang="en-US" sz="2400" dirty="0"/>
            </a:br>
            <a:r>
              <a:rPr lang="en-US" sz="2400" dirty="0"/>
              <a:t>Adore You, I will ever stand before You</a:t>
            </a:r>
            <a:br>
              <a:rPr lang="en-US" sz="2400" dirty="0"/>
            </a:br>
            <a:r>
              <a:rPr lang="en-US" sz="2400" dirty="0"/>
              <a:t>To worship and praise You all my days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0E4171-E2AC-483F-A4AA-EB7134725A93}"/>
              </a:ext>
            </a:extLst>
          </p:cNvPr>
          <p:cNvSpPr txBox="1"/>
          <p:nvPr/>
        </p:nvSpPr>
        <p:spPr>
          <a:xfrm>
            <a:off x="13472" y="5518973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TW" altLang="en-US" dirty="0"/>
              <a:t> </a:t>
            </a:r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來尊崇  </a:t>
            </a:r>
            <a:r>
              <a:rPr lang="en-AU" altLang="zh-TW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Exalted</a:t>
            </a:r>
          </a:p>
          <a:p>
            <a:pPr lvl="0" algn="ctr"/>
            <a:r>
              <a:rPr lang="zh-TW" altLang="en-US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Betty Nicholson </a:t>
            </a:r>
            <a:r>
              <a:rPr lang="zh-TW" altLang="en-US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詞</a:t>
            </a:r>
            <a:r>
              <a:rPr lang="en-US" altLang="zh-TW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《</a:t>
            </a:r>
            <a:r>
              <a:rPr lang="zh-TW" altLang="en-US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讚之歌</a:t>
            </a:r>
            <a:r>
              <a:rPr lang="en-US" altLang="zh-TW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6</a:t>
            </a:r>
            <a:r>
              <a:rPr lang="zh-TW" altLang="en-US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──以神為樂</a:t>
            </a:r>
            <a:r>
              <a:rPr lang="en-US" altLang="zh-TW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》© </a:t>
            </a:r>
            <a:r>
              <a:rPr lang="zh-TW" altLang="en-US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中文譯作 財團法人基督教以琳書房版權所有</a:t>
            </a:r>
          </a:p>
        </p:txBody>
      </p:sp>
    </p:spTree>
    <p:extLst>
      <p:ext uri="{BB962C8B-B14F-4D97-AF65-F5344CB8AC3E}">
        <p14:creationId xmlns:p14="http://schemas.microsoft.com/office/powerpoint/2010/main" val="3833649213"/>
      </p:ext>
    </p:extLst>
  </p:cSld>
  <p:clrMapOvr>
    <a:masterClrMapping/>
  </p:clrMapOvr>
  <p:transition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F6058F-FA84-48F6-A36E-5A1B97C35D80}" type="slidenum">
              <a:rPr lang="en-AU"/>
              <a:pPr>
                <a:defRPr/>
              </a:pPr>
              <a:t>15</a:t>
            </a:fld>
            <a:endParaRPr lang="en-AU" dirty="0"/>
          </a:p>
        </p:txBody>
      </p:sp>
      <p:sp>
        <p:nvSpPr>
          <p:cNvPr id="13" name="TextBox 12"/>
          <p:cNvSpPr txBox="1"/>
          <p:nvPr/>
        </p:nvSpPr>
        <p:spPr>
          <a:xfrm>
            <a:off x="2771800" y="692696"/>
            <a:ext cx="4800600" cy="11699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7000" spc="2000" dirty="0">
                <a:latin typeface="HanWangYenLight" pitchFamily="18" charset="-120"/>
                <a:ea typeface="HanWangYenLight" pitchFamily="18" charset="-120"/>
                <a:cs typeface="+mn-cs"/>
              </a:rPr>
              <a:t>齊來讚美</a:t>
            </a:r>
            <a:endParaRPr lang="en-AU" sz="7000" spc="2000" dirty="0">
              <a:latin typeface="HanWangYenLight" pitchFamily="18" charset="-120"/>
              <a:ea typeface="HanWangYenLight" pitchFamily="18" charset="-120"/>
              <a:cs typeface="+mn-cs"/>
            </a:endParaRPr>
          </a:p>
        </p:txBody>
      </p:sp>
      <p:pic>
        <p:nvPicPr>
          <p:cNvPr id="4" name="Picture 11" descr="singin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060848"/>
            <a:ext cx="3767979" cy="2508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475873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-180528" y="191537"/>
            <a:ext cx="95770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altLang="zh-TW" sz="2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4800" dirty="0" err="1">
                <a:latin typeface="HanWangYenLight" pitchFamily="18" charset="-120"/>
                <a:ea typeface="HanWangYenLight" pitchFamily="18" charset="-120"/>
              </a:rPr>
              <a:t>我唱出，神大愛，神豈有難成的事</a:t>
            </a:r>
            <a:endParaRPr lang="en-US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4800" dirty="0" err="1">
                <a:latin typeface="HanWangYenLight" pitchFamily="18" charset="-120"/>
                <a:ea typeface="HanWangYenLight" pitchFamily="18" charset="-120"/>
              </a:rPr>
              <a:t>人生路，常起跌</a:t>
            </a:r>
            <a:r>
              <a:rPr lang="en-US" sz="4800" dirty="0">
                <a:latin typeface="HanWangYenLight" pitchFamily="18" charset="-120"/>
                <a:ea typeface="HanWangYenLight" pitchFamily="18" charset="-120"/>
              </a:rPr>
              <a:t>，</a:t>
            </a:r>
          </a:p>
          <a:p>
            <a:pPr algn="ctr"/>
            <a:r>
              <a:rPr lang="en-US" sz="4800" dirty="0" err="1">
                <a:latin typeface="HanWangYenLight" pitchFamily="18" charset="-120"/>
                <a:ea typeface="HanWangYenLight" pitchFamily="18" charset="-120"/>
              </a:rPr>
              <a:t>祢話語叫我永不動搖</a:t>
            </a:r>
            <a:r>
              <a:rPr lang="en-US" sz="4800" dirty="0">
                <a:latin typeface="HanWangYenLight" pitchFamily="18" charset="-120"/>
                <a:ea typeface="HanWangYenLight" pitchFamily="18" charset="-120"/>
              </a:rPr>
              <a:t>。</a:t>
            </a:r>
            <a:endParaRPr lang="en-AU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2400" dirty="0"/>
              <a:t>I will sing Jesus’ love  He’s powerful and almighty</a:t>
            </a:r>
          </a:p>
          <a:p>
            <a:pPr algn="ctr"/>
            <a:r>
              <a:rPr lang="en-US" sz="2400" dirty="0"/>
              <a:t>In our lives with hardship  </a:t>
            </a:r>
          </a:p>
          <a:p>
            <a:pPr algn="ctr"/>
            <a:r>
              <a:rPr lang="en-US" sz="2400" dirty="0"/>
              <a:t>You help and never forsake us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0E4171-E2AC-483F-A4AA-EB7134725A93}"/>
              </a:ext>
            </a:extLst>
          </p:cNvPr>
          <p:cNvSpPr txBox="1"/>
          <p:nvPr/>
        </p:nvSpPr>
        <p:spPr>
          <a:xfrm>
            <a:off x="0" y="5088086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4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神大愛</a:t>
            </a:r>
            <a:endParaRPr lang="zh-TW" altLang="en-US" sz="44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algn="ctr"/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/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詞：鄧淑儀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,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基恩敬拜音樂事工版權所有</a:t>
            </a:r>
          </a:p>
        </p:txBody>
      </p:sp>
    </p:spTree>
    <p:extLst>
      <p:ext uri="{BB962C8B-B14F-4D97-AF65-F5344CB8AC3E}">
        <p14:creationId xmlns:p14="http://schemas.microsoft.com/office/powerpoint/2010/main" val="2853894849"/>
      </p:ext>
    </p:extLst>
  </p:cSld>
  <p:clrMapOvr>
    <a:masterClrMapping/>
  </p:clrMapOvr>
  <p:transition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-252536" y="44624"/>
            <a:ext cx="9649072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altLang="zh-TW" sz="2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4800" dirty="0" err="1">
                <a:latin typeface="HanWangYenLight" pitchFamily="18" charset="-120"/>
                <a:ea typeface="HanWangYenLight" pitchFamily="18" charset="-120"/>
              </a:rPr>
              <a:t>我唱出，神大愛，神豈有難成的事</a:t>
            </a:r>
            <a:endParaRPr lang="en-US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4800" dirty="0" err="1">
                <a:latin typeface="HanWangYenLight" pitchFamily="18" charset="-120"/>
                <a:ea typeface="HanWangYenLight" pitchFamily="18" charset="-120"/>
              </a:rPr>
              <a:t>常施恩，常看顧</a:t>
            </a:r>
            <a:r>
              <a:rPr lang="en-US" sz="4800" dirty="0">
                <a:latin typeface="HanWangYenLight" pitchFamily="18" charset="-120"/>
                <a:ea typeface="HanWangYenLight" pitchFamily="18" charset="-120"/>
              </a:rPr>
              <a:t>，</a:t>
            </a:r>
          </a:p>
          <a:p>
            <a:pPr algn="ctr"/>
            <a:r>
              <a:rPr lang="en-US" sz="4800" dirty="0" err="1">
                <a:latin typeface="HanWangYenLight" pitchFamily="18" charset="-120"/>
                <a:ea typeface="HanWangYenLight" pitchFamily="18" charset="-120"/>
              </a:rPr>
              <a:t>祢杖扶持，祢竿引領</a:t>
            </a:r>
            <a:r>
              <a:rPr lang="en-US" sz="4800" dirty="0">
                <a:latin typeface="HanWangYenLight" pitchFamily="18" charset="-120"/>
                <a:ea typeface="HanWangYenLight" pitchFamily="18" charset="-120"/>
              </a:rPr>
              <a:t>。</a:t>
            </a:r>
            <a:endParaRPr lang="en-AU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2400" dirty="0"/>
              <a:t>I will sing Jesus’ love  He’s powerful and almighty</a:t>
            </a:r>
          </a:p>
          <a:p>
            <a:pPr algn="ctr"/>
            <a:r>
              <a:rPr lang="en-US" sz="2400" dirty="0"/>
              <a:t>Your mercy, your guidance</a:t>
            </a:r>
          </a:p>
          <a:p>
            <a:pPr algn="ctr"/>
            <a:r>
              <a:rPr lang="en-US" sz="2400" dirty="0"/>
              <a:t>Your steadfastness, Your holiness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44C6B2-FF3B-4A66-B38E-16336D81ABAC}"/>
              </a:ext>
            </a:extLst>
          </p:cNvPr>
          <p:cNvSpPr txBox="1"/>
          <p:nvPr/>
        </p:nvSpPr>
        <p:spPr>
          <a:xfrm>
            <a:off x="0" y="5088086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4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神大愛</a:t>
            </a:r>
            <a:endParaRPr lang="zh-TW" altLang="en-US" sz="44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algn="ctr"/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/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詞：鄧淑儀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,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基恩敬拜音樂事工版權所有</a:t>
            </a:r>
          </a:p>
        </p:txBody>
      </p:sp>
    </p:spTree>
    <p:extLst>
      <p:ext uri="{BB962C8B-B14F-4D97-AF65-F5344CB8AC3E}">
        <p14:creationId xmlns:p14="http://schemas.microsoft.com/office/powerpoint/2010/main" val="607864740"/>
      </p:ext>
    </p:extLst>
  </p:cSld>
  <p:clrMapOvr>
    <a:masterClrMapping/>
  </p:clrMapOvr>
  <p:transition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44624"/>
            <a:ext cx="9324528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altLang="zh-TW" sz="40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4800" dirty="0" err="1">
                <a:latin typeface="HanWangYenLight" pitchFamily="18" charset="-120"/>
                <a:ea typeface="HanWangYenLight" pitchFamily="18" charset="-120"/>
              </a:rPr>
              <a:t>何時我跌倒，何時祢扶持</a:t>
            </a:r>
            <a:r>
              <a:rPr lang="en-US" sz="4800" dirty="0">
                <a:latin typeface="HanWangYenLight" pitchFamily="18" charset="-120"/>
                <a:ea typeface="HanWangYenLight" pitchFamily="18" charset="-120"/>
              </a:rPr>
              <a:t>，</a:t>
            </a:r>
          </a:p>
          <a:p>
            <a:pPr algn="ctr"/>
            <a:r>
              <a:rPr lang="en-US" sz="4800" dirty="0" err="1">
                <a:latin typeface="HanWangYenLight" pitchFamily="18" charset="-120"/>
                <a:ea typeface="HanWangYenLight" pitchFamily="18" charset="-120"/>
              </a:rPr>
              <a:t>危難遇風雪，祢必庇佑</a:t>
            </a:r>
            <a:r>
              <a:rPr lang="en-US" sz="4800" dirty="0">
                <a:latin typeface="HanWangYenLight" pitchFamily="18" charset="-120"/>
                <a:ea typeface="HanWangYenLight" pitchFamily="18" charset="-120"/>
              </a:rPr>
              <a:t>。</a:t>
            </a:r>
          </a:p>
          <a:p>
            <a:pPr algn="ctr"/>
            <a:r>
              <a:rPr lang="en-US" sz="4800" dirty="0" err="1">
                <a:latin typeface="HanWangYenLight" pitchFamily="18" charset="-120"/>
                <a:ea typeface="HanWangYenLight" pitchFamily="18" charset="-120"/>
              </a:rPr>
              <a:t>前途在祢手，牽我到白頭</a:t>
            </a:r>
            <a:r>
              <a:rPr lang="en-US" sz="4800" dirty="0">
                <a:latin typeface="HanWangYenLight" pitchFamily="18" charset="-120"/>
                <a:ea typeface="HanWangYenLight" pitchFamily="18" charset="-120"/>
              </a:rPr>
              <a:t>，</a:t>
            </a:r>
          </a:p>
          <a:p>
            <a:pPr algn="ctr"/>
            <a:r>
              <a:rPr lang="en-US" sz="4800" dirty="0" err="1">
                <a:latin typeface="HanWangYenLight" pitchFamily="18" charset="-120"/>
                <a:ea typeface="HanWangYenLight" pitchFamily="18" charset="-120"/>
              </a:rPr>
              <a:t>守護我，從今天起，直到永遠</a:t>
            </a:r>
            <a:r>
              <a:rPr lang="en-US" sz="4800" dirty="0">
                <a:latin typeface="HanWangYenLight" pitchFamily="18" charset="-120"/>
                <a:ea typeface="HanWangYenLight" pitchFamily="18" charset="-120"/>
              </a:rPr>
              <a:t>。</a:t>
            </a:r>
          </a:p>
          <a:p>
            <a:pPr algn="ctr"/>
            <a:r>
              <a:rPr lang="en-US" sz="2400" dirty="0"/>
              <a:t>When there is sadness  When there is sorrow</a:t>
            </a:r>
          </a:p>
          <a:p>
            <a:pPr algn="ctr"/>
            <a:r>
              <a:rPr lang="en-US" sz="2400" dirty="0"/>
              <a:t>You’re there to comfort   You’re there to help us</a:t>
            </a:r>
          </a:p>
          <a:p>
            <a:pPr algn="ctr"/>
            <a:r>
              <a:rPr lang="en-US" sz="2400" dirty="0"/>
              <a:t>O Lord lead me   In your righteousness</a:t>
            </a:r>
          </a:p>
          <a:p>
            <a:pPr algn="ctr"/>
            <a:r>
              <a:rPr lang="en-US" sz="2400" dirty="0"/>
              <a:t>O God, make straight your way, before me.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9E6DC7-5F4B-4F6C-9666-1D90170DA0D4}"/>
              </a:ext>
            </a:extLst>
          </p:cNvPr>
          <p:cNvSpPr txBox="1"/>
          <p:nvPr/>
        </p:nvSpPr>
        <p:spPr>
          <a:xfrm>
            <a:off x="0" y="5088086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4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神大愛</a:t>
            </a:r>
            <a:endParaRPr lang="zh-TW" altLang="en-US" sz="44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algn="ctr"/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/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詞：鄧淑儀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,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基恩敬拜音樂事工版權所有</a:t>
            </a:r>
          </a:p>
        </p:txBody>
      </p:sp>
    </p:spTree>
    <p:extLst>
      <p:ext uri="{BB962C8B-B14F-4D97-AF65-F5344CB8AC3E}">
        <p14:creationId xmlns:p14="http://schemas.microsoft.com/office/powerpoint/2010/main" val="906930447"/>
      </p:ext>
    </p:extLst>
  </p:cSld>
  <p:clrMapOvr>
    <a:masterClrMapping/>
  </p:clrMapOvr>
  <p:transition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-396552" y="44624"/>
            <a:ext cx="9937104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altLang="zh-TW" sz="40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4800" dirty="0" err="1">
                <a:latin typeface="HanWangYenLight" pitchFamily="18" charset="-120"/>
                <a:ea typeface="HanWangYenLight" pitchFamily="18" charset="-120"/>
              </a:rPr>
              <a:t>我唱出，神大愛，神豈有難成的事</a:t>
            </a:r>
            <a:endParaRPr lang="en-US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4800" dirty="0" err="1">
                <a:latin typeface="HanWangYenLight" pitchFamily="18" charset="-120"/>
                <a:ea typeface="HanWangYenLight" pitchFamily="18" charset="-120"/>
              </a:rPr>
              <a:t>常施恩，常看顧</a:t>
            </a:r>
            <a:r>
              <a:rPr lang="en-US" sz="4800" dirty="0">
                <a:latin typeface="HanWangYenLight" pitchFamily="18" charset="-120"/>
                <a:ea typeface="HanWangYenLight" pitchFamily="18" charset="-120"/>
              </a:rPr>
              <a:t>，</a:t>
            </a:r>
          </a:p>
          <a:p>
            <a:pPr algn="ctr"/>
            <a:r>
              <a:rPr lang="en-US" sz="4800" dirty="0" err="1">
                <a:latin typeface="HanWangYenLight" pitchFamily="18" charset="-120"/>
                <a:ea typeface="HanWangYenLight" pitchFamily="18" charset="-120"/>
              </a:rPr>
              <a:t>祢杖扶持，祢竿引領</a:t>
            </a:r>
            <a:r>
              <a:rPr lang="en-US" sz="4800" dirty="0">
                <a:latin typeface="HanWangYenLight" pitchFamily="18" charset="-120"/>
                <a:ea typeface="HanWangYenLight" pitchFamily="18" charset="-120"/>
              </a:rPr>
              <a:t>。</a:t>
            </a:r>
            <a:endParaRPr lang="en-AU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2400" dirty="0"/>
              <a:t>I will sing Jesus’ love  He’s powerful and almighty</a:t>
            </a:r>
          </a:p>
          <a:p>
            <a:pPr algn="ctr"/>
            <a:r>
              <a:rPr lang="en-US" sz="2400" dirty="0"/>
              <a:t>Your mercy, your guidance</a:t>
            </a:r>
          </a:p>
          <a:p>
            <a:pPr algn="ctr"/>
            <a:r>
              <a:rPr lang="en-US" sz="2400" dirty="0"/>
              <a:t>Your steadfastness, Your holiness</a:t>
            </a:r>
          </a:p>
          <a:p>
            <a:pPr algn="ctr"/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F09647-F6B5-4420-8248-E548A16F22CD}"/>
              </a:ext>
            </a:extLst>
          </p:cNvPr>
          <p:cNvSpPr txBox="1"/>
          <p:nvPr/>
        </p:nvSpPr>
        <p:spPr>
          <a:xfrm>
            <a:off x="0" y="5088086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4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神大愛</a:t>
            </a:r>
            <a:endParaRPr lang="zh-TW" altLang="en-US" sz="44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algn="ctr"/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/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詞：鄧淑儀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,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基恩敬拜音樂事工版權所有</a:t>
            </a:r>
          </a:p>
        </p:txBody>
      </p:sp>
    </p:spTree>
    <p:extLst>
      <p:ext uri="{BB962C8B-B14F-4D97-AF65-F5344CB8AC3E}">
        <p14:creationId xmlns:p14="http://schemas.microsoft.com/office/powerpoint/2010/main" val="121324025"/>
      </p:ext>
    </p:extLst>
  </p:cSld>
  <p:clrMapOvr>
    <a:masterClrMapping/>
  </p:clrMapOvr>
  <p:transition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TextBox 6"/>
          <p:cNvSpPr txBox="1">
            <a:spLocks noChangeArrowheads="1"/>
          </p:cNvSpPr>
          <p:nvPr/>
        </p:nvSpPr>
        <p:spPr bwMode="auto">
          <a:xfrm>
            <a:off x="1475656" y="2180529"/>
            <a:ext cx="7344816" cy="2040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雪梨華人基督教會</a:t>
            </a:r>
            <a:br>
              <a:rPr kumimoji="0" lang="en-US" altLang="ja-JP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</a:b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粵 語 </a:t>
            </a:r>
            <a:r>
              <a:rPr lang="zh-TW" altLang="en-US" sz="3600" dirty="0">
                <a:latin typeface="HanWangYenLight" pitchFamily="18" charset="-120"/>
                <a:ea typeface="HanWangYenLight" pitchFamily="18" charset="-120"/>
              </a:rPr>
              <a:t>堂 差 傳 主 日 崇 拜</a:t>
            </a:r>
            <a:endParaRPr lang="en-AU" altLang="zh-TW" sz="3600" dirty="0">
              <a:latin typeface="HanWangYenLight" pitchFamily="18" charset="-120"/>
              <a:ea typeface="HanWangYenLight" pitchFamily="18" charset="-120"/>
            </a:endParaRPr>
          </a:p>
          <a:p>
            <a:pPr algn="ctr">
              <a:defRPr/>
            </a:pPr>
            <a:r>
              <a:rPr kumimoji="0" lang="en-US" altLang="zh-TW" sz="2800" b="0" i="0" u="none" strike="noStrike" kern="1200" cap="none" spc="600" normalizeH="0" baseline="0" noProof="0" dirty="0">
                <a:ln>
                  <a:noFill/>
                </a:ln>
                <a:effectLst/>
                <a:uLnTx/>
                <a:uFillTx/>
                <a:latin typeface="HanWangYenHeavy" pitchFamily="18" charset="-120"/>
                <a:ea typeface="HanWangYenHeavy" pitchFamily="18" charset="-120"/>
                <a:cs typeface="+mn-cs"/>
              </a:rPr>
              <a:t>2020</a:t>
            </a:r>
            <a:r>
              <a:rPr kumimoji="0" lang="en-US" altLang="en-US" sz="2800" b="0" i="0" u="none" strike="noStrike" kern="1200" cap="none" spc="600" normalizeH="0" baseline="0" noProof="0" dirty="0">
                <a:ln>
                  <a:noFill/>
                </a:ln>
                <a:effectLst/>
                <a:uLnTx/>
                <a:uFillTx/>
                <a:latin typeface="HanWangYenHeavy" pitchFamily="18" charset="-120"/>
                <a:ea typeface="HanWangYenHeavy" pitchFamily="18" charset="-120"/>
                <a:cs typeface="+mn-cs"/>
              </a:rPr>
              <a:t>年5月31</a:t>
            </a:r>
            <a:r>
              <a:rPr lang="en-US" altLang="en-US" sz="2800" spc="600" dirty="0" err="1">
                <a:latin typeface="HanWangYenHeavy" pitchFamily="18" charset="-120"/>
                <a:ea typeface="HanWangYenHeavy" pitchFamily="18" charset="-120"/>
              </a:rPr>
              <a:t>日上午九時十五分</a:t>
            </a:r>
            <a:endParaRPr lang="en-US" altLang="en-US" sz="2800" spc="600" dirty="0">
              <a:latin typeface="HanWangYenHeavy" pitchFamily="18" charset="-120"/>
              <a:ea typeface="HanWangYenHeavy" pitchFamily="18" charset="-120"/>
            </a:endParaRPr>
          </a:p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anWangYenHeavy" pitchFamily="18" charset="-120"/>
              <a:ea typeface="HanWangYenHeavy" pitchFamily="18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kumimoji="0" lang="en-US" altLang="zh-TW" sz="1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請肅靜預備崇拜</a:t>
            </a: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anWangYenLight" pitchFamily="18" charset="-120"/>
              <a:ea typeface="HanWangYenLight" pitchFamily="18" charset="-120"/>
              <a:cs typeface="+mn-cs"/>
            </a:endParaRPr>
          </a:p>
        </p:txBody>
      </p:sp>
      <p:pic>
        <p:nvPicPr>
          <p:cNvPr id="3" name="Picture 2" descr="graphics_phone.jpg">
            <a:extLst>
              <a:ext uri="{FF2B5EF4-FFF2-40B4-BE49-F238E27FC236}">
                <a16:creationId xmlns:a16="http://schemas.microsoft.com/office/drawing/2014/main" id="{B36B68F8-3DFC-4B4D-8B5F-3FF55C849B2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94844" y="4371924"/>
            <a:ext cx="785268" cy="785268"/>
          </a:xfrm>
          <a:prstGeom prst="rect">
            <a:avLst/>
          </a:prstGeom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1FE0586F-F264-4C11-9B21-D7285E534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03735"/>
            <a:ext cx="838037" cy="1229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9146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44624"/>
            <a:ext cx="9468544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altLang="zh-TW" sz="40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4800" dirty="0" err="1">
                <a:latin typeface="HanWangYenLight" pitchFamily="18" charset="-120"/>
                <a:ea typeface="HanWangYenLight" pitchFamily="18" charset="-120"/>
              </a:rPr>
              <a:t>何時我跌倒，何時祢扶持</a:t>
            </a:r>
            <a:r>
              <a:rPr lang="en-US" sz="4800" dirty="0">
                <a:latin typeface="HanWangYenLight" pitchFamily="18" charset="-120"/>
                <a:ea typeface="HanWangYenLight" pitchFamily="18" charset="-120"/>
              </a:rPr>
              <a:t>，</a:t>
            </a:r>
          </a:p>
          <a:p>
            <a:pPr algn="ctr"/>
            <a:r>
              <a:rPr lang="en-US" sz="4800" dirty="0" err="1">
                <a:latin typeface="HanWangYenLight" pitchFamily="18" charset="-120"/>
                <a:ea typeface="HanWangYenLight" pitchFamily="18" charset="-120"/>
              </a:rPr>
              <a:t>危難遇風雪，祢必庇佑</a:t>
            </a:r>
            <a:r>
              <a:rPr lang="en-US" sz="4800" dirty="0">
                <a:latin typeface="HanWangYenLight" pitchFamily="18" charset="-120"/>
                <a:ea typeface="HanWangYenLight" pitchFamily="18" charset="-120"/>
              </a:rPr>
              <a:t>。</a:t>
            </a:r>
          </a:p>
          <a:p>
            <a:pPr algn="ctr"/>
            <a:r>
              <a:rPr lang="en-US" sz="4800" dirty="0" err="1">
                <a:latin typeface="HanWangYenLight" pitchFamily="18" charset="-120"/>
                <a:ea typeface="HanWangYenLight" pitchFamily="18" charset="-120"/>
              </a:rPr>
              <a:t>前途在祢手，牽我到白頭</a:t>
            </a:r>
            <a:r>
              <a:rPr lang="en-US" sz="4800" dirty="0">
                <a:latin typeface="HanWangYenLight" pitchFamily="18" charset="-120"/>
                <a:ea typeface="HanWangYenLight" pitchFamily="18" charset="-120"/>
              </a:rPr>
              <a:t>，</a:t>
            </a:r>
          </a:p>
          <a:p>
            <a:pPr algn="ctr"/>
            <a:r>
              <a:rPr lang="en-US" sz="4800" dirty="0" err="1">
                <a:latin typeface="HanWangYenLight" pitchFamily="18" charset="-120"/>
                <a:ea typeface="HanWangYenLight" pitchFamily="18" charset="-120"/>
              </a:rPr>
              <a:t>守護我，從今天起，直到永遠</a:t>
            </a:r>
            <a:r>
              <a:rPr lang="en-US" sz="4800" dirty="0">
                <a:latin typeface="HanWangYenLight" pitchFamily="18" charset="-120"/>
                <a:ea typeface="HanWangYenLight" pitchFamily="18" charset="-120"/>
              </a:rPr>
              <a:t>。</a:t>
            </a:r>
          </a:p>
          <a:p>
            <a:pPr algn="ctr"/>
            <a:r>
              <a:rPr lang="en-US" sz="2400" dirty="0"/>
              <a:t>When there is sadness   When there is sorrow</a:t>
            </a:r>
          </a:p>
          <a:p>
            <a:pPr algn="ctr"/>
            <a:r>
              <a:rPr lang="en-US" sz="2400" dirty="0"/>
              <a:t>You’re there to comfort   You’re there to help us</a:t>
            </a:r>
          </a:p>
          <a:p>
            <a:pPr algn="ctr"/>
            <a:r>
              <a:rPr lang="en-US" sz="2400" dirty="0"/>
              <a:t>O Lord lead me  In your righteousness</a:t>
            </a:r>
          </a:p>
          <a:p>
            <a:pPr algn="ctr"/>
            <a:r>
              <a:rPr lang="en-US" sz="2400" dirty="0"/>
              <a:t>O God, make straight your way, before me.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9E6DC7-5F4B-4F6C-9666-1D90170DA0D4}"/>
              </a:ext>
            </a:extLst>
          </p:cNvPr>
          <p:cNvSpPr txBox="1"/>
          <p:nvPr/>
        </p:nvSpPr>
        <p:spPr>
          <a:xfrm>
            <a:off x="0" y="5088086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4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神大愛</a:t>
            </a:r>
            <a:endParaRPr lang="zh-TW" altLang="en-US" sz="44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algn="ctr"/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/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詞：鄧淑儀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,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基恩敬拜音樂事工版權所有</a:t>
            </a:r>
          </a:p>
        </p:txBody>
      </p:sp>
    </p:spTree>
    <p:extLst>
      <p:ext uri="{BB962C8B-B14F-4D97-AF65-F5344CB8AC3E}">
        <p14:creationId xmlns:p14="http://schemas.microsoft.com/office/powerpoint/2010/main" val="3014193191"/>
      </p:ext>
    </p:extLst>
  </p:cSld>
  <p:clrMapOvr>
    <a:masterClrMapping/>
  </p:clrMapOvr>
  <p:transition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44624"/>
            <a:ext cx="9468544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altLang="zh-TW" sz="40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4800" dirty="0" err="1">
                <a:latin typeface="HanWangYenLight" pitchFamily="18" charset="-120"/>
                <a:ea typeface="HanWangYenLight" pitchFamily="18" charset="-120"/>
              </a:rPr>
              <a:t>何時我跌倒，何時祢扶持</a:t>
            </a:r>
            <a:r>
              <a:rPr lang="en-US" sz="4800" dirty="0">
                <a:latin typeface="HanWangYenLight" pitchFamily="18" charset="-120"/>
                <a:ea typeface="HanWangYenLight" pitchFamily="18" charset="-120"/>
              </a:rPr>
              <a:t>，</a:t>
            </a:r>
          </a:p>
          <a:p>
            <a:pPr algn="ctr"/>
            <a:r>
              <a:rPr lang="en-US" sz="4800" dirty="0" err="1">
                <a:latin typeface="HanWangYenLight" pitchFamily="18" charset="-120"/>
                <a:ea typeface="HanWangYenLight" pitchFamily="18" charset="-120"/>
              </a:rPr>
              <a:t>危難遇風雪，祢必庇佑</a:t>
            </a:r>
            <a:r>
              <a:rPr lang="en-US" sz="4800" dirty="0">
                <a:latin typeface="HanWangYenLight" pitchFamily="18" charset="-120"/>
                <a:ea typeface="HanWangYenLight" pitchFamily="18" charset="-120"/>
              </a:rPr>
              <a:t>。</a:t>
            </a:r>
          </a:p>
          <a:p>
            <a:pPr algn="ctr"/>
            <a:r>
              <a:rPr lang="en-US" sz="4800" dirty="0" err="1">
                <a:latin typeface="HanWangYenLight" pitchFamily="18" charset="-120"/>
                <a:ea typeface="HanWangYenLight" pitchFamily="18" charset="-120"/>
              </a:rPr>
              <a:t>前途在祢手，牽我到白頭</a:t>
            </a:r>
            <a:r>
              <a:rPr lang="en-US" sz="4800" dirty="0">
                <a:latin typeface="HanWangYenLight" pitchFamily="18" charset="-120"/>
                <a:ea typeface="HanWangYenLight" pitchFamily="18" charset="-120"/>
              </a:rPr>
              <a:t>，</a:t>
            </a:r>
          </a:p>
          <a:p>
            <a:pPr algn="ctr"/>
            <a:r>
              <a:rPr lang="en-US" sz="4800" dirty="0" err="1">
                <a:latin typeface="HanWangYenLight" pitchFamily="18" charset="-120"/>
                <a:ea typeface="HanWangYenLight" pitchFamily="18" charset="-120"/>
              </a:rPr>
              <a:t>守護我，從今天起，直到永遠</a:t>
            </a:r>
            <a:r>
              <a:rPr lang="en-US" sz="4800" dirty="0">
                <a:latin typeface="HanWangYenLight" pitchFamily="18" charset="-120"/>
                <a:ea typeface="HanWangYenLight" pitchFamily="18" charset="-120"/>
              </a:rPr>
              <a:t>。 </a:t>
            </a:r>
            <a:r>
              <a:rPr lang="en-US" sz="2400" dirty="0"/>
              <a:t>When there is sadness   When there is sorrow</a:t>
            </a:r>
          </a:p>
          <a:p>
            <a:pPr algn="ctr"/>
            <a:r>
              <a:rPr lang="en-US" sz="2400" dirty="0"/>
              <a:t>You’re there to comfort   You’re there to help us</a:t>
            </a:r>
          </a:p>
          <a:p>
            <a:pPr algn="ctr"/>
            <a:r>
              <a:rPr lang="en-US" sz="2400" dirty="0"/>
              <a:t>O Lord lead me  In your righteousness</a:t>
            </a:r>
          </a:p>
          <a:p>
            <a:pPr algn="ctr"/>
            <a:r>
              <a:rPr lang="en-US" sz="2400" dirty="0"/>
              <a:t>O God, make straight your way, before me.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9E6DC7-5F4B-4F6C-9666-1D90170DA0D4}"/>
              </a:ext>
            </a:extLst>
          </p:cNvPr>
          <p:cNvSpPr txBox="1"/>
          <p:nvPr/>
        </p:nvSpPr>
        <p:spPr>
          <a:xfrm>
            <a:off x="0" y="5088086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4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神大愛</a:t>
            </a:r>
            <a:endParaRPr lang="zh-TW" altLang="en-US" sz="44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algn="ctr"/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/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詞：鄧淑儀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,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基恩敬拜音樂事工版權所有</a:t>
            </a:r>
          </a:p>
        </p:txBody>
      </p:sp>
    </p:spTree>
    <p:extLst>
      <p:ext uri="{BB962C8B-B14F-4D97-AF65-F5344CB8AC3E}">
        <p14:creationId xmlns:p14="http://schemas.microsoft.com/office/powerpoint/2010/main" val="3728788221"/>
      </p:ext>
    </p:extLst>
  </p:cSld>
  <p:clrMapOvr>
    <a:masterClrMapping/>
  </p:clrMapOvr>
  <p:transition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4927A1-991F-4417-87C2-4F79DEC0E68F}" type="slidenum">
              <a:rPr kumimoji="0" lang="en-AU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91880" y="908720"/>
            <a:ext cx="316835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9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祈禱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000" b="0" i="0" u="none" strike="noStrike" kern="1200" cap="none" spc="2000" normalizeH="0" baseline="0" noProof="0" dirty="0">
              <a:ln>
                <a:noFill/>
              </a:ln>
              <a:effectLst/>
              <a:uLnTx/>
              <a:uFillTx/>
              <a:latin typeface="HanWangYenHeavy" pitchFamily="18" charset="-120"/>
              <a:ea typeface="HanWangYenHeavy" pitchFamily="18" charset="-120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00313" y="3500438"/>
            <a:ext cx="5786437" cy="2120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眾立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長者或有需要者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可自由選擇坐下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E2C2FB98-9ACD-4493-95AF-611D80C875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769" y="1052736"/>
            <a:ext cx="838037" cy="1229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1CEF76-AB5E-4EED-BF74-976D57D04A61}" type="slidenum">
              <a:rPr lang="en-AU"/>
              <a:pPr>
                <a:defRPr/>
              </a:pPr>
              <a:t>23</a:t>
            </a:fld>
            <a:endParaRPr lang="en-AU" dirty="0"/>
          </a:p>
        </p:txBody>
      </p:sp>
      <p:sp>
        <p:nvSpPr>
          <p:cNvPr id="16" name="TextBox 15"/>
          <p:cNvSpPr txBox="1"/>
          <p:nvPr/>
        </p:nvSpPr>
        <p:spPr>
          <a:xfrm>
            <a:off x="1619672" y="3012098"/>
            <a:ext cx="287258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lvl="1" indent="-342900" fontAlgn="auto">
              <a:spcBef>
                <a:spcPts val="11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2000" b="1" spc="-150" dirty="0">
                <a:solidFill>
                  <a:schemeClr val="accent2">
                    <a:lumMod val="75000"/>
                  </a:schemeClr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  </a:t>
            </a:r>
          </a:p>
        </p:txBody>
      </p:sp>
      <p:pic>
        <p:nvPicPr>
          <p:cNvPr id="35850" name="Picture 10" descr="colou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5349" y="1388563"/>
            <a:ext cx="6300787" cy="148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6732240" y="817087"/>
            <a:ext cx="1723549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6000" dirty="0">
                <a:solidFill>
                  <a:schemeClr val="accent1">
                    <a:lumMod val="50000"/>
                  </a:schemeClr>
                </a:solidFill>
                <a:latin typeface="HanWangYenHeavy" pitchFamily="18" charset="-120"/>
                <a:ea typeface="HanWangYenHeavy" pitchFamily="18" charset="-120"/>
                <a:cs typeface="+mn-cs"/>
              </a:rPr>
              <a:t>獻</a:t>
            </a:r>
            <a:r>
              <a:rPr lang="zh-TW" altLang="en-US" sz="6000" dirty="0">
                <a:solidFill>
                  <a:schemeClr val="accent1">
                    <a:lumMod val="50000"/>
                  </a:schemeClr>
                </a:solidFill>
                <a:latin typeface="HanWangYenHeavy" pitchFamily="18" charset="-120"/>
                <a:ea typeface="HanWangYenHeavy" pitchFamily="18" charset="-120"/>
              </a:rPr>
              <a:t>詩</a:t>
            </a:r>
            <a:endParaRPr lang="en-AU" sz="6000" dirty="0">
              <a:solidFill>
                <a:schemeClr val="accent1">
                  <a:lumMod val="50000"/>
                </a:schemeClr>
              </a:solidFill>
              <a:latin typeface="HanWangYenHeavy" pitchFamily="18" charset="-120"/>
              <a:ea typeface="HanWangYenHeavy" pitchFamily="18" charset="-120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03531" y="3970070"/>
            <a:ext cx="7552258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zh-TW" altLang="en-US" sz="4800" b="1" spc="600" dirty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微聲盼望</a:t>
            </a:r>
            <a:endParaRPr lang="en-AU" altLang="zh-TW" sz="4800" dirty="0"/>
          </a:p>
          <a:p>
            <a:pPr algn="r"/>
            <a:r>
              <a:rPr lang="en-AU" altLang="zh-TW" sz="3600" dirty="0"/>
              <a:t>Whispering Hope</a:t>
            </a:r>
            <a:endParaRPr lang="zh-TW" altLang="en-US" sz="36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algn="r"/>
            <a:endParaRPr lang="en-US" altLang="zh-TW" sz="20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00188" y="4581128"/>
            <a:ext cx="71762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AU" altLang="zh-TW" dirty="0"/>
              <a:t> </a:t>
            </a:r>
            <a:endParaRPr lang="en-US" altLang="zh-TW" dirty="0"/>
          </a:p>
        </p:txBody>
      </p:sp>
      <p:sp>
        <p:nvSpPr>
          <p:cNvPr id="3" name="TextBox 2"/>
          <p:cNvSpPr txBox="1"/>
          <p:nvPr/>
        </p:nvSpPr>
        <p:spPr>
          <a:xfrm>
            <a:off x="3059832" y="2967837"/>
            <a:ext cx="6780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/>
              <a:t>Aaron, Joyce, Kris and Sylvia</a:t>
            </a:r>
          </a:p>
        </p:txBody>
      </p:sp>
    </p:spTree>
    <p:extLst>
      <p:ext uri="{BB962C8B-B14F-4D97-AF65-F5344CB8AC3E}">
        <p14:creationId xmlns:p14="http://schemas.microsoft.com/office/powerpoint/2010/main" val="11445817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3472" y="564352"/>
            <a:ext cx="9144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dirty="0">
                <a:solidFill>
                  <a:prstClr val="black"/>
                </a:solidFill>
                <a:latin typeface="HanWangYenLight" pitchFamily="18" charset="-120"/>
                <a:ea typeface="HanWangYenLight" pitchFamily="18" charset="-120"/>
              </a:rPr>
              <a:t>煩忙人生的時光中，</a:t>
            </a:r>
            <a:endParaRPr lang="en-AU" altLang="zh-TW" sz="4800" dirty="0">
              <a:solidFill>
                <a:prstClr val="black"/>
              </a:solidFill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>
                <a:solidFill>
                  <a:prstClr val="black"/>
                </a:solidFill>
                <a:latin typeface="HanWangYenLight" pitchFamily="18" charset="-120"/>
                <a:ea typeface="HanWangYenLight" pitchFamily="18" charset="-120"/>
              </a:rPr>
              <a:t>疲倦寂寞多感喟；</a:t>
            </a:r>
            <a:br>
              <a:rPr lang="zh-TW" altLang="en-US" sz="4800" dirty="0">
                <a:solidFill>
                  <a:prstClr val="black"/>
                </a:solidFill>
                <a:latin typeface="HanWangYenLight" pitchFamily="18" charset="-120"/>
                <a:ea typeface="HanWangYenLight" pitchFamily="18" charset="-120"/>
              </a:rPr>
            </a:br>
            <a:r>
              <a:rPr lang="zh-TW" altLang="en-US" sz="4800" dirty="0">
                <a:solidFill>
                  <a:prstClr val="black"/>
                </a:solidFill>
                <a:latin typeface="HanWangYenLight" pitchFamily="18" charset="-120"/>
                <a:ea typeface="HanWangYenLight" pitchFamily="18" charset="-120"/>
              </a:rPr>
              <a:t>你心靈飢渴與虛空，</a:t>
            </a:r>
            <a:endParaRPr lang="en-AU" altLang="zh-TW" sz="4800" dirty="0">
              <a:solidFill>
                <a:prstClr val="black"/>
              </a:solidFill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>
                <a:solidFill>
                  <a:prstClr val="black"/>
                </a:solidFill>
                <a:latin typeface="HanWangYenLight" pitchFamily="18" charset="-120"/>
                <a:ea typeface="HanWangYenLight" pitchFamily="18" charset="-120"/>
              </a:rPr>
              <a:t>卻無法得著安慰；</a:t>
            </a:r>
            <a:br>
              <a:rPr lang="zh-TW" altLang="en-US" sz="5400" dirty="0">
                <a:solidFill>
                  <a:prstClr val="black"/>
                </a:solidFill>
                <a:ea typeface="新細明體" panose="02020500000000000000" pitchFamily="18" charset="-120"/>
              </a:rPr>
            </a:br>
            <a:r>
              <a:rPr lang="en-US" altLang="zh-TW" sz="2400" dirty="0">
                <a:solidFill>
                  <a:prstClr val="black"/>
                </a:solidFill>
                <a:ea typeface="HanWangYenLight" pitchFamily="18" charset="-120"/>
              </a:rPr>
              <a:t>When amid life’s busy thronging</a:t>
            </a:r>
          </a:p>
          <a:p>
            <a:pPr algn="ctr"/>
            <a:r>
              <a:rPr lang="en-US" altLang="zh-TW" sz="2400" dirty="0">
                <a:solidFill>
                  <a:prstClr val="black"/>
                </a:solidFill>
                <a:ea typeface="HanWangYenLight" pitchFamily="18" charset="-120"/>
              </a:rPr>
              <a:t>Wearied and lonely you sigh</a:t>
            </a:r>
          </a:p>
          <a:p>
            <a:pPr algn="ctr"/>
            <a:r>
              <a:rPr lang="en-US" altLang="zh-TW" sz="2400" dirty="0">
                <a:solidFill>
                  <a:prstClr val="black"/>
                </a:solidFill>
                <a:ea typeface="HanWangYenLight" pitchFamily="18" charset="-120"/>
              </a:rPr>
              <a:t>When for your soul’s deepest longing</a:t>
            </a:r>
          </a:p>
          <a:p>
            <a:pPr algn="ctr"/>
            <a:r>
              <a:rPr lang="en-US" altLang="zh-TW" sz="2400" dirty="0">
                <a:solidFill>
                  <a:prstClr val="black"/>
                </a:solidFill>
                <a:ea typeface="HanWangYenLight" pitchFamily="18" charset="-120"/>
              </a:rPr>
              <a:t>Naught to bring comfort is nigh</a:t>
            </a:r>
            <a:endParaRPr lang="en-AU" altLang="zh-TW" sz="2400" dirty="0">
              <a:solidFill>
                <a:prstClr val="black"/>
              </a:solidFill>
              <a:ea typeface="HanWangYenLight" pitchFamily="18" charset="-120"/>
            </a:endParaRPr>
          </a:p>
          <a:p>
            <a:pPr lvl="0" algn="ctr"/>
            <a:endParaRPr lang="en-AU" altLang="zh-TW" sz="2400" dirty="0">
              <a:solidFill>
                <a:prstClr val="black"/>
              </a:solidFill>
              <a:latin typeface="Calibri"/>
              <a:ea typeface="HanWangYenLight" pitchFamily="18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1720" y="6237312"/>
            <a:ext cx="909884" cy="46166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V1a</a:t>
            </a: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24245" y="5390940"/>
            <a:ext cx="64294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2400" b="1" spc="600" dirty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微聲盼望 </a:t>
            </a:r>
            <a:r>
              <a:rPr lang="en-AU" altLang="zh-TW" sz="2400" b="1" spc="600" dirty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Whispering Hope</a:t>
            </a:r>
          </a:p>
          <a:p>
            <a:pPr algn="ctr">
              <a:defRPr/>
            </a:pPr>
            <a:r>
              <a:rPr lang="en-US" altLang="zh-TW" sz="2400" spc="-150" dirty="0">
                <a:solidFill>
                  <a:prstClr val="black"/>
                </a:solidFill>
                <a:ea typeface="HanWangYenLight" panose="02020300000000000000" pitchFamily="18" charset="-120"/>
              </a:rPr>
              <a:t>Hymns of Life   </a:t>
            </a:r>
            <a:r>
              <a:rPr lang="en-US" sz="2400" dirty="0" err="1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400" dirty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400" dirty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175</a:t>
            </a:r>
            <a:r>
              <a:rPr lang="zh-TW" altLang="en-US" sz="2400" dirty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  <a:endParaRPr kumimoji="0" lang="zh-TW" altLang="en-US" sz="4000" b="1" i="0" u="none" strike="noStrike" kern="1200" cap="none" spc="6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anWangYenLight" panose="02020300000000000000" pitchFamily="18" charset="-120"/>
              <a:ea typeface="HanWangYenLight" panose="02020300000000000000" pitchFamily="18" charset="-120"/>
              <a:cs typeface="+mn-cs"/>
            </a:endParaRP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4" name="Slide Zoom 3">
                <a:extLst>
                  <a:ext uri="{FF2B5EF4-FFF2-40B4-BE49-F238E27FC236}">
                    <a16:creationId xmlns:a16="http://schemas.microsoft.com/office/drawing/2014/main" id="{93B68C8A-5EC7-4224-972B-5BBE1AA6A000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-2678185" y="4198219"/>
              <a:ext cx="2286000" cy="1714500"/>
            </p:xfrm>
            <a:graphic>
              <a:graphicData uri="http://schemas.microsoft.com/office/powerpoint/2016/slidezoom">
                <pslz:sldZm>
                  <pslz:sldZmObj sldId="3392" cId="894207739">
                    <pslz:zmPr id="{52092504-A8EA-4C08-B94B-95847AB4E24D}" returnToParent="0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86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4" name="Slide Zoom 3">
                <a:hlinkClick r:id="" action="ppaction://noaction"/>
                <a:extLst>
                  <a:ext uri="{FF2B5EF4-FFF2-40B4-BE49-F238E27FC236}">
                    <a16:creationId xmlns:a16="http://schemas.microsoft.com/office/drawing/2014/main" id="{93B68C8A-5EC7-4224-972B-5BBE1AA6A00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2678185" y="4198219"/>
                <a:ext cx="2286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12710652"/>
      </p:ext>
    </p:extLst>
  </p:cSld>
  <p:clrMapOvr>
    <a:masterClrMapping/>
  </p:clrMapOvr>
  <p:transition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3472" y="564352"/>
            <a:ext cx="9144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dirty="0">
                <a:solidFill>
                  <a:prstClr val="black"/>
                </a:solidFill>
                <a:latin typeface="HanWangYenLight" pitchFamily="18" charset="-120"/>
                <a:ea typeface="HanWangYenLight" pitchFamily="18" charset="-120"/>
              </a:rPr>
              <a:t>聽，這聲音何等美妙，</a:t>
            </a:r>
            <a:endParaRPr lang="en-AU" altLang="zh-TW" sz="4800" dirty="0">
              <a:solidFill>
                <a:prstClr val="black"/>
              </a:solidFill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>
                <a:solidFill>
                  <a:prstClr val="black"/>
                </a:solidFill>
                <a:latin typeface="HanWangYenLight" pitchFamily="18" charset="-120"/>
                <a:ea typeface="HanWangYenLight" pitchFamily="18" charset="-120"/>
              </a:rPr>
              <a:t>是真實溫柔言詞，</a:t>
            </a:r>
            <a:br>
              <a:rPr lang="zh-TW" altLang="en-US" sz="4800" dirty="0">
                <a:solidFill>
                  <a:prstClr val="black"/>
                </a:solidFill>
                <a:latin typeface="HanWangYenLight" pitchFamily="18" charset="-120"/>
                <a:ea typeface="HanWangYenLight" pitchFamily="18" charset="-120"/>
              </a:rPr>
            </a:br>
            <a:r>
              <a:rPr lang="zh-TW" altLang="en-US" sz="4800" dirty="0">
                <a:solidFill>
                  <a:prstClr val="black"/>
                </a:solidFill>
                <a:latin typeface="HanWangYenLight" pitchFamily="18" charset="-120"/>
                <a:ea typeface="HanWangYenLight" pitchFamily="18" charset="-120"/>
              </a:rPr>
              <a:t>聽，慈愛聲向你呼召，</a:t>
            </a:r>
            <a:endParaRPr lang="en-AU" altLang="zh-TW" sz="4800" dirty="0">
              <a:solidFill>
                <a:prstClr val="black"/>
              </a:solidFill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>
                <a:solidFill>
                  <a:prstClr val="black"/>
                </a:solidFill>
                <a:latin typeface="HanWangYenLight" pitchFamily="18" charset="-120"/>
                <a:ea typeface="HanWangYenLight" pitchFamily="18" charset="-120"/>
              </a:rPr>
              <a:t>帶來好信息與你。</a:t>
            </a:r>
            <a:br>
              <a:rPr lang="zh-TW" altLang="en-US" sz="5400" dirty="0">
                <a:solidFill>
                  <a:prstClr val="black"/>
                </a:solidFill>
                <a:ea typeface="新細明體" panose="02020500000000000000" pitchFamily="18" charset="-120"/>
              </a:rPr>
            </a:br>
            <a:r>
              <a:rPr lang="en-US" altLang="zh-TW" sz="2400" dirty="0">
                <a:solidFill>
                  <a:prstClr val="black"/>
                </a:solidFill>
                <a:ea typeface="HanWangYenLight" pitchFamily="18" charset="-120"/>
              </a:rPr>
              <a:t>Hark, on the </a:t>
            </a:r>
            <a:r>
              <a:rPr lang="en-US" altLang="zh-TW" sz="2400" dirty="0" err="1">
                <a:solidFill>
                  <a:prstClr val="black"/>
                </a:solidFill>
                <a:ea typeface="HanWangYenLight" pitchFamily="18" charset="-120"/>
              </a:rPr>
              <a:t>list’ning</a:t>
            </a:r>
            <a:r>
              <a:rPr lang="en-US" altLang="zh-TW" sz="2400" dirty="0">
                <a:solidFill>
                  <a:prstClr val="black"/>
                </a:solidFill>
                <a:ea typeface="HanWangYenLight" pitchFamily="18" charset="-120"/>
              </a:rPr>
              <a:t> ear falling</a:t>
            </a:r>
          </a:p>
          <a:p>
            <a:pPr algn="ctr"/>
            <a:r>
              <a:rPr lang="en-US" altLang="zh-TW" sz="2400" dirty="0">
                <a:solidFill>
                  <a:prstClr val="black"/>
                </a:solidFill>
                <a:ea typeface="HanWangYenLight" pitchFamily="18" charset="-120"/>
              </a:rPr>
              <a:t>Comes a word tender and true</a:t>
            </a:r>
          </a:p>
          <a:p>
            <a:pPr algn="ctr"/>
            <a:r>
              <a:rPr lang="en-US" altLang="zh-TW" sz="2400" dirty="0">
                <a:solidFill>
                  <a:prstClr val="black"/>
                </a:solidFill>
                <a:ea typeface="HanWangYenLight" pitchFamily="18" charset="-120"/>
              </a:rPr>
              <a:t>List to a gentle voice calling</a:t>
            </a:r>
          </a:p>
          <a:p>
            <a:pPr algn="ctr"/>
            <a:r>
              <a:rPr lang="en-US" altLang="zh-TW" sz="2400" dirty="0">
                <a:solidFill>
                  <a:prstClr val="black"/>
                </a:solidFill>
                <a:ea typeface="HanWangYenLight" pitchFamily="18" charset="-120"/>
              </a:rPr>
              <a:t>Bringing a message for you</a:t>
            </a:r>
            <a:endParaRPr lang="en-AU" altLang="zh-TW" sz="2400" dirty="0">
              <a:solidFill>
                <a:prstClr val="black"/>
              </a:solidFill>
              <a:ea typeface="HanWangYenLight" pitchFamily="18" charset="-120"/>
            </a:endParaRPr>
          </a:p>
          <a:p>
            <a:pPr lvl="0" algn="ctr"/>
            <a:endParaRPr lang="en-AU" altLang="zh-TW" sz="2400" dirty="0">
              <a:solidFill>
                <a:prstClr val="black"/>
              </a:solidFill>
              <a:latin typeface="Calibri"/>
              <a:ea typeface="HanWangYenLight" pitchFamily="18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1720" y="6237312"/>
            <a:ext cx="909884" cy="46166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V1b</a:t>
            </a: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24245" y="5390940"/>
            <a:ext cx="64294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2400" b="1" spc="600" dirty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微聲盼望 </a:t>
            </a:r>
            <a:r>
              <a:rPr lang="en-AU" altLang="zh-TW" sz="2400" b="1" spc="600" dirty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Whispering Hope</a:t>
            </a:r>
          </a:p>
          <a:p>
            <a:pPr algn="ctr">
              <a:defRPr/>
            </a:pPr>
            <a:r>
              <a:rPr lang="en-US" altLang="zh-TW" sz="2400" spc="-150" dirty="0">
                <a:solidFill>
                  <a:prstClr val="black"/>
                </a:solidFill>
                <a:ea typeface="HanWangYenLight" panose="02020300000000000000" pitchFamily="18" charset="-120"/>
              </a:rPr>
              <a:t>Hymns of Life   </a:t>
            </a:r>
            <a:r>
              <a:rPr lang="en-US" sz="2400" dirty="0" err="1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400" dirty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400" dirty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175</a:t>
            </a:r>
            <a:r>
              <a:rPr lang="zh-TW" altLang="en-US" sz="2400" dirty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  <a:endParaRPr kumimoji="0" lang="zh-TW" altLang="en-US" sz="4000" b="1" i="0" u="none" strike="noStrike" kern="1200" cap="none" spc="6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anWangYenLight" panose="02020300000000000000" pitchFamily="18" charset="-120"/>
              <a:ea typeface="HanWangYenLight" panose="02020300000000000000" pitchFamily="18" charset="-120"/>
              <a:cs typeface="+mn-cs"/>
            </a:endParaRP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4" name="Slide Zoom 3">
                <a:extLst>
                  <a:ext uri="{FF2B5EF4-FFF2-40B4-BE49-F238E27FC236}">
                    <a16:creationId xmlns:a16="http://schemas.microsoft.com/office/drawing/2014/main" id="{93B68C8A-5EC7-4224-972B-5BBE1AA6A000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-2678185" y="4198219"/>
              <a:ext cx="2286000" cy="1714500"/>
            </p:xfrm>
            <a:graphic>
              <a:graphicData uri="http://schemas.microsoft.com/office/powerpoint/2016/slidezoom">
                <pslz:sldZm>
                  <pslz:sldZmObj sldId="3392" cId="894207739">
                    <pslz:zmPr id="{52092504-A8EA-4C08-B94B-95847AB4E24D}" returnToParent="0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86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4" name="Slide Zoom 3">
                <a:hlinkClick r:id="" action="ppaction://noaction"/>
                <a:extLst>
                  <a:ext uri="{FF2B5EF4-FFF2-40B4-BE49-F238E27FC236}">
                    <a16:creationId xmlns:a16="http://schemas.microsoft.com/office/drawing/2014/main" id="{93B68C8A-5EC7-4224-972B-5BBE1AA6A00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2678185" y="4198219"/>
                <a:ext cx="2286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09479158"/>
      </p:ext>
    </p:extLst>
  </p:cSld>
  <p:clrMapOvr>
    <a:masterClrMapping/>
  </p:clrMapOvr>
  <p:transition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3472" y="564352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dirty="0">
                <a:solidFill>
                  <a:prstClr val="black"/>
                </a:solidFill>
                <a:latin typeface="HanWangYenLight" pitchFamily="18" charset="-120"/>
                <a:ea typeface="HanWangYenLight" pitchFamily="18" charset="-120"/>
              </a:rPr>
              <a:t>微聲盼望，我喜聽，主慈愛聲，</a:t>
            </a:r>
            <a:br>
              <a:rPr lang="zh-TW" altLang="en-US" sz="4800" dirty="0">
                <a:solidFill>
                  <a:prstClr val="black"/>
                </a:solidFill>
                <a:latin typeface="HanWangYenLight" pitchFamily="18" charset="-120"/>
                <a:ea typeface="HanWangYenLight" pitchFamily="18" charset="-120"/>
              </a:rPr>
            </a:br>
            <a:r>
              <a:rPr lang="ja-JP" altLang="en-US" sz="4800" dirty="0">
                <a:solidFill>
                  <a:prstClr val="black"/>
                </a:solidFill>
                <a:latin typeface="HanWangYenLight" pitchFamily="18" charset="-120"/>
                <a:ea typeface="HanWangYenLight" pitchFamily="18" charset="-120"/>
              </a:rPr>
              <a:t>讓</a:t>
            </a:r>
            <a:r>
              <a:rPr lang="zh-TW" altLang="en-US" sz="4800" dirty="0">
                <a:solidFill>
                  <a:prstClr val="black"/>
                </a:solidFill>
                <a:latin typeface="HanWangYenLight" pitchFamily="18" charset="-120"/>
                <a:ea typeface="HanWangYenLight" pitchFamily="18" charset="-120"/>
              </a:rPr>
              <a:t>我心靈，痛苦中，得安寧。</a:t>
            </a:r>
            <a:br>
              <a:rPr lang="zh-TW" altLang="en-US" sz="4800" dirty="0">
                <a:solidFill>
                  <a:prstClr val="black"/>
                </a:solidFill>
                <a:latin typeface="HanWangYenLight" pitchFamily="18" charset="-120"/>
                <a:ea typeface="HanWangYenLight" pitchFamily="18" charset="-120"/>
              </a:rPr>
            </a:br>
            <a:r>
              <a:rPr lang="en-AU" altLang="zh-TW" sz="2400" dirty="0">
                <a:solidFill>
                  <a:prstClr val="black"/>
                </a:solidFill>
                <a:latin typeface="Calibri"/>
                <a:ea typeface="HanWangYenLight" pitchFamily="18" charset="-120"/>
              </a:rPr>
              <a:t>Whispering hope, O how welcome Thy voice,</a:t>
            </a:r>
          </a:p>
          <a:p>
            <a:pPr lvl="0" algn="ctr"/>
            <a:r>
              <a:rPr lang="en-AU" altLang="zh-TW" sz="2400" dirty="0">
                <a:solidFill>
                  <a:prstClr val="black"/>
                </a:solidFill>
                <a:latin typeface="Calibri"/>
                <a:ea typeface="HanWangYenLight" pitchFamily="18" charset="-120"/>
              </a:rPr>
              <a:t>Making my heart in its sorrow rejoice.</a:t>
            </a:r>
          </a:p>
        </p:txBody>
      </p:sp>
      <p:sp>
        <p:nvSpPr>
          <p:cNvPr id="5" name="Rectangle 4"/>
          <p:cNvSpPr/>
          <p:nvPr/>
        </p:nvSpPr>
        <p:spPr>
          <a:xfrm>
            <a:off x="2051720" y="6237312"/>
            <a:ext cx="909884" cy="46166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C</a:t>
            </a: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24245" y="5390940"/>
            <a:ext cx="64294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2400" b="1" spc="600" dirty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微聲盼望 </a:t>
            </a:r>
            <a:r>
              <a:rPr lang="en-AU" altLang="zh-TW" sz="2400" b="1" spc="600" dirty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Whispering Hope</a:t>
            </a:r>
          </a:p>
          <a:p>
            <a:pPr algn="ctr">
              <a:defRPr/>
            </a:pPr>
            <a:r>
              <a:rPr lang="en-US" altLang="zh-TW" sz="2400" spc="-150" dirty="0">
                <a:solidFill>
                  <a:prstClr val="black"/>
                </a:solidFill>
                <a:ea typeface="HanWangYenLight" panose="02020300000000000000" pitchFamily="18" charset="-120"/>
              </a:rPr>
              <a:t>Hymns of Life   </a:t>
            </a:r>
            <a:r>
              <a:rPr lang="en-US" sz="2400" dirty="0" err="1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400" dirty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400" dirty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175</a:t>
            </a:r>
            <a:r>
              <a:rPr lang="zh-TW" altLang="en-US" sz="2400" dirty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  <a:endParaRPr kumimoji="0" lang="zh-TW" altLang="en-US" sz="4000" b="1" i="0" u="none" strike="noStrike" kern="1200" cap="none" spc="6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anWangYenLight" panose="02020300000000000000" pitchFamily="18" charset="-120"/>
              <a:ea typeface="HanWangYenLight" panose="02020300000000000000" pitchFamily="18" charset="-120"/>
              <a:cs typeface="+mn-cs"/>
            </a:endParaRP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4" name="Slide Zoom 3">
                <a:extLst>
                  <a:ext uri="{FF2B5EF4-FFF2-40B4-BE49-F238E27FC236}">
                    <a16:creationId xmlns:a16="http://schemas.microsoft.com/office/drawing/2014/main" id="{93B68C8A-5EC7-4224-972B-5BBE1AA6A000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-2678185" y="4198219"/>
              <a:ext cx="2286000" cy="1714500"/>
            </p:xfrm>
            <a:graphic>
              <a:graphicData uri="http://schemas.microsoft.com/office/powerpoint/2016/slidezoom">
                <pslz:sldZm>
                  <pslz:sldZmObj sldId="3392" cId="894207739">
                    <pslz:zmPr id="{52092504-A8EA-4C08-B94B-95847AB4E24D}" returnToParent="0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86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4" name="Slide Zoom 3">
                <a:hlinkClick r:id="" action="ppaction://noaction"/>
                <a:extLst>
                  <a:ext uri="{FF2B5EF4-FFF2-40B4-BE49-F238E27FC236}">
                    <a16:creationId xmlns:a16="http://schemas.microsoft.com/office/drawing/2014/main" id="{93B68C8A-5EC7-4224-972B-5BBE1AA6A00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2678185" y="4198219"/>
                <a:ext cx="2286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74933408"/>
      </p:ext>
    </p:extLst>
  </p:cSld>
  <p:clrMapOvr>
    <a:masterClrMapping/>
  </p:clrMapOvr>
  <p:transition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3472" y="564352"/>
            <a:ext cx="9144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dirty="0">
                <a:solidFill>
                  <a:prstClr val="black"/>
                </a:solidFill>
                <a:latin typeface="HanWangYenLight" pitchFamily="18" charset="-120"/>
                <a:ea typeface="HanWangYenLight" pitchFamily="18" charset="-120"/>
              </a:rPr>
              <a:t>世界一切浮華宴樂，</a:t>
            </a:r>
            <a:endParaRPr lang="en-AU" altLang="zh-TW" sz="4800" dirty="0">
              <a:solidFill>
                <a:prstClr val="black"/>
              </a:solidFill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>
                <a:solidFill>
                  <a:prstClr val="black"/>
                </a:solidFill>
                <a:latin typeface="HanWangYenLight" pitchFamily="18" charset="-120"/>
                <a:ea typeface="HanWangYenLight" pitchFamily="18" charset="-120"/>
              </a:rPr>
              <a:t>全是欺騙與束縛；</a:t>
            </a:r>
            <a:br>
              <a:rPr lang="zh-TW" altLang="en-US" sz="4800" dirty="0">
                <a:solidFill>
                  <a:prstClr val="black"/>
                </a:solidFill>
                <a:latin typeface="HanWangYenLight" pitchFamily="18" charset="-120"/>
                <a:ea typeface="HanWangYenLight" pitchFamily="18" charset="-120"/>
              </a:rPr>
            </a:br>
            <a:r>
              <a:rPr lang="zh-TW" altLang="en-US" sz="4800" dirty="0">
                <a:solidFill>
                  <a:prstClr val="black"/>
                </a:solidFill>
                <a:latin typeface="HanWangYenLight" pitchFamily="18" charset="-120"/>
                <a:ea typeface="HanWangYenLight" pitchFamily="18" charset="-120"/>
              </a:rPr>
              <a:t>真實與不變的珍寶，</a:t>
            </a:r>
            <a:endParaRPr lang="en-AU" altLang="zh-TW" sz="4800" dirty="0">
              <a:solidFill>
                <a:prstClr val="black"/>
              </a:solidFill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>
                <a:solidFill>
                  <a:prstClr val="black"/>
                </a:solidFill>
                <a:latin typeface="HanWangYenLight" pitchFamily="18" charset="-120"/>
                <a:ea typeface="HanWangYenLight" pitchFamily="18" charset="-120"/>
              </a:rPr>
              <a:t>世間上永找不到；</a:t>
            </a:r>
            <a:br>
              <a:rPr lang="zh-TW" altLang="en-US" sz="5400" dirty="0">
                <a:solidFill>
                  <a:prstClr val="black"/>
                </a:solidFill>
                <a:ea typeface="新細明體" panose="02020500000000000000" pitchFamily="18" charset="-120"/>
              </a:rPr>
            </a:br>
            <a:r>
              <a:rPr lang="en-US" altLang="zh-TW" sz="2400" dirty="0">
                <a:solidFill>
                  <a:prstClr val="black"/>
                </a:solidFill>
                <a:ea typeface="HanWangYenLight" pitchFamily="18" charset="-120"/>
              </a:rPr>
              <a:t>All the world’s </a:t>
            </a:r>
            <a:r>
              <a:rPr lang="en-US" altLang="zh-TW" sz="2400" dirty="0" err="1">
                <a:solidFill>
                  <a:prstClr val="black"/>
                </a:solidFill>
                <a:ea typeface="HanWangYenLight" pitchFamily="18" charset="-120"/>
              </a:rPr>
              <a:t>glamouring</a:t>
            </a:r>
            <a:r>
              <a:rPr lang="en-US" altLang="zh-TW" sz="2400" dirty="0">
                <a:solidFill>
                  <a:prstClr val="black"/>
                </a:solidFill>
                <a:ea typeface="HanWangYenLight" pitchFamily="18" charset="-120"/>
              </a:rPr>
              <a:t> pleasures</a:t>
            </a:r>
          </a:p>
          <a:p>
            <a:pPr algn="ctr"/>
            <a:r>
              <a:rPr lang="en-US" altLang="zh-TW" sz="2400" dirty="0">
                <a:solidFill>
                  <a:prstClr val="black"/>
                </a:solidFill>
                <a:ea typeface="HanWangYenLight" pitchFamily="18" charset="-120"/>
              </a:rPr>
              <a:t>Only deceive and enchain</a:t>
            </a:r>
          </a:p>
          <a:p>
            <a:pPr algn="ctr"/>
            <a:r>
              <a:rPr lang="en-US" altLang="zh-TW" sz="2400" dirty="0">
                <a:solidFill>
                  <a:prstClr val="black"/>
                </a:solidFill>
                <a:ea typeface="HanWangYenLight" pitchFamily="18" charset="-120"/>
              </a:rPr>
              <a:t>True and unperishing treasures</a:t>
            </a:r>
          </a:p>
          <a:p>
            <a:pPr algn="ctr"/>
            <a:r>
              <a:rPr lang="en-US" altLang="zh-TW" sz="2400" dirty="0">
                <a:solidFill>
                  <a:prstClr val="black"/>
                </a:solidFill>
                <a:ea typeface="HanWangYenLight" pitchFamily="18" charset="-120"/>
              </a:rPr>
              <a:t>There seek ye ever in vain</a:t>
            </a:r>
            <a:endParaRPr lang="en-AU" altLang="zh-TW" sz="2400" dirty="0">
              <a:solidFill>
                <a:prstClr val="black"/>
              </a:solidFill>
              <a:ea typeface="HanWangYenLight" pitchFamily="18" charset="-120"/>
            </a:endParaRPr>
          </a:p>
          <a:p>
            <a:pPr lvl="0" algn="ctr"/>
            <a:endParaRPr lang="en-AU" altLang="zh-TW" sz="2400" dirty="0">
              <a:solidFill>
                <a:prstClr val="black"/>
              </a:solidFill>
              <a:latin typeface="Calibri"/>
              <a:ea typeface="HanWangYenLight" pitchFamily="18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1720" y="6237312"/>
            <a:ext cx="909884" cy="46166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V2a</a:t>
            </a: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24245" y="5390940"/>
            <a:ext cx="64294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2400" b="1" spc="600" dirty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微聲盼望 </a:t>
            </a:r>
            <a:r>
              <a:rPr lang="en-AU" altLang="zh-TW" sz="2400" b="1" spc="600" dirty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Whispering Hope</a:t>
            </a:r>
          </a:p>
          <a:p>
            <a:pPr algn="ctr">
              <a:defRPr/>
            </a:pPr>
            <a:r>
              <a:rPr lang="en-US" altLang="zh-TW" sz="2400" spc="-150" dirty="0">
                <a:solidFill>
                  <a:prstClr val="black"/>
                </a:solidFill>
                <a:ea typeface="HanWangYenLight" panose="02020300000000000000" pitchFamily="18" charset="-120"/>
              </a:rPr>
              <a:t>Hymns of Life   </a:t>
            </a:r>
            <a:r>
              <a:rPr lang="en-US" sz="2400" dirty="0" err="1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400" dirty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400" dirty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175</a:t>
            </a:r>
            <a:r>
              <a:rPr lang="zh-TW" altLang="en-US" sz="2400" dirty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  <a:endParaRPr kumimoji="0" lang="zh-TW" altLang="en-US" sz="4000" b="1" i="0" u="none" strike="noStrike" kern="1200" cap="none" spc="6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anWangYenLight" panose="02020300000000000000" pitchFamily="18" charset="-120"/>
              <a:ea typeface="HanWangYenLight" panose="02020300000000000000" pitchFamily="18" charset="-120"/>
              <a:cs typeface="+mn-cs"/>
            </a:endParaRP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4" name="Slide Zoom 3">
                <a:extLst>
                  <a:ext uri="{FF2B5EF4-FFF2-40B4-BE49-F238E27FC236}">
                    <a16:creationId xmlns:a16="http://schemas.microsoft.com/office/drawing/2014/main" id="{93B68C8A-5EC7-4224-972B-5BBE1AA6A000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-2678185" y="4198219"/>
              <a:ext cx="2286000" cy="1714500"/>
            </p:xfrm>
            <a:graphic>
              <a:graphicData uri="http://schemas.microsoft.com/office/powerpoint/2016/slidezoom">
                <pslz:sldZm>
                  <pslz:sldZmObj sldId="3392" cId="894207739">
                    <pslz:zmPr id="{52092504-A8EA-4C08-B94B-95847AB4E24D}" returnToParent="0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86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4" name="Slide Zoom 3">
                <a:hlinkClick r:id="" action="ppaction://noaction"/>
                <a:extLst>
                  <a:ext uri="{FF2B5EF4-FFF2-40B4-BE49-F238E27FC236}">
                    <a16:creationId xmlns:a16="http://schemas.microsoft.com/office/drawing/2014/main" id="{93B68C8A-5EC7-4224-972B-5BBE1AA6A00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2678185" y="4198219"/>
                <a:ext cx="2286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30095960"/>
      </p:ext>
    </p:extLst>
  </p:cSld>
  <p:clrMapOvr>
    <a:masterClrMapping/>
  </p:clrMapOvr>
  <p:transition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3472" y="564352"/>
            <a:ext cx="9144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dirty="0">
                <a:solidFill>
                  <a:prstClr val="black"/>
                </a:solidFill>
                <a:latin typeface="HanWangYenLight" pitchFamily="18" charset="-120"/>
                <a:ea typeface="HanWangYenLight" pitchFamily="18" charset="-120"/>
              </a:rPr>
              <a:t>來，你要向高山舉目，</a:t>
            </a:r>
            <a:endParaRPr lang="en-AU" altLang="zh-TW" sz="4800" dirty="0">
              <a:solidFill>
                <a:prstClr val="black"/>
              </a:solidFill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>
                <a:solidFill>
                  <a:prstClr val="black"/>
                </a:solidFill>
                <a:latin typeface="HanWangYenLight" pitchFamily="18" charset="-120"/>
                <a:ea typeface="HanWangYenLight" pitchFamily="18" charset="-120"/>
              </a:rPr>
              <a:t>你心靈必得滿足，</a:t>
            </a:r>
            <a:br>
              <a:rPr lang="zh-TW" altLang="en-US" sz="4800" dirty="0">
                <a:solidFill>
                  <a:prstClr val="black"/>
                </a:solidFill>
                <a:latin typeface="HanWangYenLight" pitchFamily="18" charset="-120"/>
                <a:ea typeface="HanWangYenLight" pitchFamily="18" charset="-120"/>
              </a:rPr>
            </a:br>
            <a:r>
              <a:rPr lang="zh-TW" altLang="en-US" sz="4800" dirty="0">
                <a:solidFill>
                  <a:prstClr val="black"/>
                </a:solidFill>
                <a:latin typeface="HanWangYenLight" pitchFamily="18" charset="-120"/>
                <a:ea typeface="HanWangYenLight" pitchFamily="18" charset="-120"/>
              </a:rPr>
              <a:t>來，飲於生命活水泉，</a:t>
            </a:r>
            <a:endParaRPr lang="en-AU" altLang="zh-TW" sz="4800" dirty="0">
              <a:solidFill>
                <a:prstClr val="black"/>
              </a:solidFill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>
                <a:solidFill>
                  <a:prstClr val="black"/>
                </a:solidFill>
                <a:latin typeface="HanWangYenLight" pitchFamily="18" charset="-120"/>
                <a:ea typeface="HanWangYenLight" pitchFamily="18" charset="-120"/>
              </a:rPr>
              <a:t>必可享寧靜平安。</a:t>
            </a:r>
            <a:br>
              <a:rPr lang="zh-TW" altLang="en-US" sz="5400" dirty="0">
                <a:solidFill>
                  <a:prstClr val="black"/>
                </a:solidFill>
                <a:ea typeface="新細明體" panose="02020500000000000000" pitchFamily="18" charset="-120"/>
              </a:rPr>
            </a:br>
            <a:r>
              <a:rPr lang="en-US" altLang="zh-TW" sz="2400" dirty="0">
                <a:solidFill>
                  <a:prstClr val="black"/>
                </a:solidFill>
                <a:ea typeface="HanWangYenLight" pitchFamily="18" charset="-120"/>
              </a:rPr>
              <a:t>Come, lift your eyes to the mountains</a:t>
            </a:r>
          </a:p>
          <a:p>
            <a:pPr algn="ctr"/>
            <a:r>
              <a:rPr lang="en-US" altLang="zh-TW" sz="2400" dirty="0">
                <a:solidFill>
                  <a:prstClr val="black"/>
                </a:solidFill>
                <a:ea typeface="HanWangYenLight" pitchFamily="18" charset="-120"/>
              </a:rPr>
              <a:t>And your soul’s yearning shall cease</a:t>
            </a:r>
          </a:p>
          <a:p>
            <a:pPr algn="ctr"/>
            <a:r>
              <a:rPr lang="en-US" altLang="zh-TW" sz="2400" dirty="0">
                <a:solidFill>
                  <a:prstClr val="black"/>
                </a:solidFill>
                <a:ea typeface="HanWangYenLight" pitchFamily="18" charset="-120"/>
              </a:rPr>
              <a:t>Drink at the lifegiving fountains</a:t>
            </a:r>
          </a:p>
          <a:p>
            <a:pPr algn="ctr"/>
            <a:r>
              <a:rPr lang="en-US" altLang="zh-TW" sz="2400" dirty="0">
                <a:solidFill>
                  <a:prstClr val="black"/>
                </a:solidFill>
                <a:ea typeface="HanWangYenLight" pitchFamily="18" charset="-120"/>
              </a:rPr>
              <a:t>There to find rest and sweet peace</a:t>
            </a:r>
            <a:endParaRPr lang="en-AU" altLang="zh-TW" sz="2400" dirty="0">
              <a:solidFill>
                <a:prstClr val="black"/>
              </a:solidFill>
              <a:ea typeface="HanWangYenLight" pitchFamily="18" charset="-120"/>
            </a:endParaRPr>
          </a:p>
          <a:p>
            <a:pPr lvl="0" algn="ctr"/>
            <a:endParaRPr lang="en-AU" altLang="zh-TW" sz="2400" dirty="0">
              <a:solidFill>
                <a:prstClr val="black"/>
              </a:solidFill>
              <a:latin typeface="Calibri"/>
              <a:ea typeface="HanWangYenLight" pitchFamily="18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1720" y="6237312"/>
            <a:ext cx="909884" cy="46166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V2b</a:t>
            </a: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24245" y="5390940"/>
            <a:ext cx="64294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2400" b="1" spc="600" dirty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微聲盼望 </a:t>
            </a:r>
            <a:r>
              <a:rPr lang="en-AU" altLang="zh-TW" sz="2400" b="1" spc="600" dirty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Whispering Hope</a:t>
            </a:r>
          </a:p>
          <a:p>
            <a:pPr algn="ctr">
              <a:defRPr/>
            </a:pPr>
            <a:r>
              <a:rPr lang="en-US" altLang="zh-TW" sz="2400" spc="-150" dirty="0">
                <a:solidFill>
                  <a:prstClr val="black"/>
                </a:solidFill>
                <a:ea typeface="HanWangYenLight" panose="02020300000000000000" pitchFamily="18" charset="-120"/>
              </a:rPr>
              <a:t>Hymns of Life   </a:t>
            </a:r>
            <a:r>
              <a:rPr lang="en-US" sz="2400" dirty="0" err="1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400" dirty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400" dirty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175</a:t>
            </a:r>
            <a:r>
              <a:rPr lang="zh-TW" altLang="en-US" sz="2400" dirty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  <a:endParaRPr kumimoji="0" lang="zh-TW" altLang="en-US" sz="4000" b="1" i="0" u="none" strike="noStrike" kern="1200" cap="none" spc="6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anWangYenLight" panose="02020300000000000000" pitchFamily="18" charset="-120"/>
              <a:ea typeface="HanWangYenLight" panose="02020300000000000000" pitchFamily="18" charset="-120"/>
              <a:cs typeface="+mn-cs"/>
            </a:endParaRP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4" name="Slide Zoom 3">
                <a:extLst>
                  <a:ext uri="{FF2B5EF4-FFF2-40B4-BE49-F238E27FC236}">
                    <a16:creationId xmlns:a16="http://schemas.microsoft.com/office/drawing/2014/main" id="{93B68C8A-5EC7-4224-972B-5BBE1AA6A000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-2678185" y="4198219"/>
              <a:ext cx="2286000" cy="1714500"/>
            </p:xfrm>
            <a:graphic>
              <a:graphicData uri="http://schemas.microsoft.com/office/powerpoint/2016/slidezoom">
                <pslz:sldZm>
                  <pslz:sldZmObj sldId="3392" cId="894207739">
                    <pslz:zmPr id="{52092504-A8EA-4C08-B94B-95847AB4E24D}" returnToParent="0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86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4" name="Slide Zoom 3">
                <a:hlinkClick r:id="" action="ppaction://noaction"/>
                <a:extLst>
                  <a:ext uri="{FF2B5EF4-FFF2-40B4-BE49-F238E27FC236}">
                    <a16:creationId xmlns:a16="http://schemas.microsoft.com/office/drawing/2014/main" id="{93B68C8A-5EC7-4224-972B-5BBE1AA6A00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2678185" y="4198219"/>
                <a:ext cx="2286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15303070"/>
      </p:ext>
    </p:extLst>
  </p:cSld>
  <p:clrMapOvr>
    <a:masterClrMapping/>
  </p:clrMapOvr>
  <p:transition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3472" y="564352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dirty="0">
                <a:solidFill>
                  <a:prstClr val="black"/>
                </a:solidFill>
                <a:latin typeface="HanWangYenLight" pitchFamily="18" charset="-120"/>
                <a:ea typeface="HanWangYenLight" pitchFamily="18" charset="-120"/>
              </a:rPr>
              <a:t>微聲盼望，我喜聽，主慈愛聲，</a:t>
            </a:r>
            <a:br>
              <a:rPr lang="zh-TW" altLang="en-US" sz="4800" dirty="0">
                <a:solidFill>
                  <a:prstClr val="black"/>
                </a:solidFill>
                <a:latin typeface="HanWangYenLight" pitchFamily="18" charset="-120"/>
                <a:ea typeface="HanWangYenLight" pitchFamily="18" charset="-120"/>
              </a:rPr>
            </a:br>
            <a:r>
              <a:rPr lang="ja-JP" altLang="en-US" sz="4800" dirty="0">
                <a:solidFill>
                  <a:prstClr val="black"/>
                </a:solidFill>
                <a:latin typeface="HanWangYenLight" pitchFamily="18" charset="-120"/>
                <a:ea typeface="HanWangYenLight" pitchFamily="18" charset="-120"/>
              </a:rPr>
              <a:t>讓</a:t>
            </a:r>
            <a:r>
              <a:rPr lang="zh-TW" altLang="en-US" sz="4800" dirty="0">
                <a:solidFill>
                  <a:prstClr val="black"/>
                </a:solidFill>
                <a:latin typeface="HanWangYenLight" pitchFamily="18" charset="-120"/>
                <a:ea typeface="HanWangYenLight" pitchFamily="18" charset="-120"/>
              </a:rPr>
              <a:t>我心靈，痛苦中，得安寧。</a:t>
            </a:r>
            <a:br>
              <a:rPr lang="zh-TW" altLang="en-US" sz="4800" dirty="0">
                <a:solidFill>
                  <a:prstClr val="black"/>
                </a:solidFill>
                <a:latin typeface="HanWangYenLight" pitchFamily="18" charset="-120"/>
                <a:ea typeface="HanWangYenLight" pitchFamily="18" charset="-120"/>
              </a:rPr>
            </a:br>
            <a:r>
              <a:rPr lang="en-AU" altLang="zh-TW" sz="2400" dirty="0">
                <a:solidFill>
                  <a:prstClr val="black"/>
                </a:solidFill>
                <a:latin typeface="Calibri"/>
                <a:ea typeface="HanWangYenLight" pitchFamily="18" charset="-120"/>
              </a:rPr>
              <a:t>Whispering hope, O how welcome Thy voice,</a:t>
            </a:r>
          </a:p>
          <a:p>
            <a:pPr lvl="0" algn="ctr"/>
            <a:r>
              <a:rPr lang="en-AU" altLang="zh-TW" sz="2400" dirty="0">
                <a:solidFill>
                  <a:prstClr val="black"/>
                </a:solidFill>
                <a:latin typeface="Calibri"/>
                <a:ea typeface="HanWangYenLight" pitchFamily="18" charset="-120"/>
              </a:rPr>
              <a:t>Making my heart in its sorrow rejoice.</a:t>
            </a:r>
          </a:p>
        </p:txBody>
      </p:sp>
      <p:sp>
        <p:nvSpPr>
          <p:cNvPr id="5" name="Rectangle 4"/>
          <p:cNvSpPr/>
          <p:nvPr/>
        </p:nvSpPr>
        <p:spPr>
          <a:xfrm>
            <a:off x="2051720" y="6237312"/>
            <a:ext cx="909884" cy="46166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C</a:t>
            </a: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24245" y="5390940"/>
            <a:ext cx="64294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2400" b="1" spc="600" dirty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微聲盼望 </a:t>
            </a:r>
            <a:r>
              <a:rPr lang="en-AU" altLang="zh-TW" sz="2400" b="1" spc="600" dirty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Whispering Hope</a:t>
            </a:r>
          </a:p>
          <a:p>
            <a:pPr algn="ctr">
              <a:defRPr/>
            </a:pPr>
            <a:r>
              <a:rPr lang="en-US" altLang="zh-TW" sz="2400" spc="-150" dirty="0">
                <a:solidFill>
                  <a:prstClr val="black"/>
                </a:solidFill>
                <a:ea typeface="HanWangYenLight" panose="02020300000000000000" pitchFamily="18" charset="-120"/>
              </a:rPr>
              <a:t>Hymns of Life   </a:t>
            </a:r>
            <a:r>
              <a:rPr lang="en-US" sz="2400" dirty="0" err="1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400" dirty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400" dirty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175</a:t>
            </a:r>
            <a:r>
              <a:rPr lang="zh-TW" altLang="en-US" sz="2400" dirty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  <a:endParaRPr kumimoji="0" lang="zh-TW" altLang="en-US" sz="4000" b="1" i="0" u="none" strike="noStrike" kern="1200" cap="none" spc="6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anWangYenLight" panose="02020300000000000000" pitchFamily="18" charset="-120"/>
              <a:ea typeface="HanWangYenLight" panose="02020300000000000000" pitchFamily="18" charset="-120"/>
              <a:cs typeface="+mn-cs"/>
            </a:endParaRP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4" name="Slide Zoom 3">
                <a:extLst>
                  <a:ext uri="{FF2B5EF4-FFF2-40B4-BE49-F238E27FC236}">
                    <a16:creationId xmlns:a16="http://schemas.microsoft.com/office/drawing/2014/main" id="{93B68C8A-5EC7-4224-972B-5BBE1AA6A000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-2678185" y="4198219"/>
              <a:ext cx="2286000" cy="1714500"/>
            </p:xfrm>
            <a:graphic>
              <a:graphicData uri="http://schemas.microsoft.com/office/powerpoint/2016/slidezoom">
                <pslz:sldZm>
                  <pslz:sldZmObj sldId="3392" cId="894207739">
                    <pslz:zmPr id="{52092504-A8EA-4C08-B94B-95847AB4E24D}" returnToParent="0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86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4" name="Slide Zoom 3">
                <a:hlinkClick r:id="" action="ppaction://noaction"/>
                <a:extLst>
                  <a:ext uri="{FF2B5EF4-FFF2-40B4-BE49-F238E27FC236}">
                    <a16:creationId xmlns:a16="http://schemas.microsoft.com/office/drawing/2014/main" id="{93B68C8A-5EC7-4224-972B-5BBE1AA6A00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2678185" y="4198219"/>
                <a:ext cx="2286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59967841"/>
      </p:ext>
    </p:extLst>
  </p:cSld>
  <p:clrMapOvr>
    <a:masterClrMapping/>
  </p:clrMapOvr>
  <p:transition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3</a:t>
            </a:fld>
            <a:endParaRPr lang="en-AU"/>
          </a:p>
        </p:txBody>
      </p:sp>
      <p:sp>
        <p:nvSpPr>
          <p:cNvPr id="2" name="Rectangle 1"/>
          <p:cNvSpPr/>
          <p:nvPr/>
        </p:nvSpPr>
        <p:spPr>
          <a:xfrm>
            <a:off x="2915816" y="2348880"/>
            <a:ext cx="43204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7200" b="1" dirty="0" err="1">
                <a:latin typeface="HanWangYenLight" pitchFamily="18" charset="-120"/>
                <a:ea typeface="HanWangYenLight" pitchFamily="18" charset="-120"/>
              </a:rPr>
              <a:t>默禱</a:t>
            </a:r>
            <a:endParaRPr lang="en-AU" sz="72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3472" y="564352"/>
            <a:ext cx="9144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dirty="0">
                <a:solidFill>
                  <a:prstClr val="black"/>
                </a:solidFill>
                <a:latin typeface="HanWangYenLight" pitchFamily="18" charset="-120"/>
                <a:ea typeface="HanWangYenLight" pitchFamily="18" charset="-120"/>
              </a:rPr>
              <a:t>希望如錨拋牢穩妥，</a:t>
            </a:r>
            <a:endParaRPr lang="en-AU" altLang="zh-TW" sz="4800" dirty="0">
              <a:solidFill>
                <a:prstClr val="black"/>
              </a:solidFill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>
                <a:solidFill>
                  <a:prstClr val="black"/>
                </a:solidFill>
                <a:latin typeface="HanWangYenLight" pitchFamily="18" charset="-120"/>
                <a:ea typeface="HanWangYenLight" pitchFamily="18" charset="-120"/>
              </a:rPr>
              <a:t>將心靈黑幕衝破；</a:t>
            </a:r>
            <a:br>
              <a:rPr lang="zh-TW" altLang="en-US" sz="4800" dirty="0">
                <a:solidFill>
                  <a:prstClr val="black"/>
                </a:solidFill>
                <a:latin typeface="HanWangYenLight" pitchFamily="18" charset="-120"/>
                <a:ea typeface="HanWangYenLight" pitchFamily="18" charset="-120"/>
              </a:rPr>
            </a:br>
            <a:r>
              <a:rPr lang="zh-TW" altLang="en-US" sz="4800" dirty="0">
                <a:solidFill>
                  <a:prstClr val="black"/>
                </a:solidFill>
                <a:latin typeface="HanWangYenLight" pitchFamily="18" charset="-120"/>
                <a:ea typeface="HanWangYenLight" pitchFamily="18" charset="-120"/>
              </a:rPr>
              <a:t>主已進入我的內心，</a:t>
            </a:r>
            <a:endParaRPr lang="en-AU" altLang="zh-TW" sz="4800" dirty="0">
              <a:solidFill>
                <a:prstClr val="black"/>
              </a:solidFill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>
                <a:solidFill>
                  <a:prstClr val="black"/>
                </a:solidFill>
                <a:latin typeface="HanWangYenLight" pitchFamily="18" charset="-120"/>
                <a:ea typeface="HanWangYenLight" pitchFamily="18" charset="-120"/>
              </a:rPr>
              <a:t>解除墳墓的幽禁；</a:t>
            </a:r>
            <a:br>
              <a:rPr lang="zh-TW" altLang="en-US" sz="5400" dirty="0">
                <a:solidFill>
                  <a:prstClr val="black"/>
                </a:solidFill>
                <a:ea typeface="新細明體" panose="02020500000000000000" pitchFamily="18" charset="-120"/>
              </a:rPr>
            </a:br>
            <a:r>
              <a:rPr lang="en-US" altLang="zh-TW" sz="2400" dirty="0">
                <a:solidFill>
                  <a:prstClr val="black"/>
                </a:solidFill>
                <a:ea typeface="HanWangYenLight" pitchFamily="18" charset="-120"/>
              </a:rPr>
              <a:t>Hope, as an anchor so steadfast</a:t>
            </a:r>
          </a:p>
          <a:p>
            <a:pPr algn="ctr"/>
            <a:r>
              <a:rPr lang="en-US" altLang="zh-TW" sz="2400" dirty="0">
                <a:solidFill>
                  <a:prstClr val="black"/>
                </a:solidFill>
                <a:ea typeface="HanWangYenLight" pitchFamily="18" charset="-120"/>
              </a:rPr>
              <a:t>Rends the dark veil for the soul</a:t>
            </a:r>
          </a:p>
          <a:p>
            <a:pPr algn="ctr"/>
            <a:r>
              <a:rPr lang="en-US" altLang="zh-TW" sz="2400" dirty="0">
                <a:solidFill>
                  <a:prstClr val="black"/>
                </a:solidFill>
                <a:ea typeface="HanWangYenLight" pitchFamily="18" charset="-120"/>
              </a:rPr>
              <a:t>Whither the Master has entered</a:t>
            </a:r>
          </a:p>
          <a:p>
            <a:pPr algn="ctr"/>
            <a:r>
              <a:rPr lang="en-US" altLang="zh-TW" sz="2400" dirty="0">
                <a:solidFill>
                  <a:prstClr val="black"/>
                </a:solidFill>
                <a:ea typeface="HanWangYenLight" pitchFamily="18" charset="-120"/>
              </a:rPr>
              <a:t>Robbing the grave of its goal</a:t>
            </a:r>
            <a:endParaRPr lang="en-AU" altLang="zh-TW" sz="2400" dirty="0">
              <a:solidFill>
                <a:prstClr val="black"/>
              </a:solidFill>
              <a:ea typeface="HanWangYenLight" pitchFamily="18" charset="-120"/>
            </a:endParaRPr>
          </a:p>
          <a:p>
            <a:pPr lvl="0" algn="ctr"/>
            <a:endParaRPr lang="en-AU" altLang="zh-TW" sz="2400" dirty="0">
              <a:solidFill>
                <a:prstClr val="black"/>
              </a:solidFill>
              <a:latin typeface="Calibri"/>
              <a:ea typeface="HanWangYenLight" pitchFamily="18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1720" y="6237312"/>
            <a:ext cx="909884" cy="46166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V3a</a:t>
            </a: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24245" y="5390940"/>
            <a:ext cx="64294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2400" b="1" spc="600" dirty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微聲盼望 </a:t>
            </a:r>
            <a:r>
              <a:rPr lang="en-AU" altLang="zh-TW" sz="2400" b="1" spc="600" dirty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Whispering Hope</a:t>
            </a:r>
          </a:p>
          <a:p>
            <a:pPr algn="ctr">
              <a:defRPr/>
            </a:pPr>
            <a:r>
              <a:rPr lang="en-US" altLang="zh-TW" sz="2400" spc="-150" dirty="0">
                <a:solidFill>
                  <a:prstClr val="black"/>
                </a:solidFill>
                <a:ea typeface="HanWangYenLight" panose="02020300000000000000" pitchFamily="18" charset="-120"/>
              </a:rPr>
              <a:t>Hymns of Life   </a:t>
            </a:r>
            <a:r>
              <a:rPr lang="en-US" sz="2400" dirty="0" err="1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400" dirty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400" dirty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175</a:t>
            </a:r>
            <a:r>
              <a:rPr lang="zh-TW" altLang="en-US" sz="2400" dirty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  <a:endParaRPr kumimoji="0" lang="zh-TW" altLang="en-US" sz="4000" b="1" i="0" u="none" strike="noStrike" kern="1200" cap="none" spc="6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anWangYenLight" panose="02020300000000000000" pitchFamily="18" charset="-120"/>
              <a:ea typeface="HanWangYenLight" panose="02020300000000000000" pitchFamily="18" charset="-120"/>
              <a:cs typeface="+mn-cs"/>
            </a:endParaRP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4" name="Slide Zoom 3">
                <a:extLst>
                  <a:ext uri="{FF2B5EF4-FFF2-40B4-BE49-F238E27FC236}">
                    <a16:creationId xmlns:a16="http://schemas.microsoft.com/office/drawing/2014/main" id="{93B68C8A-5EC7-4224-972B-5BBE1AA6A000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-2678185" y="4198219"/>
              <a:ext cx="2286000" cy="1714500"/>
            </p:xfrm>
            <a:graphic>
              <a:graphicData uri="http://schemas.microsoft.com/office/powerpoint/2016/slidezoom">
                <pslz:sldZm>
                  <pslz:sldZmObj sldId="3392" cId="894207739">
                    <pslz:zmPr id="{52092504-A8EA-4C08-B94B-95847AB4E24D}" returnToParent="0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86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4" name="Slide Zoom 3">
                <a:hlinkClick r:id="" action="ppaction://noaction"/>
                <a:extLst>
                  <a:ext uri="{FF2B5EF4-FFF2-40B4-BE49-F238E27FC236}">
                    <a16:creationId xmlns:a16="http://schemas.microsoft.com/office/drawing/2014/main" id="{93B68C8A-5EC7-4224-972B-5BBE1AA6A00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2678185" y="4198219"/>
                <a:ext cx="2286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83252189"/>
      </p:ext>
    </p:extLst>
  </p:cSld>
  <p:clrMapOvr>
    <a:masterClrMapping/>
  </p:clrMapOvr>
  <p:transition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3472" y="564352"/>
            <a:ext cx="9144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dirty="0">
                <a:solidFill>
                  <a:prstClr val="black"/>
                </a:solidFill>
                <a:latin typeface="HanWangYenLight" pitchFamily="18" charset="-120"/>
                <a:ea typeface="HanWangYenLight" pitchFamily="18" charset="-120"/>
              </a:rPr>
              <a:t>來，盼望實現的歡欣，</a:t>
            </a:r>
            <a:endParaRPr lang="en-AU" altLang="zh-TW" sz="4800" dirty="0">
              <a:solidFill>
                <a:prstClr val="black"/>
              </a:solidFill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>
                <a:solidFill>
                  <a:prstClr val="black"/>
                </a:solidFill>
                <a:latin typeface="HanWangYenLight" pitchFamily="18" charset="-120"/>
                <a:ea typeface="HanWangYenLight" pitchFamily="18" charset="-120"/>
              </a:rPr>
              <a:t>進入我愁苦的心，</a:t>
            </a:r>
            <a:br>
              <a:rPr lang="zh-TW" altLang="en-US" sz="4800" dirty="0">
                <a:solidFill>
                  <a:prstClr val="black"/>
                </a:solidFill>
                <a:latin typeface="HanWangYenLight" pitchFamily="18" charset="-120"/>
                <a:ea typeface="HanWangYenLight" pitchFamily="18" charset="-120"/>
              </a:rPr>
            </a:br>
            <a:r>
              <a:rPr lang="zh-TW" altLang="en-US" sz="4800" dirty="0">
                <a:solidFill>
                  <a:prstClr val="black"/>
                </a:solidFill>
                <a:latin typeface="HanWangYenLight" pitchFamily="18" charset="-120"/>
                <a:ea typeface="HanWangYenLight" pitchFamily="18" charset="-120"/>
              </a:rPr>
              <a:t>來，有福榮耀的盼望，</a:t>
            </a:r>
            <a:endParaRPr lang="en-AU" altLang="zh-TW" sz="4800" dirty="0">
              <a:solidFill>
                <a:prstClr val="black"/>
              </a:solidFill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>
                <a:solidFill>
                  <a:prstClr val="black"/>
                </a:solidFill>
                <a:latin typeface="HanWangYenLight" pitchFamily="18" charset="-120"/>
                <a:ea typeface="HanWangYenLight" pitchFamily="18" charset="-120"/>
              </a:rPr>
              <a:t>永不離開我心房。</a:t>
            </a:r>
            <a:br>
              <a:rPr lang="zh-TW" altLang="en-US" sz="5400" dirty="0">
                <a:solidFill>
                  <a:prstClr val="black"/>
                </a:solidFill>
                <a:ea typeface="新細明體" panose="02020500000000000000" pitchFamily="18" charset="-120"/>
              </a:rPr>
            </a:br>
            <a:r>
              <a:rPr lang="en-US" altLang="zh-TW" sz="2400" dirty="0">
                <a:solidFill>
                  <a:prstClr val="black"/>
                </a:solidFill>
                <a:ea typeface="HanWangYenLight" pitchFamily="18" charset="-120"/>
              </a:rPr>
              <a:t>Come then, O come, glad fruition</a:t>
            </a:r>
          </a:p>
          <a:p>
            <a:pPr algn="ctr"/>
            <a:r>
              <a:rPr lang="en-US" altLang="zh-TW" sz="2400" dirty="0">
                <a:solidFill>
                  <a:prstClr val="black"/>
                </a:solidFill>
                <a:ea typeface="HanWangYenLight" pitchFamily="18" charset="-120"/>
              </a:rPr>
              <a:t>Come to my sad weary heart</a:t>
            </a:r>
          </a:p>
          <a:p>
            <a:pPr algn="ctr"/>
            <a:r>
              <a:rPr lang="en-US" altLang="zh-TW" sz="2400" dirty="0">
                <a:solidFill>
                  <a:prstClr val="black"/>
                </a:solidFill>
                <a:ea typeface="HanWangYenLight" pitchFamily="18" charset="-120"/>
              </a:rPr>
              <a:t>Come, O Thou blest hope of glory</a:t>
            </a:r>
          </a:p>
          <a:p>
            <a:pPr algn="ctr"/>
            <a:r>
              <a:rPr lang="en-US" altLang="zh-TW" sz="2400" dirty="0">
                <a:solidFill>
                  <a:prstClr val="black"/>
                </a:solidFill>
                <a:ea typeface="HanWangYenLight" pitchFamily="18" charset="-120"/>
              </a:rPr>
              <a:t>Never, O never depart</a:t>
            </a:r>
            <a:endParaRPr lang="en-AU" altLang="zh-TW" sz="2400" dirty="0">
              <a:solidFill>
                <a:prstClr val="black"/>
              </a:solidFill>
              <a:ea typeface="HanWangYenLight" pitchFamily="18" charset="-120"/>
            </a:endParaRPr>
          </a:p>
          <a:p>
            <a:pPr lvl="0" algn="ctr"/>
            <a:endParaRPr lang="en-AU" altLang="zh-TW" sz="2400" dirty="0">
              <a:solidFill>
                <a:prstClr val="black"/>
              </a:solidFill>
              <a:latin typeface="Calibri"/>
              <a:ea typeface="HanWangYenLight" pitchFamily="18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1720" y="6237312"/>
            <a:ext cx="909884" cy="46166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V3b</a:t>
            </a: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24245" y="5390940"/>
            <a:ext cx="64294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2400" b="1" spc="600" dirty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微聲盼望 </a:t>
            </a:r>
            <a:r>
              <a:rPr lang="en-AU" altLang="zh-TW" sz="2400" b="1" spc="600" dirty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Whispering Hope</a:t>
            </a:r>
          </a:p>
          <a:p>
            <a:pPr algn="ctr">
              <a:defRPr/>
            </a:pPr>
            <a:r>
              <a:rPr lang="en-US" altLang="zh-TW" sz="2400" spc="-150" dirty="0">
                <a:solidFill>
                  <a:prstClr val="black"/>
                </a:solidFill>
                <a:ea typeface="HanWangYenLight" panose="02020300000000000000" pitchFamily="18" charset="-120"/>
              </a:rPr>
              <a:t>Hymns of Life   </a:t>
            </a:r>
            <a:r>
              <a:rPr lang="en-US" sz="2400" dirty="0" err="1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400" dirty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400" dirty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175</a:t>
            </a:r>
            <a:r>
              <a:rPr lang="zh-TW" altLang="en-US" sz="2400" dirty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  <a:endParaRPr kumimoji="0" lang="zh-TW" altLang="en-US" sz="4000" b="1" i="0" u="none" strike="noStrike" kern="1200" cap="none" spc="6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anWangYenLight" panose="02020300000000000000" pitchFamily="18" charset="-120"/>
              <a:ea typeface="HanWangYenLight" panose="02020300000000000000" pitchFamily="18" charset="-120"/>
              <a:cs typeface="+mn-cs"/>
            </a:endParaRP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4" name="Slide Zoom 3">
                <a:extLst>
                  <a:ext uri="{FF2B5EF4-FFF2-40B4-BE49-F238E27FC236}">
                    <a16:creationId xmlns:a16="http://schemas.microsoft.com/office/drawing/2014/main" id="{93B68C8A-5EC7-4224-972B-5BBE1AA6A000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-2678185" y="4198219"/>
              <a:ext cx="2286000" cy="1714500"/>
            </p:xfrm>
            <a:graphic>
              <a:graphicData uri="http://schemas.microsoft.com/office/powerpoint/2016/slidezoom">
                <pslz:sldZm>
                  <pslz:sldZmObj sldId="3392" cId="894207739">
                    <pslz:zmPr id="{52092504-A8EA-4C08-B94B-95847AB4E24D}" returnToParent="0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86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4" name="Slide Zoom 3">
                <a:hlinkClick r:id="" action="ppaction://noaction"/>
                <a:extLst>
                  <a:ext uri="{FF2B5EF4-FFF2-40B4-BE49-F238E27FC236}">
                    <a16:creationId xmlns:a16="http://schemas.microsoft.com/office/drawing/2014/main" id="{93B68C8A-5EC7-4224-972B-5BBE1AA6A00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2678185" y="4198219"/>
                <a:ext cx="2286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10950502"/>
      </p:ext>
    </p:extLst>
  </p:cSld>
  <p:clrMapOvr>
    <a:masterClrMapping/>
  </p:clrMapOvr>
  <p:transition>
    <p:cu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3472" y="564352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dirty="0">
                <a:solidFill>
                  <a:prstClr val="black"/>
                </a:solidFill>
                <a:latin typeface="HanWangYenLight" pitchFamily="18" charset="-120"/>
                <a:ea typeface="HanWangYenLight" pitchFamily="18" charset="-120"/>
              </a:rPr>
              <a:t>微聲盼望，我喜聽，主慈愛聲，</a:t>
            </a:r>
            <a:br>
              <a:rPr lang="zh-TW" altLang="en-US" sz="4800" dirty="0">
                <a:solidFill>
                  <a:prstClr val="black"/>
                </a:solidFill>
                <a:latin typeface="HanWangYenLight" pitchFamily="18" charset="-120"/>
                <a:ea typeface="HanWangYenLight" pitchFamily="18" charset="-120"/>
              </a:rPr>
            </a:br>
            <a:r>
              <a:rPr lang="ja-JP" altLang="en-US" sz="4800" dirty="0">
                <a:solidFill>
                  <a:prstClr val="black"/>
                </a:solidFill>
                <a:latin typeface="HanWangYenLight" pitchFamily="18" charset="-120"/>
                <a:ea typeface="HanWangYenLight" pitchFamily="18" charset="-120"/>
              </a:rPr>
              <a:t>讓</a:t>
            </a:r>
            <a:r>
              <a:rPr lang="zh-TW" altLang="en-US" sz="4800" dirty="0">
                <a:solidFill>
                  <a:prstClr val="black"/>
                </a:solidFill>
                <a:latin typeface="HanWangYenLight" pitchFamily="18" charset="-120"/>
                <a:ea typeface="HanWangYenLight" pitchFamily="18" charset="-120"/>
              </a:rPr>
              <a:t>我心靈，痛苦中，得安寧。</a:t>
            </a:r>
            <a:br>
              <a:rPr lang="zh-TW" altLang="en-US" sz="4800" dirty="0">
                <a:solidFill>
                  <a:prstClr val="black"/>
                </a:solidFill>
                <a:latin typeface="HanWangYenLight" pitchFamily="18" charset="-120"/>
                <a:ea typeface="HanWangYenLight" pitchFamily="18" charset="-120"/>
              </a:rPr>
            </a:br>
            <a:r>
              <a:rPr lang="en-AU" altLang="zh-TW" sz="2400" dirty="0">
                <a:solidFill>
                  <a:prstClr val="black"/>
                </a:solidFill>
                <a:latin typeface="Calibri"/>
                <a:ea typeface="HanWangYenLight" pitchFamily="18" charset="-120"/>
              </a:rPr>
              <a:t>Whispering hope, O how welcome Thy voice,</a:t>
            </a:r>
          </a:p>
          <a:p>
            <a:pPr lvl="0" algn="ctr"/>
            <a:r>
              <a:rPr lang="en-AU" altLang="zh-TW" sz="2400" dirty="0">
                <a:solidFill>
                  <a:prstClr val="black"/>
                </a:solidFill>
                <a:latin typeface="Calibri"/>
                <a:ea typeface="HanWangYenLight" pitchFamily="18" charset="-120"/>
              </a:rPr>
              <a:t>Making my heart in its sorrow rejoice.</a:t>
            </a:r>
          </a:p>
        </p:txBody>
      </p:sp>
      <p:sp>
        <p:nvSpPr>
          <p:cNvPr id="5" name="Rectangle 4"/>
          <p:cNvSpPr/>
          <p:nvPr/>
        </p:nvSpPr>
        <p:spPr>
          <a:xfrm>
            <a:off x="2051720" y="6237312"/>
            <a:ext cx="909884" cy="46166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C</a:t>
            </a: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24245" y="5390940"/>
            <a:ext cx="64294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2400" b="1" spc="600" dirty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微聲盼望 </a:t>
            </a:r>
            <a:r>
              <a:rPr lang="en-AU" altLang="zh-TW" sz="2400" b="1" spc="600" dirty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Whispering Hope</a:t>
            </a:r>
          </a:p>
          <a:p>
            <a:pPr algn="ctr">
              <a:defRPr/>
            </a:pPr>
            <a:r>
              <a:rPr lang="en-US" altLang="zh-TW" sz="2400" spc="-150" dirty="0">
                <a:solidFill>
                  <a:prstClr val="black"/>
                </a:solidFill>
                <a:ea typeface="HanWangYenLight" panose="02020300000000000000" pitchFamily="18" charset="-120"/>
              </a:rPr>
              <a:t>Hymns of Life   </a:t>
            </a:r>
            <a:r>
              <a:rPr lang="en-US" sz="2400" dirty="0" err="1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400" dirty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400" dirty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175</a:t>
            </a:r>
            <a:r>
              <a:rPr lang="zh-TW" altLang="en-US" sz="2400" dirty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  <a:endParaRPr kumimoji="0" lang="zh-TW" altLang="en-US" sz="4000" b="1" i="0" u="none" strike="noStrike" kern="1200" cap="none" spc="6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anWangYenLight" panose="02020300000000000000" pitchFamily="18" charset="-120"/>
              <a:ea typeface="HanWangYenLight" panose="02020300000000000000" pitchFamily="18" charset="-120"/>
              <a:cs typeface="+mn-cs"/>
            </a:endParaRP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4" name="Slide Zoom 3">
                <a:extLst>
                  <a:ext uri="{FF2B5EF4-FFF2-40B4-BE49-F238E27FC236}">
                    <a16:creationId xmlns:a16="http://schemas.microsoft.com/office/drawing/2014/main" id="{93B68C8A-5EC7-4224-972B-5BBE1AA6A000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-2678185" y="4198219"/>
              <a:ext cx="2286000" cy="1714500"/>
            </p:xfrm>
            <a:graphic>
              <a:graphicData uri="http://schemas.microsoft.com/office/powerpoint/2016/slidezoom">
                <pslz:sldZm>
                  <pslz:sldZmObj sldId="3392" cId="894207739">
                    <pslz:zmPr id="{52092504-A8EA-4C08-B94B-95847AB4E24D}" returnToParent="0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86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4" name="Slide Zoom 3">
                <a:hlinkClick r:id="" action="ppaction://noaction"/>
                <a:extLst>
                  <a:ext uri="{FF2B5EF4-FFF2-40B4-BE49-F238E27FC236}">
                    <a16:creationId xmlns:a16="http://schemas.microsoft.com/office/drawing/2014/main" id="{93B68C8A-5EC7-4224-972B-5BBE1AA6A00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2678185" y="4198219"/>
                <a:ext cx="2286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58167649"/>
      </p:ext>
    </p:extLst>
  </p:cSld>
  <p:clrMapOvr>
    <a:masterClrMapping/>
  </p:clrMapOvr>
  <p:transition>
    <p:cut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81E014-5F95-4561-96F9-A4BEF4A3C893}" type="slidenum">
              <a:rPr lang="en-AU"/>
              <a:pPr>
                <a:defRPr/>
              </a:pPr>
              <a:t>33</a:t>
            </a:fld>
            <a:endParaRPr lang="en-AU" dirty="0"/>
          </a:p>
        </p:txBody>
      </p:sp>
      <p:sp>
        <p:nvSpPr>
          <p:cNvPr id="11" name="Rectangle 10"/>
          <p:cNvSpPr/>
          <p:nvPr/>
        </p:nvSpPr>
        <p:spPr>
          <a:xfrm>
            <a:off x="2411760" y="1666255"/>
            <a:ext cx="47525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4000" b="1" dirty="0">
                <a:latin typeface="Microsoft GothicNeo" panose="020B0503020000020004" pitchFamily="34" charset="-127"/>
                <a:ea typeface="Microsoft GothicNeo" panose="020B0503020000020004" pitchFamily="34" charset="-127"/>
                <a:cs typeface="Microsoft GothicNeo" panose="020B0503020000020004" pitchFamily="34" charset="-127"/>
              </a:rPr>
              <a:t>提摩太後書 </a:t>
            </a:r>
            <a:r>
              <a:rPr lang="en-US" altLang="zh-TW" sz="4000" b="1" dirty="0">
                <a:latin typeface="Microsoft GothicNeo" panose="020B0503020000020004" pitchFamily="34" charset="-127"/>
                <a:ea typeface="Microsoft GothicNeo" panose="020B0503020000020004" pitchFamily="34" charset="-127"/>
                <a:cs typeface="Microsoft GothicNeo" panose="020B0503020000020004" pitchFamily="34" charset="-127"/>
              </a:rPr>
              <a:t>4:2 </a:t>
            </a:r>
          </a:p>
          <a:p>
            <a:pPr algn="ctr">
              <a:defRPr/>
            </a:pPr>
            <a:r>
              <a:rPr lang="en-US" altLang="zh-TW" sz="4000" b="1" dirty="0">
                <a:latin typeface="Microsoft GothicNeo" panose="020B0503020000020004" pitchFamily="34" charset="-127"/>
                <a:ea typeface="Microsoft GothicNeo" panose="020B0503020000020004" pitchFamily="34" charset="-127"/>
                <a:cs typeface="Microsoft GothicNeo" panose="020B0503020000020004" pitchFamily="34" charset="-127"/>
              </a:rPr>
              <a:t>(2 </a:t>
            </a:r>
            <a:r>
              <a:rPr lang="en-AU" sz="4000" b="1" dirty="0">
                <a:latin typeface="Microsoft GothicNeo" panose="020B0503020000020004" pitchFamily="34" charset="-127"/>
                <a:ea typeface="Microsoft GothicNeo" panose="020B0503020000020004" pitchFamily="34" charset="-127"/>
                <a:cs typeface="Microsoft GothicNeo" panose="020B0503020000020004" pitchFamily="34" charset="-127"/>
              </a:rPr>
              <a:t>Timothy)</a:t>
            </a:r>
            <a:r>
              <a:rPr lang="en-US" altLang="zh-TW" sz="4000" b="1" dirty="0">
                <a:latin typeface="Microsoft GothicNeo" panose="020B0503020000020004" pitchFamily="34" charset="-127"/>
                <a:ea typeface="Microsoft GothicNeo" panose="020B0503020000020004" pitchFamily="34" charset="-127"/>
                <a:cs typeface="Microsoft GothicNeo" panose="020B0503020000020004" pitchFamily="34" charset="-127"/>
              </a:rPr>
              <a:t> </a:t>
            </a:r>
            <a:endParaRPr lang="en-AU" altLang="en-US" sz="4000" b="1" dirty="0">
              <a:latin typeface="Microsoft GothicNeo" panose="020B0503020000020004" pitchFamily="34" charset="-127"/>
              <a:ea typeface="Microsoft GothicNeo" panose="020B0503020000020004" pitchFamily="34" charset="-127"/>
              <a:cs typeface="Microsoft GothicNeo" panose="020B0503020000020004" pitchFamily="34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00266" y="188640"/>
            <a:ext cx="3931973" cy="1307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ja-JP" altLang="en-US" sz="6000" b="1" dirty="0">
                <a:latin typeface="HanWangYenLight" pitchFamily="18" charset="-120"/>
                <a:ea typeface="HanWangYenLight" pitchFamily="18" charset="-120"/>
              </a:rPr>
              <a:t>本月金句</a:t>
            </a:r>
            <a:endParaRPr lang="en-AU" altLang="ja-JP" sz="6000" b="1" dirty="0">
              <a:latin typeface="HanWangYenLight" pitchFamily="18" charset="-120"/>
              <a:ea typeface="HanWangYenLight" pitchFamily="18" charset="-120"/>
            </a:endParaRPr>
          </a:p>
        </p:txBody>
      </p:sp>
      <p:pic>
        <p:nvPicPr>
          <p:cNvPr id="1028" name="Picture 4" descr="5 Scriptures That Will Super-Charge Your Bible Engagement">
            <a:extLst>
              <a:ext uri="{FF2B5EF4-FFF2-40B4-BE49-F238E27FC236}">
                <a16:creationId xmlns:a16="http://schemas.microsoft.com/office/drawing/2014/main" id="{CE575978-2099-4167-9277-9AA851818E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024" y="3212976"/>
            <a:ext cx="4324000" cy="225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20452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34</a:t>
            </a:fld>
            <a:endParaRPr lang="en-AU"/>
          </a:p>
        </p:txBody>
      </p:sp>
      <p:sp>
        <p:nvSpPr>
          <p:cNvPr id="18" name="TextBox 17"/>
          <p:cNvSpPr txBox="1"/>
          <p:nvPr/>
        </p:nvSpPr>
        <p:spPr>
          <a:xfrm>
            <a:off x="0" y="-20940"/>
            <a:ext cx="896448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TW" sz="3600" dirty="0">
              <a:ea typeface="HanWangYenLight" pitchFamily="18" charset="-120"/>
            </a:endParaRPr>
          </a:p>
          <a:p>
            <a:endParaRPr lang="en-US" altLang="zh-TW" sz="3600" dirty="0">
              <a:ea typeface="HanWangYenLight" pitchFamily="18" charset="-120"/>
            </a:endParaRPr>
          </a:p>
          <a:p>
            <a:r>
              <a:rPr lang="en-US" altLang="zh-TW" sz="2000" dirty="0">
                <a:ea typeface="HanWangYenLight" pitchFamily="18" charset="-120"/>
              </a:rPr>
              <a:t>4:2</a:t>
            </a:r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 務要傳道，無論得時不得，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總要專心；並用百般的忍耐，各樣的教訓，責備人、警戒人、勸勉人。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11760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TextBox 5"/>
          <p:cNvSpPr txBox="1"/>
          <p:nvPr/>
        </p:nvSpPr>
        <p:spPr>
          <a:xfrm>
            <a:off x="0" y="5085184"/>
            <a:ext cx="9144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latin typeface="HanWangYenLight" pitchFamily="18" charset="-120"/>
                <a:ea typeface="HanWangYenLight" pitchFamily="18" charset="-120"/>
              </a:rPr>
              <a:t>本月金句 </a:t>
            </a:r>
            <a:r>
              <a:rPr lang="en-US" altLang="zh-TW" sz="4000" b="1" dirty="0">
                <a:latin typeface="Calibri" panose="020F0502020204030204" pitchFamily="34" charset="0"/>
                <a:ea typeface="HanWangYenLight" pitchFamily="18" charset="-120"/>
                <a:cs typeface="Calibri" panose="020F0502020204030204" pitchFamily="34" charset="0"/>
              </a:rPr>
              <a:t>Monthly Verse</a:t>
            </a:r>
            <a:endParaRPr lang="zh-TW" altLang="en-US" sz="4000" b="1" dirty="0">
              <a:latin typeface="Calibri" panose="020F0502020204030204" pitchFamily="34" charset="0"/>
              <a:ea typeface="HanWangYenLight" pitchFamily="18" charset="-120"/>
              <a:cs typeface="Calibri" panose="020F0502020204030204" pitchFamily="34" charset="0"/>
            </a:endParaRPr>
          </a:p>
          <a:p>
            <a:pPr algn="ctr"/>
            <a:r>
              <a:rPr lang="zh-TW" altLang="en-US" sz="2800" b="1" dirty="0"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rPr>
              <a:t>提摩太後書 </a:t>
            </a:r>
            <a:r>
              <a:rPr lang="en-US" altLang="zh-TW" sz="2800" b="1" dirty="0"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rPr>
              <a:t>4:2 (2 </a:t>
            </a:r>
            <a:r>
              <a:rPr lang="en-AU" sz="2800" b="1" dirty="0"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rPr>
              <a:t>Timothy)</a:t>
            </a:r>
            <a:endParaRPr lang="zh-TW" altLang="en-US" sz="3200" b="1" dirty="0">
              <a:latin typeface="+mj-lt"/>
              <a:ea typeface="HanWangYenLight" pitchFamily="18" charset="-12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665184"/>
      </p:ext>
    </p:extLst>
  </p:cSld>
  <p:clrMapOvr>
    <a:masterClrMapping/>
  </p:clrMapOvr>
  <p:transition>
    <p:cut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35</a:t>
            </a:fld>
            <a:endParaRPr lang="en-AU"/>
          </a:p>
        </p:txBody>
      </p:sp>
      <p:sp>
        <p:nvSpPr>
          <p:cNvPr id="18" name="TextBox 17"/>
          <p:cNvSpPr txBox="1"/>
          <p:nvPr/>
        </p:nvSpPr>
        <p:spPr>
          <a:xfrm>
            <a:off x="0" y="-20940"/>
            <a:ext cx="939653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TW" sz="3600" dirty="0">
              <a:ea typeface="HanWangYenLight" pitchFamily="18" charset="-120"/>
            </a:endParaRPr>
          </a:p>
          <a:p>
            <a:endParaRPr lang="en-US" altLang="zh-TW" sz="2400" dirty="0">
              <a:ea typeface="HanWangYenLight" pitchFamily="18" charset="-120"/>
            </a:endParaRPr>
          </a:p>
          <a:p>
            <a:r>
              <a:rPr lang="en-US" altLang="zh-TW" sz="2000" dirty="0">
                <a:ea typeface="HanWangYenLight" pitchFamily="18" charset="-120"/>
              </a:rPr>
              <a:t>4:2</a:t>
            </a:r>
            <a:r>
              <a:rPr lang="zh-TW" altLang="en-US" sz="2000" dirty="0">
                <a:ea typeface="HanWangYenLight" pitchFamily="18" charset="-120"/>
              </a:rPr>
              <a:t> </a:t>
            </a:r>
            <a:r>
              <a:rPr lang="en-AU" sz="4000" dirty="0"/>
              <a:t>Preach the word. Be ready to serve God</a:t>
            </a:r>
          </a:p>
          <a:p>
            <a:r>
              <a:rPr lang="en-AU" sz="4000" dirty="0"/>
              <a:t>in good times and bad. Correct people’s mistakes. Warn them. Encourage them with words of hope. Be very patient as you do these things. Teach them carefully.</a:t>
            </a:r>
            <a:endParaRPr lang="en-AU" altLang="zh-TW" sz="4000" dirty="0"/>
          </a:p>
          <a:p>
            <a:endParaRPr lang="en-AU" altLang="zh-TW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2411760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TextBox 5"/>
          <p:cNvSpPr txBox="1"/>
          <p:nvPr/>
        </p:nvSpPr>
        <p:spPr>
          <a:xfrm>
            <a:off x="0" y="5085184"/>
            <a:ext cx="9144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latin typeface="HanWangYenLight" pitchFamily="18" charset="-120"/>
                <a:ea typeface="HanWangYenLight" pitchFamily="18" charset="-120"/>
              </a:rPr>
              <a:t>本月金句 </a:t>
            </a:r>
            <a:r>
              <a:rPr lang="en-US" altLang="zh-TW" sz="4000" b="1" dirty="0">
                <a:latin typeface="Calibri" panose="020F0502020204030204" pitchFamily="34" charset="0"/>
                <a:ea typeface="HanWangYenLight" pitchFamily="18" charset="-120"/>
                <a:cs typeface="Calibri" panose="020F0502020204030204" pitchFamily="34" charset="0"/>
              </a:rPr>
              <a:t>Monthly Verse</a:t>
            </a:r>
            <a:endParaRPr lang="zh-TW" altLang="en-US" sz="4000" b="1" dirty="0">
              <a:latin typeface="Calibri" panose="020F0502020204030204" pitchFamily="34" charset="0"/>
              <a:ea typeface="HanWangYenLight" pitchFamily="18" charset="-120"/>
              <a:cs typeface="Calibri" panose="020F0502020204030204" pitchFamily="34" charset="0"/>
            </a:endParaRPr>
          </a:p>
          <a:p>
            <a:pPr algn="ctr"/>
            <a:r>
              <a:rPr lang="zh-TW" altLang="en-US" sz="2800" b="1" dirty="0"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rPr>
              <a:t>提摩太後書 </a:t>
            </a:r>
            <a:r>
              <a:rPr lang="en-US" altLang="zh-TW" sz="2800" b="1" dirty="0"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rPr>
              <a:t>4:2 (2 </a:t>
            </a:r>
            <a:r>
              <a:rPr lang="en-AU" sz="2800" b="1" dirty="0"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rPr>
              <a:t>Timothy)</a:t>
            </a:r>
            <a:endParaRPr lang="zh-TW" altLang="en-US" sz="3200" b="1" dirty="0">
              <a:latin typeface="+mj-lt"/>
              <a:ea typeface="HanWangYenLight" pitchFamily="18" charset="-12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348859"/>
      </p:ext>
    </p:extLst>
  </p:cSld>
  <p:clrMapOvr>
    <a:masterClrMapping/>
  </p:clrMapOvr>
  <p:transition>
    <p:cut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81E014-5F95-4561-96F9-A4BEF4A3C893}" type="slidenum">
              <a:rPr lang="en-AU"/>
              <a:pPr>
                <a:defRPr/>
              </a:pPr>
              <a:t>36</a:t>
            </a:fld>
            <a:endParaRPr lang="en-AU"/>
          </a:p>
        </p:txBody>
      </p:sp>
      <p:sp>
        <p:nvSpPr>
          <p:cNvPr id="18" name="TextBox 17"/>
          <p:cNvSpPr txBox="1"/>
          <p:nvPr/>
        </p:nvSpPr>
        <p:spPr>
          <a:xfrm>
            <a:off x="4067944" y="548680"/>
            <a:ext cx="259228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8000" b="1" dirty="0" err="1">
                <a:latin typeface="HanWangYenLight" pitchFamily="18" charset="-120"/>
                <a:ea typeface="HanWangYenLight" pitchFamily="18" charset="-120"/>
                <a:cs typeface="+mn-cs"/>
              </a:rPr>
              <a:t>讀經</a:t>
            </a:r>
            <a:endParaRPr lang="en-AU" sz="12000" spc="2000" dirty="0">
              <a:latin typeface="HanWangYenHeavy" pitchFamily="18" charset="-120"/>
              <a:ea typeface="HanWangYenHeavy" pitchFamily="18" charset="-120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27784" y="2564904"/>
            <a:ext cx="532859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5400" dirty="0">
                <a:latin typeface="Arial" panose="020B0604020202020204" pitchFamily="34" charset="0"/>
              </a:rPr>
              <a:t>使徒行傳 </a:t>
            </a:r>
            <a:endParaRPr lang="en-AU" altLang="ja-JP" sz="5400" dirty="0">
              <a:latin typeface="Arial" panose="020B0604020202020204" pitchFamily="34" charset="0"/>
            </a:endParaRPr>
          </a:p>
          <a:p>
            <a:pPr algn="ctr"/>
            <a:r>
              <a:rPr lang="en-US" altLang="ja-JP" sz="5400" dirty="0">
                <a:latin typeface="Arial" panose="020B0604020202020204" pitchFamily="34" charset="0"/>
              </a:rPr>
              <a:t>11:19-30; 13:1-3 </a:t>
            </a:r>
          </a:p>
          <a:p>
            <a:pPr algn="ctr"/>
            <a:r>
              <a:rPr lang="en-US" altLang="ja-JP" sz="5400" dirty="0">
                <a:latin typeface="Arial" panose="020B0604020202020204" pitchFamily="34" charset="0"/>
              </a:rPr>
              <a:t>(</a:t>
            </a:r>
            <a:r>
              <a:rPr lang="en-AU" altLang="ja-JP" sz="5400" dirty="0">
                <a:latin typeface="Arial" panose="020B0604020202020204" pitchFamily="34" charset="0"/>
              </a:rPr>
              <a:t>Acts)</a:t>
            </a:r>
            <a:endParaRPr lang="en-AU" sz="5400" dirty="0"/>
          </a:p>
        </p:txBody>
      </p:sp>
    </p:spTree>
    <p:extLst>
      <p:ext uri="{BB962C8B-B14F-4D97-AF65-F5344CB8AC3E}">
        <p14:creationId xmlns:p14="http://schemas.microsoft.com/office/powerpoint/2010/main" val="20406012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A1F7568C-2990-4E32-8FD3-B1695D167CF6}" type="slidenum">
              <a:rPr lang="en-AU"/>
              <a:pPr>
                <a:defRPr/>
              </a:pPr>
              <a:t>37</a:t>
            </a:fld>
            <a:endParaRPr lang="en-AU" dirty="0"/>
          </a:p>
        </p:txBody>
      </p:sp>
      <p:sp>
        <p:nvSpPr>
          <p:cNvPr id="7" name="Rectangle 6"/>
          <p:cNvSpPr/>
          <p:nvPr/>
        </p:nvSpPr>
        <p:spPr>
          <a:xfrm>
            <a:off x="13115" y="5661248"/>
            <a:ext cx="9059480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2800" dirty="0"/>
              <a:t>使徒行傳 </a:t>
            </a:r>
            <a:r>
              <a:rPr lang="en-AU" altLang="zh-TW" sz="2800" dirty="0"/>
              <a:t>11</a:t>
            </a:r>
            <a:r>
              <a:rPr lang="en-US" altLang="zh-TW" sz="2800" dirty="0"/>
              <a:t>:19-30; 13:1-3 (</a:t>
            </a:r>
            <a:r>
              <a:rPr lang="en-AU" altLang="zh-TW" sz="2800" dirty="0"/>
              <a:t>Acts)</a:t>
            </a:r>
            <a:endParaRPr lang="en-US" altLang="zh-TW" sz="28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115" y="44624"/>
            <a:ext cx="9144000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 sz="3200" dirty="0">
              <a:ea typeface="HanWangYenLight" pitchFamily="18" charset="-120"/>
            </a:endParaRPr>
          </a:p>
          <a:p>
            <a:pPr algn="just"/>
            <a:r>
              <a:rPr lang="en-US" altLang="zh-TW" sz="3200" dirty="0">
                <a:ea typeface="HanWangYenLight" pitchFamily="18" charset="-120"/>
              </a:rPr>
              <a:t>11:19 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那些因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司提反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的事遭患難四散的門徒直走到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腓尼基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和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居比路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，並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安提阿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，他們不向別人講道，只向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猶太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人講。</a:t>
            </a:r>
            <a:endParaRPr lang="en-US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endParaRPr lang="en-US" altLang="zh-TW" sz="4800" dirty="0">
              <a:latin typeface="HanWangYenLight" pitchFamily="18" charset="-120"/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484087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A1F7568C-2990-4E32-8FD3-B1695D167CF6}" type="slidenum">
              <a:rPr lang="en-AU"/>
              <a:pPr>
                <a:defRPr/>
              </a:pPr>
              <a:t>38</a:t>
            </a:fld>
            <a:endParaRPr lang="en-AU" dirty="0"/>
          </a:p>
        </p:txBody>
      </p:sp>
      <p:sp>
        <p:nvSpPr>
          <p:cNvPr id="7" name="Rectangle 6"/>
          <p:cNvSpPr/>
          <p:nvPr/>
        </p:nvSpPr>
        <p:spPr>
          <a:xfrm>
            <a:off x="13115" y="5661248"/>
            <a:ext cx="9059480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2800" dirty="0"/>
              <a:t>使徒行傳 </a:t>
            </a:r>
            <a:r>
              <a:rPr lang="en-AU" altLang="zh-TW" sz="2800" dirty="0"/>
              <a:t>11</a:t>
            </a:r>
            <a:r>
              <a:rPr lang="en-US" altLang="zh-TW" sz="2800" dirty="0"/>
              <a:t>:19-30; 13:1-3 (</a:t>
            </a:r>
            <a:r>
              <a:rPr lang="en-AU" altLang="zh-TW" sz="2800" dirty="0"/>
              <a:t>Acts)</a:t>
            </a:r>
            <a:endParaRPr lang="en-US" altLang="zh-TW" sz="28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108520" y="44624"/>
            <a:ext cx="9361039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 sz="3200" dirty="0">
              <a:ea typeface="HanWangYenLight" pitchFamily="18" charset="-120"/>
            </a:endParaRPr>
          </a:p>
          <a:p>
            <a:pPr algn="just"/>
            <a:r>
              <a:rPr lang="en-US" altLang="zh-TW" sz="3200" dirty="0">
                <a:ea typeface="HanWangYenLight" pitchFamily="18" charset="-120"/>
              </a:rPr>
              <a:t>11:20 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但內中有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居比路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和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古利奈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人，他們到了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安提阿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也向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希利尼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人傳講主耶穌。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just"/>
            <a:r>
              <a:rPr lang="en-US" altLang="zh-TW" sz="3200" dirty="0">
                <a:ea typeface="HanWangYenLight" pitchFamily="18" charset="-120"/>
              </a:rPr>
              <a:t>11:21</a:t>
            </a:r>
            <a:r>
              <a:rPr lang="en-US" altLang="zh-TW" sz="2400" dirty="0">
                <a:ea typeface="HanWangYenLight" pitchFamily="18" charset="-120"/>
              </a:rPr>
              <a:t> 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主與他們同在，信而歸主的人就很多了。</a:t>
            </a:r>
            <a:endParaRPr lang="en-US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endParaRPr lang="en-US" altLang="zh-TW" sz="4800" dirty="0">
              <a:latin typeface="HanWangYenLight" pitchFamily="18" charset="-120"/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008054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A1F7568C-2990-4E32-8FD3-B1695D167CF6}" type="slidenum">
              <a:rPr lang="en-AU"/>
              <a:pPr>
                <a:defRPr/>
              </a:pPr>
              <a:t>39</a:t>
            </a:fld>
            <a:endParaRPr lang="en-AU" dirty="0"/>
          </a:p>
        </p:txBody>
      </p:sp>
      <p:sp>
        <p:nvSpPr>
          <p:cNvPr id="7" name="Rectangle 6"/>
          <p:cNvSpPr/>
          <p:nvPr/>
        </p:nvSpPr>
        <p:spPr>
          <a:xfrm>
            <a:off x="13115" y="5661248"/>
            <a:ext cx="9059480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2800" dirty="0"/>
              <a:t>使徒行傳 </a:t>
            </a:r>
            <a:r>
              <a:rPr lang="en-AU" altLang="zh-TW" sz="2800" dirty="0"/>
              <a:t>11</a:t>
            </a:r>
            <a:r>
              <a:rPr lang="en-US" altLang="zh-TW" sz="2800" dirty="0"/>
              <a:t>:19-30; 13:1-3 (</a:t>
            </a:r>
            <a:r>
              <a:rPr lang="en-AU" altLang="zh-TW" sz="2800" dirty="0"/>
              <a:t>Acts)</a:t>
            </a:r>
            <a:endParaRPr lang="en-US" altLang="zh-TW" sz="28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115" y="44624"/>
            <a:ext cx="9144000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 sz="3200" dirty="0">
              <a:ea typeface="HanWangYenLight" pitchFamily="18" charset="-120"/>
            </a:endParaRPr>
          </a:p>
          <a:p>
            <a:pPr algn="just"/>
            <a:r>
              <a:rPr lang="en-US" altLang="zh-TW" sz="3200" dirty="0">
                <a:ea typeface="HanWangYenLight" pitchFamily="18" charset="-120"/>
              </a:rPr>
              <a:t>11:22 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這風聲傳到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耶路撒冷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教會人的耳中，他們就打發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巴拿巴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出去，走到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安提阿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為止。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just"/>
            <a:r>
              <a:rPr lang="en-US" altLang="zh-TW" sz="3200" dirty="0">
                <a:ea typeface="HanWangYenLight" pitchFamily="18" charset="-120"/>
              </a:rPr>
              <a:t>11:23</a:t>
            </a:r>
            <a:r>
              <a:rPr lang="en-US" altLang="zh-TW" sz="2000" dirty="0">
                <a:latin typeface="HanWangYenLight" pitchFamily="18" charset="-120"/>
                <a:ea typeface="HanWangYenLight" pitchFamily="18" charset="-120"/>
              </a:rPr>
              <a:t> 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他到了那裡，看見神所賜的恩就歡喜，勸勉眾人，立定心志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just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，恆久靠主。</a:t>
            </a:r>
            <a:endParaRPr lang="en-US" altLang="zh-TW" sz="4800" dirty="0">
              <a:latin typeface="HanWangYenLight" pitchFamily="18" charset="-120"/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57832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4</a:t>
            </a:fld>
            <a:endParaRPr lang="en-AU" dirty="0"/>
          </a:p>
        </p:txBody>
      </p:sp>
      <p:sp>
        <p:nvSpPr>
          <p:cNvPr id="2" name="Rectangle 1"/>
          <p:cNvSpPr/>
          <p:nvPr/>
        </p:nvSpPr>
        <p:spPr>
          <a:xfrm>
            <a:off x="4067944" y="2276872"/>
            <a:ext cx="26274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7200" b="1" dirty="0" err="1">
                <a:latin typeface="HanWangYenLight" pitchFamily="18" charset="-120"/>
                <a:ea typeface="HanWangYenLight" pitchFamily="18" charset="-120"/>
              </a:rPr>
              <a:t>宣召</a:t>
            </a:r>
            <a:endParaRPr lang="en-US" altLang="en-US" sz="7200" b="1" dirty="0">
              <a:latin typeface="HanWangYenLight" pitchFamily="18" charset="-120"/>
              <a:ea typeface="HanWangYenLight" pitchFamily="18" charset="-12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A1F7568C-2990-4E32-8FD3-B1695D167CF6}" type="slidenum">
              <a:rPr lang="en-AU"/>
              <a:pPr>
                <a:defRPr/>
              </a:pPr>
              <a:t>40</a:t>
            </a:fld>
            <a:endParaRPr lang="en-AU" dirty="0"/>
          </a:p>
        </p:txBody>
      </p:sp>
      <p:sp>
        <p:nvSpPr>
          <p:cNvPr id="7" name="Rectangle 6"/>
          <p:cNvSpPr/>
          <p:nvPr/>
        </p:nvSpPr>
        <p:spPr>
          <a:xfrm>
            <a:off x="13115" y="5661248"/>
            <a:ext cx="9059480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2800" dirty="0"/>
              <a:t>使徒行傳 </a:t>
            </a:r>
            <a:r>
              <a:rPr lang="en-AU" altLang="zh-TW" sz="2800" dirty="0"/>
              <a:t>11</a:t>
            </a:r>
            <a:r>
              <a:rPr lang="en-US" altLang="zh-TW" sz="2800" dirty="0"/>
              <a:t>:19-30; 13:1-3 (</a:t>
            </a:r>
            <a:r>
              <a:rPr lang="en-AU" altLang="zh-TW" sz="2800" dirty="0"/>
              <a:t>Acts)</a:t>
            </a:r>
            <a:endParaRPr lang="en-US" altLang="zh-TW" sz="28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115" y="44624"/>
            <a:ext cx="9144000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 sz="3200" dirty="0">
              <a:ea typeface="HanWangYenLight" pitchFamily="18" charset="-120"/>
            </a:endParaRPr>
          </a:p>
          <a:p>
            <a:r>
              <a:rPr lang="en-US" altLang="zh-TW" sz="3200" dirty="0">
                <a:ea typeface="HanWangYenLight" pitchFamily="18" charset="-120"/>
              </a:rPr>
              <a:t>11:24 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這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巴拿巴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原是個好人，被聖靈充滿，大有信心。於是有許多人歸服了主。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r>
              <a:rPr lang="en-US" altLang="zh-TW" sz="3200" dirty="0">
                <a:ea typeface="HanWangYenLight" pitchFamily="18" charset="-120"/>
              </a:rPr>
              <a:t>11:25</a:t>
            </a:r>
            <a:r>
              <a:rPr lang="en-US" altLang="zh-TW" sz="4800" dirty="0">
                <a:ea typeface="HanWangYenLight" pitchFamily="18" charset="-120"/>
              </a:rPr>
              <a:t> 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他又往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大數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去找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掃羅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，</a:t>
            </a:r>
            <a:endParaRPr lang="en-US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endParaRPr lang="en-US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endParaRPr lang="en-US" altLang="zh-TW" sz="4800" dirty="0">
              <a:latin typeface="HanWangYenLight" pitchFamily="18" charset="-120"/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833243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A1F7568C-2990-4E32-8FD3-B1695D167CF6}" type="slidenum">
              <a:rPr lang="en-AU"/>
              <a:pPr>
                <a:defRPr/>
              </a:pPr>
              <a:t>41</a:t>
            </a:fld>
            <a:endParaRPr lang="en-AU" dirty="0"/>
          </a:p>
        </p:txBody>
      </p:sp>
      <p:sp>
        <p:nvSpPr>
          <p:cNvPr id="7" name="Rectangle 6"/>
          <p:cNvSpPr/>
          <p:nvPr/>
        </p:nvSpPr>
        <p:spPr>
          <a:xfrm>
            <a:off x="13115" y="5661248"/>
            <a:ext cx="9059480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2800" dirty="0"/>
              <a:t>使徒行傳 </a:t>
            </a:r>
            <a:r>
              <a:rPr lang="en-AU" altLang="zh-TW" sz="2800" dirty="0"/>
              <a:t>11</a:t>
            </a:r>
            <a:r>
              <a:rPr lang="en-US" altLang="zh-TW" sz="2800" dirty="0"/>
              <a:t>:19-30; 13:1-3 (</a:t>
            </a:r>
            <a:r>
              <a:rPr lang="en-AU" altLang="zh-TW" sz="2800" dirty="0"/>
              <a:t>Acts)</a:t>
            </a:r>
            <a:endParaRPr lang="en-US" altLang="zh-TW" sz="28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115" y="44624"/>
            <a:ext cx="9144000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 sz="3200" dirty="0">
              <a:ea typeface="HanWangYenLight" pitchFamily="18" charset="-120"/>
            </a:endParaRPr>
          </a:p>
          <a:p>
            <a:pPr algn="just"/>
            <a:r>
              <a:rPr lang="en-US" altLang="zh-TW" sz="3200" dirty="0">
                <a:ea typeface="HanWangYenLight" pitchFamily="18" charset="-120"/>
              </a:rPr>
              <a:t>11:26 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找著了，就帶他到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安提阿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去。他們足有一年的工夫和教會一同聚集，教訓了許多人。門徒稱為「基督徒」是從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安提阿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起首。</a:t>
            </a:r>
            <a:endParaRPr lang="en-US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endParaRPr lang="en-US" altLang="zh-TW" sz="4800" dirty="0">
              <a:latin typeface="HanWangYenLight" pitchFamily="18" charset="-120"/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1984522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A1F7568C-2990-4E32-8FD3-B1695D167CF6}" type="slidenum">
              <a:rPr lang="en-AU"/>
              <a:pPr>
                <a:defRPr/>
              </a:pPr>
              <a:t>42</a:t>
            </a:fld>
            <a:endParaRPr lang="en-AU" dirty="0"/>
          </a:p>
        </p:txBody>
      </p:sp>
      <p:sp>
        <p:nvSpPr>
          <p:cNvPr id="7" name="Rectangle 6"/>
          <p:cNvSpPr/>
          <p:nvPr/>
        </p:nvSpPr>
        <p:spPr>
          <a:xfrm>
            <a:off x="13115" y="5661248"/>
            <a:ext cx="9059480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2800" dirty="0"/>
              <a:t>使徒行傳 </a:t>
            </a:r>
            <a:r>
              <a:rPr lang="en-AU" altLang="zh-TW" sz="2800" dirty="0"/>
              <a:t>11</a:t>
            </a:r>
            <a:r>
              <a:rPr lang="en-US" altLang="zh-TW" sz="2800" dirty="0"/>
              <a:t>:19-30; 13:1-3 (</a:t>
            </a:r>
            <a:r>
              <a:rPr lang="en-AU" altLang="zh-TW" sz="2800" dirty="0"/>
              <a:t>Acts)</a:t>
            </a:r>
            <a:endParaRPr lang="en-US" altLang="zh-TW" sz="28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115" y="44624"/>
            <a:ext cx="9144000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 sz="3200" dirty="0">
              <a:ea typeface="HanWangYenLight" pitchFamily="18" charset="-120"/>
            </a:endParaRPr>
          </a:p>
          <a:p>
            <a:pPr algn="just"/>
            <a:r>
              <a:rPr lang="en-US" altLang="zh-TW" sz="3200" dirty="0">
                <a:ea typeface="HanWangYenLight" pitchFamily="18" charset="-120"/>
              </a:rPr>
              <a:t>11:27 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當那些日子，有幾位先知從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耶路撒冷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下到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安提阿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。</a:t>
            </a:r>
            <a:endParaRPr lang="en-US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just"/>
            <a:r>
              <a:rPr lang="en-US" altLang="zh-TW" sz="3200" dirty="0">
                <a:ea typeface="HanWangYenLight" pitchFamily="18" charset="-120"/>
              </a:rPr>
              <a:t>11:28</a:t>
            </a:r>
            <a:r>
              <a:rPr lang="en-US" altLang="zh-TW" sz="2400" dirty="0">
                <a:ea typeface="HanWangYenLight" pitchFamily="18" charset="-120"/>
              </a:rPr>
              <a:t> 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內中有一位，名叫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亞迦布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，站起來，藉著聖靈指明天下將有大饑荒，這事到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革老丟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年間果然有了。</a:t>
            </a:r>
            <a:endParaRPr lang="en-US" altLang="zh-TW" sz="4800" dirty="0">
              <a:latin typeface="HanWangYenLight" pitchFamily="18" charset="-120"/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1007572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A1F7568C-2990-4E32-8FD3-B1695D167CF6}" type="slidenum">
              <a:rPr lang="en-AU"/>
              <a:pPr>
                <a:defRPr/>
              </a:pPr>
              <a:t>43</a:t>
            </a:fld>
            <a:endParaRPr lang="en-AU" dirty="0"/>
          </a:p>
        </p:txBody>
      </p:sp>
      <p:sp>
        <p:nvSpPr>
          <p:cNvPr id="7" name="Rectangle 6"/>
          <p:cNvSpPr/>
          <p:nvPr/>
        </p:nvSpPr>
        <p:spPr>
          <a:xfrm>
            <a:off x="13115" y="5661248"/>
            <a:ext cx="9059480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2800" dirty="0"/>
              <a:t>使徒行傳 </a:t>
            </a:r>
            <a:r>
              <a:rPr lang="en-AU" altLang="zh-TW" sz="2800" dirty="0"/>
              <a:t>11</a:t>
            </a:r>
            <a:r>
              <a:rPr lang="en-US" altLang="zh-TW" sz="2800" dirty="0"/>
              <a:t>:19-30; 13:1-3 (</a:t>
            </a:r>
            <a:r>
              <a:rPr lang="en-AU" altLang="zh-TW" sz="2800" dirty="0"/>
              <a:t>Acts)</a:t>
            </a:r>
            <a:endParaRPr lang="en-US" altLang="zh-TW" sz="28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115" y="44624"/>
            <a:ext cx="9144000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 sz="3200" dirty="0">
              <a:ea typeface="HanWangYenLight" pitchFamily="18" charset="-120"/>
            </a:endParaRPr>
          </a:p>
          <a:p>
            <a:pPr algn="just"/>
            <a:r>
              <a:rPr lang="en-US" altLang="zh-TW" sz="3200" dirty="0">
                <a:ea typeface="HanWangYenLight" pitchFamily="18" charset="-120"/>
              </a:rPr>
              <a:t>11:29 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於是門徒定意照各人的力量捐錢，送去供給住在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猶太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的弟兄。</a:t>
            </a:r>
            <a:endParaRPr lang="en-US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just"/>
            <a:r>
              <a:rPr lang="en-US" altLang="zh-TW" sz="3200" dirty="0">
                <a:ea typeface="HanWangYenLight" pitchFamily="18" charset="-120"/>
              </a:rPr>
              <a:t>11:30</a:t>
            </a:r>
            <a:r>
              <a:rPr lang="en-US" altLang="zh-TW" sz="1200" dirty="0">
                <a:ea typeface="HanWangYenLight" pitchFamily="18" charset="-120"/>
              </a:rPr>
              <a:t> 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他們就這樣行，把捐項託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巴拿巴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和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掃羅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送到眾長老那裡。</a:t>
            </a:r>
            <a:endParaRPr lang="en-US" altLang="zh-TW" sz="4800" dirty="0">
              <a:latin typeface="HanWangYenLight" pitchFamily="18" charset="-120"/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7314618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A1F7568C-2990-4E32-8FD3-B1695D167CF6}" type="slidenum">
              <a:rPr lang="en-AU"/>
              <a:pPr>
                <a:defRPr/>
              </a:pPr>
              <a:t>44</a:t>
            </a:fld>
            <a:endParaRPr lang="en-AU" dirty="0"/>
          </a:p>
        </p:txBody>
      </p:sp>
      <p:sp>
        <p:nvSpPr>
          <p:cNvPr id="7" name="Rectangle 6"/>
          <p:cNvSpPr/>
          <p:nvPr/>
        </p:nvSpPr>
        <p:spPr>
          <a:xfrm>
            <a:off x="13115" y="5661248"/>
            <a:ext cx="9059480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2800" dirty="0"/>
              <a:t>使徒行傳 </a:t>
            </a:r>
            <a:r>
              <a:rPr lang="en-AU" altLang="zh-TW" sz="2800" dirty="0"/>
              <a:t>11</a:t>
            </a:r>
            <a:r>
              <a:rPr lang="en-US" altLang="zh-TW" sz="2800" dirty="0"/>
              <a:t>:19-30; 13:1-3 (</a:t>
            </a:r>
            <a:r>
              <a:rPr lang="en-AU" altLang="zh-TW" sz="2800" dirty="0"/>
              <a:t>Acts)</a:t>
            </a:r>
            <a:endParaRPr lang="en-US" altLang="zh-TW" sz="28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115" y="44624"/>
            <a:ext cx="9144000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 sz="3200" dirty="0">
              <a:ea typeface="HanWangYenLight" pitchFamily="18" charset="-120"/>
            </a:endParaRPr>
          </a:p>
          <a:p>
            <a:pPr algn="just"/>
            <a:r>
              <a:rPr lang="en-US" altLang="zh-TW" sz="3200" dirty="0">
                <a:ea typeface="HanWangYenLight" pitchFamily="18" charset="-120"/>
              </a:rPr>
              <a:t>13:1 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在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安提阿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的教會中，有幾位先知和教師，就是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巴拿巴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和稱呼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尼結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的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西面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，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古利奈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人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路求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，與分封之王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希律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同養的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馬念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，並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掃羅</a:t>
            </a:r>
            <a:endParaRPr lang="en-AU" altLang="zh-TW" sz="4800" u="sng" dirty="0">
              <a:latin typeface="HanWangYenLight" pitchFamily="18" charset="-120"/>
              <a:ea typeface="HanWangYenLight" pitchFamily="18" charset="-120"/>
            </a:endParaRPr>
          </a:p>
          <a:p>
            <a:pPr algn="just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。</a:t>
            </a:r>
            <a:endParaRPr lang="en-US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endParaRPr lang="en-US" altLang="zh-TW" sz="4800" dirty="0">
              <a:latin typeface="HanWangYenLight" pitchFamily="18" charset="-120"/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1992575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A1F7568C-2990-4E32-8FD3-B1695D167CF6}" type="slidenum">
              <a:rPr lang="en-AU"/>
              <a:pPr>
                <a:defRPr/>
              </a:pPr>
              <a:t>45</a:t>
            </a:fld>
            <a:endParaRPr lang="en-AU" dirty="0"/>
          </a:p>
        </p:txBody>
      </p:sp>
      <p:sp>
        <p:nvSpPr>
          <p:cNvPr id="7" name="Rectangle 6"/>
          <p:cNvSpPr/>
          <p:nvPr/>
        </p:nvSpPr>
        <p:spPr>
          <a:xfrm>
            <a:off x="13115" y="5661248"/>
            <a:ext cx="9059480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2800" dirty="0"/>
              <a:t>使徒行傳 </a:t>
            </a:r>
            <a:r>
              <a:rPr lang="en-AU" altLang="zh-TW" sz="2800" dirty="0"/>
              <a:t>11</a:t>
            </a:r>
            <a:r>
              <a:rPr lang="en-US" altLang="zh-TW" sz="2800" dirty="0"/>
              <a:t>:19-30; 13:1-3 (</a:t>
            </a:r>
            <a:r>
              <a:rPr lang="en-AU" altLang="zh-TW" sz="2800" dirty="0"/>
              <a:t>Acts)</a:t>
            </a:r>
            <a:endParaRPr lang="en-US" altLang="zh-TW" sz="28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115" y="44624"/>
            <a:ext cx="9144000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 sz="3200" dirty="0">
              <a:ea typeface="HanWangYenLight" pitchFamily="18" charset="-120"/>
            </a:endParaRPr>
          </a:p>
          <a:p>
            <a:r>
              <a:rPr lang="en-US" altLang="zh-TW" sz="3200" dirty="0">
                <a:ea typeface="HanWangYenLight" pitchFamily="18" charset="-120"/>
              </a:rPr>
              <a:t>13:2 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他們事奉主，禁食的時候，聖靈說：「要為我分派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巴拿巴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和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掃羅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，去作我召他們所作的工。」</a:t>
            </a:r>
            <a:endParaRPr lang="en-US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r>
              <a:rPr lang="en-US" altLang="zh-TW" sz="3200" dirty="0">
                <a:ea typeface="HanWangYenLight" pitchFamily="18" charset="-120"/>
              </a:rPr>
              <a:t>13:3</a:t>
            </a:r>
            <a:r>
              <a:rPr lang="en-US" altLang="zh-TW" sz="4800" dirty="0">
                <a:ea typeface="HanWangYenLight" pitchFamily="18" charset="-120"/>
              </a:rPr>
              <a:t> 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於是禁食禱告，按手在他們頭上，就打發他們去了。</a:t>
            </a:r>
            <a:endParaRPr lang="en-US" altLang="zh-TW" sz="4800" dirty="0">
              <a:latin typeface="HanWangYenLight" pitchFamily="18" charset="-120"/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197458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66255C-C172-4097-8760-ECCEBBB20EF8}" type="slidenum">
              <a:rPr lang="en-AU"/>
              <a:pPr>
                <a:defRPr/>
              </a:pPr>
              <a:t>46</a:t>
            </a:fld>
            <a:endParaRPr lang="en-AU" dirty="0"/>
          </a:p>
        </p:txBody>
      </p:sp>
      <p:sp>
        <p:nvSpPr>
          <p:cNvPr id="12" name="TextBox 11"/>
          <p:cNvSpPr txBox="1"/>
          <p:nvPr/>
        </p:nvSpPr>
        <p:spPr>
          <a:xfrm>
            <a:off x="1691680" y="1196752"/>
            <a:ext cx="5832648" cy="1800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en-US" sz="6600" b="1" dirty="0" err="1">
                <a:latin typeface="HanWangYenLight" pitchFamily="18" charset="-120"/>
                <a:ea typeface="HanWangYenLight" pitchFamily="18" charset="-120"/>
              </a:rPr>
              <a:t>信息</a:t>
            </a:r>
            <a:r>
              <a:rPr lang="en-US" altLang="en-US" sz="6600" b="1" dirty="0">
                <a:latin typeface="HanWangYenLight" pitchFamily="18" charset="-120"/>
                <a:ea typeface="HanWangYenLight" pitchFamily="18" charset="-120"/>
              </a:rPr>
              <a:t> </a:t>
            </a:r>
            <a:r>
              <a:rPr lang="zh-TW" altLang="en-US" sz="4500" dirty="0">
                <a:latin typeface="HanWangYenHeavy" pitchFamily="18" charset="-120"/>
                <a:ea typeface="HanWangYenHeavy" pitchFamily="18" charset="-120"/>
              </a:rPr>
              <a:t>蔡宏基牧師</a:t>
            </a:r>
          </a:p>
          <a:p>
            <a:pPr algn="r">
              <a:defRPr/>
            </a:pPr>
            <a:endParaRPr lang="zh-TW" altLang="en-US" sz="4500" dirty="0">
              <a:latin typeface="HanWangYenHeavy" pitchFamily="18" charset="-120"/>
              <a:ea typeface="HanWangYenHeavy" pitchFamily="18" charset="-12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23728" y="3114834"/>
            <a:ext cx="56166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5400" dirty="0"/>
              <a:t>差傳的教會</a:t>
            </a:r>
          </a:p>
          <a:p>
            <a:pPr algn="ctr"/>
            <a:endParaRPr lang="zh-TW" altLang="en-US" sz="5400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33856"/>
            <a:ext cx="8708571" cy="3255264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br>
              <a:rPr lang="en-AU" altLang="zh-CN" sz="5400" dirty="0"/>
            </a:br>
            <a:r>
              <a:rPr lang="zh-CN" altLang="en-US" sz="5400" dirty="0"/>
              <a:t>宣教的教會</a:t>
            </a:r>
            <a:br>
              <a:rPr lang="en-US" altLang="zh-CN" sz="5400" dirty="0"/>
            </a:br>
            <a:r>
              <a:rPr lang="zh-CN" altLang="en-US" sz="5400" dirty="0"/>
              <a:t>使徒行傳 </a:t>
            </a:r>
            <a:r>
              <a:rPr lang="en-US" altLang="zh-CN" sz="5400" dirty="0"/>
              <a:t>11</a:t>
            </a:r>
            <a:r>
              <a:rPr lang="zh-CN" altLang="en-US" sz="5400" dirty="0"/>
              <a:t>：</a:t>
            </a:r>
            <a:r>
              <a:rPr lang="en-US" altLang="zh-CN" sz="5400" dirty="0"/>
              <a:t>19-26</a:t>
            </a:r>
            <a:br>
              <a:rPr lang="en-US" altLang="zh-CN" sz="5400" dirty="0"/>
            </a:br>
            <a:r>
              <a:rPr lang="en-US" altLang="zh-CN" sz="5400" dirty="0"/>
              <a:t>13</a:t>
            </a:r>
            <a:r>
              <a:rPr lang="zh-CN" altLang="en-US" sz="5400" dirty="0"/>
              <a:t>：</a:t>
            </a:r>
            <a:r>
              <a:rPr lang="en-US" altLang="zh-CN" sz="5400" dirty="0"/>
              <a:t>1-3</a:t>
            </a:r>
            <a:br>
              <a:rPr lang="en-AU" sz="5400" dirty="0"/>
            </a:br>
            <a:endParaRPr lang="en-AU" sz="5400" i="0" dirty="0"/>
          </a:p>
        </p:txBody>
      </p:sp>
      <p:pic>
        <p:nvPicPr>
          <p:cNvPr id="4" name="Picture 3" descr="PPT footer ccc v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13665"/>
            <a:ext cx="9144000" cy="78719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790B973-6CEE-47DE-B4F4-AA0DC0F33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E01B97-78B1-D041-B12F-E0AF7183B133}" type="slidenum">
              <a:rPr kumimoji="0" lang="en-US" sz="1100" b="0" i="1" u="none" strike="noStrike" kern="1200" cap="none" spc="0" normalizeH="0" baseline="0" noProof="0" smtClean="0">
                <a:ln>
                  <a:noFill/>
                </a:ln>
                <a:solidFill>
                  <a:srgbClr val="645135">
                    <a:lumMod val="5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100" b="0" i="1" u="none" strike="noStrike" kern="1200" cap="none" spc="0" normalizeH="0" baseline="0" noProof="0">
              <a:ln>
                <a:noFill/>
              </a:ln>
              <a:solidFill>
                <a:srgbClr val="645135">
                  <a:lumMod val="5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5" name="Slide Number Placeholder 14">
            <a:extLst>
              <a:ext uri="{FF2B5EF4-FFF2-40B4-BE49-F238E27FC236}">
                <a16:creationId xmlns:a16="http://schemas.microsoft.com/office/drawing/2014/main" id="{44B5470E-67D5-481F-86D5-3E7DF7FACFCE}"/>
              </a:ext>
            </a:extLst>
          </p:cNvPr>
          <p:cNvSpPr txBox="1">
            <a:spLocks/>
          </p:cNvSpPr>
          <p:nvPr/>
        </p:nvSpPr>
        <p:spPr>
          <a:xfrm>
            <a:off x="539552" y="6093296"/>
            <a:ext cx="889176" cy="4474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0" i="1" kern="1200" baseline="0">
                <a:solidFill>
                  <a:schemeClr val="accent6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66255C-C172-4097-8760-ECCEBBB20EF8}" type="slidenum">
              <a:rPr kumimoji="0" lang="en-AU" sz="2000" b="0" i="1" u="none" strike="noStrike" kern="1200" cap="none" spc="0" normalizeH="0" baseline="0" noProof="0" smtClean="0">
                <a:ln>
                  <a:noFill/>
                </a:ln>
                <a:solidFill>
                  <a:srgbClr val="645135">
                    <a:lumMod val="5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AU" sz="2000" b="0" i="1" u="none" strike="noStrike" kern="1200" cap="none" spc="0" normalizeH="0" baseline="0" noProof="0" dirty="0">
              <a:ln>
                <a:noFill/>
              </a:ln>
              <a:solidFill>
                <a:srgbClr val="645135">
                  <a:lumMod val="5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227319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070802"/>
          </a:xfrm>
        </p:spPr>
        <p:txBody>
          <a:bodyPr>
            <a:normAutofit/>
          </a:bodyPr>
          <a:lstStyle/>
          <a:p>
            <a:pPr lvl="0" algn="ctr">
              <a:lnSpc>
                <a:spcPct val="150000"/>
              </a:lnSpc>
            </a:pPr>
            <a:br>
              <a:rPr lang="en-AU" altLang="zh-CN" sz="5400" dirty="0"/>
            </a:br>
            <a:r>
              <a:rPr lang="zh-CN" altLang="en-US" sz="4800" i="0" dirty="0"/>
              <a:t>引言</a:t>
            </a:r>
            <a:br>
              <a:rPr lang="en-AU" sz="5400" i="0" dirty="0"/>
            </a:br>
            <a:endParaRPr lang="en-AU" sz="4800" i="0" dirty="0"/>
          </a:p>
        </p:txBody>
      </p:sp>
      <p:pic>
        <p:nvPicPr>
          <p:cNvPr id="4" name="Picture 3" descr="PPT footer ccc v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13665"/>
            <a:ext cx="9144000" cy="787197"/>
          </a:xfrm>
          <a:prstGeom prst="rect">
            <a:avLst/>
          </a:prstGeom>
        </p:spPr>
      </p:pic>
      <p:sp>
        <p:nvSpPr>
          <p:cNvPr id="6" name="Slide Number Placeholder 14">
            <a:extLst>
              <a:ext uri="{FF2B5EF4-FFF2-40B4-BE49-F238E27FC236}">
                <a16:creationId xmlns:a16="http://schemas.microsoft.com/office/drawing/2014/main" id="{4B7AF4DF-B0CD-4F3F-964E-FBF11FE69B1C}"/>
              </a:ext>
            </a:extLst>
          </p:cNvPr>
          <p:cNvSpPr txBox="1">
            <a:spLocks/>
          </p:cNvSpPr>
          <p:nvPr/>
        </p:nvSpPr>
        <p:spPr>
          <a:xfrm>
            <a:off x="539552" y="6093296"/>
            <a:ext cx="889176" cy="4474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0" i="1" kern="1200" baseline="0">
                <a:solidFill>
                  <a:schemeClr val="accent6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66255C-C172-4097-8760-ECCEBBB20EF8}" type="slidenum">
              <a:rPr kumimoji="0" lang="en-AU" sz="2000" b="0" i="1" u="none" strike="noStrike" kern="1200" cap="none" spc="0" normalizeH="0" baseline="0" noProof="0" smtClean="0">
                <a:ln>
                  <a:noFill/>
                </a:ln>
                <a:solidFill>
                  <a:srgbClr val="645135">
                    <a:lumMod val="5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AU" sz="2000" b="0" i="1" u="none" strike="noStrike" kern="1200" cap="none" spc="0" normalizeH="0" baseline="0" noProof="0" dirty="0">
              <a:ln>
                <a:noFill/>
              </a:ln>
              <a:solidFill>
                <a:srgbClr val="645135">
                  <a:lumMod val="5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981698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ebaomonthly.com/window/discovery/travel/geobible/pix/paul_1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593" y="322800"/>
            <a:ext cx="6691048" cy="602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14">
            <a:extLst>
              <a:ext uri="{FF2B5EF4-FFF2-40B4-BE49-F238E27FC236}">
                <a16:creationId xmlns:a16="http://schemas.microsoft.com/office/drawing/2014/main" id="{BE33721F-5CFB-4D2E-8B84-D984EC98E7E0}"/>
              </a:ext>
            </a:extLst>
          </p:cNvPr>
          <p:cNvSpPr txBox="1">
            <a:spLocks/>
          </p:cNvSpPr>
          <p:nvPr/>
        </p:nvSpPr>
        <p:spPr>
          <a:xfrm>
            <a:off x="539552" y="6093296"/>
            <a:ext cx="889176" cy="4474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0" i="1" kern="1200" baseline="0">
                <a:solidFill>
                  <a:schemeClr val="accent6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66255C-C172-4097-8760-ECCEBBB20EF8}" type="slidenum">
              <a:rPr kumimoji="0" lang="en-AU" sz="2000" b="0" i="1" u="none" strike="noStrike" kern="1200" cap="none" spc="0" normalizeH="0" baseline="0" noProof="0" smtClean="0">
                <a:ln>
                  <a:noFill/>
                </a:ln>
                <a:solidFill>
                  <a:srgbClr val="645135">
                    <a:lumMod val="5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AU" sz="2000" b="0" i="1" u="none" strike="noStrike" kern="1200" cap="none" spc="0" normalizeH="0" baseline="0" noProof="0" dirty="0">
              <a:ln>
                <a:noFill/>
              </a:ln>
              <a:solidFill>
                <a:srgbClr val="645135">
                  <a:lumMod val="5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7963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F6058F-FA84-48F6-A36E-5A1B97C35D80}" type="slidenum">
              <a:rPr lang="en-AU"/>
              <a:pPr>
                <a:defRPr/>
              </a:pPr>
              <a:t>5</a:t>
            </a:fld>
            <a:endParaRPr lang="en-AU" dirty="0"/>
          </a:p>
        </p:txBody>
      </p:sp>
      <p:sp>
        <p:nvSpPr>
          <p:cNvPr id="13" name="TextBox 12"/>
          <p:cNvSpPr txBox="1"/>
          <p:nvPr/>
        </p:nvSpPr>
        <p:spPr>
          <a:xfrm>
            <a:off x="2771800" y="692696"/>
            <a:ext cx="4800600" cy="11699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7000" spc="2000" dirty="0">
                <a:latin typeface="HanWangYenLight" pitchFamily="18" charset="-120"/>
                <a:ea typeface="HanWangYenLight" pitchFamily="18" charset="-120"/>
                <a:cs typeface="+mn-cs"/>
              </a:rPr>
              <a:t>齊來讚美</a:t>
            </a:r>
            <a:endParaRPr lang="en-AU" sz="7000" spc="2000" dirty="0">
              <a:latin typeface="HanWangYenLight" pitchFamily="18" charset="-120"/>
              <a:ea typeface="HanWangYenLight" pitchFamily="18" charset="-120"/>
              <a:cs typeface="+mn-cs"/>
            </a:endParaRPr>
          </a:p>
        </p:txBody>
      </p:sp>
      <p:pic>
        <p:nvPicPr>
          <p:cNvPr id="4" name="Picture 11" descr="singin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060848"/>
            <a:ext cx="3767979" cy="2508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6653948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070802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n-US" altLang="zh-CN" sz="5400" i="0" dirty="0"/>
              <a:t>1.</a:t>
            </a:r>
            <a:r>
              <a:rPr lang="zh-CN" altLang="en-US" sz="4800" i="0" dirty="0"/>
              <a:t> 傳福音的教會</a:t>
            </a:r>
            <a:br>
              <a:rPr lang="en-US" altLang="zh-CN" sz="4800" i="0" dirty="0"/>
            </a:br>
            <a:br>
              <a:rPr lang="en-AU" sz="4800" dirty="0"/>
            </a:br>
            <a:r>
              <a:rPr lang="en-US" altLang="zh-TW" sz="4800" b="1" i="0" baseline="30000" dirty="0"/>
              <a:t>19 </a:t>
            </a:r>
            <a:r>
              <a:rPr lang="zh-TW" altLang="en-US" sz="4800" i="0" dirty="0"/>
              <a:t>那些</a:t>
            </a:r>
            <a:r>
              <a:rPr lang="en-US" altLang="zh-TW" sz="4800" i="0" dirty="0"/>
              <a:t>…</a:t>
            </a:r>
            <a:r>
              <a:rPr lang="zh-TW" altLang="en-US" sz="4800" i="0" dirty="0"/>
              <a:t>遭患難四散的門徒，直走到</a:t>
            </a:r>
            <a:r>
              <a:rPr lang="en-US" altLang="zh-TW" sz="4800" i="0" dirty="0"/>
              <a:t>…</a:t>
            </a:r>
            <a:r>
              <a:rPr lang="zh-TW" altLang="en-US" sz="4800" i="0" u="sng" dirty="0"/>
              <a:t>安提阿</a:t>
            </a:r>
            <a:r>
              <a:rPr lang="zh-TW" altLang="en-US" sz="4800" i="0" dirty="0"/>
              <a:t>，他們不向別人講道，只向</a:t>
            </a:r>
            <a:r>
              <a:rPr lang="zh-TW" altLang="en-US" sz="4800" i="0" u="sng" dirty="0"/>
              <a:t>猶太</a:t>
            </a:r>
            <a:r>
              <a:rPr lang="zh-TW" altLang="en-US" sz="4800" i="0" dirty="0"/>
              <a:t>人講。</a:t>
            </a:r>
            <a:r>
              <a:rPr lang="en-US" altLang="zh-TW" sz="4800" b="1" i="0" baseline="30000" dirty="0"/>
              <a:t>20 </a:t>
            </a:r>
            <a:r>
              <a:rPr lang="zh-TW" altLang="en-US" sz="4800" i="0" dirty="0"/>
              <a:t>但內中有</a:t>
            </a:r>
            <a:r>
              <a:rPr lang="zh-TW" altLang="en-US" sz="4800" i="0" u="sng" dirty="0"/>
              <a:t>塞浦路斯</a:t>
            </a:r>
            <a:r>
              <a:rPr lang="zh-TW" altLang="en-US" sz="4800" i="0" dirty="0"/>
              <a:t>和</a:t>
            </a:r>
            <a:r>
              <a:rPr lang="zh-TW" altLang="en-US" sz="4800" i="0" u="sng" dirty="0"/>
              <a:t>古利奈</a:t>
            </a:r>
            <a:r>
              <a:rPr lang="zh-TW" altLang="en-US" sz="4800" i="0" dirty="0"/>
              <a:t>人，他們到了</a:t>
            </a:r>
            <a:r>
              <a:rPr lang="zh-TW" altLang="en-US" sz="4800" i="0" u="sng" dirty="0"/>
              <a:t>安提阿</a:t>
            </a:r>
            <a:r>
              <a:rPr lang="zh-TW" altLang="en-US" sz="4800" i="0" dirty="0"/>
              <a:t>，也向</a:t>
            </a:r>
            <a:r>
              <a:rPr lang="zh-TW" altLang="en-US" sz="4800" i="0" u="sng" dirty="0"/>
              <a:t>希臘</a:t>
            </a:r>
            <a:r>
              <a:rPr lang="zh-TW" altLang="en-US" sz="4800" i="0" dirty="0"/>
              <a:t>人傳講主耶穌。 </a:t>
            </a:r>
            <a:r>
              <a:rPr lang="en-US" altLang="zh-TW" sz="4800" b="1" i="0" baseline="30000" dirty="0"/>
              <a:t>21 </a:t>
            </a:r>
            <a:r>
              <a:rPr lang="zh-TW" altLang="en-US" sz="4800" i="0" dirty="0"/>
              <a:t>主與他們同在，信而歸主的人就很多了。</a:t>
            </a:r>
            <a:br>
              <a:rPr lang="en-US" altLang="zh-TW" sz="4800" i="0" dirty="0"/>
            </a:br>
            <a:r>
              <a:rPr lang="en-US" altLang="zh-TW" sz="4800" i="0" dirty="0"/>
              <a:t>- </a:t>
            </a:r>
            <a:r>
              <a:rPr lang="zh-CN" altLang="en-US" sz="4800" i="0" dirty="0"/>
              <a:t>使徒</a:t>
            </a:r>
            <a:r>
              <a:rPr lang="en-US" altLang="zh-CN" sz="4800" i="0" dirty="0"/>
              <a:t>11</a:t>
            </a:r>
            <a:r>
              <a:rPr lang="zh-CN" altLang="en-US" sz="4800" i="0" dirty="0"/>
              <a:t>：</a:t>
            </a:r>
            <a:r>
              <a:rPr lang="en-US" altLang="zh-CN" sz="4800" i="0" dirty="0"/>
              <a:t>19-21</a:t>
            </a:r>
            <a:endParaRPr lang="en-AU" sz="4800" i="0" dirty="0"/>
          </a:p>
        </p:txBody>
      </p:sp>
      <p:pic>
        <p:nvPicPr>
          <p:cNvPr id="4" name="Picture 3" descr="PPT footer ccc v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0803"/>
            <a:ext cx="9144000" cy="787197"/>
          </a:xfrm>
          <a:prstGeom prst="rect">
            <a:avLst/>
          </a:prstGeom>
        </p:spPr>
      </p:pic>
      <p:sp>
        <p:nvSpPr>
          <p:cNvPr id="6" name="Slide Number Placeholder 14">
            <a:extLst>
              <a:ext uri="{FF2B5EF4-FFF2-40B4-BE49-F238E27FC236}">
                <a16:creationId xmlns:a16="http://schemas.microsoft.com/office/drawing/2014/main" id="{C01E0865-8E70-46E9-9294-B885A2456A61}"/>
              </a:ext>
            </a:extLst>
          </p:cNvPr>
          <p:cNvSpPr txBox="1">
            <a:spLocks/>
          </p:cNvSpPr>
          <p:nvPr/>
        </p:nvSpPr>
        <p:spPr>
          <a:xfrm>
            <a:off x="539552" y="6093296"/>
            <a:ext cx="889176" cy="4474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0" i="1" kern="1200" baseline="0">
                <a:solidFill>
                  <a:schemeClr val="accent6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66255C-C172-4097-8760-ECCEBBB20EF8}" type="slidenum">
              <a:rPr kumimoji="0" lang="en-AU" sz="2000" b="0" i="1" u="none" strike="noStrike" kern="1200" cap="none" spc="0" normalizeH="0" baseline="0" noProof="0" smtClean="0">
                <a:ln>
                  <a:noFill/>
                </a:ln>
                <a:solidFill>
                  <a:srgbClr val="645135">
                    <a:lumMod val="5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AU" sz="2000" b="0" i="1" u="none" strike="noStrike" kern="1200" cap="none" spc="0" normalizeH="0" baseline="0" noProof="0" dirty="0">
              <a:ln>
                <a:noFill/>
              </a:ln>
              <a:solidFill>
                <a:srgbClr val="645135">
                  <a:lumMod val="5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53387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070802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br>
              <a:rPr lang="en-US" altLang="zh-CN" sz="5400" i="0" dirty="0"/>
            </a:br>
            <a:r>
              <a:rPr lang="en-US" altLang="zh-CN" sz="5400" i="0" dirty="0"/>
              <a:t>1.</a:t>
            </a:r>
            <a:r>
              <a:rPr lang="zh-CN" altLang="en-US" sz="4800" i="0" dirty="0"/>
              <a:t> 傳福音的教會</a:t>
            </a:r>
            <a:br>
              <a:rPr lang="en-US" altLang="zh-CN" sz="4800" i="0" dirty="0"/>
            </a:br>
            <a:br>
              <a:rPr lang="en-AU" sz="4800" dirty="0"/>
            </a:br>
            <a:r>
              <a:rPr lang="en-US" altLang="zh-TW" sz="4800" b="1" i="0" baseline="30000" dirty="0"/>
              <a:t>22 </a:t>
            </a:r>
            <a:r>
              <a:rPr lang="zh-TW" altLang="en-US" sz="4800" i="0" dirty="0"/>
              <a:t>這風聲傳到</a:t>
            </a:r>
            <a:r>
              <a:rPr lang="zh-TW" altLang="en-US" sz="4800" i="0" u="sng" dirty="0"/>
              <a:t>耶路撒冷</a:t>
            </a:r>
            <a:r>
              <a:rPr lang="zh-TW" altLang="en-US" sz="4800" i="0" dirty="0"/>
              <a:t>教會人的耳中，他們就打發</a:t>
            </a:r>
            <a:r>
              <a:rPr lang="zh-TW" altLang="en-US" sz="4800" i="0" u="sng" dirty="0"/>
              <a:t>巴拿巴</a:t>
            </a:r>
            <a:r>
              <a:rPr lang="zh-TW" altLang="en-US" sz="4800" i="0" dirty="0"/>
              <a:t>出去，走到</a:t>
            </a:r>
            <a:r>
              <a:rPr lang="zh-TW" altLang="en-US" sz="4800" i="0" u="sng" dirty="0"/>
              <a:t>安提阿</a:t>
            </a:r>
            <a:r>
              <a:rPr lang="zh-TW" altLang="en-US" sz="4800" i="0" dirty="0"/>
              <a:t>為止。</a:t>
            </a:r>
            <a:r>
              <a:rPr lang="en-US" altLang="zh-TW" sz="4800" b="1" i="0" baseline="30000" dirty="0"/>
              <a:t>23 </a:t>
            </a:r>
            <a:r>
              <a:rPr lang="zh-TW" altLang="en-US" sz="4800" i="0" dirty="0"/>
              <a:t>他到了那裡，看見神所賜的恩就歡喜，勸勉眾人立定心志，恆久靠主。 </a:t>
            </a:r>
            <a:r>
              <a:rPr lang="en-US" altLang="zh-TW" sz="4800" i="0" dirty="0"/>
              <a:t>- </a:t>
            </a:r>
            <a:r>
              <a:rPr lang="zh-CN" altLang="en-US" sz="4800" i="0" dirty="0"/>
              <a:t>使徒</a:t>
            </a:r>
            <a:r>
              <a:rPr lang="en-US" altLang="zh-CN" sz="4800" i="0" dirty="0"/>
              <a:t>11</a:t>
            </a:r>
            <a:r>
              <a:rPr lang="zh-CN" altLang="en-US" sz="4800" i="0" dirty="0"/>
              <a:t>：</a:t>
            </a:r>
            <a:r>
              <a:rPr lang="en-US" altLang="zh-CN" sz="4800" i="0" dirty="0"/>
              <a:t>22-23</a:t>
            </a:r>
            <a:endParaRPr lang="en-AU" sz="4800" i="0" dirty="0"/>
          </a:p>
        </p:txBody>
      </p:sp>
      <p:pic>
        <p:nvPicPr>
          <p:cNvPr id="4" name="Picture 3" descr="PPT footer ccc v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13666"/>
            <a:ext cx="9144000" cy="787197"/>
          </a:xfrm>
          <a:prstGeom prst="rect">
            <a:avLst/>
          </a:prstGeom>
        </p:spPr>
      </p:pic>
      <p:sp>
        <p:nvSpPr>
          <p:cNvPr id="5" name="Slide Number Placeholder 14">
            <a:extLst>
              <a:ext uri="{FF2B5EF4-FFF2-40B4-BE49-F238E27FC236}">
                <a16:creationId xmlns:a16="http://schemas.microsoft.com/office/drawing/2014/main" id="{F2D65401-9AB1-470E-9665-B17586AF9E01}"/>
              </a:ext>
            </a:extLst>
          </p:cNvPr>
          <p:cNvSpPr txBox="1">
            <a:spLocks/>
          </p:cNvSpPr>
          <p:nvPr/>
        </p:nvSpPr>
        <p:spPr>
          <a:xfrm>
            <a:off x="539552" y="6093296"/>
            <a:ext cx="889176" cy="4474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0" i="1" kern="1200" baseline="0">
                <a:solidFill>
                  <a:schemeClr val="accent6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66255C-C172-4097-8760-ECCEBBB20EF8}" type="slidenum">
              <a:rPr kumimoji="0" lang="en-AU" sz="2000" b="0" i="1" u="none" strike="noStrike" kern="1200" cap="none" spc="0" normalizeH="0" baseline="0" noProof="0" smtClean="0">
                <a:ln>
                  <a:noFill/>
                </a:ln>
                <a:solidFill>
                  <a:srgbClr val="645135">
                    <a:lumMod val="5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AU" sz="2000" b="0" i="1" u="none" strike="noStrike" kern="1200" cap="none" spc="0" normalizeH="0" baseline="0" noProof="0" dirty="0">
              <a:ln>
                <a:noFill/>
              </a:ln>
              <a:solidFill>
                <a:srgbClr val="645135">
                  <a:lumMod val="5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844844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070802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br>
              <a:rPr lang="en-US" altLang="zh-CN" sz="5400" i="0" dirty="0"/>
            </a:br>
            <a:r>
              <a:rPr lang="en-US" altLang="zh-CN" sz="5400" i="0" dirty="0"/>
              <a:t>1.</a:t>
            </a:r>
            <a:r>
              <a:rPr lang="zh-CN" altLang="en-US" sz="4800" i="0" dirty="0"/>
              <a:t> 傳福音的教會</a:t>
            </a:r>
            <a:br>
              <a:rPr lang="en-US" altLang="zh-CN" sz="4800" i="0" dirty="0"/>
            </a:br>
            <a:br>
              <a:rPr lang="en-AU" sz="4800" dirty="0"/>
            </a:br>
            <a:r>
              <a:rPr lang="en-US" altLang="zh-TW" sz="4800" b="1" i="0" baseline="30000" dirty="0"/>
              <a:t>24 </a:t>
            </a:r>
            <a:r>
              <a:rPr lang="zh-TW" altLang="en-US" sz="4800" i="0" dirty="0"/>
              <a:t>這</a:t>
            </a:r>
            <a:r>
              <a:rPr lang="zh-TW" altLang="en-US" sz="4800" i="0" u="sng" dirty="0"/>
              <a:t>巴拿巴</a:t>
            </a:r>
            <a:r>
              <a:rPr lang="zh-TW" altLang="en-US" sz="4800" i="0" dirty="0"/>
              <a:t>原是個好人，被聖靈充滿，大有信心。於是，有許多人歸服了主。</a:t>
            </a:r>
            <a:br>
              <a:rPr lang="zh-TW" altLang="en-US" sz="4800" i="0" dirty="0"/>
            </a:br>
            <a:r>
              <a:rPr lang="en-US" altLang="zh-TW" sz="4800" i="0" dirty="0"/>
              <a:t>- </a:t>
            </a:r>
            <a:r>
              <a:rPr lang="zh-CN" altLang="en-US" sz="4800" i="0" dirty="0"/>
              <a:t>使徒</a:t>
            </a:r>
            <a:r>
              <a:rPr lang="en-US" altLang="zh-CN" sz="4800" i="0" dirty="0"/>
              <a:t>11</a:t>
            </a:r>
            <a:r>
              <a:rPr lang="zh-CN" altLang="en-US" sz="4800" i="0" dirty="0"/>
              <a:t>：</a:t>
            </a:r>
            <a:r>
              <a:rPr lang="en-US" altLang="zh-CN" sz="4800" i="0" dirty="0"/>
              <a:t>19-20</a:t>
            </a:r>
            <a:endParaRPr lang="en-AU" sz="4800" i="0" dirty="0"/>
          </a:p>
        </p:txBody>
      </p:sp>
      <p:pic>
        <p:nvPicPr>
          <p:cNvPr id="4" name="Picture 3" descr="PPT footer ccc v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0803"/>
            <a:ext cx="9144000" cy="787197"/>
          </a:xfrm>
          <a:prstGeom prst="rect">
            <a:avLst/>
          </a:prstGeom>
        </p:spPr>
      </p:pic>
      <p:sp>
        <p:nvSpPr>
          <p:cNvPr id="5" name="Slide Number Placeholder 14">
            <a:extLst>
              <a:ext uri="{FF2B5EF4-FFF2-40B4-BE49-F238E27FC236}">
                <a16:creationId xmlns:a16="http://schemas.microsoft.com/office/drawing/2014/main" id="{384A4E14-F5E0-4BD4-AFFD-63FA826E318F}"/>
              </a:ext>
            </a:extLst>
          </p:cNvPr>
          <p:cNvSpPr txBox="1">
            <a:spLocks/>
          </p:cNvSpPr>
          <p:nvPr/>
        </p:nvSpPr>
        <p:spPr>
          <a:xfrm>
            <a:off x="539552" y="6093296"/>
            <a:ext cx="889176" cy="4474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0" i="1" kern="1200" baseline="0">
                <a:solidFill>
                  <a:schemeClr val="accent6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66255C-C172-4097-8760-ECCEBBB20EF8}" type="slidenum">
              <a:rPr kumimoji="0" lang="en-AU" sz="2000" b="0" i="1" u="none" strike="noStrike" kern="1200" cap="none" spc="0" normalizeH="0" baseline="0" noProof="0" smtClean="0">
                <a:ln>
                  <a:noFill/>
                </a:ln>
                <a:solidFill>
                  <a:srgbClr val="645135">
                    <a:lumMod val="5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AU" sz="2000" b="0" i="1" u="none" strike="noStrike" kern="1200" cap="none" spc="0" normalizeH="0" baseline="0" noProof="0" dirty="0">
              <a:ln>
                <a:noFill/>
              </a:ln>
              <a:solidFill>
                <a:srgbClr val="645135">
                  <a:lumMod val="5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470775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070802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br>
              <a:rPr lang="en-US" altLang="zh-CN" sz="5400" i="0" dirty="0"/>
            </a:br>
            <a:r>
              <a:rPr lang="en-US" altLang="zh-CN" sz="5400" i="0" dirty="0"/>
              <a:t>2. </a:t>
            </a:r>
            <a:r>
              <a:rPr lang="zh-CN" altLang="en-US" sz="4800" i="0" dirty="0"/>
              <a:t>受裝備的教會</a:t>
            </a:r>
            <a:br>
              <a:rPr lang="en-US" altLang="zh-CN" sz="4800" i="0" dirty="0"/>
            </a:br>
            <a:br>
              <a:rPr lang="en-AU" sz="4800" dirty="0"/>
            </a:br>
            <a:r>
              <a:rPr lang="zh-CN" altLang="en-US" sz="4800" i="0" dirty="0"/>
              <a:t>巴拿巴</a:t>
            </a:r>
            <a:br>
              <a:rPr lang="en-AU" sz="4800" dirty="0"/>
            </a:br>
            <a:r>
              <a:rPr lang="zh-TW" altLang="en-US" sz="4800" i="0" dirty="0"/>
              <a:t>勸勉眾人立定心志，恆久靠主</a:t>
            </a:r>
            <a:br>
              <a:rPr lang="zh-TW" altLang="en-US" sz="4800" i="0" dirty="0"/>
            </a:br>
            <a:r>
              <a:rPr lang="en-US" altLang="zh-TW" sz="4800" i="0" dirty="0"/>
              <a:t>- </a:t>
            </a:r>
            <a:r>
              <a:rPr lang="zh-CN" altLang="en-US" sz="4800" i="0" dirty="0"/>
              <a:t>使徒 </a:t>
            </a:r>
            <a:r>
              <a:rPr lang="en-US" altLang="zh-CN" sz="4800" i="0" dirty="0"/>
              <a:t>11</a:t>
            </a:r>
            <a:r>
              <a:rPr lang="zh-CN" altLang="en-US" sz="4800" i="0" dirty="0"/>
              <a:t>：</a:t>
            </a:r>
            <a:r>
              <a:rPr lang="en-US" altLang="zh-CN" sz="4800" i="0" dirty="0"/>
              <a:t>23</a:t>
            </a:r>
            <a:endParaRPr lang="en-AU" sz="4800" i="0" dirty="0"/>
          </a:p>
        </p:txBody>
      </p:sp>
      <p:pic>
        <p:nvPicPr>
          <p:cNvPr id="4" name="Picture 3" descr="PPT footer ccc v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0803"/>
            <a:ext cx="9144000" cy="787197"/>
          </a:xfrm>
          <a:prstGeom prst="rect">
            <a:avLst/>
          </a:prstGeom>
        </p:spPr>
      </p:pic>
      <p:sp>
        <p:nvSpPr>
          <p:cNvPr id="5" name="Slide Number Placeholder 14">
            <a:extLst>
              <a:ext uri="{FF2B5EF4-FFF2-40B4-BE49-F238E27FC236}">
                <a16:creationId xmlns:a16="http://schemas.microsoft.com/office/drawing/2014/main" id="{18988672-09F5-4206-B5EA-75F6BE61B59C}"/>
              </a:ext>
            </a:extLst>
          </p:cNvPr>
          <p:cNvSpPr txBox="1">
            <a:spLocks/>
          </p:cNvSpPr>
          <p:nvPr/>
        </p:nvSpPr>
        <p:spPr>
          <a:xfrm>
            <a:off x="539552" y="6093296"/>
            <a:ext cx="889176" cy="4474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0" i="1" kern="1200" baseline="0">
                <a:solidFill>
                  <a:schemeClr val="accent6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66255C-C172-4097-8760-ECCEBBB20EF8}" type="slidenum">
              <a:rPr kumimoji="0" lang="en-AU" sz="2000" b="0" i="1" u="none" strike="noStrike" kern="1200" cap="none" spc="0" normalizeH="0" baseline="0" noProof="0" smtClean="0">
                <a:ln>
                  <a:noFill/>
                </a:ln>
                <a:solidFill>
                  <a:srgbClr val="645135">
                    <a:lumMod val="5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AU" sz="2000" b="0" i="1" u="none" strike="noStrike" kern="1200" cap="none" spc="0" normalizeH="0" baseline="0" noProof="0" dirty="0">
              <a:ln>
                <a:noFill/>
              </a:ln>
              <a:solidFill>
                <a:srgbClr val="645135">
                  <a:lumMod val="5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244466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070802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br>
              <a:rPr lang="en-US" altLang="zh-CN" sz="5400" i="0" dirty="0"/>
            </a:br>
            <a:r>
              <a:rPr lang="en-US" altLang="zh-CN" sz="5400" i="0" dirty="0"/>
              <a:t>2. </a:t>
            </a:r>
            <a:r>
              <a:rPr lang="zh-CN" altLang="en-US" sz="4800" i="0" dirty="0"/>
              <a:t>受裝備的教會</a:t>
            </a:r>
            <a:br>
              <a:rPr lang="en-US" altLang="zh-CN" sz="4800" i="0" dirty="0"/>
            </a:br>
            <a:br>
              <a:rPr lang="en-AU" altLang="zh-CN" sz="4800" dirty="0"/>
            </a:br>
            <a:r>
              <a:rPr lang="en-US" altLang="zh-TW" sz="4800" b="1" i="0" baseline="30000" dirty="0"/>
              <a:t>25 </a:t>
            </a:r>
            <a:r>
              <a:rPr lang="zh-TW" altLang="en-US" sz="4800" i="0" dirty="0"/>
              <a:t>他又往</a:t>
            </a:r>
            <a:r>
              <a:rPr lang="zh-TW" altLang="en-US" sz="4800" i="0" u="sng" dirty="0"/>
              <a:t>大數</a:t>
            </a:r>
            <a:r>
              <a:rPr lang="zh-TW" altLang="en-US" sz="4800" i="0" dirty="0"/>
              <a:t>去找</a:t>
            </a:r>
            <a:r>
              <a:rPr lang="zh-TW" altLang="en-US" sz="4800" i="0" u="sng" dirty="0"/>
              <a:t>掃羅</a:t>
            </a:r>
            <a:r>
              <a:rPr lang="zh-TW" altLang="en-US" sz="4800" i="0" dirty="0"/>
              <a:t>，</a:t>
            </a:r>
            <a:r>
              <a:rPr lang="en-US" altLang="zh-TW" sz="4800" b="1" i="0" baseline="30000" dirty="0"/>
              <a:t>26 </a:t>
            </a:r>
            <a:r>
              <a:rPr lang="zh-TW" altLang="en-US" sz="4800" i="0" dirty="0"/>
              <a:t>找著了，就帶他到</a:t>
            </a:r>
            <a:r>
              <a:rPr lang="zh-TW" altLang="en-US" sz="4800" i="0" u="sng" dirty="0"/>
              <a:t>安提阿</a:t>
            </a:r>
            <a:r>
              <a:rPr lang="zh-TW" altLang="en-US" sz="4800" i="0" dirty="0"/>
              <a:t>去。他們足有一年的工夫和教會一同聚集，教訓了許多人。</a:t>
            </a:r>
            <a:r>
              <a:rPr lang="en-US" altLang="zh-CN" sz="4800" i="0" dirty="0"/>
              <a:t>- </a:t>
            </a:r>
            <a:r>
              <a:rPr lang="zh-CN" altLang="en-US" sz="4800" i="0" dirty="0"/>
              <a:t>使徒</a:t>
            </a:r>
            <a:r>
              <a:rPr lang="en-US" altLang="zh-CN" sz="4800" i="0" dirty="0"/>
              <a:t>11</a:t>
            </a:r>
            <a:r>
              <a:rPr lang="zh-CN" altLang="en-US" sz="4800" i="0" dirty="0"/>
              <a:t>：</a:t>
            </a:r>
            <a:r>
              <a:rPr lang="en-US" altLang="zh-CN" sz="4800" i="0" dirty="0"/>
              <a:t>25-26</a:t>
            </a:r>
            <a:endParaRPr lang="en-AU" sz="4800" i="0" dirty="0"/>
          </a:p>
        </p:txBody>
      </p:sp>
      <p:pic>
        <p:nvPicPr>
          <p:cNvPr id="4" name="Picture 3" descr="PPT footer ccc v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0803"/>
            <a:ext cx="9144000" cy="787197"/>
          </a:xfrm>
          <a:prstGeom prst="rect">
            <a:avLst/>
          </a:prstGeom>
        </p:spPr>
      </p:pic>
      <p:sp>
        <p:nvSpPr>
          <p:cNvPr id="5" name="Slide Number Placeholder 14">
            <a:extLst>
              <a:ext uri="{FF2B5EF4-FFF2-40B4-BE49-F238E27FC236}">
                <a16:creationId xmlns:a16="http://schemas.microsoft.com/office/drawing/2014/main" id="{C317DB14-DEAD-4A81-BF03-652D2486D1D1}"/>
              </a:ext>
            </a:extLst>
          </p:cNvPr>
          <p:cNvSpPr txBox="1">
            <a:spLocks/>
          </p:cNvSpPr>
          <p:nvPr/>
        </p:nvSpPr>
        <p:spPr>
          <a:xfrm>
            <a:off x="539552" y="6093296"/>
            <a:ext cx="889176" cy="4474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0" i="1" kern="1200" baseline="0">
                <a:solidFill>
                  <a:schemeClr val="accent6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66255C-C172-4097-8760-ECCEBBB20EF8}" type="slidenum">
              <a:rPr kumimoji="0" lang="en-AU" sz="2000" b="0" i="1" u="none" strike="noStrike" kern="1200" cap="none" spc="0" normalizeH="0" baseline="0" noProof="0" smtClean="0">
                <a:ln>
                  <a:noFill/>
                </a:ln>
                <a:solidFill>
                  <a:srgbClr val="645135">
                    <a:lumMod val="5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AU" sz="2000" b="0" i="1" u="none" strike="noStrike" kern="1200" cap="none" spc="0" normalizeH="0" baseline="0" noProof="0" dirty="0">
              <a:ln>
                <a:noFill/>
              </a:ln>
              <a:solidFill>
                <a:srgbClr val="645135">
                  <a:lumMod val="5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792941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070802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altLang="zh-CN" sz="5400" i="0" dirty="0"/>
              <a:t>2. </a:t>
            </a:r>
            <a:r>
              <a:rPr lang="zh-CN" altLang="en-US" sz="4800" i="0" dirty="0"/>
              <a:t>受裝備的教會</a:t>
            </a:r>
            <a:br>
              <a:rPr lang="en-US" altLang="zh-CN" sz="4800" i="0" dirty="0"/>
            </a:br>
            <a:br>
              <a:rPr lang="en-AU" altLang="zh-CN" sz="4800" dirty="0"/>
            </a:br>
            <a:r>
              <a:rPr lang="zh-CN" altLang="en-US" sz="4800" i="0" dirty="0"/>
              <a:t>保羅所傳耶穌基督的福音</a:t>
            </a:r>
            <a:br>
              <a:rPr lang="en-AU" altLang="zh-CN" sz="4800" dirty="0"/>
            </a:br>
            <a:br>
              <a:rPr lang="en-US" altLang="zh-CN" sz="4800" dirty="0"/>
            </a:br>
            <a:r>
              <a:rPr lang="en-US" altLang="zh-CN" sz="4800" i="0" dirty="0"/>
              <a:t>a. </a:t>
            </a:r>
            <a:r>
              <a:rPr lang="zh-CN" altLang="en-US" sz="4800" i="0" dirty="0"/>
              <a:t>福音是神從前藉眾先知</a:t>
            </a:r>
            <a:br>
              <a:rPr lang="en-US" altLang="zh-CN" sz="4800" i="0" dirty="0"/>
            </a:br>
            <a:r>
              <a:rPr lang="zh-CN" altLang="en-US" sz="4800" i="0" dirty="0"/>
              <a:t>在聖經上所應許的</a:t>
            </a:r>
            <a:br>
              <a:rPr lang="en-US" altLang="zh-CN" sz="4800" i="0" dirty="0"/>
            </a:br>
            <a:r>
              <a:rPr lang="zh-CN" altLang="en-US" sz="4800" i="0" dirty="0"/>
              <a:t>羅馬</a:t>
            </a:r>
            <a:r>
              <a:rPr lang="en-US" altLang="zh-CN" sz="4800" i="0" dirty="0"/>
              <a:t> 1</a:t>
            </a:r>
            <a:r>
              <a:rPr lang="zh-CN" altLang="en-US" sz="4800" i="0" dirty="0"/>
              <a:t>：</a:t>
            </a:r>
            <a:r>
              <a:rPr lang="en-US" altLang="zh-CN" sz="4800" i="0" dirty="0"/>
              <a:t>2</a:t>
            </a:r>
            <a:br>
              <a:rPr lang="en-US" altLang="zh-CN" sz="4800" i="0" dirty="0"/>
            </a:br>
            <a:endParaRPr lang="en-AU" sz="4800" i="0" dirty="0"/>
          </a:p>
        </p:txBody>
      </p:sp>
      <p:pic>
        <p:nvPicPr>
          <p:cNvPr id="4" name="Picture 3" descr="PPT footer ccc v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0803"/>
            <a:ext cx="9144000" cy="787197"/>
          </a:xfrm>
          <a:prstGeom prst="rect">
            <a:avLst/>
          </a:prstGeom>
        </p:spPr>
      </p:pic>
      <p:sp>
        <p:nvSpPr>
          <p:cNvPr id="5" name="Slide Number Placeholder 14">
            <a:extLst>
              <a:ext uri="{FF2B5EF4-FFF2-40B4-BE49-F238E27FC236}">
                <a16:creationId xmlns:a16="http://schemas.microsoft.com/office/drawing/2014/main" id="{85B2EF9C-E847-492B-9B57-1956389C79FA}"/>
              </a:ext>
            </a:extLst>
          </p:cNvPr>
          <p:cNvSpPr txBox="1">
            <a:spLocks/>
          </p:cNvSpPr>
          <p:nvPr/>
        </p:nvSpPr>
        <p:spPr>
          <a:xfrm>
            <a:off x="539552" y="6093296"/>
            <a:ext cx="889176" cy="4474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0" i="1" kern="1200" baseline="0">
                <a:solidFill>
                  <a:schemeClr val="accent6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66255C-C172-4097-8760-ECCEBBB20EF8}" type="slidenum">
              <a:rPr kumimoji="0" lang="en-AU" sz="2000" b="0" i="1" u="none" strike="noStrike" kern="1200" cap="none" spc="0" normalizeH="0" baseline="0" noProof="0" smtClean="0">
                <a:ln>
                  <a:noFill/>
                </a:ln>
                <a:solidFill>
                  <a:srgbClr val="645135">
                    <a:lumMod val="5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AU" sz="2000" b="0" i="1" u="none" strike="noStrike" kern="1200" cap="none" spc="0" normalizeH="0" baseline="0" noProof="0" dirty="0">
              <a:ln>
                <a:noFill/>
              </a:ln>
              <a:solidFill>
                <a:srgbClr val="645135">
                  <a:lumMod val="5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901338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070802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n-US" altLang="zh-CN" sz="5400" i="0" dirty="0"/>
              <a:t>2. </a:t>
            </a:r>
            <a:r>
              <a:rPr lang="zh-CN" altLang="en-US" sz="4800" i="0" dirty="0"/>
              <a:t>受裝備的教會</a:t>
            </a:r>
            <a:br>
              <a:rPr lang="en-US" altLang="zh-CN" sz="4800" i="0" dirty="0"/>
            </a:br>
            <a:br>
              <a:rPr lang="en-AU" altLang="zh-CN" sz="4800" dirty="0"/>
            </a:br>
            <a:r>
              <a:rPr lang="zh-CN" altLang="en-US" sz="4800" i="0" dirty="0"/>
              <a:t>保羅所傳耶穌基督的福音</a:t>
            </a:r>
            <a:br>
              <a:rPr lang="en-AU" altLang="zh-CN" sz="4800" dirty="0"/>
            </a:br>
            <a:br>
              <a:rPr lang="en-US" altLang="zh-CN" sz="4800" dirty="0"/>
            </a:br>
            <a:r>
              <a:rPr lang="en-US" altLang="zh-CN" sz="4800" i="0" dirty="0"/>
              <a:t>b. </a:t>
            </a:r>
            <a:r>
              <a:rPr lang="zh-CN" altLang="en-US" sz="4800" i="0" dirty="0"/>
              <a:t>福音是有關耶穌基督，</a:t>
            </a:r>
            <a:br>
              <a:rPr lang="en-US" altLang="zh-CN" sz="4800" i="0" dirty="0"/>
            </a:br>
            <a:r>
              <a:rPr lang="zh-CN" altLang="en-US" sz="4800" i="0" dirty="0"/>
              <a:t>他是大衛的後裔；</a:t>
            </a:r>
            <a:br>
              <a:rPr lang="en-US" altLang="zh-CN" sz="4800" i="0" dirty="0"/>
            </a:br>
            <a:r>
              <a:rPr lang="zh-CN" altLang="en-US" sz="4800" i="0" dirty="0"/>
              <a:t>又是從死裡復活顯明</a:t>
            </a:r>
            <a:br>
              <a:rPr lang="en-US" altLang="zh-CN" sz="4800" i="0" dirty="0"/>
            </a:br>
            <a:r>
              <a:rPr lang="zh-CN" altLang="en-US" sz="4800" i="0" dirty="0"/>
              <a:t>他是神的兒子 </a:t>
            </a:r>
            <a:r>
              <a:rPr lang="en-US" altLang="zh-CN" sz="4800" i="0" dirty="0"/>
              <a:t>– </a:t>
            </a:r>
            <a:r>
              <a:rPr lang="zh-CN" altLang="en-US" sz="4800" i="0" dirty="0"/>
              <a:t>羅馬</a:t>
            </a:r>
            <a:r>
              <a:rPr lang="en-US" altLang="zh-CN" sz="4800" i="0" dirty="0"/>
              <a:t>1</a:t>
            </a:r>
            <a:r>
              <a:rPr lang="zh-CN" altLang="en-US" sz="4800" i="0" dirty="0"/>
              <a:t>：</a:t>
            </a:r>
            <a:r>
              <a:rPr lang="en-US" altLang="zh-CN" sz="4800" i="0" dirty="0"/>
              <a:t>3-4</a:t>
            </a:r>
            <a:br>
              <a:rPr lang="en-AU" sz="4800" dirty="0"/>
            </a:br>
            <a:br>
              <a:rPr lang="en-AU" sz="4800" dirty="0"/>
            </a:br>
            <a:endParaRPr lang="en-AU" sz="4800" i="0" dirty="0"/>
          </a:p>
        </p:txBody>
      </p:sp>
      <p:pic>
        <p:nvPicPr>
          <p:cNvPr id="4" name="Picture 3" descr="PPT footer ccc v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0803"/>
            <a:ext cx="9144000" cy="787197"/>
          </a:xfrm>
          <a:prstGeom prst="rect">
            <a:avLst/>
          </a:prstGeom>
        </p:spPr>
      </p:pic>
      <p:sp>
        <p:nvSpPr>
          <p:cNvPr id="5" name="Slide Number Placeholder 14">
            <a:extLst>
              <a:ext uri="{FF2B5EF4-FFF2-40B4-BE49-F238E27FC236}">
                <a16:creationId xmlns:a16="http://schemas.microsoft.com/office/drawing/2014/main" id="{ECF4CFFA-A6D8-4660-851B-4F099CB30AF4}"/>
              </a:ext>
            </a:extLst>
          </p:cNvPr>
          <p:cNvSpPr txBox="1">
            <a:spLocks/>
          </p:cNvSpPr>
          <p:nvPr/>
        </p:nvSpPr>
        <p:spPr>
          <a:xfrm>
            <a:off x="539552" y="6093296"/>
            <a:ext cx="889176" cy="4474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0" i="1" kern="1200" baseline="0">
                <a:solidFill>
                  <a:schemeClr val="accent6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66255C-C172-4097-8760-ECCEBBB20EF8}" type="slidenum">
              <a:rPr kumimoji="0" lang="en-AU" sz="2000" b="0" i="1" u="none" strike="noStrike" kern="1200" cap="none" spc="0" normalizeH="0" baseline="0" noProof="0" smtClean="0">
                <a:ln>
                  <a:noFill/>
                </a:ln>
                <a:solidFill>
                  <a:srgbClr val="645135">
                    <a:lumMod val="5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AU" sz="2000" b="0" i="1" u="none" strike="noStrike" kern="1200" cap="none" spc="0" normalizeH="0" baseline="0" noProof="0" dirty="0">
              <a:ln>
                <a:noFill/>
              </a:ln>
              <a:solidFill>
                <a:srgbClr val="645135">
                  <a:lumMod val="5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60486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070802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n-US" altLang="zh-CN" sz="5400" i="0" dirty="0"/>
              <a:t>2. </a:t>
            </a:r>
            <a:r>
              <a:rPr lang="zh-CN" altLang="en-US" sz="4800" i="0" dirty="0"/>
              <a:t>受裝備的教會</a:t>
            </a:r>
            <a:br>
              <a:rPr lang="en-US" altLang="zh-CN" sz="4800" i="0" dirty="0"/>
            </a:br>
            <a:br>
              <a:rPr lang="en-AU" altLang="zh-CN" sz="4800" dirty="0"/>
            </a:br>
            <a:r>
              <a:rPr lang="zh-CN" altLang="en-US" sz="4800" i="0" dirty="0"/>
              <a:t>保羅所傳耶穌基督的福音</a:t>
            </a:r>
            <a:br>
              <a:rPr lang="en-AU" altLang="zh-CN" sz="4800" dirty="0"/>
            </a:br>
            <a:br>
              <a:rPr lang="en-US" altLang="zh-CN" sz="4800" dirty="0"/>
            </a:br>
            <a:r>
              <a:rPr lang="en-US" altLang="zh-CN" sz="4800" i="0" dirty="0"/>
              <a:t>C. </a:t>
            </a:r>
            <a:r>
              <a:rPr lang="zh-CN" altLang="en-US" sz="4400" i="0" dirty="0"/>
              <a:t>福音是神的大能，</a:t>
            </a:r>
            <a:br>
              <a:rPr lang="en-US" altLang="zh-CN" sz="4400" i="0" dirty="0"/>
            </a:br>
            <a:r>
              <a:rPr lang="zh-CN" altLang="en-US" sz="4400" i="0" dirty="0"/>
              <a:t>要拯救一切相信的人，</a:t>
            </a:r>
            <a:br>
              <a:rPr lang="en-US" altLang="zh-CN" sz="4400" i="0" dirty="0"/>
            </a:br>
            <a:r>
              <a:rPr lang="zh-CN" altLang="en-US" sz="4400" i="0" dirty="0"/>
              <a:t>先是猶太人，然後是希臘人；</a:t>
            </a:r>
            <a:br>
              <a:rPr lang="en-US" altLang="zh-CN" sz="4400" i="0" dirty="0"/>
            </a:br>
            <a:r>
              <a:rPr lang="zh-CN" altLang="en-US" sz="4400" i="0" dirty="0"/>
              <a:t>羅馬 </a:t>
            </a:r>
            <a:r>
              <a:rPr lang="en-US" altLang="zh-CN" sz="4400" i="0" dirty="0"/>
              <a:t>1</a:t>
            </a:r>
            <a:r>
              <a:rPr lang="zh-CN" altLang="en-US" sz="4400" i="0" dirty="0"/>
              <a:t>：</a:t>
            </a:r>
            <a:r>
              <a:rPr lang="en-US" altLang="zh-CN" sz="4400" i="0" dirty="0"/>
              <a:t>16</a:t>
            </a:r>
            <a:br>
              <a:rPr lang="en-AU" sz="4400" dirty="0"/>
            </a:br>
            <a:br>
              <a:rPr lang="en-AU" sz="4800" dirty="0"/>
            </a:br>
            <a:endParaRPr lang="en-AU" sz="4800" i="0" dirty="0"/>
          </a:p>
        </p:txBody>
      </p:sp>
      <p:pic>
        <p:nvPicPr>
          <p:cNvPr id="4" name="Picture 3" descr="PPT footer ccc v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0803"/>
            <a:ext cx="9144000" cy="787197"/>
          </a:xfrm>
          <a:prstGeom prst="rect">
            <a:avLst/>
          </a:prstGeom>
        </p:spPr>
      </p:pic>
      <p:sp>
        <p:nvSpPr>
          <p:cNvPr id="5" name="Slide Number Placeholder 14">
            <a:extLst>
              <a:ext uri="{FF2B5EF4-FFF2-40B4-BE49-F238E27FC236}">
                <a16:creationId xmlns:a16="http://schemas.microsoft.com/office/drawing/2014/main" id="{F3E2299C-6192-4C3F-97D4-5A20457308EE}"/>
              </a:ext>
            </a:extLst>
          </p:cNvPr>
          <p:cNvSpPr txBox="1">
            <a:spLocks/>
          </p:cNvSpPr>
          <p:nvPr/>
        </p:nvSpPr>
        <p:spPr>
          <a:xfrm>
            <a:off x="539552" y="6093296"/>
            <a:ext cx="889176" cy="4474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0" i="1" kern="1200" baseline="0">
                <a:solidFill>
                  <a:schemeClr val="accent6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66255C-C172-4097-8760-ECCEBBB20EF8}" type="slidenum">
              <a:rPr kumimoji="0" lang="en-AU" sz="2000" b="0" i="1" u="none" strike="noStrike" kern="1200" cap="none" spc="0" normalizeH="0" baseline="0" noProof="0" smtClean="0">
                <a:ln>
                  <a:noFill/>
                </a:ln>
                <a:solidFill>
                  <a:srgbClr val="645135">
                    <a:lumMod val="5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AU" sz="2000" b="0" i="1" u="none" strike="noStrike" kern="1200" cap="none" spc="0" normalizeH="0" baseline="0" noProof="0" dirty="0">
              <a:ln>
                <a:noFill/>
              </a:ln>
              <a:solidFill>
                <a:srgbClr val="645135">
                  <a:lumMod val="5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514470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070802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br>
              <a:rPr lang="en-US" altLang="zh-CN" sz="5400" i="0" dirty="0"/>
            </a:br>
            <a:r>
              <a:rPr lang="en-US" altLang="zh-CN" sz="5400" i="0" dirty="0"/>
              <a:t>2. </a:t>
            </a:r>
            <a:r>
              <a:rPr lang="zh-CN" altLang="en-US" sz="4800" i="0" dirty="0"/>
              <a:t>受裝備的教會</a:t>
            </a:r>
            <a:br>
              <a:rPr lang="en-US" altLang="zh-CN" sz="4800" i="0" dirty="0"/>
            </a:br>
            <a:br>
              <a:rPr lang="en-AU" altLang="zh-CN" sz="4800" dirty="0"/>
            </a:br>
            <a:r>
              <a:rPr lang="zh-CN" altLang="en-US" sz="4800" i="0" dirty="0"/>
              <a:t>保羅所傳耶穌基督的福音</a:t>
            </a:r>
            <a:br>
              <a:rPr lang="en-AU" altLang="zh-CN" sz="4800" dirty="0"/>
            </a:br>
            <a:br>
              <a:rPr lang="en-US" altLang="zh-CN" sz="4800" dirty="0"/>
            </a:br>
            <a:r>
              <a:rPr lang="en-US" altLang="zh-CN" sz="4800" i="0" dirty="0"/>
              <a:t>D. </a:t>
            </a:r>
            <a:r>
              <a:rPr lang="zh-CN" altLang="en-US" sz="4400" i="0" dirty="0"/>
              <a:t>這福音顯明了神的義</a:t>
            </a:r>
            <a:br>
              <a:rPr lang="en-US" altLang="zh-CN" sz="4400" i="0" dirty="0"/>
            </a:br>
            <a:r>
              <a:rPr lang="zh-CN" altLang="en-US" sz="4400" i="0" dirty="0"/>
              <a:t>羅馬</a:t>
            </a:r>
            <a:r>
              <a:rPr lang="en-US" altLang="zh-CN" sz="4400" i="0" dirty="0"/>
              <a:t>1</a:t>
            </a:r>
            <a:r>
              <a:rPr lang="zh-CN" altLang="en-US" sz="4400" i="0" dirty="0"/>
              <a:t>：</a:t>
            </a:r>
            <a:r>
              <a:rPr lang="en-US" altLang="zh-CN" sz="4400" i="0" dirty="0"/>
              <a:t>16</a:t>
            </a:r>
            <a:br>
              <a:rPr lang="en-US" altLang="zh-CN" sz="4400" i="0" dirty="0"/>
            </a:br>
            <a:br>
              <a:rPr lang="en-AU" sz="4400" dirty="0"/>
            </a:br>
            <a:br>
              <a:rPr lang="en-AU" sz="4800" dirty="0"/>
            </a:br>
            <a:endParaRPr lang="en-AU" sz="4800" i="0" dirty="0"/>
          </a:p>
        </p:txBody>
      </p:sp>
      <p:pic>
        <p:nvPicPr>
          <p:cNvPr id="4" name="Picture 3" descr="PPT footer ccc v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0803"/>
            <a:ext cx="9144000" cy="787197"/>
          </a:xfrm>
          <a:prstGeom prst="rect">
            <a:avLst/>
          </a:prstGeom>
        </p:spPr>
      </p:pic>
      <p:sp>
        <p:nvSpPr>
          <p:cNvPr id="5" name="Slide Number Placeholder 14">
            <a:extLst>
              <a:ext uri="{FF2B5EF4-FFF2-40B4-BE49-F238E27FC236}">
                <a16:creationId xmlns:a16="http://schemas.microsoft.com/office/drawing/2014/main" id="{022A1438-034C-4202-962A-091339EA2B56}"/>
              </a:ext>
            </a:extLst>
          </p:cNvPr>
          <p:cNvSpPr txBox="1">
            <a:spLocks/>
          </p:cNvSpPr>
          <p:nvPr/>
        </p:nvSpPr>
        <p:spPr>
          <a:xfrm>
            <a:off x="539552" y="6093296"/>
            <a:ext cx="889176" cy="4474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0" i="1" kern="1200" baseline="0">
                <a:solidFill>
                  <a:schemeClr val="accent6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66255C-C172-4097-8760-ECCEBBB20EF8}" type="slidenum">
              <a:rPr kumimoji="0" lang="en-AU" sz="2000" b="0" i="1" u="none" strike="noStrike" kern="1200" cap="none" spc="0" normalizeH="0" baseline="0" noProof="0" smtClean="0">
                <a:ln>
                  <a:noFill/>
                </a:ln>
                <a:solidFill>
                  <a:srgbClr val="645135">
                    <a:lumMod val="5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AU" sz="2000" b="0" i="1" u="none" strike="noStrike" kern="1200" cap="none" spc="0" normalizeH="0" baseline="0" noProof="0" dirty="0">
              <a:ln>
                <a:noFill/>
              </a:ln>
              <a:solidFill>
                <a:srgbClr val="645135">
                  <a:lumMod val="5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940941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070802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br>
              <a:rPr lang="en-US" altLang="zh-CN" sz="5400" i="0" dirty="0"/>
            </a:br>
            <a:r>
              <a:rPr lang="en-US" altLang="zh-CN" sz="5400" i="0" dirty="0"/>
              <a:t>2. </a:t>
            </a:r>
            <a:r>
              <a:rPr lang="zh-CN" altLang="en-US" sz="4800" i="0" dirty="0"/>
              <a:t>受裝備的教會</a:t>
            </a:r>
            <a:br>
              <a:rPr lang="en-US" altLang="zh-CN" sz="4800" i="0" dirty="0"/>
            </a:br>
            <a:br>
              <a:rPr lang="en-US" altLang="zh-CN" sz="4800" i="0" dirty="0"/>
            </a:br>
            <a:r>
              <a:rPr lang="zh-CN" altLang="en-US" sz="4400" i="0" dirty="0"/>
              <a:t>保羅所傳耶穌基督的福音</a:t>
            </a:r>
            <a:br>
              <a:rPr lang="en-US" altLang="zh-CN" sz="4800" dirty="0"/>
            </a:br>
            <a:br>
              <a:rPr lang="en-US" altLang="zh-CN" sz="4800" dirty="0"/>
            </a:br>
            <a:r>
              <a:rPr lang="en-US" altLang="zh-CN" sz="4800" i="0" dirty="0"/>
              <a:t>e. </a:t>
            </a:r>
            <a:r>
              <a:rPr lang="zh-CN" altLang="en-US" sz="4400" i="0" dirty="0"/>
              <a:t>這義本於信以至於信</a:t>
            </a:r>
            <a:br>
              <a:rPr lang="en-US" altLang="zh-CN" sz="4400" i="0" dirty="0"/>
            </a:br>
            <a:r>
              <a:rPr lang="zh-CN" altLang="en-US" sz="4400" i="0" dirty="0"/>
              <a:t>正如聖經上說：</a:t>
            </a:r>
            <a:br>
              <a:rPr lang="en-US" altLang="zh-CN" sz="4400" i="0" dirty="0"/>
            </a:br>
            <a:r>
              <a:rPr lang="zh-CN" altLang="en-US" sz="4400" i="0" dirty="0"/>
              <a:t>「義人必因信得生。」</a:t>
            </a:r>
            <a:r>
              <a:rPr lang="en-AU" sz="4400" i="0" dirty="0"/>
              <a:t>-</a:t>
            </a:r>
            <a:br>
              <a:rPr lang="en-US" altLang="zh-CN" sz="4400" i="0" dirty="0"/>
            </a:br>
            <a:r>
              <a:rPr lang="zh-CN" altLang="en-US" sz="4400" i="0" dirty="0"/>
              <a:t>羅馬 </a:t>
            </a:r>
            <a:r>
              <a:rPr lang="en-US" altLang="zh-CN" sz="4400" i="0" dirty="0"/>
              <a:t>1</a:t>
            </a:r>
            <a:r>
              <a:rPr lang="zh-CN" altLang="en-US" sz="4400" i="0" dirty="0"/>
              <a:t>：</a:t>
            </a:r>
            <a:r>
              <a:rPr lang="en-US" altLang="zh-CN" sz="4400" i="0" dirty="0"/>
              <a:t>16</a:t>
            </a:r>
            <a:br>
              <a:rPr lang="en-US" altLang="zh-CN" sz="4400" i="0" dirty="0"/>
            </a:br>
            <a:br>
              <a:rPr lang="en-AU" sz="4400" dirty="0"/>
            </a:br>
            <a:br>
              <a:rPr lang="en-AU" sz="4800" dirty="0"/>
            </a:br>
            <a:endParaRPr lang="en-AU" sz="4800" i="0" dirty="0"/>
          </a:p>
        </p:txBody>
      </p:sp>
      <p:pic>
        <p:nvPicPr>
          <p:cNvPr id="4" name="Picture 3" descr="PPT footer ccc v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0803"/>
            <a:ext cx="9144000" cy="787197"/>
          </a:xfrm>
          <a:prstGeom prst="rect">
            <a:avLst/>
          </a:prstGeom>
        </p:spPr>
      </p:pic>
      <p:sp>
        <p:nvSpPr>
          <p:cNvPr id="5" name="Slide Number Placeholder 14">
            <a:extLst>
              <a:ext uri="{FF2B5EF4-FFF2-40B4-BE49-F238E27FC236}">
                <a16:creationId xmlns:a16="http://schemas.microsoft.com/office/drawing/2014/main" id="{614D77A7-757B-4B5E-BFC3-9206B022208E}"/>
              </a:ext>
            </a:extLst>
          </p:cNvPr>
          <p:cNvSpPr txBox="1">
            <a:spLocks/>
          </p:cNvSpPr>
          <p:nvPr/>
        </p:nvSpPr>
        <p:spPr>
          <a:xfrm>
            <a:off x="539552" y="6093296"/>
            <a:ext cx="889176" cy="4474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0" i="1" kern="1200" baseline="0">
                <a:solidFill>
                  <a:schemeClr val="accent6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66255C-C172-4097-8760-ECCEBBB20EF8}" type="slidenum">
              <a:rPr kumimoji="0" lang="en-AU" sz="2000" b="0" i="1" u="none" strike="noStrike" kern="1200" cap="none" spc="0" normalizeH="0" baseline="0" noProof="0" smtClean="0">
                <a:ln>
                  <a:noFill/>
                </a:ln>
                <a:solidFill>
                  <a:srgbClr val="645135">
                    <a:lumMod val="5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AU" sz="2000" b="0" i="1" u="none" strike="noStrike" kern="1200" cap="none" spc="0" normalizeH="0" baseline="0" noProof="0" dirty="0">
              <a:ln>
                <a:noFill/>
              </a:ln>
              <a:solidFill>
                <a:srgbClr val="645135">
                  <a:lumMod val="5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880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560869"/>
            <a:ext cx="914399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從天父而來的愛和恩典</a:t>
            </a:r>
            <a:br>
              <a:rPr lang="zh-TW" altLang="en-US" sz="4800" dirty="0">
                <a:latin typeface="HanWangYenLight" pitchFamily="18" charset="-120"/>
                <a:ea typeface="HanWangYenLight" pitchFamily="18" charset="-120"/>
              </a:rPr>
            </a:b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把我們冰冷的心溶解</a:t>
            </a:r>
            <a:br>
              <a:rPr lang="zh-TW" altLang="en-US" sz="4800" dirty="0">
                <a:latin typeface="HanWangYenLight" pitchFamily="18" charset="-120"/>
                <a:ea typeface="HanWangYenLight" pitchFamily="18" charset="-120"/>
              </a:rPr>
            </a:b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讓我們獻出每個音符</a:t>
            </a:r>
            <a:br>
              <a:rPr lang="zh-TW" altLang="en-US" sz="4800" dirty="0">
                <a:latin typeface="HanWangYenLight" pitchFamily="18" charset="-120"/>
                <a:ea typeface="HanWangYenLight" pitchFamily="18" charset="-120"/>
              </a:rPr>
            </a:b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把它化為讚美之泉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2400" dirty="0"/>
              <a:t>Mercy and grace from the Father above</a:t>
            </a:r>
          </a:p>
          <a:p>
            <a:pPr algn="ctr"/>
            <a:r>
              <a:rPr lang="en-US" sz="2400" dirty="0"/>
              <a:t>Come soften our hearts and fill us with love</a:t>
            </a:r>
          </a:p>
          <a:p>
            <a:pPr algn="ctr"/>
            <a:r>
              <a:rPr lang="en-US" sz="2400" dirty="0"/>
              <a:t>Let </a:t>
            </a:r>
            <a:r>
              <a:rPr lang="en-US" sz="2400" dirty="0" err="1"/>
              <a:t>ev’ry</a:t>
            </a:r>
            <a:r>
              <a:rPr lang="en-US" sz="2400" dirty="0"/>
              <a:t> song that we offer to You</a:t>
            </a:r>
          </a:p>
          <a:p>
            <a:pPr algn="ctr"/>
            <a:r>
              <a:rPr lang="en-US" sz="2400" dirty="0"/>
              <a:t>Flow out as a stream of praise</a:t>
            </a:r>
            <a:endParaRPr lang="en-A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FC1A6B-812E-4F0D-A5D1-57BABE48C63B}"/>
              </a:ext>
            </a:extLst>
          </p:cNvPr>
          <p:cNvSpPr txBox="1"/>
          <p:nvPr/>
        </p:nvSpPr>
        <p:spPr>
          <a:xfrm>
            <a:off x="0" y="5539602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讚美之泉</a:t>
            </a:r>
            <a:endParaRPr lang="zh-TW" altLang="en-US" sz="2400" dirty="0">
              <a:ea typeface="HanWangYenLight" panose="02020300000000000000" pitchFamily="18" charset="-120"/>
            </a:endParaRPr>
          </a:p>
          <a:p>
            <a:pPr algn="ctr"/>
            <a:r>
              <a:rPr lang="zh-TW" altLang="en-US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游智婷        詞</a:t>
            </a:r>
            <a:r>
              <a:rPr lang="en-US" altLang="zh-TW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萬美蘭  </a:t>
            </a:r>
            <a:r>
              <a:rPr lang="en-US" altLang="zh-TW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讓讚美飛揚</a:t>
            </a:r>
            <a:r>
              <a:rPr lang="en-US" altLang="zh-TW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</a:t>
            </a:r>
            <a:r>
              <a:rPr lang="zh-TW" altLang="en-US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讚美之泉音樂事工版權所有</a:t>
            </a:r>
          </a:p>
        </p:txBody>
      </p:sp>
    </p:spTree>
    <p:extLst>
      <p:ext uri="{BB962C8B-B14F-4D97-AF65-F5344CB8AC3E}">
        <p14:creationId xmlns:p14="http://schemas.microsoft.com/office/powerpoint/2010/main" val="3254740988"/>
      </p:ext>
    </p:extLst>
  </p:cSld>
  <p:clrMapOvr>
    <a:masterClrMapping/>
  </p:clrMapOvr>
  <p:transition>
    <p:cut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070802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br>
              <a:rPr lang="en-US" altLang="zh-CN" sz="5400" i="0" dirty="0"/>
            </a:br>
            <a:r>
              <a:rPr lang="en-US" altLang="zh-CN" sz="5400" i="0" dirty="0"/>
              <a:t>2. </a:t>
            </a:r>
            <a:r>
              <a:rPr lang="zh-CN" altLang="en-US" sz="4800" i="0" dirty="0"/>
              <a:t>受裝備的教會</a:t>
            </a:r>
            <a:br>
              <a:rPr lang="en-US" altLang="zh-CN" sz="4800" i="0" dirty="0"/>
            </a:br>
            <a:br>
              <a:rPr lang="en-US" altLang="zh-CN" sz="4800" i="0" dirty="0"/>
            </a:br>
            <a:r>
              <a:rPr lang="zh-CN" altLang="en-US" sz="4400" i="0" dirty="0"/>
              <a:t>保羅所傳耶穌基督的福音</a:t>
            </a:r>
            <a:br>
              <a:rPr lang="en-US" altLang="zh-CN" sz="4800" dirty="0"/>
            </a:br>
            <a:br>
              <a:rPr lang="en-US" altLang="zh-CN" sz="4800" dirty="0"/>
            </a:br>
            <a:r>
              <a:rPr lang="en-US" altLang="zh-CN" sz="4800" i="0" dirty="0"/>
              <a:t>f. </a:t>
            </a:r>
            <a:r>
              <a:rPr lang="zh-CN" altLang="en-US" sz="4400" i="0" dirty="0"/>
              <a:t>不是靠遵守上帝的律法，</a:t>
            </a:r>
            <a:br>
              <a:rPr lang="en-US" altLang="zh-CN" sz="4400" i="0" dirty="0"/>
            </a:br>
            <a:r>
              <a:rPr lang="zh-CN" altLang="en-US" sz="4400" i="0" dirty="0"/>
              <a:t>以及猶太教的禮儀；也不需要行割禮，</a:t>
            </a:r>
            <a:br>
              <a:rPr lang="en-US" altLang="zh-CN" sz="4400" i="0" dirty="0"/>
            </a:br>
            <a:r>
              <a:rPr lang="zh-CN" altLang="en-US" sz="4400" i="0" dirty="0"/>
              <a:t>只要信而受洗，歸入耶穌基督。</a:t>
            </a:r>
            <a:br>
              <a:rPr lang="en-AU" sz="4000" dirty="0"/>
            </a:br>
            <a:br>
              <a:rPr lang="en-AU" sz="4400" dirty="0"/>
            </a:br>
            <a:br>
              <a:rPr lang="en-AU" sz="4400" dirty="0"/>
            </a:br>
            <a:br>
              <a:rPr lang="en-AU" sz="4800" dirty="0"/>
            </a:br>
            <a:endParaRPr lang="en-AU" sz="4800" i="0" dirty="0"/>
          </a:p>
        </p:txBody>
      </p:sp>
      <p:pic>
        <p:nvPicPr>
          <p:cNvPr id="4" name="Picture 3" descr="PPT footer ccc v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0803"/>
            <a:ext cx="9144000" cy="787197"/>
          </a:xfrm>
          <a:prstGeom prst="rect">
            <a:avLst/>
          </a:prstGeom>
        </p:spPr>
      </p:pic>
      <p:sp>
        <p:nvSpPr>
          <p:cNvPr id="5" name="Slide Number Placeholder 14">
            <a:extLst>
              <a:ext uri="{FF2B5EF4-FFF2-40B4-BE49-F238E27FC236}">
                <a16:creationId xmlns:a16="http://schemas.microsoft.com/office/drawing/2014/main" id="{7C8C49BD-E91C-4DDD-99BE-382CCABBF973}"/>
              </a:ext>
            </a:extLst>
          </p:cNvPr>
          <p:cNvSpPr txBox="1">
            <a:spLocks/>
          </p:cNvSpPr>
          <p:nvPr/>
        </p:nvSpPr>
        <p:spPr>
          <a:xfrm>
            <a:off x="539552" y="6093296"/>
            <a:ext cx="889176" cy="4474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0" i="1" kern="1200" baseline="0">
                <a:solidFill>
                  <a:schemeClr val="accent6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66255C-C172-4097-8760-ECCEBBB20EF8}" type="slidenum">
              <a:rPr kumimoji="0" lang="en-AU" sz="2000" b="0" i="1" u="none" strike="noStrike" kern="1200" cap="none" spc="0" normalizeH="0" baseline="0" noProof="0" smtClean="0">
                <a:ln>
                  <a:noFill/>
                </a:ln>
                <a:solidFill>
                  <a:srgbClr val="645135">
                    <a:lumMod val="5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AU" sz="2000" b="0" i="1" u="none" strike="noStrike" kern="1200" cap="none" spc="0" normalizeH="0" baseline="0" noProof="0" dirty="0">
              <a:ln>
                <a:noFill/>
              </a:ln>
              <a:solidFill>
                <a:srgbClr val="645135">
                  <a:lumMod val="5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97245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070802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br>
              <a:rPr lang="en-US" altLang="zh-CN" sz="5400" i="0" dirty="0"/>
            </a:br>
            <a:r>
              <a:rPr lang="en-US" altLang="zh-CN" sz="5400" i="0" dirty="0"/>
              <a:t>3. </a:t>
            </a:r>
            <a:r>
              <a:rPr lang="zh-CN" altLang="en-US" sz="4800" i="0" dirty="0"/>
              <a:t>合一的教會</a:t>
            </a:r>
            <a:br>
              <a:rPr lang="en-US" altLang="zh-CN" sz="4800" i="0" dirty="0"/>
            </a:br>
            <a:br>
              <a:rPr lang="en-US" altLang="zh-CN" sz="4800" i="0" dirty="0"/>
            </a:br>
            <a:r>
              <a:rPr lang="zh-CN" altLang="en-US" sz="4800" i="0" dirty="0"/>
              <a:t>初期教會，有說希臘話的猶太人向</a:t>
            </a:r>
            <a:br>
              <a:rPr lang="en-US" altLang="zh-CN" sz="4800" i="0" dirty="0"/>
            </a:br>
            <a:r>
              <a:rPr lang="zh-CN" altLang="en-US" sz="4800" i="0" dirty="0"/>
              <a:t>希伯來人發怨言；</a:t>
            </a:r>
            <a:br>
              <a:rPr lang="en-US" altLang="zh-CN" sz="4800" dirty="0"/>
            </a:br>
            <a:br>
              <a:rPr lang="en-US" altLang="zh-CN" sz="4800" dirty="0"/>
            </a:br>
            <a:r>
              <a:rPr lang="zh-CN" altLang="en-US" sz="4800" i="0" dirty="0"/>
              <a:t>彼得去外邦人哥尼流家傳福音受割禮派的猶太人信徒攻擊；</a:t>
            </a:r>
            <a:br>
              <a:rPr lang="en-AU" sz="4400" dirty="0"/>
            </a:br>
            <a:br>
              <a:rPr lang="en-AU" sz="4400" dirty="0"/>
            </a:br>
            <a:br>
              <a:rPr lang="en-AU" sz="4800" dirty="0"/>
            </a:br>
            <a:endParaRPr lang="en-AU" sz="4800" i="0" dirty="0"/>
          </a:p>
        </p:txBody>
      </p:sp>
      <p:pic>
        <p:nvPicPr>
          <p:cNvPr id="4" name="Picture 3" descr="PPT footer ccc v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0803"/>
            <a:ext cx="9144000" cy="787197"/>
          </a:xfrm>
          <a:prstGeom prst="rect">
            <a:avLst/>
          </a:prstGeom>
        </p:spPr>
      </p:pic>
      <p:sp>
        <p:nvSpPr>
          <p:cNvPr id="5" name="Slide Number Placeholder 14">
            <a:extLst>
              <a:ext uri="{FF2B5EF4-FFF2-40B4-BE49-F238E27FC236}">
                <a16:creationId xmlns:a16="http://schemas.microsoft.com/office/drawing/2014/main" id="{D5A0BD20-8ED5-4BDE-BC5E-440CEA285109}"/>
              </a:ext>
            </a:extLst>
          </p:cNvPr>
          <p:cNvSpPr txBox="1">
            <a:spLocks/>
          </p:cNvSpPr>
          <p:nvPr/>
        </p:nvSpPr>
        <p:spPr>
          <a:xfrm>
            <a:off x="539552" y="6093296"/>
            <a:ext cx="889176" cy="4474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0" i="1" kern="1200" baseline="0">
                <a:solidFill>
                  <a:schemeClr val="accent6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66255C-C172-4097-8760-ECCEBBB20EF8}" type="slidenum">
              <a:rPr kumimoji="0" lang="en-AU" sz="2000" b="0" i="1" u="none" strike="noStrike" kern="1200" cap="none" spc="0" normalizeH="0" baseline="0" noProof="0" smtClean="0">
                <a:ln>
                  <a:noFill/>
                </a:ln>
                <a:solidFill>
                  <a:srgbClr val="645135">
                    <a:lumMod val="5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AU" sz="2000" b="0" i="1" u="none" strike="noStrike" kern="1200" cap="none" spc="0" normalizeH="0" baseline="0" noProof="0" dirty="0">
              <a:ln>
                <a:noFill/>
              </a:ln>
              <a:solidFill>
                <a:srgbClr val="645135">
                  <a:lumMod val="5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103742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070802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br>
              <a:rPr lang="en-US" altLang="zh-CN" sz="5400" i="0" dirty="0"/>
            </a:br>
            <a:r>
              <a:rPr lang="en-US" altLang="zh-CN" sz="5400" i="0" dirty="0"/>
              <a:t>3. </a:t>
            </a:r>
            <a:r>
              <a:rPr lang="zh-CN" altLang="en-US" sz="4800" i="0" dirty="0"/>
              <a:t>合一的教會</a:t>
            </a:r>
            <a:br>
              <a:rPr lang="en-US" altLang="zh-CN" sz="4800" i="0" dirty="0"/>
            </a:br>
            <a:br>
              <a:rPr lang="en-US" altLang="zh-CN" sz="4800" i="0" dirty="0"/>
            </a:br>
            <a:r>
              <a:rPr lang="zh-CN" altLang="en-US" sz="4800" i="0" dirty="0"/>
              <a:t>安提阿的信徒</a:t>
            </a:r>
            <a:br>
              <a:rPr lang="en-US" altLang="zh-CN" sz="4800" i="0" dirty="0"/>
            </a:br>
            <a:r>
              <a:rPr lang="zh-CN" altLang="en-US" sz="4400" i="0" dirty="0"/>
              <a:t>不稱自己是說希臘話的猶太人信徒，</a:t>
            </a:r>
            <a:br>
              <a:rPr lang="en-US" altLang="zh-CN" sz="4400" i="0" dirty="0"/>
            </a:br>
            <a:r>
              <a:rPr lang="zh-CN" altLang="en-US" sz="4400" i="0" dirty="0"/>
              <a:t>或是希臘人的信徒，</a:t>
            </a:r>
            <a:br>
              <a:rPr lang="en-US" altLang="zh-CN" sz="4400" i="0" dirty="0"/>
            </a:br>
            <a:r>
              <a:rPr lang="zh-CN" altLang="en-US" sz="4400" i="0" dirty="0"/>
              <a:t>而是基督徒。</a:t>
            </a:r>
            <a:br>
              <a:rPr lang="en-AU" sz="4400" i="0" dirty="0"/>
            </a:br>
            <a:br>
              <a:rPr lang="en-AU" sz="4400" dirty="0"/>
            </a:br>
            <a:br>
              <a:rPr lang="en-AU" sz="4400" dirty="0"/>
            </a:br>
            <a:br>
              <a:rPr lang="en-AU" sz="4800" dirty="0"/>
            </a:br>
            <a:endParaRPr lang="en-AU" sz="4800" i="0" dirty="0"/>
          </a:p>
        </p:txBody>
      </p:sp>
      <p:pic>
        <p:nvPicPr>
          <p:cNvPr id="4" name="Picture 3" descr="PPT footer ccc v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0803"/>
            <a:ext cx="9144000" cy="787197"/>
          </a:xfrm>
          <a:prstGeom prst="rect">
            <a:avLst/>
          </a:prstGeom>
        </p:spPr>
      </p:pic>
      <p:sp>
        <p:nvSpPr>
          <p:cNvPr id="5" name="Slide Number Placeholder 14">
            <a:extLst>
              <a:ext uri="{FF2B5EF4-FFF2-40B4-BE49-F238E27FC236}">
                <a16:creationId xmlns:a16="http://schemas.microsoft.com/office/drawing/2014/main" id="{4ADC4BE7-FDA7-474D-9ACC-3E367C6BB73A}"/>
              </a:ext>
            </a:extLst>
          </p:cNvPr>
          <p:cNvSpPr txBox="1">
            <a:spLocks/>
          </p:cNvSpPr>
          <p:nvPr/>
        </p:nvSpPr>
        <p:spPr>
          <a:xfrm>
            <a:off x="539552" y="6093296"/>
            <a:ext cx="889176" cy="4474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0" i="1" kern="1200" baseline="0">
                <a:solidFill>
                  <a:schemeClr val="accent6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66255C-C172-4097-8760-ECCEBBB20EF8}" type="slidenum">
              <a:rPr kumimoji="0" lang="en-AU" sz="2000" b="0" i="1" u="none" strike="noStrike" kern="1200" cap="none" spc="0" normalizeH="0" baseline="0" noProof="0" smtClean="0">
                <a:ln>
                  <a:noFill/>
                </a:ln>
                <a:solidFill>
                  <a:srgbClr val="645135">
                    <a:lumMod val="5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AU" sz="2000" b="0" i="1" u="none" strike="noStrike" kern="1200" cap="none" spc="0" normalizeH="0" baseline="0" noProof="0" dirty="0">
              <a:ln>
                <a:noFill/>
              </a:ln>
              <a:solidFill>
                <a:srgbClr val="645135">
                  <a:lumMod val="5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690010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070802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br>
              <a:rPr lang="en-US" altLang="zh-CN" sz="5400" i="0" dirty="0"/>
            </a:br>
            <a:r>
              <a:rPr lang="en-US" altLang="zh-CN" sz="5400" i="0" dirty="0"/>
              <a:t>3. </a:t>
            </a:r>
            <a:r>
              <a:rPr lang="zh-CN" altLang="en-US" sz="4800" i="0" dirty="0"/>
              <a:t>合一的教會</a:t>
            </a:r>
            <a:br>
              <a:rPr lang="en-US" altLang="zh-CN" sz="4800" i="0" dirty="0"/>
            </a:br>
            <a:br>
              <a:rPr lang="en-US" altLang="zh-CN" sz="4800" i="0" dirty="0"/>
            </a:br>
            <a:r>
              <a:rPr lang="zh-CN" altLang="en-US" sz="4400" i="0" dirty="0"/>
              <a:t>門徒被稱為「基督徒」</a:t>
            </a:r>
            <a:br>
              <a:rPr lang="en-US" altLang="zh-CN" sz="4400" i="0" dirty="0"/>
            </a:br>
            <a:r>
              <a:rPr lang="zh-CN" altLang="en-US" sz="4400" i="0" dirty="0"/>
              <a:t>就是從安提阿開始的。</a:t>
            </a:r>
            <a:br>
              <a:rPr lang="en-US" altLang="zh-CN" sz="4400" i="0" dirty="0"/>
            </a:br>
            <a:r>
              <a:rPr lang="en-AU" sz="4400" i="0" dirty="0"/>
              <a:t>- </a:t>
            </a:r>
            <a:r>
              <a:rPr lang="zh-CN" altLang="en-US" sz="4400" i="0" dirty="0"/>
              <a:t>徒</a:t>
            </a:r>
            <a:r>
              <a:rPr lang="en-AU" sz="4400" i="0" dirty="0"/>
              <a:t>11</a:t>
            </a:r>
            <a:r>
              <a:rPr lang="zh-CN" altLang="en-US" sz="4400" i="0" dirty="0"/>
              <a:t>：</a:t>
            </a:r>
            <a:r>
              <a:rPr lang="en-AU" sz="4400" i="0" dirty="0"/>
              <a:t>26</a:t>
            </a:r>
            <a:br>
              <a:rPr lang="en-AU" sz="4400" i="0" dirty="0"/>
            </a:br>
            <a:br>
              <a:rPr lang="en-AU" sz="4800" dirty="0"/>
            </a:br>
            <a:endParaRPr lang="en-AU" sz="4800" i="0" dirty="0"/>
          </a:p>
        </p:txBody>
      </p:sp>
      <p:pic>
        <p:nvPicPr>
          <p:cNvPr id="4" name="Picture 3" descr="PPT footer ccc v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0803"/>
            <a:ext cx="9144000" cy="787197"/>
          </a:xfrm>
          <a:prstGeom prst="rect">
            <a:avLst/>
          </a:prstGeom>
        </p:spPr>
      </p:pic>
      <p:sp>
        <p:nvSpPr>
          <p:cNvPr id="5" name="Slide Number Placeholder 14">
            <a:extLst>
              <a:ext uri="{FF2B5EF4-FFF2-40B4-BE49-F238E27FC236}">
                <a16:creationId xmlns:a16="http://schemas.microsoft.com/office/drawing/2014/main" id="{204AAB8A-6120-492D-B8AA-C3880F536FE6}"/>
              </a:ext>
            </a:extLst>
          </p:cNvPr>
          <p:cNvSpPr txBox="1">
            <a:spLocks/>
          </p:cNvSpPr>
          <p:nvPr/>
        </p:nvSpPr>
        <p:spPr>
          <a:xfrm>
            <a:off x="539552" y="6093296"/>
            <a:ext cx="889176" cy="4474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0" i="1" kern="1200" baseline="0">
                <a:solidFill>
                  <a:schemeClr val="accent6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66255C-C172-4097-8760-ECCEBBB20EF8}" type="slidenum">
              <a:rPr kumimoji="0" lang="en-AU" sz="2000" b="0" i="1" u="none" strike="noStrike" kern="1200" cap="none" spc="0" normalizeH="0" baseline="0" noProof="0" smtClean="0">
                <a:ln>
                  <a:noFill/>
                </a:ln>
                <a:solidFill>
                  <a:srgbClr val="645135">
                    <a:lumMod val="5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AU" sz="2000" b="0" i="1" u="none" strike="noStrike" kern="1200" cap="none" spc="0" normalizeH="0" baseline="0" noProof="0" dirty="0">
              <a:ln>
                <a:noFill/>
              </a:ln>
              <a:solidFill>
                <a:srgbClr val="645135">
                  <a:lumMod val="5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954016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070802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br>
              <a:rPr lang="en-US" altLang="zh-CN" sz="5400" i="0" dirty="0"/>
            </a:br>
            <a:r>
              <a:rPr lang="en-US" altLang="zh-CN" sz="5400" i="0" dirty="0"/>
              <a:t>3. </a:t>
            </a:r>
            <a:r>
              <a:rPr lang="zh-CN" altLang="en-US" sz="4800" i="0" dirty="0"/>
              <a:t>宣教的教會</a:t>
            </a:r>
            <a:br>
              <a:rPr lang="en-US" altLang="zh-CN" sz="4800" i="0" dirty="0"/>
            </a:br>
            <a:br>
              <a:rPr lang="en-US" altLang="zh-CN" sz="4800" i="0" dirty="0"/>
            </a:br>
            <a:r>
              <a:rPr lang="zh-CN" altLang="en-US" sz="4400" i="0" dirty="0"/>
              <a:t>在</a:t>
            </a:r>
            <a:r>
              <a:rPr lang="zh-CN" altLang="en-US" sz="4400" i="0" u="sng" dirty="0"/>
              <a:t>安提阿</a:t>
            </a:r>
            <a:r>
              <a:rPr lang="zh-CN" altLang="en-US" sz="4400" i="0" dirty="0"/>
              <a:t>的教會中有幾位先知和教師，</a:t>
            </a:r>
            <a:r>
              <a:rPr lang="en-AU" sz="4400" b="1" i="0" baseline="30000" dirty="0"/>
              <a:t> </a:t>
            </a:r>
            <a:r>
              <a:rPr lang="zh-CN" altLang="en-US" sz="4400" i="0" dirty="0"/>
              <a:t>一天，他們正在敬拜主、禁食的時候，聖靈對他們說：「要為我把巴拿巴和掃羅分別出來，好讓他們做我呼召他們去做的事。」</a:t>
            </a:r>
            <a:r>
              <a:rPr lang="en-AU" sz="4400" i="0" dirty="0"/>
              <a:t> </a:t>
            </a:r>
            <a:br>
              <a:rPr lang="en-AU" sz="4400" i="0" dirty="0"/>
            </a:br>
            <a:r>
              <a:rPr lang="zh-CN" altLang="en-US" sz="4400" i="0" dirty="0"/>
              <a:t>使徒 </a:t>
            </a:r>
            <a:r>
              <a:rPr lang="en-US" altLang="zh-CN" sz="4400" i="0" dirty="0"/>
              <a:t>13</a:t>
            </a:r>
            <a:r>
              <a:rPr lang="zh-CN" altLang="en-US" sz="4400" i="0" dirty="0"/>
              <a:t>：</a:t>
            </a:r>
            <a:r>
              <a:rPr lang="en-US" altLang="zh-CN" sz="4400" i="0" dirty="0"/>
              <a:t>1-2</a:t>
            </a:r>
            <a:br>
              <a:rPr lang="en-AU" sz="4400" i="0" dirty="0"/>
            </a:br>
            <a:br>
              <a:rPr lang="en-AU" sz="4400" i="0" dirty="0"/>
            </a:br>
            <a:br>
              <a:rPr lang="en-AU" sz="4800" dirty="0"/>
            </a:br>
            <a:endParaRPr lang="en-AU" sz="4800" i="0" dirty="0"/>
          </a:p>
        </p:txBody>
      </p:sp>
      <p:pic>
        <p:nvPicPr>
          <p:cNvPr id="4" name="Picture 3" descr="PPT footer ccc v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0803"/>
            <a:ext cx="9144000" cy="787197"/>
          </a:xfrm>
          <a:prstGeom prst="rect">
            <a:avLst/>
          </a:prstGeom>
        </p:spPr>
      </p:pic>
      <p:sp>
        <p:nvSpPr>
          <p:cNvPr id="5" name="Slide Number Placeholder 14">
            <a:extLst>
              <a:ext uri="{FF2B5EF4-FFF2-40B4-BE49-F238E27FC236}">
                <a16:creationId xmlns:a16="http://schemas.microsoft.com/office/drawing/2014/main" id="{C79871B0-13CF-4AAB-B40F-4373EDE1620C}"/>
              </a:ext>
            </a:extLst>
          </p:cNvPr>
          <p:cNvSpPr txBox="1">
            <a:spLocks/>
          </p:cNvSpPr>
          <p:nvPr/>
        </p:nvSpPr>
        <p:spPr>
          <a:xfrm>
            <a:off x="539552" y="6093296"/>
            <a:ext cx="889176" cy="4474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0" i="1" kern="1200" baseline="0">
                <a:solidFill>
                  <a:schemeClr val="accent6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66255C-C172-4097-8760-ECCEBBB20EF8}" type="slidenum">
              <a:rPr kumimoji="0" lang="en-AU" sz="2000" b="0" i="1" u="none" strike="noStrike" kern="1200" cap="none" spc="0" normalizeH="0" baseline="0" noProof="0" smtClean="0">
                <a:ln>
                  <a:noFill/>
                </a:ln>
                <a:solidFill>
                  <a:srgbClr val="645135">
                    <a:lumMod val="5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AU" sz="2000" b="0" i="1" u="none" strike="noStrike" kern="1200" cap="none" spc="0" normalizeH="0" baseline="0" noProof="0" dirty="0">
              <a:ln>
                <a:noFill/>
              </a:ln>
              <a:solidFill>
                <a:srgbClr val="645135">
                  <a:lumMod val="5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578979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070802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br>
              <a:rPr lang="en-US" altLang="zh-CN" sz="5400" i="0" dirty="0"/>
            </a:br>
            <a:r>
              <a:rPr lang="en-US" altLang="zh-CN" sz="5400" i="0" dirty="0"/>
              <a:t>3. </a:t>
            </a:r>
            <a:r>
              <a:rPr lang="zh-CN" altLang="en-US" sz="4800" i="0" dirty="0"/>
              <a:t>宣教的教會</a:t>
            </a:r>
            <a:br>
              <a:rPr lang="en-US" altLang="zh-CN" sz="4800" i="0" dirty="0"/>
            </a:br>
            <a:br>
              <a:rPr lang="en-US" altLang="zh-CN" sz="4800" i="0" dirty="0"/>
            </a:br>
            <a:r>
              <a:rPr lang="zh-CN" altLang="en-US" sz="4900" i="0" dirty="0"/>
              <a:t>他們禁食禱告</a:t>
            </a:r>
            <a:br>
              <a:rPr lang="en-US" altLang="zh-CN" sz="4900" i="0" dirty="0"/>
            </a:br>
            <a:r>
              <a:rPr lang="zh-CN" altLang="en-US" sz="4900" i="0" dirty="0"/>
              <a:t>並把手按在巴拿巴和掃羅身上，</a:t>
            </a:r>
            <a:br>
              <a:rPr lang="en-US" altLang="zh-CN" sz="4900" i="0" dirty="0"/>
            </a:br>
            <a:r>
              <a:rPr lang="zh-CN" altLang="en-US" sz="4900" i="0" dirty="0"/>
              <a:t>然後差遣他們出去。</a:t>
            </a:r>
            <a:br>
              <a:rPr lang="en-US" altLang="zh-CN" sz="4900" i="0" dirty="0"/>
            </a:br>
            <a:r>
              <a:rPr lang="en-AU" sz="4900" i="0" dirty="0"/>
              <a:t>- </a:t>
            </a:r>
            <a:r>
              <a:rPr lang="zh-CN" altLang="en-US" sz="4900" i="0" dirty="0"/>
              <a:t>徒</a:t>
            </a:r>
            <a:r>
              <a:rPr lang="en-AU" sz="4900" i="0" dirty="0"/>
              <a:t>13</a:t>
            </a:r>
            <a:r>
              <a:rPr lang="zh-CN" altLang="en-US" sz="4900" i="0" dirty="0"/>
              <a:t>：</a:t>
            </a:r>
            <a:r>
              <a:rPr lang="en-AU" sz="4900" i="0" dirty="0"/>
              <a:t>3</a:t>
            </a:r>
            <a:br>
              <a:rPr lang="en-AU" sz="4000" i="0" dirty="0"/>
            </a:br>
            <a:r>
              <a:rPr lang="en-AU" sz="4400" i="0" dirty="0"/>
              <a:t> </a:t>
            </a:r>
            <a:br>
              <a:rPr lang="en-AU" sz="4400" i="0" dirty="0"/>
            </a:br>
            <a:br>
              <a:rPr lang="en-AU" sz="4400" i="0" dirty="0"/>
            </a:br>
            <a:br>
              <a:rPr lang="en-AU" sz="4800" dirty="0"/>
            </a:br>
            <a:endParaRPr lang="en-AU" sz="4800" i="0" dirty="0"/>
          </a:p>
        </p:txBody>
      </p:sp>
      <p:pic>
        <p:nvPicPr>
          <p:cNvPr id="4" name="Picture 3" descr="PPT footer ccc v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0803"/>
            <a:ext cx="9144000" cy="787197"/>
          </a:xfrm>
          <a:prstGeom prst="rect">
            <a:avLst/>
          </a:prstGeom>
        </p:spPr>
      </p:pic>
      <p:sp>
        <p:nvSpPr>
          <p:cNvPr id="5" name="Slide Number Placeholder 14">
            <a:extLst>
              <a:ext uri="{FF2B5EF4-FFF2-40B4-BE49-F238E27FC236}">
                <a16:creationId xmlns:a16="http://schemas.microsoft.com/office/drawing/2014/main" id="{26530AFE-EF91-47A4-B2D6-3AE128BA4355}"/>
              </a:ext>
            </a:extLst>
          </p:cNvPr>
          <p:cNvSpPr txBox="1">
            <a:spLocks/>
          </p:cNvSpPr>
          <p:nvPr/>
        </p:nvSpPr>
        <p:spPr>
          <a:xfrm>
            <a:off x="539552" y="6093296"/>
            <a:ext cx="889176" cy="4474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0" i="1" kern="1200" baseline="0">
                <a:solidFill>
                  <a:schemeClr val="accent6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66255C-C172-4097-8760-ECCEBBB20EF8}" type="slidenum">
              <a:rPr kumimoji="0" lang="en-AU" sz="2000" b="0" i="1" u="none" strike="noStrike" kern="1200" cap="none" spc="0" normalizeH="0" baseline="0" noProof="0" smtClean="0">
                <a:ln>
                  <a:noFill/>
                </a:ln>
                <a:solidFill>
                  <a:srgbClr val="645135">
                    <a:lumMod val="5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AU" sz="2000" b="0" i="1" u="none" strike="noStrike" kern="1200" cap="none" spc="0" normalizeH="0" baseline="0" noProof="0" dirty="0">
              <a:ln>
                <a:noFill/>
              </a:ln>
              <a:solidFill>
                <a:srgbClr val="645135">
                  <a:lumMod val="5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672820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070802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br>
              <a:rPr lang="en-US" altLang="zh-CN" sz="5400" i="0"/>
            </a:br>
            <a:r>
              <a:rPr lang="zh-CN" altLang="en-US" sz="5400" i="0"/>
              <a:t>結語</a:t>
            </a:r>
            <a:br>
              <a:rPr lang="en-US" altLang="zh-CN" sz="4800" i="0" dirty="0"/>
            </a:br>
            <a:br>
              <a:rPr lang="en-US" altLang="zh-CN" sz="4800" i="0" dirty="0"/>
            </a:br>
            <a:br>
              <a:rPr lang="en-AU" sz="4000" i="0" dirty="0"/>
            </a:br>
            <a:r>
              <a:rPr lang="en-AU" sz="4400" i="0" dirty="0"/>
              <a:t> </a:t>
            </a:r>
            <a:br>
              <a:rPr lang="en-AU" sz="4400" i="0" dirty="0"/>
            </a:br>
            <a:br>
              <a:rPr lang="en-AU" sz="4400" i="0" dirty="0"/>
            </a:br>
            <a:br>
              <a:rPr lang="en-AU" sz="4800" dirty="0"/>
            </a:br>
            <a:endParaRPr lang="en-AU" sz="4800" i="0" dirty="0"/>
          </a:p>
        </p:txBody>
      </p:sp>
      <p:pic>
        <p:nvPicPr>
          <p:cNvPr id="4" name="Picture 3" descr="PPT footer ccc v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0803"/>
            <a:ext cx="9144000" cy="787197"/>
          </a:xfrm>
          <a:prstGeom prst="rect">
            <a:avLst/>
          </a:prstGeom>
        </p:spPr>
      </p:pic>
      <p:sp>
        <p:nvSpPr>
          <p:cNvPr id="5" name="Slide Number Placeholder 14">
            <a:extLst>
              <a:ext uri="{FF2B5EF4-FFF2-40B4-BE49-F238E27FC236}">
                <a16:creationId xmlns:a16="http://schemas.microsoft.com/office/drawing/2014/main" id="{A209C48B-8ECD-4BE8-AE81-EA79C60B6E92}"/>
              </a:ext>
            </a:extLst>
          </p:cNvPr>
          <p:cNvSpPr txBox="1">
            <a:spLocks/>
          </p:cNvSpPr>
          <p:nvPr/>
        </p:nvSpPr>
        <p:spPr>
          <a:xfrm>
            <a:off x="539552" y="6093296"/>
            <a:ext cx="889176" cy="4474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0" i="1" kern="1200" baseline="0">
                <a:solidFill>
                  <a:schemeClr val="accent6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66255C-C172-4097-8760-ECCEBBB20EF8}" type="slidenum">
              <a:rPr kumimoji="0" lang="en-AU" sz="2000" b="0" i="1" u="none" strike="noStrike" kern="1200" cap="none" spc="0" normalizeH="0" baseline="0" noProof="0" smtClean="0">
                <a:ln>
                  <a:noFill/>
                </a:ln>
                <a:solidFill>
                  <a:srgbClr val="645135">
                    <a:lumMod val="5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AU" sz="2000" b="0" i="1" u="none" strike="noStrike" kern="1200" cap="none" spc="0" normalizeH="0" baseline="0" noProof="0" dirty="0">
              <a:ln>
                <a:noFill/>
              </a:ln>
              <a:solidFill>
                <a:srgbClr val="645135">
                  <a:lumMod val="5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68397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1CEF76-AB5E-4EED-BF74-976D57D04A61}" type="slidenum">
              <a:rPr lang="en-AU"/>
              <a:pPr>
                <a:defRPr/>
              </a:pPr>
              <a:t>67</a:t>
            </a:fld>
            <a:endParaRPr lang="en-AU" dirty="0"/>
          </a:p>
        </p:txBody>
      </p:sp>
      <p:sp>
        <p:nvSpPr>
          <p:cNvPr id="16" name="TextBox 15"/>
          <p:cNvSpPr txBox="1"/>
          <p:nvPr/>
        </p:nvSpPr>
        <p:spPr>
          <a:xfrm>
            <a:off x="1500191" y="3301442"/>
            <a:ext cx="7244291" cy="63094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lvl="1" indent="-342900" algn="r" fontAlgn="auto">
              <a:spcBef>
                <a:spcPts val="11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3500" spc="-150" dirty="0">
                <a:solidFill>
                  <a:schemeClr val="accent2">
                    <a:lumMod val="75000"/>
                  </a:schemeClr>
                </a:solidFill>
                <a:latin typeface="HanWangYenHeavy" pitchFamily="18" charset="-120"/>
                <a:ea typeface="HanWangYenHeavy" pitchFamily="18" charset="-120"/>
                <a:cs typeface="+mn-cs"/>
              </a:rPr>
              <a:t>Hymns of Life </a:t>
            </a:r>
            <a:r>
              <a:rPr lang="en-US" sz="3500" dirty="0" err="1">
                <a:solidFill>
                  <a:schemeClr val="accent2">
                    <a:lumMod val="75000"/>
                  </a:schemeClr>
                </a:solidFill>
                <a:latin typeface="HanWangYenHeavy" pitchFamily="18" charset="-120"/>
                <a:ea typeface="HanWangYenHeavy" pitchFamily="18" charset="-120"/>
                <a:cs typeface="+mn-cs"/>
              </a:rPr>
              <a:t>生命聖詩</a:t>
            </a:r>
            <a:r>
              <a:rPr lang="zh-TW" altLang="en-US" sz="3500" dirty="0">
                <a:solidFill>
                  <a:schemeClr val="accent2">
                    <a:lumMod val="75000"/>
                  </a:schemeClr>
                </a:solidFill>
                <a:latin typeface="HanWangYenHeavy" pitchFamily="18" charset="-120"/>
                <a:ea typeface="HanWangYenHeavy" pitchFamily="18" charset="-120"/>
                <a:cs typeface="+mn-cs"/>
              </a:rPr>
              <a:t> </a:t>
            </a:r>
            <a:r>
              <a:rPr lang="en-US" altLang="zh-TW" sz="3500" dirty="0">
                <a:solidFill>
                  <a:schemeClr val="accent2">
                    <a:lumMod val="75000"/>
                  </a:schemeClr>
                </a:solidFill>
                <a:latin typeface="HanWangYenHeavy" pitchFamily="18" charset="-120"/>
                <a:ea typeface="HanWangYenHeavy" pitchFamily="18" charset="-120"/>
                <a:cs typeface="+mn-cs"/>
              </a:rPr>
              <a:t>253</a:t>
            </a:r>
            <a:r>
              <a:rPr lang="zh-TW" altLang="en-US" sz="3500" dirty="0">
                <a:solidFill>
                  <a:schemeClr val="accent2">
                    <a:lumMod val="75000"/>
                  </a:schemeClr>
                </a:solidFill>
                <a:latin typeface="HanWangYenHeavy" pitchFamily="18" charset="-120"/>
                <a:ea typeface="HanWangYenHeavy" pitchFamily="18" charset="-120"/>
                <a:cs typeface="+mn-cs"/>
              </a:rPr>
              <a:t> </a:t>
            </a:r>
            <a:r>
              <a:rPr lang="en-US" sz="3500" dirty="0">
                <a:solidFill>
                  <a:schemeClr val="accent2">
                    <a:lumMod val="75000"/>
                  </a:schemeClr>
                </a:solidFill>
                <a:latin typeface="HanWangYenHeavy" pitchFamily="18" charset="-120"/>
                <a:ea typeface="HanWangYenHeavy" pitchFamily="18" charset="-120"/>
                <a:cs typeface="+mn-cs"/>
              </a:rPr>
              <a:t>首</a:t>
            </a:r>
          </a:p>
        </p:txBody>
      </p:sp>
      <p:pic>
        <p:nvPicPr>
          <p:cNvPr id="35850" name="Picture 10" descr="colou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88" y="1512888"/>
            <a:ext cx="6300787" cy="148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6938962" y="764704"/>
            <a:ext cx="1724025" cy="10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6000" dirty="0">
                <a:solidFill>
                  <a:schemeClr val="accent1">
                    <a:lumMod val="50000"/>
                  </a:schemeClr>
                </a:solidFill>
                <a:latin typeface="HanWangYenHeavy" pitchFamily="18" charset="-120"/>
                <a:ea typeface="HanWangYenHeavy" pitchFamily="18" charset="-120"/>
                <a:cs typeface="+mn-cs"/>
              </a:rPr>
              <a:t>奉獻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55776" y="4581128"/>
            <a:ext cx="61206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4800" spc="600" dirty="0">
                <a:latin typeface="HanWangYenHeavy" panose="02020300000000000000" pitchFamily="18" charset="-120"/>
                <a:ea typeface="HanWangYenHeavy" panose="02020300000000000000" pitchFamily="18" charset="-120"/>
              </a:rPr>
              <a:t>豈可空手回天家</a:t>
            </a:r>
          </a:p>
        </p:txBody>
      </p:sp>
    </p:spTree>
    <p:extLst>
      <p:ext uri="{BB962C8B-B14F-4D97-AF65-F5344CB8AC3E}">
        <p14:creationId xmlns:p14="http://schemas.microsoft.com/office/powerpoint/2010/main" val="214511614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346005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兩手空空歸回天家，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難道這樣見主面？</a:t>
            </a:r>
            <a:br>
              <a:rPr lang="zh-TW" altLang="en-US" sz="4800" dirty="0">
                <a:latin typeface="HanWangYenLight" pitchFamily="18" charset="-120"/>
                <a:ea typeface="HanWangYenLight" pitchFamily="18" charset="-120"/>
              </a:rPr>
            </a:b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從無一日為主作工，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全無寶珍獻主前？</a:t>
            </a:r>
            <a:br>
              <a:rPr lang="zh-TW" altLang="en-US" sz="5400" dirty="0"/>
            </a:br>
            <a:r>
              <a:rPr lang="en-AU" altLang="zh-TW" sz="2400" dirty="0">
                <a:ea typeface="HanWangYenLight" pitchFamily="18" charset="-120"/>
              </a:rPr>
              <a:t>Must I go, and empty handed, Thus my dear Redeemer meet,</a:t>
            </a:r>
          </a:p>
          <a:p>
            <a:pPr algn="ctr"/>
            <a:r>
              <a:rPr lang="en-AU" altLang="zh-TW" sz="2400" dirty="0">
                <a:ea typeface="HanWangYenLight" pitchFamily="18" charset="-120"/>
              </a:rPr>
              <a:t>Not one day of service give Him, Lay no trophy at His fee?</a:t>
            </a:r>
          </a:p>
        </p:txBody>
      </p:sp>
      <p:sp>
        <p:nvSpPr>
          <p:cNvPr id="5" name="Rectangle 4"/>
          <p:cNvSpPr/>
          <p:nvPr/>
        </p:nvSpPr>
        <p:spPr>
          <a:xfrm>
            <a:off x="2051720" y="6207695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altLang="zh-TW" sz="2400" b="1" dirty="0">
                <a:solidFill>
                  <a:schemeClr val="bg1"/>
                </a:solidFill>
              </a:rPr>
              <a:t>V1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68</a:t>
            </a:fld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395536" y="5373216"/>
            <a:ext cx="83529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2400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豈可空手回天家 </a:t>
            </a:r>
            <a:r>
              <a:rPr lang="en-AU" altLang="zh-TW" b="1" spc="600" dirty="0">
                <a:latin typeface="HanWangYenLight" panose="02020300000000000000" pitchFamily="18" charset="-120"/>
                <a:ea typeface="HanWangYenLight" panose="02020300000000000000" pitchFamily="18" charset="-120"/>
                <a:cs typeface="Arial" panose="020B0604020202020204" pitchFamily="34" charset="0"/>
              </a:rPr>
              <a:t>Must I go, and Empty Handed?</a:t>
            </a:r>
            <a:endParaRPr lang="en-AU" altLang="zh-TW" b="1" spc="600" dirty="0">
              <a:ea typeface="HanWangYenLight" panose="02020300000000000000" pitchFamily="18" charset="-12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altLang="zh-TW" sz="2400" spc="-150" dirty="0">
                <a:ea typeface="HanWangYenLight" panose="02020300000000000000" pitchFamily="18" charset="-120"/>
              </a:rPr>
              <a:t>Hymns of Life   </a:t>
            </a:r>
            <a:r>
              <a:rPr lang="en-US" sz="24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253</a:t>
            </a:r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</p:spTree>
    <p:extLst>
      <p:ext uri="{BB962C8B-B14F-4D97-AF65-F5344CB8AC3E}">
        <p14:creationId xmlns:p14="http://schemas.microsoft.com/office/powerpoint/2010/main" val="1441093325"/>
      </p:ext>
    </p:extLst>
  </p:cSld>
  <p:clrMapOvr>
    <a:masterClrMapping/>
  </p:clrMapOvr>
  <p:transition>
    <p:cut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346005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兩手空空歸回天家，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何能如此見恩主？</a:t>
            </a:r>
            <a:br>
              <a:rPr lang="zh-TW" altLang="en-US" sz="4800" dirty="0">
                <a:latin typeface="HanWangYenLight" pitchFamily="18" charset="-120"/>
                <a:ea typeface="HanWangYenLight" pitchFamily="18" charset="-120"/>
              </a:rPr>
            </a:b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未領一人歸向耶穌，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豈可空手回天家？</a:t>
            </a:r>
            <a:br>
              <a:rPr lang="zh-TW" altLang="en-US" sz="5400" dirty="0"/>
            </a:br>
            <a:r>
              <a:rPr lang="en-AU" altLang="zh-TW" sz="2400" dirty="0">
                <a:ea typeface="HanWangYenLight" pitchFamily="18" charset="-120"/>
              </a:rPr>
              <a:t>Must I go and empty handed? Must I meet my Saviour so?</a:t>
            </a:r>
          </a:p>
          <a:p>
            <a:pPr algn="ctr"/>
            <a:r>
              <a:rPr lang="en-AU" altLang="zh-TW" sz="2400" dirty="0">
                <a:ea typeface="HanWangYenLight" pitchFamily="18" charset="-120"/>
              </a:rPr>
              <a:t>Not one soul with which to greet Him: Must I empty handed go?</a:t>
            </a:r>
          </a:p>
        </p:txBody>
      </p:sp>
      <p:sp>
        <p:nvSpPr>
          <p:cNvPr id="5" name="Rectangle 4"/>
          <p:cNvSpPr/>
          <p:nvPr/>
        </p:nvSpPr>
        <p:spPr>
          <a:xfrm>
            <a:off x="2051720" y="6207695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altLang="zh-TW" sz="2400" b="1" dirty="0">
                <a:solidFill>
                  <a:schemeClr val="bg1"/>
                </a:solidFill>
              </a:rPr>
              <a:t>C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69</a:t>
            </a:fld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395536" y="5373216"/>
            <a:ext cx="83529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2400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豈可空手回天家 </a:t>
            </a:r>
            <a:r>
              <a:rPr lang="en-AU" altLang="zh-TW" b="1" spc="600" dirty="0">
                <a:latin typeface="HanWangYenLight" panose="02020300000000000000" pitchFamily="18" charset="-120"/>
                <a:ea typeface="HanWangYenLight" panose="02020300000000000000" pitchFamily="18" charset="-120"/>
                <a:cs typeface="Arial" panose="020B0604020202020204" pitchFamily="34" charset="0"/>
              </a:rPr>
              <a:t>Must I go, and Empty Handed?</a:t>
            </a:r>
            <a:endParaRPr lang="en-AU" altLang="zh-TW" b="1" spc="600" dirty="0">
              <a:ea typeface="HanWangYenLight" panose="02020300000000000000" pitchFamily="18" charset="-12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altLang="zh-TW" sz="2400" spc="-150" dirty="0">
                <a:ea typeface="HanWangYenLight" panose="02020300000000000000" pitchFamily="18" charset="-120"/>
              </a:rPr>
              <a:t>Hymns of Life   </a:t>
            </a:r>
            <a:r>
              <a:rPr lang="en-US" sz="24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253</a:t>
            </a:r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</p:spTree>
    <p:extLst>
      <p:ext uri="{BB962C8B-B14F-4D97-AF65-F5344CB8AC3E}">
        <p14:creationId xmlns:p14="http://schemas.microsoft.com/office/powerpoint/2010/main" val="767487460"/>
      </p:ext>
    </p:extLst>
  </p:cSld>
  <p:clrMapOvr>
    <a:masterClrMapping/>
  </p:clrMapOvr>
  <p:transition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517897"/>
            <a:ext cx="91439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讓我們張開口  舉起手</a:t>
            </a:r>
            <a:br>
              <a:rPr lang="zh-TW" altLang="en-US" sz="4800" dirty="0">
                <a:latin typeface="HanWangYenLight" pitchFamily="18" charset="-120"/>
                <a:ea typeface="HanWangYenLight" pitchFamily="18" charset="-120"/>
              </a:rPr>
            </a:b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向永生之主稱謝</a:t>
            </a:r>
            <a:br>
              <a:rPr lang="zh-TW" altLang="en-US" sz="4800" dirty="0">
                <a:latin typeface="HanWangYenLight" pitchFamily="18" charset="-120"/>
                <a:ea typeface="HanWangYenLight" pitchFamily="18" charset="-120"/>
              </a:rPr>
            </a:b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使讚美之泉流入  每個人的心間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2400" dirty="0"/>
              <a:t>With our voices we praise, hands we raise</a:t>
            </a:r>
          </a:p>
          <a:p>
            <a:pPr algn="ctr"/>
            <a:r>
              <a:rPr lang="en-US" sz="2400" dirty="0"/>
              <a:t>In thanksgiving to our God</a:t>
            </a:r>
          </a:p>
          <a:p>
            <a:pPr algn="ctr"/>
            <a:r>
              <a:rPr lang="en-US" sz="2400" dirty="0"/>
              <a:t>In worship, our spirits overflow With stream of love and praise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FC1A6B-812E-4F0D-A5D1-57BABE48C63B}"/>
              </a:ext>
            </a:extLst>
          </p:cNvPr>
          <p:cNvSpPr txBox="1"/>
          <p:nvPr/>
        </p:nvSpPr>
        <p:spPr>
          <a:xfrm>
            <a:off x="0" y="5539602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讚美之泉</a:t>
            </a:r>
            <a:endParaRPr lang="zh-TW" altLang="en-US" sz="2400" dirty="0">
              <a:ea typeface="HanWangYenLight" panose="02020300000000000000" pitchFamily="18" charset="-120"/>
            </a:endParaRPr>
          </a:p>
          <a:p>
            <a:pPr algn="ctr"/>
            <a:r>
              <a:rPr lang="zh-TW" altLang="en-US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游智婷        詞</a:t>
            </a:r>
            <a:r>
              <a:rPr lang="en-US" altLang="zh-TW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萬美蘭  </a:t>
            </a:r>
            <a:r>
              <a:rPr lang="en-US" altLang="zh-TW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讓讚美飛揚</a:t>
            </a:r>
            <a:r>
              <a:rPr lang="en-US" altLang="zh-TW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</a:t>
            </a:r>
            <a:r>
              <a:rPr lang="zh-TW" altLang="en-US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讚美之泉音樂事工版權所有</a:t>
            </a:r>
          </a:p>
        </p:txBody>
      </p:sp>
    </p:spTree>
    <p:extLst>
      <p:ext uri="{BB962C8B-B14F-4D97-AF65-F5344CB8AC3E}">
        <p14:creationId xmlns:p14="http://schemas.microsoft.com/office/powerpoint/2010/main" val="1214322249"/>
      </p:ext>
    </p:extLst>
  </p:cSld>
  <p:clrMapOvr>
    <a:masterClrMapping/>
  </p:clrMapOvr>
  <p:transition>
    <p:cut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346005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今日離世我不懼怕，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因主耶穌拯救我，</a:t>
            </a:r>
            <a:br>
              <a:rPr lang="zh-TW" altLang="en-US" sz="4800" dirty="0">
                <a:latin typeface="HanWangYenLight" pitchFamily="18" charset="-120"/>
                <a:ea typeface="HanWangYenLight" pitchFamily="18" charset="-120"/>
              </a:rPr>
            </a:b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但我想到空手見主，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雙眉緊鎖心難過。</a:t>
            </a:r>
            <a:br>
              <a:rPr lang="zh-TW" altLang="en-US" sz="5400" dirty="0"/>
            </a:br>
            <a:r>
              <a:rPr lang="en-AU" altLang="zh-TW" sz="2400" dirty="0">
                <a:ea typeface="HanWangYenLight" pitchFamily="18" charset="-120"/>
              </a:rPr>
              <a:t>Not at death I shrink nor falter, For my Saviour saves me now;</a:t>
            </a:r>
          </a:p>
          <a:p>
            <a:pPr algn="ctr"/>
            <a:r>
              <a:rPr lang="en-AU" altLang="zh-TW" sz="2400" dirty="0">
                <a:ea typeface="HanWangYenLight" pitchFamily="18" charset="-120"/>
              </a:rPr>
              <a:t>But to meet Him empty handed, Thought of that now clouds my brow.</a:t>
            </a:r>
          </a:p>
        </p:txBody>
      </p:sp>
      <p:sp>
        <p:nvSpPr>
          <p:cNvPr id="5" name="Rectangle 4"/>
          <p:cNvSpPr/>
          <p:nvPr/>
        </p:nvSpPr>
        <p:spPr>
          <a:xfrm>
            <a:off x="2051720" y="6207695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altLang="zh-TW" sz="2400" b="1" dirty="0">
                <a:solidFill>
                  <a:schemeClr val="bg1"/>
                </a:solidFill>
              </a:rPr>
              <a:t>V2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70</a:t>
            </a:fld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395536" y="5373216"/>
            <a:ext cx="83529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2400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豈可空手回天家 </a:t>
            </a:r>
            <a:r>
              <a:rPr lang="en-AU" altLang="zh-TW" b="1" spc="600" dirty="0">
                <a:latin typeface="HanWangYenLight" panose="02020300000000000000" pitchFamily="18" charset="-120"/>
                <a:ea typeface="HanWangYenLight" panose="02020300000000000000" pitchFamily="18" charset="-120"/>
                <a:cs typeface="Arial" panose="020B0604020202020204" pitchFamily="34" charset="0"/>
              </a:rPr>
              <a:t>Must I go, and Empty Handed?</a:t>
            </a:r>
            <a:endParaRPr lang="en-AU" altLang="zh-TW" b="1" spc="600" dirty="0">
              <a:ea typeface="HanWangYenLight" panose="02020300000000000000" pitchFamily="18" charset="-12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altLang="zh-TW" sz="2400" spc="-150" dirty="0">
                <a:ea typeface="HanWangYenLight" panose="02020300000000000000" pitchFamily="18" charset="-120"/>
              </a:rPr>
              <a:t>Hymns of Life   </a:t>
            </a:r>
            <a:r>
              <a:rPr lang="en-US" sz="24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253</a:t>
            </a:r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</p:spTree>
    <p:extLst>
      <p:ext uri="{BB962C8B-B14F-4D97-AF65-F5344CB8AC3E}">
        <p14:creationId xmlns:p14="http://schemas.microsoft.com/office/powerpoint/2010/main" val="3281176366"/>
      </p:ext>
    </p:extLst>
  </p:cSld>
  <p:clrMapOvr>
    <a:masterClrMapping/>
  </p:clrMapOvr>
  <p:transition>
    <p:cut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346005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兩手空空歸回天家，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何能如此見恩主？</a:t>
            </a:r>
            <a:br>
              <a:rPr lang="zh-TW" altLang="en-US" sz="4800" dirty="0">
                <a:latin typeface="HanWangYenLight" pitchFamily="18" charset="-120"/>
                <a:ea typeface="HanWangYenLight" pitchFamily="18" charset="-120"/>
              </a:rPr>
            </a:b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未領一人歸向耶穌，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豈可空手回天家？</a:t>
            </a:r>
            <a:br>
              <a:rPr lang="zh-TW" altLang="en-US" sz="5400" dirty="0"/>
            </a:br>
            <a:r>
              <a:rPr lang="en-AU" altLang="zh-TW" sz="2400" dirty="0">
                <a:ea typeface="HanWangYenLight" pitchFamily="18" charset="-120"/>
              </a:rPr>
              <a:t>Must I go and empty handed? Must I meet my Saviour so?</a:t>
            </a:r>
          </a:p>
          <a:p>
            <a:pPr algn="ctr"/>
            <a:r>
              <a:rPr lang="en-AU" altLang="zh-TW" sz="2400" dirty="0">
                <a:ea typeface="HanWangYenLight" pitchFamily="18" charset="-120"/>
              </a:rPr>
              <a:t>Not one soul with which to greet Him: Must I empty handed go?</a:t>
            </a:r>
          </a:p>
        </p:txBody>
      </p:sp>
      <p:sp>
        <p:nvSpPr>
          <p:cNvPr id="5" name="Rectangle 4"/>
          <p:cNvSpPr/>
          <p:nvPr/>
        </p:nvSpPr>
        <p:spPr>
          <a:xfrm>
            <a:off x="2051720" y="6207695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altLang="zh-TW" sz="2400" b="1" dirty="0">
                <a:solidFill>
                  <a:schemeClr val="bg1"/>
                </a:solidFill>
              </a:rPr>
              <a:t>C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71</a:t>
            </a:fld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395536" y="5373216"/>
            <a:ext cx="83529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2400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豈可空手回天家 </a:t>
            </a:r>
            <a:r>
              <a:rPr lang="en-AU" altLang="zh-TW" b="1" spc="600" dirty="0">
                <a:latin typeface="HanWangYenLight" panose="02020300000000000000" pitchFamily="18" charset="-120"/>
                <a:ea typeface="HanWangYenLight" panose="02020300000000000000" pitchFamily="18" charset="-120"/>
                <a:cs typeface="Arial" panose="020B0604020202020204" pitchFamily="34" charset="0"/>
              </a:rPr>
              <a:t>Must I go, and Empty Handed?</a:t>
            </a:r>
            <a:endParaRPr lang="en-AU" altLang="zh-TW" b="1" spc="600" dirty="0">
              <a:ea typeface="HanWangYenLight" panose="02020300000000000000" pitchFamily="18" charset="-12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altLang="zh-TW" sz="2400" spc="-150" dirty="0">
                <a:ea typeface="HanWangYenLight" panose="02020300000000000000" pitchFamily="18" charset="-120"/>
              </a:rPr>
              <a:t>Hymns of Life   </a:t>
            </a:r>
            <a:r>
              <a:rPr lang="en-US" sz="24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253</a:t>
            </a:r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</p:spTree>
    <p:extLst>
      <p:ext uri="{BB962C8B-B14F-4D97-AF65-F5344CB8AC3E}">
        <p14:creationId xmlns:p14="http://schemas.microsoft.com/office/powerpoint/2010/main" val="1591204301"/>
      </p:ext>
    </p:extLst>
  </p:cSld>
  <p:clrMapOvr>
    <a:masterClrMapping/>
  </p:clrMapOvr>
  <p:transition>
    <p:cut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346005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追憶昔日光陰虛度，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不能挽回悔恨遲，</a:t>
            </a:r>
            <a:br>
              <a:rPr lang="zh-TW" altLang="en-US" sz="4800" dirty="0">
                <a:latin typeface="HanWangYenLight" pitchFamily="18" charset="-120"/>
                <a:ea typeface="HanWangYenLight" pitchFamily="18" charset="-120"/>
              </a:rPr>
            </a:b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我今願獻全身全心，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欣然遵主旨意行。</a:t>
            </a:r>
            <a:br>
              <a:rPr lang="zh-TW" altLang="en-US" sz="5400" dirty="0"/>
            </a:br>
            <a:r>
              <a:rPr lang="en-AU" altLang="zh-TW" sz="2400" dirty="0">
                <a:ea typeface="HanWangYenLight" pitchFamily="18" charset="-120"/>
              </a:rPr>
              <a:t>O the years in sinning wasted, Could I but recall them now,</a:t>
            </a:r>
          </a:p>
          <a:p>
            <a:pPr algn="ctr"/>
            <a:r>
              <a:rPr lang="en-AU" altLang="zh-TW" sz="2400" dirty="0">
                <a:ea typeface="HanWangYenLight" pitchFamily="18" charset="-120"/>
              </a:rPr>
              <a:t>I would give them to my Saviour, To His will I’d gladly bow.</a:t>
            </a:r>
          </a:p>
        </p:txBody>
      </p:sp>
      <p:sp>
        <p:nvSpPr>
          <p:cNvPr id="5" name="Rectangle 4"/>
          <p:cNvSpPr/>
          <p:nvPr/>
        </p:nvSpPr>
        <p:spPr>
          <a:xfrm>
            <a:off x="2051720" y="6207695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altLang="zh-TW" sz="2400" b="1" dirty="0">
                <a:solidFill>
                  <a:schemeClr val="bg1"/>
                </a:solidFill>
              </a:rPr>
              <a:t>V3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72</a:t>
            </a:fld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395536" y="5373216"/>
            <a:ext cx="83529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2400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豈可空手回天家 </a:t>
            </a:r>
            <a:r>
              <a:rPr lang="en-AU" altLang="zh-TW" b="1" spc="600" dirty="0">
                <a:latin typeface="HanWangYenLight" panose="02020300000000000000" pitchFamily="18" charset="-120"/>
                <a:ea typeface="HanWangYenLight" panose="02020300000000000000" pitchFamily="18" charset="-120"/>
                <a:cs typeface="Arial" panose="020B0604020202020204" pitchFamily="34" charset="0"/>
              </a:rPr>
              <a:t>Must I go, and Empty Handed?</a:t>
            </a:r>
            <a:endParaRPr lang="en-AU" altLang="zh-TW" b="1" spc="600" dirty="0">
              <a:ea typeface="HanWangYenLight" panose="02020300000000000000" pitchFamily="18" charset="-12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altLang="zh-TW" sz="2400" spc="-150" dirty="0">
                <a:ea typeface="HanWangYenLight" panose="02020300000000000000" pitchFamily="18" charset="-120"/>
              </a:rPr>
              <a:t>Hymns of Life   </a:t>
            </a:r>
            <a:r>
              <a:rPr lang="en-US" sz="24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253</a:t>
            </a:r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</p:spTree>
    <p:extLst>
      <p:ext uri="{BB962C8B-B14F-4D97-AF65-F5344CB8AC3E}">
        <p14:creationId xmlns:p14="http://schemas.microsoft.com/office/powerpoint/2010/main" val="632733553"/>
      </p:ext>
    </p:extLst>
  </p:cSld>
  <p:clrMapOvr>
    <a:masterClrMapping/>
  </p:clrMapOvr>
  <p:transition>
    <p:cut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346005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兩手空空歸回天家，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何能如此見恩主？</a:t>
            </a:r>
            <a:br>
              <a:rPr lang="zh-TW" altLang="en-US" sz="4800" dirty="0">
                <a:latin typeface="HanWangYenLight" pitchFamily="18" charset="-120"/>
                <a:ea typeface="HanWangYenLight" pitchFamily="18" charset="-120"/>
              </a:rPr>
            </a:b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未領一人歸向耶穌，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豈可空手回天家？</a:t>
            </a:r>
            <a:br>
              <a:rPr lang="zh-TW" altLang="en-US" sz="5400" dirty="0"/>
            </a:br>
            <a:r>
              <a:rPr lang="en-AU" altLang="zh-TW" sz="2400" dirty="0">
                <a:ea typeface="HanWangYenLight" pitchFamily="18" charset="-120"/>
              </a:rPr>
              <a:t>Must I go and empty handed? Must I meet my Saviour so?</a:t>
            </a:r>
          </a:p>
          <a:p>
            <a:pPr algn="ctr"/>
            <a:r>
              <a:rPr lang="en-AU" altLang="zh-TW" sz="2400" dirty="0">
                <a:ea typeface="HanWangYenLight" pitchFamily="18" charset="-120"/>
              </a:rPr>
              <a:t>Not one soul with which to greet Him: Must I empty handed go?</a:t>
            </a:r>
          </a:p>
        </p:txBody>
      </p:sp>
      <p:sp>
        <p:nvSpPr>
          <p:cNvPr id="5" name="Rectangle 4"/>
          <p:cNvSpPr/>
          <p:nvPr/>
        </p:nvSpPr>
        <p:spPr>
          <a:xfrm>
            <a:off x="2051720" y="6207695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altLang="zh-TW" sz="2400" b="1" dirty="0">
                <a:solidFill>
                  <a:schemeClr val="bg1"/>
                </a:solidFill>
              </a:rPr>
              <a:t>C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73</a:t>
            </a:fld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395536" y="5373216"/>
            <a:ext cx="83529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2400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豈可空手回天家 </a:t>
            </a:r>
            <a:r>
              <a:rPr lang="en-AU" altLang="zh-TW" b="1" spc="600" dirty="0">
                <a:latin typeface="HanWangYenLight" panose="02020300000000000000" pitchFamily="18" charset="-120"/>
                <a:ea typeface="HanWangYenLight" panose="02020300000000000000" pitchFamily="18" charset="-120"/>
                <a:cs typeface="Arial" panose="020B0604020202020204" pitchFamily="34" charset="0"/>
              </a:rPr>
              <a:t>Must I go, and Empty Handed?</a:t>
            </a:r>
            <a:endParaRPr lang="en-AU" altLang="zh-TW" b="1" spc="600" dirty="0">
              <a:ea typeface="HanWangYenLight" panose="02020300000000000000" pitchFamily="18" charset="-12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altLang="zh-TW" sz="2400" spc="-150" dirty="0">
                <a:ea typeface="HanWangYenLight" panose="02020300000000000000" pitchFamily="18" charset="-120"/>
              </a:rPr>
              <a:t>Hymns of Life   </a:t>
            </a:r>
            <a:r>
              <a:rPr lang="en-US" sz="24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253</a:t>
            </a:r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</p:spTree>
    <p:extLst>
      <p:ext uri="{BB962C8B-B14F-4D97-AF65-F5344CB8AC3E}">
        <p14:creationId xmlns:p14="http://schemas.microsoft.com/office/powerpoint/2010/main" val="4245595935"/>
      </p:ext>
    </p:extLst>
  </p:cSld>
  <p:clrMapOvr>
    <a:masterClrMapping/>
  </p:clrMapOvr>
  <p:transition>
    <p:cut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346005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願眾信徒振奮堅立，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殷勤作工在白晝，</a:t>
            </a:r>
            <a:br>
              <a:rPr lang="zh-TW" altLang="en-US" sz="4800" dirty="0">
                <a:latin typeface="HanWangYenLight" pitchFamily="18" charset="-120"/>
                <a:ea typeface="HanWangYenLight" pitchFamily="18" charset="-120"/>
              </a:rPr>
            </a:b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當趁黑夜尚未來臨，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拯救靈魂不稍休。</a:t>
            </a:r>
            <a:br>
              <a:rPr lang="zh-TW" altLang="en-US" sz="5400" dirty="0"/>
            </a:br>
            <a:r>
              <a:rPr lang="en-AU" altLang="zh-TW" sz="2400" dirty="0">
                <a:ea typeface="HanWangYenLight" pitchFamily="18" charset="-120"/>
              </a:rPr>
              <a:t>O ye saints, arouse, be earnest, Up and work while yet ‘tis day,</a:t>
            </a:r>
          </a:p>
          <a:p>
            <a:pPr algn="ctr"/>
            <a:r>
              <a:rPr lang="en-AU" altLang="zh-TW" sz="2400" dirty="0">
                <a:ea typeface="HanWangYenLight" pitchFamily="18" charset="-120"/>
              </a:rPr>
              <a:t>Ere the night of death </a:t>
            </a:r>
            <a:r>
              <a:rPr lang="en-AU" altLang="zh-TW" sz="2400" dirty="0" err="1">
                <a:ea typeface="HanWangYenLight" pitchFamily="18" charset="-120"/>
              </a:rPr>
              <a:t>o’ertake</a:t>
            </a:r>
            <a:r>
              <a:rPr lang="en-AU" altLang="zh-TW" sz="2400" dirty="0">
                <a:ea typeface="HanWangYenLight" pitchFamily="18" charset="-120"/>
              </a:rPr>
              <a:t> thee, Strive for souls while still you may.</a:t>
            </a:r>
          </a:p>
        </p:txBody>
      </p:sp>
      <p:sp>
        <p:nvSpPr>
          <p:cNvPr id="5" name="Rectangle 4"/>
          <p:cNvSpPr/>
          <p:nvPr/>
        </p:nvSpPr>
        <p:spPr>
          <a:xfrm>
            <a:off x="2051720" y="6207695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altLang="zh-TW" sz="2400" b="1" dirty="0">
                <a:solidFill>
                  <a:schemeClr val="bg1"/>
                </a:solidFill>
              </a:rPr>
              <a:t>V4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74</a:t>
            </a:fld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395536" y="5373216"/>
            <a:ext cx="83529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2400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豈可空手回天家 </a:t>
            </a:r>
            <a:r>
              <a:rPr lang="en-AU" altLang="zh-TW" b="1" spc="600" dirty="0">
                <a:latin typeface="HanWangYenLight" panose="02020300000000000000" pitchFamily="18" charset="-120"/>
                <a:ea typeface="HanWangYenLight" panose="02020300000000000000" pitchFamily="18" charset="-120"/>
                <a:cs typeface="Arial" panose="020B0604020202020204" pitchFamily="34" charset="0"/>
              </a:rPr>
              <a:t>Must I go, and Empty Handed?</a:t>
            </a:r>
            <a:endParaRPr lang="en-AU" altLang="zh-TW" b="1" spc="600" dirty="0">
              <a:ea typeface="HanWangYenLight" panose="02020300000000000000" pitchFamily="18" charset="-12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altLang="zh-TW" sz="2400" spc="-150" dirty="0">
                <a:ea typeface="HanWangYenLight" panose="02020300000000000000" pitchFamily="18" charset="-120"/>
              </a:rPr>
              <a:t>Hymns of Life   </a:t>
            </a:r>
            <a:r>
              <a:rPr lang="en-US" sz="24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253</a:t>
            </a:r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</p:spTree>
    <p:extLst>
      <p:ext uri="{BB962C8B-B14F-4D97-AF65-F5344CB8AC3E}">
        <p14:creationId xmlns:p14="http://schemas.microsoft.com/office/powerpoint/2010/main" val="2923227072"/>
      </p:ext>
    </p:extLst>
  </p:cSld>
  <p:clrMapOvr>
    <a:masterClrMapping/>
  </p:clrMapOvr>
  <p:transition>
    <p:cut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346005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兩手空空歸回天家，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何能如此見恩主？</a:t>
            </a:r>
            <a:br>
              <a:rPr lang="zh-TW" altLang="en-US" sz="4800" dirty="0">
                <a:latin typeface="HanWangYenLight" pitchFamily="18" charset="-120"/>
                <a:ea typeface="HanWangYenLight" pitchFamily="18" charset="-120"/>
              </a:rPr>
            </a:b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未領一人歸向耶穌，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豈可空手回天家？</a:t>
            </a:r>
            <a:br>
              <a:rPr lang="zh-TW" altLang="en-US" sz="5400" dirty="0"/>
            </a:br>
            <a:r>
              <a:rPr lang="en-AU" altLang="zh-TW" sz="2400" dirty="0">
                <a:ea typeface="HanWangYenLight" pitchFamily="18" charset="-120"/>
              </a:rPr>
              <a:t>Must I go and empty handed? Must I meet my Saviour so?</a:t>
            </a:r>
          </a:p>
          <a:p>
            <a:pPr algn="ctr"/>
            <a:r>
              <a:rPr lang="en-AU" altLang="zh-TW" sz="2400" dirty="0">
                <a:ea typeface="HanWangYenLight" pitchFamily="18" charset="-120"/>
              </a:rPr>
              <a:t>Not one soul with which to greet Him: Must I empty handed go?</a:t>
            </a:r>
          </a:p>
        </p:txBody>
      </p:sp>
      <p:sp>
        <p:nvSpPr>
          <p:cNvPr id="5" name="Rectangle 4"/>
          <p:cNvSpPr/>
          <p:nvPr/>
        </p:nvSpPr>
        <p:spPr>
          <a:xfrm>
            <a:off x="2051720" y="6207695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altLang="zh-TW" sz="2400" b="1" dirty="0">
                <a:solidFill>
                  <a:schemeClr val="bg1"/>
                </a:solidFill>
              </a:rPr>
              <a:t>C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75</a:t>
            </a:fld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395536" y="5373216"/>
            <a:ext cx="83529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2400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豈可空手回天家 </a:t>
            </a:r>
            <a:r>
              <a:rPr lang="en-AU" altLang="zh-TW" b="1" spc="600" dirty="0">
                <a:latin typeface="HanWangYenLight" panose="02020300000000000000" pitchFamily="18" charset="-120"/>
                <a:ea typeface="HanWangYenLight" panose="02020300000000000000" pitchFamily="18" charset="-120"/>
                <a:cs typeface="Arial" panose="020B0604020202020204" pitchFamily="34" charset="0"/>
              </a:rPr>
              <a:t>Must I go, and Empty Handed?</a:t>
            </a:r>
            <a:endParaRPr lang="en-AU" altLang="zh-TW" b="1" spc="600" dirty="0">
              <a:ea typeface="HanWangYenLight" panose="02020300000000000000" pitchFamily="18" charset="-12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altLang="zh-TW" sz="2400" spc="-150" dirty="0">
                <a:ea typeface="HanWangYenLight" panose="02020300000000000000" pitchFamily="18" charset="-120"/>
              </a:rPr>
              <a:t>Hymns of Life   </a:t>
            </a:r>
            <a:r>
              <a:rPr lang="en-US" sz="24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253</a:t>
            </a:r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</p:spTree>
    <p:extLst>
      <p:ext uri="{BB962C8B-B14F-4D97-AF65-F5344CB8AC3E}">
        <p14:creationId xmlns:p14="http://schemas.microsoft.com/office/powerpoint/2010/main" val="3302342446"/>
      </p:ext>
    </p:extLst>
  </p:cSld>
  <p:clrMapOvr>
    <a:masterClrMapping/>
  </p:clrMapOvr>
  <p:transition>
    <p:cut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539B49-70C6-4A11-9725-6479E4E3348B}" type="slidenum">
              <a:rPr lang="en-AU"/>
              <a:pPr>
                <a:defRPr/>
              </a:pPr>
              <a:t>76</a:t>
            </a:fld>
            <a:endParaRPr lang="en-AU" dirty="0"/>
          </a:p>
        </p:txBody>
      </p:sp>
      <p:sp>
        <p:nvSpPr>
          <p:cNvPr id="12" name="TextBox 11"/>
          <p:cNvSpPr txBox="1"/>
          <p:nvPr/>
        </p:nvSpPr>
        <p:spPr>
          <a:xfrm>
            <a:off x="1745432" y="2420888"/>
            <a:ext cx="6635700" cy="1169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7000" b="1" kern="1500" spc="800" dirty="0">
                <a:latin typeface="HanWangYenLight" pitchFamily="18" charset="-120"/>
                <a:ea typeface="HanWangYenLight" pitchFamily="18" charset="-120"/>
              </a:rPr>
              <a:t>歡迎新來賓</a:t>
            </a:r>
            <a:endParaRPr lang="en-AU" sz="7000" b="1" kern="1500" spc="800" dirty="0"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9184" y="1268760"/>
            <a:ext cx="6528196" cy="7080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4000" b="1" kern="1500" spc="800" dirty="0">
                <a:latin typeface="HanWangYenLight" pitchFamily="18" charset="-120"/>
                <a:ea typeface="HanWangYenLight" pitchFamily="18" charset="-120"/>
                <a:cs typeface="+mn-cs"/>
              </a:rPr>
              <a:t>W e l c o m e</a:t>
            </a:r>
            <a:endParaRPr lang="en-AU" sz="4000" b="1" kern="1500" spc="800" dirty="0">
              <a:latin typeface="HanWangYenLight" pitchFamily="18" charset="-120"/>
              <a:ea typeface="HanWangYenLight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176302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6BE756-ECBE-4215-A20B-8059BAF0590B}" type="slidenum">
              <a:rPr lang="en-AU"/>
              <a:pPr>
                <a:defRPr/>
              </a:pPr>
              <a:t>77</a:t>
            </a:fld>
            <a:endParaRPr lang="en-AU" dirty="0"/>
          </a:p>
        </p:txBody>
      </p:sp>
      <p:sp>
        <p:nvSpPr>
          <p:cNvPr id="49162" name="TextBox 11"/>
          <p:cNvSpPr txBox="1">
            <a:spLocks noChangeArrowheads="1"/>
          </p:cNvSpPr>
          <p:nvPr/>
        </p:nvSpPr>
        <p:spPr bwMode="auto">
          <a:xfrm>
            <a:off x="3851920" y="2060848"/>
            <a:ext cx="223678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8000" b="1" dirty="0">
                <a:latin typeface="HanWangYenLight" pitchFamily="18" charset="-120"/>
                <a:ea typeface="HanWangYenLight" pitchFamily="18" charset="-120"/>
              </a:rPr>
              <a:t>報告</a:t>
            </a:r>
            <a:endParaRPr lang="en-AU" sz="8000" b="1" dirty="0">
              <a:latin typeface="HanWangYenLight" pitchFamily="18" charset="-120"/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6503532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1CEF76-AB5E-4EED-BF74-976D57D04A61}" type="slidenum">
              <a:rPr lang="en-AU"/>
              <a:pPr>
                <a:defRPr/>
              </a:pPr>
              <a:t>78</a:t>
            </a:fld>
            <a:endParaRPr lang="en-AU" dirty="0"/>
          </a:p>
        </p:txBody>
      </p:sp>
      <p:sp>
        <p:nvSpPr>
          <p:cNvPr id="9" name="TextBox 8"/>
          <p:cNvSpPr txBox="1"/>
          <p:nvPr/>
        </p:nvSpPr>
        <p:spPr>
          <a:xfrm>
            <a:off x="6012160" y="696557"/>
            <a:ext cx="2492990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6000" b="1" dirty="0">
                <a:latin typeface="HanWangYenLight" pitchFamily="18" charset="-120"/>
                <a:ea typeface="HanWangYenLight" pitchFamily="18" charset="-120"/>
              </a:rPr>
              <a:t>回應詩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38430" y="4005064"/>
            <a:ext cx="654441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zh-TW" altLang="en-US" sz="4000" b="1" spc="600" dirty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三一頌</a:t>
            </a:r>
          </a:p>
          <a:p>
            <a:pPr algn="r">
              <a:defRPr/>
            </a:pPr>
            <a:r>
              <a:rPr lang="zh-TW" altLang="en-US" sz="4800" dirty="0"/>
              <a:t> </a:t>
            </a:r>
            <a:endParaRPr lang="ja-JP" altLang="en-US" sz="4800" spc="600" dirty="0">
              <a:latin typeface="HanWangYenHeavy" panose="02020300000000000000" pitchFamily="18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4643" y="2831203"/>
            <a:ext cx="7244291" cy="63094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lvl="1" indent="-342900" algn="r" fontAlgn="auto">
              <a:spcBef>
                <a:spcPts val="11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3500" spc="-150" dirty="0">
                <a:latin typeface="HanWangYenHeavy" pitchFamily="18" charset="-120"/>
                <a:ea typeface="HanWangYenHeavy" pitchFamily="18" charset="-120"/>
                <a:cs typeface="+mn-cs"/>
              </a:rPr>
              <a:t>Hymns of Life </a:t>
            </a:r>
            <a:r>
              <a:rPr lang="en-US" sz="3500" dirty="0" err="1">
                <a:latin typeface="HanWangYenHeavy" pitchFamily="18" charset="-120"/>
                <a:ea typeface="HanWangYenHeavy" pitchFamily="18" charset="-120"/>
                <a:cs typeface="+mn-cs"/>
              </a:rPr>
              <a:t>生命聖詩</a:t>
            </a:r>
            <a:r>
              <a:rPr lang="zh-TW" altLang="en-US" sz="3500" dirty="0">
                <a:latin typeface="HanWangYenHeavy" pitchFamily="18" charset="-120"/>
                <a:ea typeface="HanWangYenHeavy" pitchFamily="18" charset="-120"/>
                <a:cs typeface="+mn-cs"/>
              </a:rPr>
              <a:t> </a:t>
            </a:r>
            <a:r>
              <a:rPr lang="en-AU" altLang="zh-TW" sz="3500" dirty="0">
                <a:latin typeface="HanWangYenHeavy" pitchFamily="18" charset="-120"/>
                <a:ea typeface="HanWangYenHeavy" pitchFamily="18" charset="-120"/>
                <a:cs typeface="+mn-cs"/>
              </a:rPr>
              <a:t>536</a:t>
            </a:r>
            <a:r>
              <a:rPr lang="en-US" altLang="zh-TW" sz="3500" dirty="0">
                <a:latin typeface="HanWangYenHeavy" pitchFamily="18" charset="-120"/>
                <a:ea typeface="HanWangYenHeavy" pitchFamily="18" charset="-120"/>
                <a:cs typeface="+mn-cs"/>
              </a:rPr>
              <a:t> </a:t>
            </a:r>
            <a:r>
              <a:rPr lang="en-US" sz="3500" dirty="0">
                <a:latin typeface="HanWangYenHeavy" pitchFamily="18" charset="-120"/>
                <a:ea typeface="HanWangYenHeavy" pitchFamily="18" charset="-120"/>
                <a:cs typeface="+mn-cs"/>
              </a:rPr>
              <a:t>首</a:t>
            </a:r>
          </a:p>
        </p:txBody>
      </p:sp>
    </p:spTree>
    <p:extLst>
      <p:ext uri="{BB962C8B-B14F-4D97-AF65-F5344CB8AC3E}">
        <p14:creationId xmlns:p14="http://schemas.microsoft.com/office/powerpoint/2010/main" val="279346391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3472" y="564352"/>
            <a:ext cx="9144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dirty="0">
                <a:solidFill>
                  <a:prstClr val="black"/>
                </a:solidFill>
                <a:latin typeface="HanWangYenLight" pitchFamily="18" charset="-120"/>
                <a:ea typeface="HanWangYenLight" pitchFamily="18" charset="-120"/>
              </a:rPr>
              <a:t>讚美真神萬福之根，</a:t>
            </a:r>
            <a:endParaRPr lang="en-AU" altLang="zh-TW" sz="4800" dirty="0">
              <a:solidFill>
                <a:prstClr val="black"/>
              </a:solidFill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>
                <a:solidFill>
                  <a:prstClr val="black"/>
                </a:solidFill>
                <a:latin typeface="HanWangYenLight" pitchFamily="18" charset="-120"/>
                <a:ea typeface="HanWangYenLight" pitchFamily="18" charset="-120"/>
              </a:rPr>
              <a:t>地上生靈當讚主恩，</a:t>
            </a:r>
            <a:br>
              <a:rPr lang="zh-TW" altLang="en-US" sz="4800" dirty="0">
                <a:solidFill>
                  <a:prstClr val="black"/>
                </a:solidFill>
                <a:latin typeface="HanWangYenLight" pitchFamily="18" charset="-120"/>
                <a:ea typeface="HanWangYenLight" pitchFamily="18" charset="-120"/>
              </a:rPr>
            </a:br>
            <a:r>
              <a:rPr lang="zh-TW" altLang="en-US" sz="4800" dirty="0">
                <a:solidFill>
                  <a:prstClr val="black"/>
                </a:solidFill>
                <a:latin typeface="HanWangYenLight" pitchFamily="18" charset="-120"/>
                <a:ea typeface="HanWangYenLight" pitchFamily="18" charset="-120"/>
              </a:rPr>
              <a:t>天上萬軍頌讚主名，</a:t>
            </a:r>
            <a:endParaRPr lang="en-AU" altLang="zh-TW" sz="4800" dirty="0">
              <a:solidFill>
                <a:prstClr val="black"/>
              </a:solidFill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>
                <a:solidFill>
                  <a:prstClr val="black"/>
                </a:solidFill>
                <a:latin typeface="HanWangYenLight" pitchFamily="18" charset="-120"/>
                <a:ea typeface="HanWangYenLight" pitchFamily="18" charset="-120"/>
              </a:rPr>
              <a:t>讚美聖父、聖子、聖靈。</a:t>
            </a:r>
            <a:br>
              <a:rPr lang="zh-TW" altLang="en-US" sz="5400" dirty="0">
                <a:solidFill>
                  <a:prstClr val="black"/>
                </a:solidFill>
                <a:ea typeface="新細明體" panose="02020500000000000000" pitchFamily="18" charset="-120"/>
              </a:rPr>
            </a:br>
            <a:r>
              <a:rPr lang="en-US" altLang="zh-TW" sz="2400" dirty="0">
                <a:solidFill>
                  <a:prstClr val="black"/>
                </a:solidFill>
                <a:ea typeface="HanWangYenLight" pitchFamily="18" charset="-120"/>
              </a:rPr>
              <a:t>Praise God from whom all blessings flow;</a:t>
            </a:r>
          </a:p>
          <a:p>
            <a:pPr algn="ctr"/>
            <a:r>
              <a:rPr lang="en-US" altLang="zh-TW" sz="2400" dirty="0">
                <a:solidFill>
                  <a:prstClr val="black"/>
                </a:solidFill>
                <a:ea typeface="HanWangYenLight" pitchFamily="18" charset="-120"/>
              </a:rPr>
              <a:t>Praise Him, all creatures here below;</a:t>
            </a:r>
          </a:p>
          <a:p>
            <a:pPr algn="ctr"/>
            <a:r>
              <a:rPr lang="en-US" altLang="zh-TW" sz="2400" dirty="0">
                <a:solidFill>
                  <a:prstClr val="black"/>
                </a:solidFill>
                <a:ea typeface="HanWangYenLight" pitchFamily="18" charset="-120"/>
              </a:rPr>
              <a:t>Praise Him above, ye </a:t>
            </a:r>
            <a:r>
              <a:rPr lang="en-US" altLang="zh-TW" sz="2400" dirty="0" err="1">
                <a:solidFill>
                  <a:prstClr val="black"/>
                </a:solidFill>
                <a:ea typeface="HanWangYenLight" pitchFamily="18" charset="-120"/>
              </a:rPr>
              <a:t>heav’nly</a:t>
            </a:r>
            <a:r>
              <a:rPr lang="en-US" altLang="zh-TW" sz="2400" dirty="0">
                <a:solidFill>
                  <a:prstClr val="black"/>
                </a:solidFill>
                <a:ea typeface="HanWangYenLight" pitchFamily="18" charset="-120"/>
              </a:rPr>
              <a:t> host;</a:t>
            </a:r>
          </a:p>
          <a:p>
            <a:pPr algn="ctr"/>
            <a:r>
              <a:rPr lang="en-US" altLang="zh-TW" sz="2400" dirty="0">
                <a:solidFill>
                  <a:prstClr val="black"/>
                </a:solidFill>
                <a:ea typeface="HanWangYenLight" pitchFamily="18" charset="-120"/>
              </a:rPr>
              <a:t>Praise Father, Son, and Holy Ghost. </a:t>
            </a:r>
            <a:endParaRPr lang="en-AU" altLang="zh-TW" sz="2400" dirty="0">
              <a:solidFill>
                <a:prstClr val="black"/>
              </a:solidFill>
              <a:ea typeface="HanWangYenLight" pitchFamily="18" charset="-120"/>
            </a:endParaRPr>
          </a:p>
          <a:p>
            <a:pPr lvl="0" algn="ctr"/>
            <a:endParaRPr lang="en-AU" altLang="zh-TW" sz="2400" dirty="0">
              <a:solidFill>
                <a:prstClr val="black"/>
              </a:solidFill>
              <a:latin typeface="Calibri"/>
              <a:ea typeface="HanWangYenLight" pitchFamily="18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1720" y="6237312"/>
            <a:ext cx="909884" cy="46166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V1</a:t>
            </a: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79</a:t>
            </a:fld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24245" y="5390940"/>
            <a:ext cx="64294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2400" b="1" spc="600" dirty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三一頌 </a:t>
            </a:r>
            <a:r>
              <a:rPr lang="en-AU" altLang="zh-TW" sz="2400" b="1" spc="600" dirty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Doxology</a:t>
            </a:r>
          </a:p>
          <a:p>
            <a:pPr algn="ctr">
              <a:defRPr/>
            </a:pPr>
            <a:r>
              <a:rPr lang="en-US" altLang="zh-TW" sz="2400" spc="-150" dirty="0">
                <a:solidFill>
                  <a:prstClr val="black"/>
                </a:solidFill>
                <a:ea typeface="HanWangYenLight" panose="02020300000000000000" pitchFamily="18" charset="-120"/>
              </a:rPr>
              <a:t>Hymns of Life   </a:t>
            </a:r>
            <a:r>
              <a:rPr lang="en-US" sz="2400" dirty="0" err="1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400" dirty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400" dirty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536</a:t>
            </a:r>
            <a:r>
              <a:rPr lang="zh-TW" altLang="en-US" sz="2400" dirty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  <a:endParaRPr kumimoji="0" lang="zh-TW" altLang="en-US" sz="4000" b="1" i="0" u="none" strike="noStrike" kern="1200" cap="none" spc="6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anWangYenLight" panose="02020300000000000000" pitchFamily="18" charset="-120"/>
              <a:ea typeface="HanWangYenLight" panose="02020300000000000000" pitchFamily="18" charset="-120"/>
              <a:cs typeface="+mn-cs"/>
            </a:endParaRP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4" name="Slide Zoom 3">
                <a:extLst>
                  <a:ext uri="{FF2B5EF4-FFF2-40B4-BE49-F238E27FC236}">
                    <a16:creationId xmlns:a16="http://schemas.microsoft.com/office/drawing/2014/main" id="{93B68C8A-5EC7-4224-972B-5BBE1AA6A00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97427736"/>
                  </p:ext>
                </p:extLst>
              </p:nvPr>
            </p:nvGraphicFramePr>
            <p:xfrm>
              <a:off x="-2678185" y="4198219"/>
              <a:ext cx="2286000" cy="1714500"/>
            </p:xfrm>
            <a:graphic>
              <a:graphicData uri="http://schemas.microsoft.com/office/powerpoint/2016/slidezoom">
                <pslz:sldZm>
                  <pslz:sldZmObj sldId="3392" cId="894207739">
                    <pslz:zmPr id="{52092504-A8EA-4C08-B94B-95847AB4E24D}" returnToParent="0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86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4" name="Slide Zoom 3">
                <a:hlinkClick r:id="" action="ppaction://noaction"/>
                <a:extLst>
                  <a:ext uri="{FF2B5EF4-FFF2-40B4-BE49-F238E27FC236}">
                    <a16:creationId xmlns:a16="http://schemas.microsoft.com/office/drawing/2014/main" id="{93B68C8A-5EC7-4224-972B-5BBE1AA6A00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2678185" y="4198219"/>
                <a:ext cx="2286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87749168"/>
      </p:ext>
    </p:extLst>
  </p:cSld>
  <p:clrMapOvr>
    <a:masterClrMapping/>
  </p:clrMapOvr>
  <p:transition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517897"/>
            <a:ext cx="91439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讓我們張開口  舉起手</a:t>
            </a:r>
            <a:br>
              <a:rPr lang="zh-TW" altLang="en-US" sz="4800" dirty="0">
                <a:latin typeface="HanWangYenLight" pitchFamily="18" charset="-120"/>
                <a:ea typeface="HanWangYenLight" pitchFamily="18" charset="-120"/>
              </a:rPr>
            </a:b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向永生之主稱謝</a:t>
            </a:r>
            <a:br>
              <a:rPr lang="zh-TW" altLang="en-US" sz="4800" dirty="0">
                <a:latin typeface="HanWangYenLight" pitchFamily="18" charset="-120"/>
                <a:ea typeface="HanWangYenLight" pitchFamily="18" charset="-120"/>
              </a:rPr>
            </a:b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使讚美之泉流入  每個人的心間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2400" dirty="0"/>
              <a:t>With our voices we praise, hands we raise</a:t>
            </a:r>
          </a:p>
          <a:p>
            <a:pPr algn="ctr"/>
            <a:r>
              <a:rPr lang="en-US" sz="2400" dirty="0"/>
              <a:t>In thanksgiving to our God</a:t>
            </a:r>
          </a:p>
          <a:p>
            <a:pPr algn="ctr"/>
            <a:r>
              <a:rPr lang="en-US" sz="2400" dirty="0"/>
              <a:t>In worship, our spirits overflow With stream of love and praise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FC1A6B-812E-4F0D-A5D1-57BABE48C63B}"/>
              </a:ext>
            </a:extLst>
          </p:cNvPr>
          <p:cNvSpPr txBox="1"/>
          <p:nvPr/>
        </p:nvSpPr>
        <p:spPr>
          <a:xfrm>
            <a:off x="0" y="5539602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讚美之泉</a:t>
            </a:r>
            <a:endParaRPr lang="zh-TW" altLang="en-US" sz="2400" dirty="0">
              <a:ea typeface="HanWangYenLight" panose="02020300000000000000" pitchFamily="18" charset="-120"/>
            </a:endParaRPr>
          </a:p>
          <a:p>
            <a:pPr algn="ctr"/>
            <a:r>
              <a:rPr lang="zh-TW" altLang="en-US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游智婷        詞</a:t>
            </a:r>
            <a:r>
              <a:rPr lang="en-US" altLang="zh-TW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萬美蘭  </a:t>
            </a:r>
            <a:r>
              <a:rPr lang="en-US" altLang="zh-TW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讓讚美飛揚</a:t>
            </a:r>
            <a:r>
              <a:rPr lang="en-US" altLang="zh-TW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</a:t>
            </a:r>
            <a:r>
              <a:rPr lang="zh-TW" altLang="en-US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讚美之泉音樂事工版權所有</a:t>
            </a:r>
          </a:p>
        </p:txBody>
      </p:sp>
    </p:spTree>
    <p:extLst>
      <p:ext uri="{BB962C8B-B14F-4D97-AF65-F5344CB8AC3E}">
        <p14:creationId xmlns:p14="http://schemas.microsoft.com/office/powerpoint/2010/main" val="2297152705"/>
      </p:ext>
    </p:extLst>
  </p:cSld>
  <p:clrMapOvr>
    <a:masterClrMapping/>
  </p:clrMapOvr>
  <p:transition>
    <p:cut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A91C26-2D2B-4CE3-A812-3447BD499175}" type="slidenum">
              <a:rPr lang="en-AU"/>
              <a:pPr>
                <a:defRPr/>
              </a:pPr>
              <a:t>80</a:t>
            </a:fld>
            <a:endParaRPr lang="en-AU" dirty="0"/>
          </a:p>
        </p:txBody>
      </p:sp>
      <p:sp>
        <p:nvSpPr>
          <p:cNvPr id="48138" name="TextBox 11"/>
          <p:cNvSpPr txBox="1">
            <a:spLocks noChangeArrowheads="1"/>
          </p:cNvSpPr>
          <p:nvPr/>
        </p:nvSpPr>
        <p:spPr bwMode="auto">
          <a:xfrm>
            <a:off x="2411760" y="2060848"/>
            <a:ext cx="523207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4000"/>
              </a:spcBef>
              <a:defRPr/>
            </a:pPr>
            <a:r>
              <a:rPr lang="en-AU" altLang="en-US" sz="8000" b="1" dirty="0">
                <a:latin typeface="HanWangYenLight" pitchFamily="18" charset="-120"/>
                <a:ea typeface="HanWangYenLight" pitchFamily="18" charset="-120"/>
              </a:rPr>
              <a:t>祝 福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060848"/>
            <a:ext cx="914399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altLang="en-US" sz="8000" b="1" dirty="0">
                <a:latin typeface="HanWangYenLight" pitchFamily="18" charset="-120"/>
                <a:ea typeface="HanWangYenLight" pitchFamily="18" charset="-120"/>
              </a:rPr>
              <a:t>默禱．</a:t>
            </a:r>
            <a:r>
              <a:rPr lang="en-US" altLang="en-US" sz="8000" b="1" dirty="0">
                <a:latin typeface="HanWangYenLight" pitchFamily="18" charset="-120"/>
                <a:ea typeface="HanWangYenLight" pitchFamily="18" charset="-120"/>
              </a:rPr>
              <a:t>散會</a:t>
            </a:r>
          </a:p>
          <a:p>
            <a:pPr algn="ctr"/>
            <a:endParaRPr lang="en-AU" sz="8000" dirty="0">
              <a:solidFill>
                <a:schemeClr val="accent1">
                  <a:lumMod val="75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560869"/>
            <a:ext cx="914399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從天父而來的愛和恩典</a:t>
            </a:r>
            <a:br>
              <a:rPr lang="zh-TW" altLang="en-US" sz="4800" dirty="0">
                <a:latin typeface="HanWangYenLight" pitchFamily="18" charset="-120"/>
                <a:ea typeface="HanWangYenLight" pitchFamily="18" charset="-120"/>
              </a:rPr>
            </a:b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把我們冰冷的心溶解</a:t>
            </a:r>
            <a:br>
              <a:rPr lang="zh-TW" altLang="en-US" sz="4800" dirty="0">
                <a:latin typeface="HanWangYenLight" pitchFamily="18" charset="-120"/>
                <a:ea typeface="HanWangYenLight" pitchFamily="18" charset="-120"/>
              </a:rPr>
            </a:b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讓我們獻出每個音符</a:t>
            </a:r>
            <a:br>
              <a:rPr lang="zh-TW" altLang="en-US" sz="4800" dirty="0">
                <a:latin typeface="HanWangYenLight" pitchFamily="18" charset="-120"/>
                <a:ea typeface="HanWangYenLight" pitchFamily="18" charset="-120"/>
              </a:rPr>
            </a:b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把它化為讚美之泉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2400" dirty="0"/>
              <a:t>Mercy and grace from the Father above</a:t>
            </a:r>
          </a:p>
          <a:p>
            <a:pPr algn="ctr"/>
            <a:r>
              <a:rPr lang="en-US" sz="2400" dirty="0"/>
              <a:t>Come soften our hearts and fill us with love</a:t>
            </a:r>
          </a:p>
          <a:p>
            <a:pPr algn="ctr"/>
            <a:r>
              <a:rPr lang="en-US" sz="2400" dirty="0"/>
              <a:t>Let </a:t>
            </a:r>
            <a:r>
              <a:rPr lang="en-US" sz="2400" dirty="0" err="1"/>
              <a:t>ev’ry</a:t>
            </a:r>
            <a:r>
              <a:rPr lang="en-US" sz="2400" dirty="0"/>
              <a:t> song that we offer to You  Flow out as a stream of praise</a:t>
            </a:r>
            <a:endParaRPr lang="en-A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FC1A6B-812E-4F0D-A5D1-57BABE48C63B}"/>
              </a:ext>
            </a:extLst>
          </p:cNvPr>
          <p:cNvSpPr txBox="1"/>
          <p:nvPr/>
        </p:nvSpPr>
        <p:spPr>
          <a:xfrm>
            <a:off x="0" y="5539602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讚美之泉</a:t>
            </a:r>
            <a:endParaRPr lang="zh-TW" altLang="en-US" sz="2400" dirty="0">
              <a:ea typeface="HanWangYenLight" panose="02020300000000000000" pitchFamily="18" charset="-120"/>
            </a:endParaRPr>
          </a:p>
          <a:p>
            <a:pPr algn="ctr"/>
            <a:r>
              <a:rPr lang="zh-TW" altLang="en-US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游智婷        詞</a:t>
            </a:r>
            <a:r>
              <a:rPr lang="en-US" altLang="zh-TW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萬美蘭  </a:t>
            </a:r>
            <a:r>
              <a:rPr lang="en-US" altLang="zh-TW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讓讚美飛揚</a:t>
            </a:r>
            <a:r>
              <a:rPr lang="en-US" altLang="zh-TW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</a:t>
            </a:r>
            <a:r>
              <a:rPr lang="zh-TW" altLang="en-US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讚美之泉音樂事工版權所有</a:t>
            </a:r>
          </a:p>
        </p:txBody>
      </p:sp>
    </p:spTree>
    <p:extLst>
      <p:ext uri="{BB962C8B-B14F-4D97-AF65-F5344CB8AC3E}">
        <p14:creationId xmlns:p14="http://schemas.microsoft.com/office/powerpoint/2010/main" val="3084947519"/>
      </p:ext>
    </p:extLst>
  </p:cSld>
  <p:clrMapOvr>
    <a:masterClrMapping/>
  </p:clrMapOvr>
  <p:transition>
    <p:cut/>
  </p:transition>
</p:sld>
</file>

<file path=ppt/theme/theme1.xml><?xml version="1.0" encoding="utf-8"?>
<a:theme xmlns:a="http://schemas.openxmlformats.org/drawingml/2006/main" name="Canto_wk245.samp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nto_wk245.sample.potx" id="{C6DDBEC8-76EC-4553-B280-5054F1741D4E}" vid="{1C79B4D6-4707-4EEF-BED0-E1E5FACF26E9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anto_wk245.samp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nto_wk245.sample.potx" id="{C6DDBEC8-76EC-4553-B280-5054F1741D4E}" vid="{1C79B4D6-4707-4EEF-BED0-E1E5FACF26E9}"/>
    </a:ext>
  </a:extLst>
</a:theme>
</file>

<file path=ppt/theme/theme4.xml><?xml version="1.0" encoding="utf-8"?>
<a:theme xmlns:a="http://schemas.openxmlformats.org/drawingml/2006/main" name="Headlines">
  <a:themeElements>
    <a:clrScheme name="Headlines">
      <a:dk1>
        <a:sysClr val="windowText" lastClr="000000"/>
      </a:dk1>
      <a:lt1>
        <a:sysClr val="window" lastClr="FFFFFF"/>
      </a:lt1>
      <a:dk2>
        <a:srgbClr val="1D1A1D"/>
      </a:dk2>
      <a:lt2>
        <a:srgbClr val="F5F5F5"/>
      </a:lt2>
      <a:accent1>
        <a:srgbClr val="439EB7"/>
      </a:accent1>
      <a:accent2>
        <a:srgbClr val="E28B55"/>
      </a:accent2>
      <a:accent3>
        <a:srgbClr val="DCB64D"/>
      </a:accent3>
      <a:accent4>
        <a:srgbClr val="4CA198"/>
      </a:accent4>
      <a:accent5>
        <a:srgbClr val="835B82"/>
      </a:accent5>
      <a:accent6>
        <a:srgbClr val="645135"/>
      </a:accent6>
      <a:hlink>
        <a:srgbClr val="439EB7"/>
      </a:hlink>
      <a:folHlink>
        <a:srgbClr val="835B82"/>
      </a:folHlink>
    </a:clrScheme>
    <a:fontScheme name="Headlines">
      <a:majorFont>
        <a:latin typeface="Century Schoolbook" panose="02040604050505020304"/>
        <a:ea typeface=""/>
        <a:cs typeface=""/>
      </a:majorFont>
      <a:minorFont>
        <a:latin typeface="Corbel" panose="020B0503020204020204"/>
        <a:ea typeface=""/>
        <a:cs typeface=""/>
      </a:minorFont>
    </a:fontScheme>
    <a:fmtScheme name="Headlines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100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88900" dist="25400" dir="10800000">
              <a:srgbClr val="000000">
                <a:alpha val="25000"/>
              </a:srgbClr>
            </a:innerShdw>
            <a:outerShdw blurRad="25400" dist="25400" dir="5400000" algn="ctr" rotWithShape="0">
              <a:srgbClr val="FFFFFF">
                <a:alpha val="1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dlines" id="{3841520A-25F2-4EB8-BE4C-611DB5ABEED9}" vid="{ECD25A4C-D97E-4C12-84B1-63580BFFAEEB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Canto_wk245.sample</Template>
  <TotalTime>11128</TotalTime>
  <Words>4620</Words>
  <Application>Microsoft Office PowerPoint</Application>
  <PresentationFormat>On-screen Show (4:3)</PresentationFormat>
  <Paragraphs>464</Paragraphs>
  <Slides>81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81</vt:i4>
      </vt:variant>
    </vt:vector>
  </HeadingPairs>
  <TitlesOfParts>
    <vt:vector size="92" baseType="lpstr">
      <vt:lpstr>HanWangYenHeavy</vt:lpstr>
      <vt:lpstr>HanWangYenLight</vt:lpstr>
      <vt:lpstr>Microsoft GothicNeo</vt:lpstr>
      <vt:lpstr>Arial</vt:lpstr>
      <vt:lpstr>Calibri</vt:lpstr>
      <vt:lpstr>Century Schoolbook</vt:lpstr>
      <vt:lpstr>Corbel</vt:lpstr>
      <vt:lpstr>Canto_wk245.sample</vt:lpstr>
      <vt:lpstr>Custom Design</vt:lpstr>
      <vt:lpstr>1_Canto_wk245.sample</vt:lpstr>
      <vt:lpstr>Headlines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宣教的教會 使徒行傳 11：19-26 13：1-3 </vt:lpstr>
      <vt:lpstr> 引言 </vt:lpstr>
      <vt:lpstr>PowerPoint Presentation</vt:lpstr>
      <vt:lpstr>1. 傳福音的教會  19 那些…遭患難四散的門徒，直走到…安提阿，他們不向別人講道，只向猶太人講。20 但內中有塞浦路斯和古利奈人，他們到了安提阿，也向希臘人傳講主耶穌。 21 主與他們同在，信而歸主的人就很多了。 - 使徒11：19-21</vt:lpstr>
      <vt:lpstr> 1. 傳福音的教會  22 這風聲傳到耶路撒冷教會人的耳中，他們就打發巴拿巴出去，走到安提阿為止。23 他到了那裡，看見神所賜的恩就歡喜，勸勉眾人立定心志，恆久靠主。 - 使徒11：22-23</vt:lpstr>
      <vt:lpstr> 1. 傳福音的教會  24 這巴拿巴原是個好人，被聖靈充滿，大有信心。於是，有許多人歸服了主。 - 使徒11：19-20</vt:lpstr>
      <vt:lpstr> 2. 受裝備的教會  巴拿巴 勸勉眾人立定心志，恆久靠主 - 使徒 11：23</vt:lpstr>
      <vt:lpstr> 2. 受裝備的教會  25 他又往大數去找掃羅，26 找著了，就帶他到安提阿去。他們足有一年的工夫和教會一同聚集，教訓了許多人。- 使徒11：25-26</vt:lpstr>
      <vt:lpstr>2. 受裝備的教會  保羅所傳耶穌基督的福音  a. 福音是神從前藉眾先知 在聖經上所應許的 羅馬 1：2 </vt:lpstr>
      <vt:lpstr>2. 受裝備的教會  保羅所傳耶穌基督的福音  b. 福音是有關耶穌基督， 他是大衛的後裔； 又是從死裡復活顯明 他是神的兒子 – 羅馬1：3-4  </vt:lpstr>
      <vt:lpstr>2. 受裝備的教會  保羅所傳耶穌基督的福音  C. 福音是神的大能， 要拯救一切相信的人， 先是猶太人，然後是希臘人； 羅馬 1：16  </vt:lpstr>
      <vt:lpstr> 2. 受裝備的教會  保羅所傳耶穌基督的福音  D. 這福音顯明了神的義 羅馬1：16   </vt:lpstr>
      <vt:lpstr> 2. 受裝備的教會  保羅所傳耶穌基督的福音  e. 這義本於信以至於信 正如聖經上說： 「義人必因信得生。」- 羅馬 1：16   </vt:lpstr>
      <vt:lpstr> 2. 受裝備的教會  保羅所傳耶穌基督的福音  f. 不是靠遵守上帝的律法， 以及猶太教的禮儀；也不需要行割禮， 只要信而受洗，歸入耶穌基督。    </vt:lpstr>
      <vt:lpstr> 3. 合一的教會  初期教會，有說希臘話的猶太人向 希伯來人發怨言；  彼得去外邦人哥尼流家傳福音受割禮派的猶太人信徒攻擊；   </vt:lpstr>
      <vt:lpstr> 3. 合一的教會  安提阿的信徒 不稱自己是說希臘話的猶太人信徒， 或是希臘人的信徒， 而是基督徒。    </vt:lpstr>
      <vt:lpstr> 3. 合一的教會  門徒被稱為「基督徒」 就是從安提阿開始的。 - 徒11：26  </vt:lpstr>
      <vt:lpstr> 3. 宣教的教會  在安提阿的教會中有幾位先知和教師， 一天，他們正在敬拜主、禁食的時候，聖靈對他們說：「要為我把巴拿巴和掃羅分別出來，好讓他們做我呼召他們去做的事。」  使徒 13：1-2   </vt:lpstr>
      <vt:lpstr> 3. 宣教的教會  他們禁食禱告 並把手按在巴拿巴和掃羅身上， 然後差遣他們出去。 - 徒13：3     </vt:lpstr>
      <vt:lpstr> 結語    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Frankie</dc:creator>
  <cp:lastModifiedBy>MagMag 珠瑪璣 주민연</cp:lastModifiedBy>
  <cp:revision>2305</cp:revision>
  <dcterms:created xsi:type="dcterms:W3CDTF">2014-08-20T02:29:42Z</dcterms:created>
  <dcterms:modified xsi:type="dcterms:W3CDTF">2020-05-31T01:35:59Z</dcterms:modified>
</cp:coreProperties>
</file>