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86"/>
  </p:notesMasterIdLst>
  <p:handoutMasterIdLst>
    <p:handoutMasterId r:id="rId87"/>
  </p:handoutMasterIdLst>
  <p:sldIdLst>
    <p:sldId id="841" r:id="rId3"/>
    <p:sldId id="2966" r:id="rId4"/>
    <p:sldId id="260" r:id="rId5"/>
    <p:sldId id="265" r:id="rId6"/>
    <p:sldId id="3526" r:id="rId7"/>
    <p:sldId id="3515" r:id="rId8"/>
    <p:sldId id="3634" r:id="rId9"/>
    <p:sldId id="3635" r:id="rId10"/>
    <p:sldId id="3636" r:id="rId11"/>
    <p:sldId id="3637" r:id="rId12"/>
    <p:sldId id="3638" r:id="rId13"/>
    <p:sldId id="3639" r:id="rId14"/>
    <p:sldId id="3533" r:id="rId15"/>
    <p:sldId id="3245" r:id="rId16"/>
    <p:sldId id="3640" r:id="rId17"/>
    <p:sldId id="3641" r:id="rId18"/>
    <p:sldId id="3642" r:id="rId19"/>
    <p:sldId id="3643" r:id="rId20"/>
    <p:sldId id="3644" r:id="rId21"/>
    <p:sldId id="3645" r:id="rId22"/>
    <p:sldId id="3646" r:id="rId23"/>
    <p:sldId id="3626" r:id="rId24"/>
    <p:sldId id="3633" r:id="rId25"/>
    <p:sldId id="3647" r:id="rId26"/>
    <p:sldId id="3648" r:id="rId27"/>
    <p:sldId id="3649" r:id="rId28"/>
    <p:sldId id="3650" r:id="rId29"/>
    <p:sldId id="3651" r:id="rId30"/>
    <p:sldId id="3652" r:id="rId31"/>
    <p:sldId id="3653" r:id="rId32"/>
    <p:sldId id="3654" r:id="rId33"/>
    <p:sldId id="3655" r:id="rId34"/>
    <p:sldId id="3656" r:id="rId35"/>
    <p:sldId id="3657" r:id="rId36"/>
    <p:sldId id="2967" r:id="rId37"/>
    <p:sldId id="3658" r:id="rId38"/>
    <p:sldId id="3659" r:id="rId39"/>
    <p:sldId id="3660" r:id="rId40"/>
    <p:sldId id="3661" r:id="rId41"/>
    <p:sldId id="3662" r:id="rId42"/>
    <p:sldId id="3663" r:id="rId43"/>
    <p:sldId id="3664" r:id="rId44"/>
    <p:sldId id="3665" r:id="rId45"/>
    <p:sldId id="3666" r:id="rId46"/>
    <p:sldId id="3667" r:id="rId47"/>
    <p:sldId id="3668" r:id="rId48"/>
    <p:sldId id="3669" r:id="rId49"/>
    <p:sldId id="3670" r:id="rId50"/>
    <p:sldId id="3671" r:id="rId51"/>
    <p:sldId id="3672" r:id="rId52"/>
    <p:sldId id="3673" r:id="rId53"/>
    <p:sldId id="3674" r:id="rId54"/>
    <p:sldId id="3675" r:id="rId55"/>
    <p:sldId id="3676" r:id="rId56"/>
    <p:sldId id="3677" r:id="rId57"/>
    <p:sldId id="2505" r:id="rId58"/>
    <p:sldId id="3529" r:id="rId59"/>
    <p:sldId id="3530" r:id="rId60"/>
    <p:sldId id="891" r:id="rId61"/>
    <p:sldId id="3504" r:id="rId62"/>
    <p:sldId id="3678" r:id="rId63"/>
    <p:sldId id="3679" r:id="rId64"/>
    <p:sldId id="3680" r:id="rId65"/>
    <p:sldId id="3681" r:id="rId66"/>
    <p:sldId id="3682" r:id="rId67"/>
    <p:sldId id="3683" r:id="rId68"/>
    <p:sldId id="3684" r:id="rId69"/>
    <p:sldId id="3685" r:id="rId70"/>
    <p:sldId id="336" r:id="rId71"/>
    <p:sldId id="3147" r:id="rId72"/>
    <p:sldId id="3543" r:id="rId73"/>
    <p:sldId id="3686" r:id="rId74"/>
    <p:sldId id="3687" r:id="rId75"/>
    <p:sldId id="3688" r:id="rId76"/>
    <p:sldId id="2474" r:id="rId77"/>
    <p:sldId id="2475" r:id="rId78"/>
    <p:sldId id="2476" r:id="rId79"/>
    <p:sldId id="3535" r:id="rId80"/>
    <p:sldId id="3689" r:id="rId81"/>
    <p:sldId id="3690" r:id="rId82"/>
    <p:sldId id="3691" r:id="rId83"/>
    <p:sldId id="342" r:id="rId84"/>
    <p:sldId id="327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9" autoAdjust="0"/>
    <p:restoredTop sz="93515" autoAdjust="0"/>
  </p:normalViewPr>
  <p:slideViewPr>
    <p:cSldViewPr>
      <p:cViewPr varScale="1">
        <p:scale>
          <a:sx n="97" d="100"/>
          <a:sy n="97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6/10/2020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6/10/2020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6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10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27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3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17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1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116632"/>
            <a:ext cx="118762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 smtClean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</a:t>
            </a: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容我寧靜   聽候在祢的跟前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一心一意   願尋求祢的旨意</a:t>
            </a:r>
          </a:p>
          <a:p>
            <a:pPr algn="ctr"/>
            <a:r>
              <a:rPr lang="en-US" sz="2400" dirty="0"/>
              <a:t>And give me peace as I await before You.</a:t>
            </a:r>
          </a:p>
          <a:p>
            <a:pPr algn="ctr"/>
            <a:r>
              <a:rPr lang="en-US" sz="2400" dirty="0"/>
              <a:t>Wholeheartedly, I’m seeking for Your guidance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容我寧靜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      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</a:t>
            </a:r>
            <a:r>
              <a:rPr lang="zh-TW" altLang="en-US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51249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祢懷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內 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看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萬事變得空虛光輝不再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願我此刻知祢是神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願我得享安息在祢手裏</a:t>
            </a:r>
          </a:p>
          <a:p>
            <a:pPr algn="ctr"/>
            <a:r>
              <a:rPr lang="en-US" sz="2400" dirty="0"/>
              <a:t>In You I see the worldly treasures fading through the seasons.</a:t>
            </a:r>
          </a:p>
          <a:p>
            <a:pPr algn="ctr"/>
            <a:r>
              <a:rPr lang="en-US" sz="2400" dirty="0"/>
              <a:t>Let me know You are my true God</a:t>
            </a:r>
          </a:p>
          <a:p>
            <a:pPr algn="ctr"/>
            <a:r>
              <a:rPr lang="en-US" sz="2400" dirty="0"/>
              <a:t>Let my spirit come to rest in Your presence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容我寧靜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      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</a:t>
            </a:r>
            <a:r>
              <a:rPr lang="zh-TW" altLang="en-US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78665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願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我此刻知祢是神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願我得享安息在祢手裏</a:t>
            </a:r>
          </a:p>
          <a:p>
            <a:pPr algn="ctr"/>
            <a:r>
              <a:rPr lang="en-US" sz="2400" dirty="0" smtClean="0"/>
              <a:t>Let </a:t>
            </a:r>
            <a:r>
              <a:rPr lang="en-US" sz="2400" dirty="0"/>
              <a:t>me know You are my true God</a:t>
            </a:r>
          </a:p>
          <a:p>
            <a:pPr algn="ctr"/>
            <a:r>
              <a:rPr lang="en-US" sz="2400" dirty="0"/>
              <a:t>Let my spirit come to rest in Your presence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Last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容我寧靜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      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</a:t>
            </a:r>
            <a:r>
              <a:rPr lang="zh-TW" altLang="en-US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038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13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我唱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出 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大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愛 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豈有難成的事。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人生路，常起跌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話語叫我永不動搖。</a:t>
            </a:r>
          </a:p>
          <a:p>
            <a:pPr algn="ctr"/>
            <a:r>
              <a:rPr lang="en-US" sz="2400" dirty="0"/>
              <a:t>I will sing Jesus’ love</a:t>
            </a:r>
          </a:p>
          <a:p>
            <a:pPr algn="ctr"/>
            <a:r>
              <a:rPr lang="en-US" sz="2400" dirty="0"/>
              <a:t>He’s powerful and almighty</a:t>
            </a:r>
          </a:p>
          <a:p>
            <a:pPr algn="ctr"/>
            <a:r>
              <a:rPr lang="en-US" sz="2400" dirty="0"/>
              <a:t>In our lives with hardship</a:t>
            </a:r>
          </a:p>
          <a:p>
            <a:pPr algn="ctr"/>
            <a:r>
              <a:rPr lang="en-US" sz="2400" dirty="0"/>
              <a:t>You help and never forsake </a:t>
            </a:r>
            <a:r>
              <a:rPr lang="en-US" sz="2400" dirty="0" smtClean="0"/>
              <a:t>us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</a:p>
          <a:p>
            <a:pPr lvl="0" algn="ctr"/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在世間，能遇祢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了路有主引導。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常施恩，常看顧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杖扶持，祢竿引領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Jesus Christ our Lord</a:t>
            </a:r>
          </a:p>
          <a:p>
            <a:pPr algn="ctr"/>
            <a:r>
              <a:rPr lang="en-US" sz="2400" dirty="0"/>
              <a:t>You lead us and you guide us</a:t>
            </a:r>
          </a:p>
          <a:p>
            <a:pPr algn="ctr"/>
            <a:r>
              <a:rPr lang="en-US" sz="2400" dirty="0"/>
              <a:t>Your mercy, your guidance</a:t>
            </a:r>
          </a:p>
          <a:p>
            <a:pPr algn="ctr"/>
            <a:r>
              <a:rPr lang="en-US" sz="2400" dirty="0"/>
              <a:t>Your steadfastness, Your </a:t>
            </a:r>
            <a:r>
              <a:rPr lang="en-US" sz="2400" dirty="0" smtClean="0"/>
              <a:t>holiness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</a:p>
          <a:p>
            <a:pPr lvl="0" algn="ctr"/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03602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危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難遇風雪，祢必庇佑。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守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護我，從今天起，直到永遠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When there is </a:t>
            </a:r>
            <a:r>
              <a:rPr lang="en-US" sz="2400" dirty="0" smtClean="0"/>
              <a:t>sadness, When </a:t>
            </a:r>
            <a:r>
              <a:rPr lang="en-US" sz="2400" dirty="0"/>
              <a:t>there is sorrow</a:t>
            </a:r>
          </a:p>
          <a:p>
            <a:pPr algn="ctr"/>
            <a:r>
              <a:rPr lang="en-US" sz="2400" dirty="0"/>
              <a:t>You’re there to </a:t>
            </a:r>
            <a:r>
              <a:rPr lang="en-US" sz="2400" dirty="0" smtClean="0"/>
              <a:t>comfort, You’re </a:t>
            </a:r>
            <a:r>
              <a:rPr lang="en-US" sz="2400" dirty="0"/>
              <a:t>there to help us</a:t>
            </a:r>
          </a:p>
          <a:p>
            <a:pPr algn="ctr"/>
            <a:r>
              <a:rPr lang="en-US" sz="2400" dirty="0"/>
              <a:t>O Lord lead </a:t>
            </a:r>
            <a:r>
              <a:rPr lang="en-US" sz="2400" dirty="0" smtClean="0"/>
              <a:t>me, In </a:t>
            </a:r>
            <a:r>
              <a:rPr lang="en-US" sz="2400" dirty="0"/>
              <a:t>your righteousness</a:t>
            </a:r>
          </a:p>
          <a:p>
            <a:pPr algn="ctr"/>
            <a:r>
              <a:rPr lang="en-US" sz="2400" dirty="0"/>
              <a:t>O God, make straight your way, before 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</a:p>
          <a:p>
            <a:pPr lvl="0" algn="ctr"/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971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我唱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出 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大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愛 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豈有難成的事。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人生路，常起跌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話語叫我永不動搖。</a:t>
            </a:r>
          </a:p>
          <a:p>
            <a:pPr algn="ctr"/>
            <a:r>
              <a:rPr lang="en-US" sz="2400" dirty="0"/>
              <a:t>I will sing Jesus’ love</a:t>
            </a:r>
          </a:p>
          <a:p>
            <a:pPr algn="ctr"/>
            <a:r>
              <a:rPr lang="en-US" sz="2400" dirty="0"/>
              <a:t>He’s powerful and almighty</a:t>
            </a:r>
          </a:p>
          <a:p>
            <a:pPr algn="ctr"/>
            <a:r>
              <a:rPr lang="en-US" sz="2400" dirty="0"/>
              <a:t>In our lives with hardship</a:t>
            </a:r>
          </a:p>
          <a:p>
            <a:pPr algn="ctr"/>
            <a:r>
              <a:rPr lang="en-US" sz="2400" dirty="0"/>
              <a:t>You help and never forsake </a:t>
            </a:r>
            <a:r>
              <a:rPr lang="en-US" sz="2400" dirty="0" smtClean="0"/>
              <a:t>us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</a:p>
          <a:p>
            <a:pPr lvl="0" algn="ctr"/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38720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在世間，能遇祢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了路有主引導。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常施恩，常看顧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杖扶持，祢竿引領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Jesus Christ our Lord</a:t>
            </a:r>
          </a:p>
          <a:p>
            <a:pPr algn="ctr"/>
            <a:r>
              <a:rPr lang="en-US" sz="2400" dirty="0"/>
              <a:t>You lead us and you guide us</a:t>
            </a:r>
          </a:p>
          <a:p>
            <a:pPr algn="ctr"/>
            <a:r>
              <a:rPr lang="en-US" sz="2400" dirty="0"/>
              <a:t>Your mercy, your guidance</a:t>
            </a:r>
          </a:p>
          <a:p>
            <a:pPr algn="ctr"/>
            <a:r>
              <a:rPr lang="en-US" sz="2400" dirty="0"/>
              <a:t>Your steadfastness, Your </a:t>
            </a:r>
            <a:r>
              <a:rPr lang="en-US" sz="2400" dirty="0" smtClean="0"/>
              <a:t>holiness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</a:p>
          <a:p>
            <a:pPr lvl="0" algn="ctr"/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39726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危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難遇風雪，祢必庇佑。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守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護我，從今天起，直到永遠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When there is </a:t>
            </a:r>
            <a:r>
              <a:rPr lang="en-US" sz="2400" dirty="0" smtClean="0"/>
              <a:t>sadness, When </a:t>
            </a:r>
            <a:r>
              <a:rPr lang="en-US" sz="2400" dirty="0"/>
              <a:t>there is sorrow</a:t>
            </a:r>
          </a:p>
          <a:p>
            <a:pPr algn="ctr"/>
            <a:r>
              <a:rPr lang="en-US" sz="2400" dirty="0"/>
              <a:t>You’re there to </a:t>
            </a:r>
            <a:r>
              <a:rPr lang="en-US" sz="2400" dirty="0" smtClean="0"/>
              <a:t>comfort, You’re </a:t>
            </a:r>
            <a:r>
              <a:rPr lang="en-US" sz="2400" dirty="0"/>
              <a:t>there to help us</a:t>
            </a:r>
          </a:p>
          <a:p>
            <a:pPr algn="ctr"/>
            <a:r>
              <a:rPr lang="en-US" sz="2400" dirty="0"/>
              <a:t>O Lord lead </a:t>
            </a:r>
            <a:r>
              <a:rPr lang="en-US" sz="2400" dirty="0" smtClean="0"/>
              <a:t>me, In </a:t>
            </a:r>
            <a:r>
              <a:rPr lang="en-US" sz="2400" dirty="0"/>
              <a:t>your righteousness</a:t>
            </a:r>
          </a:p>
          <a:p>
            <a:pPr algn="ctr"/>
            <a:r>
              <a:rPr lang="en-US" sz="2400" dirty="0"/>
              <a:t>O God, make straight your way, before 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</a:p>
          <a:p>
            <a:pPr lvl="0" algn="ctr"/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34604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/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</a:t>
            </a:r>
            <a:r>
              <a:rPr lang="zh-TW" altLang="en-US" sz="3600" dirty="0" smtClean="0">
                <a:latin typeface="HanWangYenLight" pitchFamily="18" charset="-120"/>
                <a:ea typeface="HanWangYenLight" pitchFamily="18" charset="-120"/>
              </a:rPr>
              <a:t>聖 餐 主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 smtClean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年6月14</a:t>
            </a:r>
            <a:r>
              <a:rPr lang="en-US" altLang="en-US" sz="2800" spc="600" dirty="0" err="1" smtClean="0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危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難遇風雪，祢必庇佑。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守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護我，從今天起，直到永遠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When there is </a:t>
            </a:r>
            <a:r>
              <a:rPr lang="en-US" sz="2400" dirty="0" smtClean="0"/>
              <a:t>sadness, When </a:t>
            </a:r>
            <a:r>
              <a:rPr lang="en-US" sz="2400" dirty="0"/>
              <a:t>there is sorrow</a:t>
            </a:r>
          </a:p>
          <a:p>
            <a:pPr algn="ctr"/>
            <a:r>
              <a:rPr lang="en-US" sz="2400" dirty="0"/>
              <a:t>You’re there to </a:t>
            </a:r>
            <a:r>
              <a:rPr lang="en-US" sz="2400" dirty="0" smtClean="0"/>
              <a:t>comfort, You’re </a:t>
            </a:r>
            <a:r>
              <a:rPr lang="en-US" sz="2400" dirty="0"/>
              <a:t>there to help us</a:t>
            </a:r>
          </a:p>
          <a:p>
            <a:pPr algn="ctr"/>
            <a:r>
              <a:rPr lang="en-US" sz="2400" dirty="0"/>
              <a:t>O Lord lead </a:t>
            </a:r>
            <a:r>
              <a:rPr lang="en-US" sz="2400" dirty="0" smtClean="0"/>
              <a:t>me, In </a:t>
            </a:r>
            <a:r>
              <a:rPr lang="en-US" sz="2400" dirty="0"/>
              <a:t>your righteousness</a:t>
            </a:r>
          </a:p>
          <a:p>
            <a:pPr algn="ctr"/>
            <a:r>
              <a:rPr lang="en-US" sz="2400" dirty="0"/>
              <a:t>O God, make straight your way, before 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</a:p>
          <a:p>
            <a:pPr lvl="0" algn="ctr"/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4219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守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護我，從今天起，直到永遠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 smtClean="0"/>
              <a:t>O </a:t>
            </a:r>
            <a:r>
              <a:rPr lang="en-US" sz="2400" dirty="0"/>
              <a:t>God, make straight your way, before 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Last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</a:p>
          <a:p>
            <a:pPr lvl="0" algn="ctr"/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6468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22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6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可忘記衪的恩惠。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衪赦免你一切過犯罪孽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治你疾病復原。</a:t>
            </a:r>
          </a:p>
          <a:p>
            <a:pPr algn="ctr"/>
            <a:r>
              <a:rPr lang="en-US" sz="2400" dirty="0"/>
              <a:t>Bless the Lord, my soul, praise His Holy name</a:t>
            </a:r>
          </a:p>
          <a:p>
            <a:pPr algn="ctr"/>
            <a:r>
              <a:rPr lang="en-US" sz="2400" dirty="0"/>
              <a:t>I will not forget that He is good</a:t>
            </a:r>
          </a:p>
          <a:p>
            <a:pPr algn="ctr"/>
            <a:r>
              <a:rPr lang="en-US" sz="2400" dirty="0"/>
              <a:t>He forgives my sin and He heals my pain</a:t>
            </a:r>
          </a:p>
          <a:p>
            <a:pPr algn="ctr"/>
            <a:r>
              <a:rPr lang="en-US" sz="2400" dirty="0"/>
              <a:t>He heals my life and makes me </a:t>
            </a:r>
            <a:r>
              <a:rPr lang="en-US" sz="2400" dirty="0" smtClean="0"/>
              <a:t>whole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</a:p>
          <a:p>
            <a:pPr lvl="0" algn="ctr"/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</a:t>
            </a:r>
            <a:r>
              <a:rPr lang="en-US" altLang="zh-TW" sz="15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15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en-US" sz="15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09261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我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的心，你要稱頌耶和華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可忘記衪的恩惠。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衪以仁愛慈悲為你冠冕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為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受屈的人伸冤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Bless the Lord, my soul, praise His Holy name</a:t>
            </a:r>
          </a:p>
          <a:p>
            <a:pPr algn="ctr"/>
            <a:r>
              <a:rPr lang="en-US" sz="2400" dirty="0"/>
              <a:t>I will not forget that He is good</a:t>
            </a:r>
          </a:p>
          <a:p>
            <a:pPr algn="ctr"/>
            <a:r>
              <a:rPr lang="en-US" sz="2400" dirty="0"/>
              <a:t>He will crown my life with His gracious love</a:t>
            </a:r>
          </a:p>
          <a:p>
            <a:pPr algn="ctr"/>
            <a:r>
              <a:rPr lang="en-US" sz="2400" dirty="0"/>
              <a:t>Renews and heals my </a:t>
            </a:r>
            <a:r>
              <a:rPr lang="en-US" sz="2400" dirty="0" smtClean="0"/>
              <a:t>soul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</a:p>
          <a:p>
            <a:pPr lvl="0" algn="ctr"/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</a:t>
            </a:r>
            <a:r>
              <a:rPr lang="en-US" altLang="zh-TW" sz="15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15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en-US" sz="15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10610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天離地有何等的高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的慈愛也何等的深，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東離西有多麼的遠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使我的過犯也離我多遠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as high as heavens above</a:t>
            </a:r>
          </a:p>
          <a:p>
            <a:pPr algn="ctr"/>
            <a:r>
              <a:rPr lang="en-US" sz="2400" dirty="0"/>
              <a:t>How deep is the love that You give</a:t>
            </a:r>
          </a:p>
          <a:p>
            <a:pPr algn="ctr"/>
            <a:r>
              <a:rPr lang="en-US" sz="2400" dirty="0"/>
              <a:t>For as far as the ends of the earth</a:t>
            </a:r>
          </a:p>
          <a:p>
            <a:pPr algn="ctr"/>
            <a:r>
              <a:rPr lang="en-US" sz="2400" dirty="0"/>
              <a:t>He takes all my shame and my </a:t>
            </a:r>
            <a:r>
              <a:rPr lang="en-US" sz="2400" dirty="0" smtClean="0"/>
              <a:t>sins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華</a:t>
            </a:r>
            <a:endParaRPr lang="en-AU" altLang="zh-TW" sz="2400" dirty="0" smtClean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</a:p>
          <a:p>
            <a:pPr lvl="0" algn="ctr"/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23301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耶和華有憐憫的愛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且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有豐盛無盡的恩典，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耶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和華衪是我的神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 smtClean="0"/>
              <a:t>For </a:t>
            </a:r>
            <a:r>
              <a:rPr lang="en-US" sz="2400" dirty="0"/>
              <a:t>the Lord is mercy and love</a:t>
            </a:r>
          </a:p>
          <a:p>
            <a:pPr algn="ctr"/>
            <a:r>
              <a:rPr lang="en-US" sz="2400" dirty="0"/>
              <a:t>He’s abounding with freedom and grace</a:t>
            </a:r>
          </a:p>
          <a:p>
            <a:pPr algn="ctr"/>
            <a:r>
              <a:rPr lang="en-US" sz="2400" dirty="0"/>
              <a:t>Forever, He is my Lord</a:t>
            </a:r>
          </a:p>
          <a:p>
            <a:pPr algn="ctr"/>
            <a:r>
              <a:rPr lang="en-US" sz="2400" dirty="0"/>
              <a:t>Now until the end of the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華</a:t>
            </a:r>
            <a:endParaRPr lang="en-AU" altLang="zh-TW" sz="2400" dirty="0" smtClean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</a:p>
          <a:p>
            <a:pPr lvl="0" algn="ctr"/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47465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我的心，你要稱頌耶和華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可忘記衪的恩惠。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衪赦免你一切過犯罪孽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治你疾病復原。</a:t>
            </a:r>
          </a:p>
          <a:p>
            <a:pPr algn="ctr"/>
            <a:r>
              <a:rPr lang="en-US" sz="2400" dirty="0"/>
              <a:t>Bless the Lord, my soul, praise His Holy name</a:t>
            </a:r>
          </a:p>
          <a:p>
            <a:pPr algn="ctr"/>
            <a:r>
              <a:rPr lang="en-US" sz="2400" dirty="0"/>
              <a:t>I will not forget that He is good</a:t>
            </a:r>
          </a:p>
          <a:p>
            <a:pPr algn="ctr"/>
            <a:r>
              <a:rPr lang="en-US" sz="2400" dirty="0"/>
              <a:t>He forgives my sin and He heals my pain</a:t>
            </a:r>
          </a:p>
          <a:p>
            <a:pPr algn="ctr"/>
            <a:r>
              <a:rPr lang="en-US" sz="2400" dirty="0"/>
              <a:t>He heals my life and makes me </a:t>
            </a:r>
            <a:r>
              <a:rPr lang="en-US" sz="2400" dirty="0" smtClean="0"/>
              <a:t>whole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</a:p>
          <a:p>
            <a:pPr lvl="0" algn="ctr"/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</a:t>
            </a:r>
            <a:r>
              <a:rPr lang="en-US" altLang="zh-TW" sz="15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15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en-US" sz="15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48316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我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的心，你要稱頌耶和華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可忘記衪的恩惠。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衪以仁愛慈悲為你冠冕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為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受屈的人伸冤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Bless the Lord, my soul, praise His Holy name</a:t>
            </a:r>
          </a:p>
          <a:p>
            <a:pPr algn="ctr"/>
            <a:r>
              <a:rPr lang="en-US" sz="2400" dirty="0"/>
              <a:t>I will not forget that He is good</a:t>
            </a:r>
          </a:p>
          <a:p>
            <a:pPr algn="ctr"/>
            <a:r>
              <a:rPr lang="en-US" sz="2400" dirty="0"/>
              <a:t>He will crown my life with His gracious love</a:t>
            </a:r>
          </a:p>
          <a:p>
            <a:pPr algn="ctr"/>
            <a:r>
              <a:rPr lang="en-US" sz="2400" dirty="0"/>
              <a:t>Renews and heals my </a:t>
            </a:r>
            <a:r>
              <a:rPr lang="en-US" sz="2400" dirty="0" smtClean="0"/>
              <a:t>soul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</a:p>
          <a:p>
            <a:pPr lvl="0" algn="ctr"/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</a:t>
            </a:r>
            <a:r>
              <a:rPr lang="en-US" altLang="zh-TW" sz="15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5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15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en-US" sz="15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4104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天離地有何等的高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的慈愛也何等的深，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東離西有多麼的遠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使我的過犯也離我多遠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as high as heavens above</a:t>
            </a:r>
          </a:p>
          <a:p>
            <a:pPr algn="ctr"/>
            <a:r>
              <a:rPr lang="en-US" sz="2400" dirty="0"/>
              <a:t>How deep is the love that You give</a:t>
            </a:r>
          </a:p>
          <a:p>
            <a:pPr algn="ctr"/>
            <a:r>
              <a:rPr lang="en-US" sz="2400" dirty="0"/>
              <a:t>For as far as the ends of the earth</a:t>
            </a:r>
          </a:p>
          <a:p>
            <a:pPr algn="ctr"/>
            <a:r>
              <a:rPr lang="en-US" sz="2400" dirty="0"/>
              <a:t>He takes all my shame and my </a:t>
            </a:r>
            <a:r>
              <a:rPr lang="en-US" sz="2400" dirty="0" smtClean="0"/>
              <a:t>sins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華</a:t>
            </a:r>
            <a:endParaRPr lang="en-AU" altLang="zh-TW" sz="2400" dirty="0" smtClean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</a:p>
          <a:p>
            <a:pPr lvl="0" algn="ctr"/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9982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耶和華有憐憫的愛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且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有豐盛無盡的恩典，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耶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和華衪是我的神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 smtClean="0"/>
              <a:t>For </a:t>
            </a:r>
            <a:r>
              <a:rPr lang="en-US" sz="2400" dirty="0"/>
              <a:t>the Lord is mercy and love</a:t>
            </a:r>
          </a:p>
          <a:p>
            <a:pPr algn="ctr"/>
            <a:r>
              <a:rPr lang="en-US" sz="2400" dirty="0"/>
              <a:t>He’s abounding with freedom and grace</a:t>
            </a:r>
          </a:p>
          <a:p>
            <a:pPr algn="ctr"/>
            <a:r>
              <a:rPr lang="en-US" sz="2400" dirty="0"/>
              <a:t>Forever, He is my Lord</a:t>
            </a:r>
          </a:p>
          <a:p>
            <a:pPr algn="ctr"/>
            <a:r>
              <a:rPr lang="en-US" sz="2400" dirty="0"/>
              <a:t>Now until the end of the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華</a:t>
            </a:r>
            <a:endParaRPr lang="en-AU" altLang="zh-TW" sz="2400" dirty="0" smtClean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</a:p>
          <a:p>
            <a:pPr lvl="0" algn="ctr"/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7971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天離地有何等的高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的慈愛也何等的深，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東離西有多麼的遠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使我的過犯也離我多遠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as high as heavens above</a:t>
            </a:r>
          </a:p>
          <a:p>
            <a:pPr algn="ctr"/>
            <a:r>
              <a:rPr lang="en-US" sz="2400" dirty="0"/>
              <a:t>How deep is the love that You give</a:t>
            </a:r>
          </a:p>
          <a:p>
            <a:pPr algn="ctr"/>
            <a:r>
              <a:rPr lang="en-US" sz="2400" dirty="0"/>
              <a:t>For as far as the ends of the earth</a:t>
            </a:r>
          </a:p>
          <a:p>
            <a:pPr algn="ctr"/>
            <a:r>
              <a:rPr lang="en-US" sz="2400" dirty="0"/>
              <a:t>He takes all my shame and my </a:t>
            </a:r>
            <a:r>
              <a:rPr lang="en-US" sz="2400" dirty="0" smtClean="0"/>
              <a:t>sins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華</a:t>
            </a:r>
            <a:endParaRPr lang="en-AU" altLang="zh-TW" sz="2400" dirty="0" smtClean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</a:p>
          <a:p>
            <a:pPr lvl="0" algn="ctr"/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83593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耶和華有憐憫的愛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且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有豐盛無盡的恩典，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耶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和華衪是我的神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 smtClean="0"/>
              <a:t>For </a:t>
            </a:r>
            <a:r>
              <a:rPr lang="en-US" sz="2400" dirty="0"/>
              <a:t>the Lord is mercy and love</a:t>
            </a:r>
          </a:p>
          <a:p>
            <a:pPr algn="ctr"/>
            <a:r>
              <a:rPr lang="en-US" sz="2400" dirty="0"/>
              <a:t>He’s abounding with freedom and grace</a:t>
            </a:r>
          </a:p>
          <a:p>
            <a:pPr algn="ctr"/>
            <a:r>
              <a:rPr lang="en-US" sz="2400" dirty="0"/>
              <a:t>Forever, He is my Lord</a:t>
            </a:r>
          </a:p>
          <a:p>
            <a:pPr algn="ctr"/>
            <a:r>
              <a:rPr lang="en-US" sz="2400" dirty="0"/>
              <a:t>Now until the end of the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華</a:t>
            </a:r>
            <a:endParaRPr lang="en-AU" altLang="zh-TW" sz="2400" dirty="0" smtClean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</a:p>
          <a:p>
            <a:pPr lvl="0" algn="ctr"/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316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天離地有何等的高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的慈愛也何等的深，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東離西有多麼的遠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使我的過犯也離我多遠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as high as heavens above</a:t>
            </a:r>
          </a:p>
          <a:p>
            <a:pPr algn="ctr"/>
            <a:r>
              <a:rPr lang="en-US" sz="2400" dirty="0"/>
              <a:t>How deep is the love that You give</a:t>
            </a:r>
          </a:p>
          <a:p>
            <a:pPr algn="ctr"/>
            <a:r>
              <a:rPr lang="en-US" sz="2400" dirty="0"/>
              <a:t>For as far as the ends of the earth</a:t>
            </a:r>
          </a:p>
          <a:p>
            <a:pPr algn="ctr"/>
            <a:r>
              <a:rPr lang="en-US" sz="2400" dirty="0"/>
              <a:t>He takes all my shame and my </a:t>
            </a:r>
            <a:r>
              <a:rPr lang="en-US" sz="2400" dirty="0" smtClean="0"/>
              <a:t>sins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華</a:t>
            </a:r>
            <a:endParaRPr lang="en-AU" altLang="zh-TW" sz="2400" dirty="0" smtClean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</a:p>
          <a:p>
            <a:pPr lvl="0" algn="ctr"/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2826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耶和華有憐憫的愛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且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有豐盛無盡的恩典，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耶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和華衪是我的神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 smtClean="0"/>
              <a:t>For </a:t>
            </a:r>
            <a:r>
              <a:rPr lang="en-US" sz="2400" dirty="0"/>
              <a:t>the Lord is mercy and love</a:t>
            </a:r>
          </a:p>
          <a:p>
            <a:pPr algn="ctr"/>
            <a:r>
              <a:rPr lang="en-US" sz="2400" dirty="0"/>
              <a:t>He’s abounding with freedom and grace</a:t>
            </a:r>
          </a:p>
          <a:p>
            <a:pPr algn="ctr"/>
            <a:r>
              <a:rPr lang="en-US" sz="2400" dirty="0"/>
              <a:t>Forever, He is my Lord</a:t>
            </a:r>
          </a:p>
          <a:p>
            <a:pPr algn="ctr"/>
            <a:r>
              <a:rPr lang="en-US" sz="2400" dirty="0"/>
              <a:t>Now until the end of the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華</a:t>
            </a:r>
            <a:endParaRPr lang="en-AU" altLang="zh-TW" sz="2400" dirty="0" smtClean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</a:p>
          <a:p>
            <a:pPr lvl="0" algn="ctr"/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</a:t>
            </a: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9012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36</a:t>
            </a:fld>
            <a:endParaRPr lang="en-A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773238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7339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9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28277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30631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37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512" y="188640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我信上帝 全能的父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創造天地的主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 in God, the Father almighty,</a:t>
            </a:r>
            <a:br>
              <a:rPr lang="en-US" sz="3600" dirty="0"/>
            </a:br>
            <a:r>
              <a:rPr lang="en-US" sz="3600" dirty="0"/>
              <a:t>creator of heaven and earth.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ea typeface="HanWangYenLight" pitchFamily="18" charset="-120"/>
              </a:rPr>
              <a:t>The Apostles' Creed</a:t>
            </a:r>
            <a:endParaRPr lang="zh-TW" altLang="en-AU" b="1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4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38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我信我主耶穌基督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上帝獨生的子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 in Jesus Christ,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God’s only Son, our Lord,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HanWangYenLight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zh-TW" altLang="en-AU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ea typeface="HanWangYenLight" pitchFamily="18" charset="-120"/>
              </a:rPr>
              <a:t>The Apostles' Creed</a:t>
            </a:r>
            <a:endParaRPr lang="zh-TW" altLang="en-AU" b="1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3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39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因聖靈感孕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由童貞女馬利亞所生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who was conceived by the Holy Spirit,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born of the virgin Mary,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ea typeface="HanWangYenLight" pitchFamily="18" charset="-120"/>
              </a:rPr>
              <a:t>The Apostles' Creed</a:t>
            </a:r>
            <a:endParaRPr lang="zh-TW" altLang="en-AU" b="1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13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40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88640"/>
            <a:ext cx="8858312" cy="489654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在本丟彼拉多手下受難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被釘於十字架 受死 埋葬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降在陰間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defRPr/>
            </a:pPr>
            <a:r>
              <a:rPr lang="en-US" sz="3600" dirty="0"/>
              <a:t>suffered under Pontius Pilate,</a:t>
            </a:r>
            <a:br>
              <a:rPr lang="en-US" sz="3600" dirty="0"/>
            </a:br>
            <a:r>
              <a:rPr lang="en-US" sz="3600" dirty="0"/>
              <a:t>was crucified, died, and was buried; </a:t>
            </a:r>
          </a:p>
          <a:p>
            <a:pPr lvl="0" algn="ctr">
              <a:defRPr/>
            </a:pPr>
            <a:r>
              <a:rPr lang="en-US" sz="3600" dirty="0"/>
              <a:t>he descended to the dead.</a:t>
            </a:r>
            <a:endParaRPr lang="zh-TW" altLang="en-AU" sz="3600" dirty="0"/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ea typeface="HanWangYenLight" pitchFamily="18" charset="-120"/>
              </a:rPr>
              <a:t>The Apostles' Creed</a:t>
            </a:r>
            <a:endParaRPr lang="zh-TW" altLang="en-AU" b="1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0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41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第三天從死人中復活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升天 坐在全能父上帝的右邊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On the third day he rose from the dead;</a:t>
            </a:r>
          </a:p>
          <a:p>
            <a:pPr algn="ctr">
              <a:spcBef>
                <a:spcPts val="1100"/>
              </a:spcBef>
              <a:defRPr/>
            </a:pPr>
            <a:r>
              <a:rPr lang="en-US" sz="3600" dirty="0"/>
              <a:t>he ascended into heaven,</a:t>
            </a:r>
            <a:br>
              <a:rPr lang="en-US" sz="3600" dirty="0"/>
            </a:br>
            <a:r>
              <a:rPr lang="en-US" sz="3600" dirty="0"/>
              <a:t>and is seated at the right hand of the Father;</a:t>
            </a:r>
            <a:endParaRPr lang="zh-TW" altLang="en-AU" sz="3600" dirty="0">
              <a:latin typeface="HanWangYenLight" pitchFamily="18" charset="-120"/>
              <a:ea typeface="HanWangYenLight" pitchFamily="18" charset="-120"/>
            </a:endParaRPr>
          </a:p>
          <a:p>
            <a:pPr lvl="0" algn="ctr">
              <a:spcBef>
                <a:spcPts val="1100"/>
              </a:spcBef>
              <a:defRPr/>
            </a:pP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ea typeface="HanWangYenLight" pitchFamily="18" charset="-120"/>
              </a:rPr>
              <a:t>The Apostles' Creed</a:t>
            </a:r>
            <a:endParaRPr lang="zh-TW" altLang="en-AU" b="1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50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42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將來必從那裡降臨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審判活人死人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from there he will come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to judge the living and the dead.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ea typeface="HanWangYenLight" pitchFamily="18" charset="-120"/>
              </a:rPr>
              <a:t>The Apostles' Creed</a:t>
            </a:r>
            <a:endParaRPr lang="zh-TW" altLang="en-AU" b="1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82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43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我信聖靈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我信聖而公之教會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我信聖徒相通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 in the Holy Spirit,</a:t>
            </a:r>
            <a:br>
              <a:rPr lang="en-US" sz="3600" dirty="0"/>
            </a:br>
            <a:r>
              <a:rPr lang="en-US" sz="3600" dirty="0"/>
              <a:t>the holy catholic Church,</a:t>
            </a:r>
            <a:br>
              <a:rPr lang="en-US" sz="3600" dirty="0"/>
            </a:br>
            <a:r>
              <a:rPr lang="en-US" sz="3600" dirty="0"/>
              <a:t>the communion of saints,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ea typeface="HanWangYenLight" pitchFamily="18" charset="-120"/>
              </a:rPr>
              <a:t>The Apostles' Creed</a:t>
            </a:r>
            <a:endParaRPr lang="zh-TW" altLang="en-AU" b="1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2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44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我信罪得赦免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我信身體復活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我信永生 阿門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lang="en-US" sz="3600" dirty="0"/>
              <a:t>the forgiveness of sins,</a:t>
            </a:r>
            <a:br>
              <a:rPr lang="en-US" sz="3600" dirty="0"/>
            </a:br>
            <a:r>
              <a:rPr lang="en-US" sz="3600" dirty="0"/>
              <a:t>the resurrection of the body,</a:t>
            </a:r>
            <a:br>
              <a:rPr lang="en-US" sz="3600" dirty="0"/>
            </a:br>
            <a:r>
              <a:rPr lang="en-US" sz="3600" dirty="0"/>
              <a:t>and the life everlasting.  </a:t>
            </a:r>
            <a:r>
              <a:rPr lang="en-AU" sz="3600" dirty="0"/>
              <a:t>Amen.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ea typeface="HanWangYenLight" pitchFamily="18" charset="-120"/>
              </a:rPr>
              <a:t>The Apostles' Creed</a:t>
            </a:r>
            <a:endParaRPr lang="zh-TW" altLang="en-AU" b="1" dirty="0"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8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45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34217"/>
            <a:ext cx="4536504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/>
              <a:t>23</a:t>
            </a: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我當日傳給你們的，原是從主領受的，就是主耶穌被賣的那一夜，拿起餅來，</a:t>
            </a:r>
            <a:endParaRPr lang="zh-TW" altLang="en-AU" sz="4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2309" y="260648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23  </a:t>
            </a:r>
            <a:r>
              <a:rPr lang="en-US" sz="2800" dirty="0"/>
              <a:t>For I received from the Lord what I also passed on to you: The Lord Jesus, on the night he was betrayed, took bread,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latin typeface="HanWangYenLight" pitchFamily="18" charset="-120"/>
                <a:ea typeface="HanWangYenLight" pitchFamily="18" charset="-120"/>
              </a:rPr>
              <a:t>11:23-32 (</a:t>
            </a:r>
            <a:r>
              <a:rPr lang="en-AU" sz="2800" b="1" dirty="0">
                <a:latin typeface="HanWangYenLight" pitchFamily="18" charset="-120"/>
                <a:ea typeface="HanWangYenLight" pitchFamily="18" charset="-120"/>
              </a:rPr>
              <a:t>1 Corinthians)</a:t>
            </a:r>
            <a:endParaRPr lang="zh-TW" altLang="en-AU" sz="28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3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46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88640"/>
            <a:ext cx="4464496" cy="4927604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/>
              <a:t>24</a:t>
            </a: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祝謝了，就擘開，說：「這是我的身體，為你們捨的；你們應當如此行、</a:t>
            </a:r>
            <a:r>
              <a:rPr lang="en-AU" altLang="zh-TW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/>
            </a:r>
            <a:br>
              <a:rPr lang="en-AU" altLang="zh-TW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為的是記念我。」</a:t>
            </a:r>
            <a:endParaRPr kumimoji="0" lang="zh-TW" altLang="en-A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560" y="33265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24 </a:t>
            </a:r>
            <a:r>
              <a:rPr lang="en-US" sz="2800" dirty="0"/>
              <a:t>and when he had given thanks, he broke it and said, “This is my body, which is for you; do this in remembrance of me.”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0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47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208937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/>
              <a:t>25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飯後，也照樣拿起杯來，說:「這杯是用我的血所立的新約。你們每逢喝的時候，要如此行，為的是記念我。」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252899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25 </a:t>
            </a:r>
            <a:r>
              <a:rPr lang="en-US" sz="2800" dirty="0"/>
              <a:t>In the same way, after supper he took the cup, saying, “This cup is the new covenant in my blood; do this, whenever you drink it, in remembrance of me.” </a:t>
            </a:r>
            <a:endParaRPr lang="en-AU" sz="2800" dirty="0"/>
          </a:p>
        </p:txBody>
      </p:sp>
      <p:sp>
        <p:nvSpPr>
          <p:cNvPr id="9" name="Rectangle 8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7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48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7580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/>
              <a:t>26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你們每逢吃這餅，喝這杯，是表明主的死，直等到他來</a:t>
            </a:r>
            <a:r>
              <a:rPr lang="zh-TW" altLang="en-AU" sz="2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6386" y="0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26 </a:t>
            </a:r>
            <a:r>
              <a:rPr lang="en-US" sz="2800" dirty="0"/>
              <a:t>For whenever you eat this bread and drink this cup, you proclaim the Lord’s death until he comes</a:t>
            </a:r>
            <a:r>
              <a:rPr lang="en-US" sz="2800" dirty="0">
                <a:latin typeface="Helvetica Neue"/>
              </a:rPr>
              <a:t>.</a:t>
            </a:r>
            <a:endParaRPr lang="en-AU" sz="2800" dirty="0"/>
          </a:p>
        </p:txBody>
      </p:sp>
      <p:sp>
        <p:nvSpPr>
          <p:cNvPr id="9" name="Rectangle 8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89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49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27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所以，無論何人不按理吃主的餅、喝主的杯，就是干犯主的身、主的血了。</a:t>
            </a:r>
          </a:p>
          <a:p>
            <a:pPr lvl="0" algn="just">
              <a:spcBef>
                <a:spcPct val="20000"/>
              </a:spcBef>
              <a:defRPr/>
            </a:pPr>
            <a:endParaRPr lang="zh-TW" altLang="en-AU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27 </a:t>
            </a:r>
            <a:r>
              <a:rPr lang="en-US" sz="2800" dirty="0"/>
              <a:t>So then, whoever eats the bread or drinks the cup of the Lord in an unworthy manner will be guilty of sinning against the body and blood of the Lord.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1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50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28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人應當自己省察，然後吃這餅、喝這杯。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28 </a:t>
            </a:r>
            <a:r>
              <a:rPr lang="en-US" sz="2800" dirty="0"/>
              <a:t>Everyone ought to examine themselves before they eat of the bread and drink from the cup.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1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51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15" y="5215636"/>
            <a:ext cx="964965" cy="8769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2788"/>
            <a:ext cx="4896544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29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因為人吃喝，若不分辨是主的身體，就是吃喝自己的罪了。 </a:t>
            </a: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30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因此在你們中間有好些軟弱的與患病的，死的也不少。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56735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29 </a:t>
            </a:r>
            <a:r>
              <a:rPr lang="en-US" sz="2800" dirty="0"/>
              <a:t>For those who eat and drink without discerning the body of Christ eat and drink judgment on themselves. </a:t>
            </a:r>
            <a:r>
              <a:rPr lang="en-US" sz="2800" b="1" baseline="30000" dirty="0"/>
              <a:t>30 </a:t>
            </a:r>
            <a:r>
              <a:rPr lang="en-US" sz="2800" dirty="0"/>
              <a:t>That is why many among you are weak and sick, and a number of you have fallen asleep.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1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52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45" y="5157193"/>
            <a:ext cx="936435" cy="93536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41934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31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我們若是先分辨自己，就不至於受審。 </a:t>
            </a:r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32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我們受審的時候，乃是被主懲治，免得我們和世人一同定罪。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19220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31 </a:t>
            </a:r>
            <a:r>
              <a:rPr lang="en-US" sz="2800" dirty="0"/>
              <a:t>But if we were more discerning with regard to ourselves, we would not come under such judgment. </a:t>
            </a:r>
            <a:r>
              <a:rPr lang="en-US" sz="2800" b="1" baseline="30000" dirty="0"/>
              <a:t>32 </a:t>
            </a:r>
            <a:r>
              <a:rPr lang="en-US" sz="2800" dirty="0"/>
              <a:t>Nevertheless, when we are judged in this way by the Lord, we are being disciplined so that we will not be finally condemned with the world.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3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53</a:t>
            </a:fld>
            <a:endParaRPr lang="en-A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773238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7339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9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28277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3015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54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84688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感謝主拯救我靈魂，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200" dirty="0">
                <a:ea typeface="HanWangYenLight" panose="02020300000000000000" pitchFamily="18" charset="-120"/>
              </a:rPr>
              <a:t>Thank you, Lord, for saving my soul</a:t>
            </a:r>
            <a:endParaRPr lang="en-US" altLang="zh-TW" sz="32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感謝主醫治我心身，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Thank you, Lord, for making me whole</a:t>
            </a:r>
            <a:endParaRPr lang="en-US" altLang="zh-TW" sz="36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/>
            </a:r>
            <a:b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endParaRPr lang="zh-TW" altLang="en-US" sz="5400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anWangYenHeavy" panose="02020300000000000000" pitchFamily="18" charset="-120"/>
              </a:rPr>
              <a:t>感恩歌 </a:t>
            </a:r>
            <a:r>
              <a:rPr lang="en-AU" altLang="ja-JP" sz="3200" dirty="0"/>
              <a:t>Thank you Lord</a:t>
            </a:r>
            <a:endParaRPr lang="en-AU" sz="3200" spc="6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496" y="5661248"/>
            <a:ext cx="8495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443</a:t>
            </a:r>
            <a:r>
              <a:rPr lang="en-US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2" y="4797152"/>
            <a:ext cx="1277938" cy="1295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55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846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感謝主白白賜給我，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Thank you, Lord, for giving to me</a:t>
            </a:r>
            <a:endParaRPr lang="en-US" altLang="zh-TW" sz="36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豐豐富富的奇妙救恩。</a:t>
            </a:r>
            <a:endParaRPr lang="en-AU" altLang="zh-TW" sz="3600" dirty="0"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Thy great salvation so rich and free</a:t>
            </a:r>
            <a:endParaRPr lang="zh-TW" altLang="en-US" sz="3600" dirty="0">
              <a:ea typeface="HanWangYenLight" panose="020203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anWangYenHeavy" panose="02020300000000000000" pitchFamily="18" charset="-120"/>
              </a:rPr>
              <a:t>感恩歌 </a:t>
            </a:r>
            <a:r>
              <a:rPr lang="en-AU" altLang="ja-JP" sz="3200" dirty="0"/>
              <a:t>Thank you Lord</a:t>
            </a:r>
          </a:p>
          <a:p>
            <a:pPr algn="ctr"/>
            <a:endParaRPr lang="en-AU" sz="4000" spc="6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496" y="5661248"/>
            <a:ext cx="8495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2000" dirty="0" err="1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443</a:t>
            </a:r>
            <a:r>
              <a:rPr lang="en-US" sz="2000" dirty="0">
                <a:solidFill>
                  <a:schemeClr val="bg1"/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2" y="4797152"/>
            <a:ext cx="1277938" cy="1295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56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加拉太書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3:26-27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Galatians</a:t>
            </a:r>
            <a:r>
              <a:rPr lang="en-AU" altLang="zh-TW" sz="4000" b="1" dirty="0" smtClean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)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 smtClean="0">
                <a:ea typeface="HanWangYenLight" pitchFamily="18" charset="-120"/>
              </a:rPr>
              <a:t>3:26</a:t>
            </a:r>
            <a:r>
              <a:rPr lang="zh-TW" altLang="en-US" sz="5400" dirty="0" smtClean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所以，你們因信基督耶穌都是神的兒</a:t>
            </a:r>
            <a:r>
              <a:rPr lang="zh-TW" altLang="en-US" sz="5400" dirty="0" smtClean="0">
                <a:latin typeface="HanWangYenLight" pitchFamily="18" charset="-120"/>
                <a:ea typeface="HanWangYenLight" pitchFamily="18" charset="-120"/>
              </a:rPr>
              <a:t>子。</a:t>
            </a:r>
            <a:endParaRPr lang="en-US" altLang="zh-TW" sz="5400" dirty="0" smtClean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2000" dirty="0" smtClean="0">
                <a:ea typeface="HanWangYenLight" pitchFamily="18" charset="-120"/>
              </a:rPr>
              <a:t>3:27</a:t>
            </a:r>
            <a:r>
              <a:rPr lang="en-US" altLang="zh-TW" sz="5400" dirty="0" smtClean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 smtClean="0">
                <a:latin typeface="HanWangYenLight" pitchFamily="18" charset="-120"/>
                <a:ea typeface="HanWangYenLight" pitchFamily="18" charset="-120"/>
              </a:rPr>
              <a:t>你們受洗歸入基督的都是披戴基督了。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加拉太書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3:26-27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Galatians</a:t>
            </a:r>
            <a:r>
              <a:rPr lang="en-AU" altLang="zh-TW" sz="2800" b="1" dirty="0" smtClean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 smtClean="0">
                <a:ea typeface="HanWangYenLight" pitchFamily="18" charset="-120"/>
              </a:rPr>
              <a:t>3:26</a:t>
            </a:r>
            <a:r>
              <a:rPr lang="zh-TW" altLang="en-US" sz="2000" dirty="0" smtClean="0">
                <a:ea typeface="HanWangYenLight" pitchFamily="18" charset="-120"/>
              </a:rPr>
              <a:t> </a:t>
            </a:r>
            <a:r>
              <a:rPr lang="en-US" altLang="zh-TW" sz="4000" dirty="0"/>
              <a:t>So in Christ Jesus you are all children </a:t>
            </a:r>
            <a:endParaRPr lang="en-US" altLang="zh-TW" sz="4000" dirty="0" smtClean="0"/>
          </a:p>
          <a:p>
            <a:r>
              <a:rPr lang="en-US" altLang="zh-TW" sz="4000" dirty="0" smtClean="0"/>
              <a:t>of </a:t>
            </a:r>
            <a:r>
              <a:rPr lang="en-US" altLang="zh-TW" sz="4000" dirty="0"/>
              <a:t>God by believing in Christ. </a:t>
            </a:r>
            <a:endParaRPr lang="en-US" altLang="zh-TW" sz="4000" dirty="0" smtClean="0"/>
          </a:p>
          <a:p>
            <a:r>
              <a:rPr lang="en-US" altLang="zh-TW" sz="2000" dirty="0">
                <a:ea typeface="HanWangYenLight" pitchFamily="18" charset="-120"/>
              </a:rPr>
              <a:t>3:27</a:t>
            </a:r>
            <a:r>
              <a:rPr lang="en-US" altLang="zh-TW" sz="4000" dirty="0" smtClean="0">
                <a:ea typeface="HanWangYenLight" pitchFamily="18" charset="-120"/>
              </a:rPr>
              <a:t> </a:t>
            </a:r>
            <a:r>
              <a:rPr lang="en-US" altLang="zh-TW" sz="4000" dirty="0" smtClean="0"/>
              <a:t>This </a:t>
            </a:r>
            <a:r>
              <a:rPr lang="en-US" altLang="zh-TW" sz="4000" dirty="0"/>
              <a:t>is because all of you who were </a:t>
            </a:r>
            <a:endParaRPr lang="en-US" altLang="zh-TW" sz="4000" dirty="0" smtClean="0"/>
          </a:p>
          <a:p>
            <a:r>
              <a:rPr lang="en-US" altLang="zh-TW" sz="4000" dirty="0" smtClean="0"/>
              <a:t>baptized </a:t>
            </a:r>
            <a:r>
              <a:rPr lang="en-US" altLang="zh-TW" sz="4000" dirty="0"/>
              <a:t>into Christ have put on Christ. </a:t>
            </a:r>
            <a:endParaRPr lang="en-US" altLang="zh-TW" sz="4000" dirty="0" smtClean="0"/>
          </a:p>
          <a:p>
            <a:r>
              <a:rPr lang="en-US" altLang="zh-TW" sz="4000" dirty="0" smtClean="0"/>
              <a:t>You </a:t>
            </a:r>
            <a:r>
              <a:rPr lang="en-US" altLang="zh-TW" sz="4000" dirty="0"/>
              <a:t>have put him on as if he were your clothes</a:t>
            </a:r>
            <a:r>
              <a:rPr lang="en-US" altLang="zh-TW" sz="4000" dirty="0" smtClean="0"/>
              <a:t>.</a:t>
            </a:r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加拉太書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3:26-27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Galatians)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59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256490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Arial" panose="020B0604020202020204" pitchFamily="34" charset="0"/>
              </a:rPr>
              <a:t>詩篇 </a:t>
            </a:r>
            <a:r>
              <a:rPr lang="en-US" altLang="ja-JP" sz="5400" dirty="0">
                <a:latin typeface="Arial" panose="020B0604020202020204" pitchFamily="34" charset="0"/>
              </a:rPr>
              <a:t>107:1-32 (</a:t>
            </a:r>
            <a:r>
              <a:rPr lang="en-AU" altLang="ja-JP" sz="5400" dirty="0" smtClean="0">
                <a:latin typeface="Arial" panose="020B0604020202020204" pitchFamily="34" charset="0"/>
              </a:rPr>
              <a:t>Psalms)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晨曦之中   我尋求神話語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每分一刻   感激主多愛寵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日光之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中 人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流離在多變世俗裏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啊聖靈求祢引導我禱</a:t>
            </a:r>
          </a:p>
          <a:p>
            <a:pPr algn="ctr"/>
            <a:r>
              <a:rPr lang="en-US" sz="2400" dirty="0"/>
              <a:t>I’m searching for God’s word as dawn is breaking.</a:t>
            </a:r>
          </a:p>
          <a:p>
            <a:pPr algn="ctr"/>
            <a:r>
              <a:rPr lang="en-US" sz="2400" dirty="0"/>
              <a:t>I’m grateful for the love You give each day.</a:t>
            </a:r>
          </a:p>
          <a:p>
            <a:pPr algn="ctr"/>
            <a:r>
              <a:rPr lang="en-US" sz="2400" dirty="0"/>
              <a:t>As we wander aimlessly in this~ ever changing world</a:t>
            </a:r>
          </a:p>
          <a:p>
            <a:pPr algn="ctr"/>
            <a:r>
              <a:rPr lang="en-US" sz="2400" dirty="0"/>
              <a:t>O Holy Spirit lead me in prayer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容我寧靜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      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</a:t>
            </a:r>
            <a:r>
              <a:rPr lang="zh-TW" altLang="en-US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6857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107:1-3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你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們要稱謝耶和華，因他本為善；他的慈愛永遠長存！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願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耶和華的贖民說這話，就是他從敵人手中所救贖的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各地，從東從西，從南從北，所招聚來的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4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107:4-7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他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們在曠野荒地漂流，尋不見可住的城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邑，又飢又渴，心裡發昏。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是，他們在苦難中哀求耶和華；他從他們的禍患中搭救他們，又領他們行走直路，使他們往可居住的城邑。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2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3"/>
            <a:ext cx="8951373" cy="557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107:8-11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但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願人因耶和華的慈愛和他向人所行的奇事都稱讚他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；因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他使心裡渴慕的人得以知足，使心裡飢餓的人得飽美物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。那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些坐在黑暗中、死蔭裡的人被困苦和鐵鍊捆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鎖</a:t>
            </a:r>
            <a:r>
              <a:rPr lang="en-US" altLang="zh-TW" sz="4800" dirty="0" smtClean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因他們違背神的話語，藐視至高者的旨意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67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0735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107:12-14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所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以，他用勞苦治服他們的心；他們仆倒，無人扶助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是，他們在苦難中哀求耶和華；他從他們的禍患中拯救他們。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他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從黑暗中和死蔭裡領他們出來，折斷他們的綁索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3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107:15-18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但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願人因耶和華的慈愛和他向人所行的奇事都稱讚他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；因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為他打破了銅門，砍斷了鐵閂。 </a:t>
            </a: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愚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妄人因自己的過犯和自己的罪孽便受苦楚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。他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們心裡厭惡各樣的食物，就臨近死門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9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73534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107:19-21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是，他們在苦難中哀求耶和華；他從他們的禍患中拯救他們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。他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發命醫治他們，救他們脫離死亡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。但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願人因耶和華的慈愛和他向人所行的奇事都稱讚他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4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0735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107:22-25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願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他們以感謝為祭獻給他，歡呼述說他的作為！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在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海上坐船，在大水中經理事務的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，他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們看見耶和華的作為，並他在深水中的奇事。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因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他一吩咐，狂風就起來，海中的波浪也揚起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0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0735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107:26-28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他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們上到天空，下到海底；他們的心因患難便消化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 他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們搖搖幌幌，東倒西歪，好像醉酒的人；他們的智慧無法可施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 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是，他們在苦難中哀求耶和華，他從他們的禍患中領出他們來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52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詩篇 </a:t>
            </a:r>
            <a:r>
              <a:rPr lang="en-US" altLang="zh-TW" sz="2800" dirty="0"/>
              <a:t>107:1-32 (</a:t>
            </a:r>
            <a:r>
              <a:rPr lang="en-AU" altLang="zh-TW" sz="2800" dirty="0" smtClean="0"/>
              <a:t>Psalms)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3"/>
            <a:ext cx="9167397" cy="557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107:29-32 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他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使狂風止息，波浪就平靜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。風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息浪靜，他們便歡喜；他就引他們到所願去的海口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。但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願人因耶和華的慈愛和他向人所行的奇事都稱讚他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。願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他們在民的會中尊崇他，在長老的位上讚美他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7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69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 smtClean="0">
                <a:latin typeface="HanWangYenHeavy" pitchFamily="18" charset="-120"/>
                <a:ea typeface="HanWangYenHeavy" pitchFamily="18" charset="-120"/>
              </a:rPr>
              <a:t>張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明俊牧</a:t>
            </a:r>
            <a:r>
              <a:rPr lang="zh-TW" altLang="en-US" sz="4500" dirty="0" smtClean="0">
                <a:latin typeface="HanWangYenHeavy" pitchFamily="18" charset="-120"/>
                <a:ea typeface="HanWangYenHeavy" pitchFamily="18" charset="-120"/>
              </a:rPr>
              <a:t>師</a:t>
            </a: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3114834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經歷主無窮的慈</a:t>
            </a:r>
            <a:r>
              <a:rPr lang="zh-TW" altLang="en-US" sz="5400" dirty="0" smtClean="0"/>
              <a:t>愛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容我寧靜   聽候在祢的跟前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一心一意   願尋求祢的旨意</a:t>
            </a:r>
          </a:p>
          <a:p>
            <a:pPr algn="ctr"/>
            <a:r>
              <a:rPr lang="en-US" sz="2400" dirty="0"/>
              <a:t>And give me peace as I await before You.</a:t>
            </a:r>
          </a:p>
          <a:p>
            <a:pPr algn="ctr"/>
            <a:r>
              <a:rPr lang="en-US" sz="2400" dirty="0"/>
              <a:t>Wholeheartedly, I’m seeking for Your guidance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容我寧靜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      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</a:t>
            </a:r>
            <a:r>
              <a:rPr lang="zh-TW" altLang="en-US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213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70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320928" y="3301442"/>
            <a:ext cx="642355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 smtClean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467</a:t>
            </a:r>
            <a:r>
              <a:rPr lang="zh-TW" altLang="en-US" sz="3500" dirty="0" smtClean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救主犧牲的</a:t>
            </a:r>
            <a:r>
              <a:rPr lang="zh-TW" altLang="en-US" sz="4800" spc="6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愛</a:t>
            </a:r>
            <a:endParaRPr lang="zh-TW" altLang="en-US" sz="4800" spc="6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救主犧牲的愛已賜給我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我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不願為自己存留甚麼；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主愛使我景仰，我將心願還償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今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將供物獻上，願主悅納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Savior, Thy dying </a:t>
            </a:r>
            <a:r>
              <a:rPr lang="en-US" altLang="zh-TW" sz="2400" dirty="0" smtClean="0">
                <a:ea typeface="HanWangYenLight" pitchFamily="18" charset="-120"/>
              </a:rPr>
              <a:t>love Thou </a:t>
            </a:r>
            <a:r>
              <a:rPr lang="en-US" altLang="zh-TW" sz="2400" dirty="0" err="1">
                <a:ea typeface="HanWangYenLight" pitchFamily="18" charset="-120"/>
              </a:rPr>
              <a:t>gavest</a:t>
            </a:r>
            <a:r>
              <a:rPr lang="en-US" altLang="zh-TW" sz="2400" dirty="0">
                <a:ea typeface="HanWangYenLight" pitchFamily="18" charset="-120"/>
              </a:rPr>
              <a:t> me,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Nor should I aught </a:t>
            </a:r>
            <a:r>
              <a:rPr lang="en-US" altLang="zh-TW" sz="2400" dirty="0" smtClean="0">
                <a:ea typeface="HanWangYenLight" pitchFamily="18" charset="-120"/>
              </a:rPr>
              <a:t>withhold, Dear </a:t>
            </a:r>
            <a:r>
              <a:rPr lang="en-US" altLang="zh-TW" sz="2400" dirty="0">
                <a:ea typeface="HanWangYenLight" pitchFamily="18" charset="-120"/>
              </a:rPr>
              <a:t>Lord, from Thee;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In love my soul would </a:t>
            </a:r>
            <a:r>
              <a:rPr lang="en-US" altLang="zh-TW" sz="2400" dirty="0" smtClean="0">
                <a:ea typeface="HanWangYenLight" pitchFamily="18" charset="-120"/>
              </a:rPr>
              <a:t>bow, My </a:t>
            </a:r>
            <a:r>
              <a:rPr lang="en-US" altLang="zh-TW" sz="2400" dirty="0">
                <a:ea typeface="HanWangYenLight" pitchFamily="18" charset="-120"/>
              </a:rPr>
              <a:t>heart fulfill its vow,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Some </a:t>
            </a:r>
            <a:r>
              <a:rPr lang="en-US" altLang="zh-TW" sz="2400" dirty="0" err="1">
                <a:ea typeface="HanWangYenLight" pitchFamily="18" charset="-120"/>
              </a:rPr>
              <a:t>off’ring</a:t>
            </a:r>
            <a:r>
              <a:rPr lang="en-US" altLang="zh-TW" sz="2400" dirty="0">
                <a:ea typeface="HanWangYenLight" pitchFamily="18" charset="-120"/>
              </a:rPr>
              <a:t> bring Thee </a:t>
            </a:r>
            <a:r>
              <a:rPr lang="en-US" altLang="zh-TW" sz="2400" dirty="0" smtClean="0">
                <a:ea typeface="HanWangYenLight" pitchFamily="18" charset="-120"/>
              </a:rPr>
              <a:t>now, Something </a:t>
            </a:r>
            <a:r>
              <a:rPr lang="en-US" altLang="zh-TW" sz="2400" dirty="0">
                <a:ea typeface="HanWangYenLight" pitchFamily="18" charset="-120"/>
              </a:rPr>
              <a:t>for Thee.</a:t>
            </a:r>
            <a:endParaRPr lang="en-US" altLang="zh-TW" sz="2400" dirty="0" smtClean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救主犧牲的</a:t>
            </a:r>
            <a:r>
              <a:rPr lang="zh-TW" altLang="en-US" sz="2400" b="1" spc="6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愛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Saviour! Thy Dying </a:t>
            </a:r>
            <a:r>
              <a:rPr lang="en-AU" altLang="zh-TW" sz="2000" spc="600" dirty="0" smtClean="0">
                <a:ea typeface="HanWangYenLight" panose="02020300000000000000" pitchFamily="18" charset="-120"/>
              </a:rPr>
              <a:t>Love</a:t>
            </a:r>
            <a:endParaRPr lang="en-AU" altLang="zh-TW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467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主在施恩座前為我祈求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我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信心雖軟弱，望主扶佑；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助我背上十架，將主妙愛傳揚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敬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獻禱告歌唱，願主悅納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400" dirty="0" smtClean="0">
                <a:ea typeface="HanWangYenLight" pitchFamily="18" charset="-120"/>
              </a:rPr>
              <a:t>At </a:t>
            </a:r>
            <a:r>
              <a:rPr lang="en-US" altLang="zh-TW" sz="2400" dirty="0">
                <a:ea typeface="HanWangYenLight" pitchFamily="18" charset="-120"/>
              </a:rPr>
              <a:t>the blest mercy </a:t>
            </a:r>
            <a:r>
              <a:rPr lang="en-US" altLang="zh-TW" sz="2400" dirty="0" smtClean="0">
                <a:ea typeface="HanWangYenLight" pitchFamily="18" charset="-120"/>
              </a:rPr>
              <a:t>seat, Pleading </a:t>
            </a:r>
            <a:r>
              <a:rPr lang="en-US" altLang="zh-TW" sz="2400" dirty="0">
                <a:ea typeface="HanWangYenLight" pitchFamily="18" charset="-120"/>
              </a:rPr>
              <a:t>for me,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My feeble faith looks </a:t>
            </a:r>
            <a:r>
              <a:rPr lang="en-US" altLang="zh-TW" sz="2400" dirty="0" smtClean="0">
                <a:ea typeface="HanWangYenLight" pitchFamily="18" charset="-120"/>
              </a:rPr>
              <a:t>up, Jesus</a:t>
            </a:r>
            <a:r>
              <a:rPr lang="en-US" altLang="zh-TW" sz="2400" dirty="0">
                <a:ea typeface="HanWangYenLight" pitchFamily="18" charset="-120"/>
              </a:rPr>
              <a:t>, to Thee: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Help me the cross to </a:t>
            </a:r>
            <a:r>
              <a:rPr lang="en-US" altLang="zh-TW" sz="2400" dirty="0" smtClean="0">
                <a:ea typeface="HanWangYenLight" pitchFamily="18" charset="-120"/>
              </a:rPr>
              <a:t>bear, Thy </a:t>
            </a:r>
            <a:r>
              <a:rPr lang="en-US" altLang="zh-TW" sz="2400" dirty="0">
                <a:ea typeface="HanWangYenLight" pitchFamily="18" charset="-120"/>
              </a:rPr>
              <a:t>wondrous love declare,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Some song to raise, or </a:t>
            </a:r>
            <a:r>
              <a:rPr lang="en-US" altLang="zh-TW" sz="2400" dirty="0" smtClean="0">
                <a:ea typeface="HanWangYenLight" pitchFamily="18" charset="-120"/>
              </a:rPr>
              <a:t>prayer, Something </a:t>
            </a:r>
            <a:r>
              <a:rPr lang="en-US" altLang="zh-TW" sz="2400" dirty="0">
                <a:ea typeface="HanWangYenLight" pitchFamily="18" charset="-120"/>
              </a:rPr>
              <a:t>for Thee.</a:t>
            </a:r>
            <a:endParaRPr lang="en-US" altLang="zh-TW" sz="2400" dirty="0" smtClean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smtClean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救主犧牲的</a:t>
            </a:r>
            <a:r>
              <a:rPr lang="zh-TW" altLang="en-US" sz="2400" b="1" spc="6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愛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Saviour! Thy Dying </a:t>
            </a:r>
            <a:r>
              <a:rPr lang="en-AU" altLang="zh-TW" sz="2000" spc="600" dirty="0" smtClean="0">
                <a:ea typeface="HanWangYenLight" panose="02020300000000000000" pitchFamily="18" charset="-120"/>
              </a:rPr>
              <a:t>Love</a:t>
            </a:r>
            <a:endParaRPr lang="en-AU" altLang="zh-TW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467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9785893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賜我虔誠的心，像主忠堅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一天消逝前有所表現，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開展仁愛工作，喜愛行善扶弱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領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人歸入天國，願主悅納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Give me a faithful </a:t>
            </a:r>
            <a:r>
              <a:rPr lang="en-US" altLang="zh-TW" sz="2400" dirty="0" smtClean="0">
                <a:ea typeface="HanWangYenLight" pitchFamily="18" charset="-120"/>
              </a:rPr>
              <a:t>heart, Guided by </a:t>
            </a:r>
            <a:r>
              <a:rPr lang="en-US" altLang="zh-TW" sz="2400" dirty="0">
                <a:ea typeface="HanWangYenLight" pitchFamily="18" charset="-120"/>
              </a:rPr>
              <a:t>Thee,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That each departing </a:t>
            </a:r>
            <a:r>
              <a:rPr lang="en-US" altLang="zh-TW" sz="2400" dirty="0" smtClean="0">
                <a:ea typeface="HanWangYenLight" pitchFamily="18" charset="-120"/>
              </a:rPr>
              <a:t>day Henceforth </a:t>
            </a:r>
            <a:r>
              <a:rPr lang="en-US" altLang="zh-TW" sz="2400" dirty="0">
                <a:ea typeface="HanWangYenLight" pitchFamily="18" charset="-120"/>
              </a:rPr>
              <a:t>may see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Some work of love </a:t>
            </a:r>
            <a:r>
              <a:rPr lang="en-US" altLang="zh-TW" sz="2400" dirty="0" smtClean="0">
                <a:ea typeface="HanWangYenLight" pitchFamily="18" charset="-120"/>
              </a:rPr>
              <a:t>begun, Some </a:t>
            </a:r>
            <a:r>
              <a:rPr lang="en-US" altLang="zh-TW" sz="2400" dirty="0">
                <a:ea typeface="HanWangYenLight" pitchFamily="18" charset="-120"/>
              </a:rPr>
              <a:t>deed of kindness done,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Some </a:t>
            </a:r>
            <a:r>
              <a:rPr lang="en-US" altLang="zh-TW" sz="2400" dirty="0" err="1">
                <a:ea typeface="HanWangYenLight" pitchFamily="18" charset="-120"/>
              </a:rPr>
              <a:t>wand’rer</a:t>
            </a:r>
            <a:r>
              <a:rPr lang="en-US" altLang="zh-TW" sz="2400" dirty="0">
                <a:ea typeface="HanWangYenLight" pitchFamily="18" charset="-120"/>
              </a:rPr>
              <a:t> sought and </a:t>
            </a:r>
            <a:r>
              <a:rPr lang="en-US" altLang="zh-TW" sz="2400" dirty="0" smtClean="0">
                <a:ea typeface="HanWangYenLight" pitchFamily="18" charset="-120"/>
              </a:rPr>
              <a:t>won, Something </a:t>
            </a:r>
            <a:r>
              <a:rPr lang="en-US" altLang="zh-TW" sz="2400" dirty="0">
                <a:ea typeface="HanWangYenLight" pitchFamily="18" charset="-120"/>
              </a:rPr>
              <a:t>for Thee.</a:t>
            </a:r>
            <a:endParaRPr lang="en-US" altLang="zh-TW" sz="2400" dirty="0" smtClean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smtClean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73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救主犧牲的</a:t>
            </a:r>
            <a:r>
              <a:rPr lang="zh-TW" altLang="en-US" sz="2400" b="1" spc="6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愛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Saviour! Thy Dying </a:t>
            </a:r>
            <a:r>
              <a:rPr lang="en-AU" altLang="zh-TW" sz="2000" spc="600" dirty="0" smtClean="0">
                <a:ea typeface="HanWangYenLight" panose="02020300000000000000" pitchFamily="18" charset="-120"/>
              </a:rPr>
              <a:t>Love</a:t>
            </a:r>
            <a:endParaRPr lang="en-AU" altLang="zh-TW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467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7913639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今生所有一切皆主所賜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願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終身勤為主，苦樂不辭；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當我面對父神，獻我被贖靈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魂</a:t>
            </a:r>
            <a:r>
              <a:rPr lang="en-US" altLang="zh-TW" sz="4800" dirty="0" smtClean="0">
                <a:latin typeface="HanWangYenLight" pitchFamily="18" charset="-120"/>
                <a:ea typeface="HanWangYenLight" pitchFamily="18" charset="-120"/>
              </a:rPr>
              <a:t>,</a:t>
            </a:r>
          </a:p>
          <a:p>
            <a:pPr indent="542925"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直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到永世無盡，願主悅納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All that I am and </a:t>
            </a:r>
            <a:r>
              <a:rPr lang="en-US" altLang="zh-TW" sz="2400" dirty="0" smtClean="0">
                <a:ea typeface="HanWangYenLight" pitchFamily="18" charset="-120"/>
              </a:rPr>
              <a:t>have— Thy </a:t>
            </a:r>
            <a:r>
              <a:rPr lang="en-US" altLang="zh-TW" sz="2400" dirty="0">
                <a:ea typeface="HanWangYenLight" pitchFamily="18" charset="-120"/>
              </a:rPr>
              <a:t>gifts so free—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In joy, in grief, through </a:t>
            </a:r>
            <a:r>
              <a:rPr lang="en-US" altLang="zh-TW" sz="2400" dirty="0" smtClean="0">
                <a:ea typeface="HanWangYenLight" pitchFamily="18" charset="-120"/>
              </a:rPr>
              <a:t>life, Dear </a:t>
            </a:r>
            <a:r>
              <a:rPr lang="en-US" altLang="zh-TW" sz="2400" dirty="0">
                <a:ea typeface="HanWangYenLight" pitchFamily="18" charset="-120"/>
              </a:rPr>
              <a:t>Lord, for </a:t>
            </a:r>
            <a:r>
              <a:rPr lang="en-US" altLang="zh-TW" sz="2400" dirty="0" smtClean="0">
                <a:ea typeface="HanWangYenLight" pitchFamily="18" charset="-120"/>
              </a:rPr>
              <a:t>Thee;</a:t>
            </a:r>
            <a:endParaRPr lang="en-US" altLang="zh-TW" sz="2400" dirty="0">
              <a:ea typeface="HanWangYenLight" pitchFamily="18" charset="-120"/>
            </a:endParaRP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And when Thy face I </a:t>
            </a:r>
            <a:r>
              <a:rPr lang="en-US" altLang="zh-TW" sz="2400" dirty="0" smtClean="0">
                <a:ea typeface="HanWangYenLight" pitchFamily="18" charset="-120"/>
              </a:rPr>
              <a:t>see, My </a:t>
            </a:r>
            <a:r>
              <a:rPr lang="en-US" altLang="zh-TW" sz="2400" dirty="0">
                <a:ea typeface="HanWangYenLight" pitchFamily="18" charset="-120"/>
              </a:rPr>
              <a:t>ransomed soul shall be</a:t>
            </a:r>
          </a:p>
          <a:p>
            <a:pPr algn="ctr"/>
            <a:r>
              <a:rPr lang="en-US" altLang="zh-TW" sz="2400" dirty="0">
                <a:ea typeface="HanWangYenLight" pitchFamily="18" charset="-120"/>
              </a:rPr>
              <a:t>Through all </a:t>
            </a:r>
            <a:r>
              <a:rPr lang="en-US" altLang="zh-TW" sz="2400" dirty="0" smtClean="0">
                <a:ea typeface="HanWangYenLight" pitchFamily="18" charset="-120"/>
              </a:rPr>
              <a:t>eternity, Offered </a:t>
            </a:r>
            <a:r>
              <a:rPr lang="en-US" altLang="zh-TW" sz="2400" dirty="0">
                <a:ea typeface="HanWangYenLight" pitchFamily="18" charset="-120"/>
              </a:rPr>
              <a:t>for Thee.</a:t>
            </a:r>
            <a:endParaRPr lang="en-US" altLang="zh-TW" sz="2400" dirty="0" smtClean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smtClean="0">
                <a:solidFill>
                  <a:schemeClr val="bg1"/>
                </a:solidFill>
              </a:rPr>
              <a:t>V4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救主犧牲的</a:t>
            </a:r>
            <a:r>
              <a:rPr lang="zh-TW" altLang="en-US" sz="2400" b="1" spc="6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愛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Saviour! Thy Dying </a:t>
            </a:r>
            <a:r>
              <a:rPr lang="en-AU" altLang="zh-TW" sz="2000" spc="600" dirty="0" smtClean="0">
                <a:ea typeface="HanWangYenLight" panose="02020300000000000000" pitchFamily="18" charset="-120"/>
              </a:rPr>
              <a:t>Love</a:t>
            </a:r>
            <a:endParaRPr lang="en-AU" altLang="zh-TW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467</a:t>
            </a:r>
            <a:r>
              <a:rPr lang="zh-TW" altLang="en-US" sz="24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1957615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75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76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77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8430" y="4005064"/>
            <a:ext cx="6544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愛主更</a:t>
            </a:r>
            <a:r>
              <a:rPr lang="zh-TW" altLang="en-US" sz="4000" b="1" spc="6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深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380" y="2831203"/>
            <a:ext cx="642355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 smtClean="0">
                <a:latin typeface="HanWangYenHeavy" pitchFamily="18" charset="-120"/>
                <a:ea typeface="HanWangYenHeavy" pitchFamily="18" charset="-120"/>
              </a:rPr>
              <a:t>359</a:t>
            </a:r>
            <a:r>
              <a:rPr lang="en-US" altLang="zh-TW" sz="3500" dirty="0" smtClean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我願愛主基督，比前更深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屈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膝虔誠祈禱，懇求垂聽，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真心誠意傾訴，我願愛主更深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愛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主更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深，愛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主更深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love to Thee, O Christ, more love to Thee!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Hear Thou the prayer I make on bended knee;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This is my earnest plea: More love, O Christ, to Thee;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love to Thee, more love to Thee!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愛主更</a:t>
            </a:r>
            <a:r>
              <a:rPr lang="zh-TW" altLang="en-US" sz="2400" b="1" spc="6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深 </a:t>
            </a:r>
            <a:r>
              <a:rPr lang="en-US" altLang="zh-TW" sz="2000" spc="60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More 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Love to </a:t>
            </a:r>
            <a:r>
              <a:rPr lang="en-US" altLang="zh-TW" sz="2000" spc="60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Thee</a:t>
            </a:r>
          </a:p>
          <a:p>
            <a:pPr algn="ctr">
              <a:defRPr/>
            </a:pPr>
            <a:r>
              <a:rPr lang="en-US" altLang="zh-TW" sz="2400" spc="-15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Hymns </a:t>
            </a: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359</a:t>
            </a:r>
            <a:r>
              <a:rPr lang="zh-TW" altLang="en-US" sz="24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我前貪慕奢華，快活，安逸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今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專心尋求主，獻上最好，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主前誠心禱告，我願愛主更深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愛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主更深，愛主更深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Once earthly joy I craved, sought peace and rest;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Now Thee alone I seek, give what is best;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This all my prayer shall be: More love, O Christ, to Thee;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love to Thee, more love to Thee!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愛主更</a:t>
            </a:r>
            <a:r>
              <a:rPr lang="zh-TW" altLang="en-US" sz="2400" b="1" spc="6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深 </a:t>
            </a:r>
            <a:r>
              <a:rPr lang="en-US" altLang="zh-TW" sz="2000" spc="60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More 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Love to </a:t>
            </a:r>
            <a:r>
              <a:rPr lang="en-US" altLang="zh-TW" sz="2000" spc="60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Thee</a:t>
            </a:r>
          </a:p>
          <a:p>
            <a:pPr algn="ctr">
              <a:defRPr/>
            </a:pPr>
            <a:r>
              <a:rPr lang="en-US" altLang="zh-TW" sz="2400" spc="-15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Hymns </a:t>
            </a: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359</a:t>
            </a:r>
            <a:r>
              <a:rPr lang="zh-TW" altLang="en-US" sz="24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5174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祢懷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內 </a:t>
            </a:r>
            <a:endParaRPr lang="en-US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看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萬事變得空虛光輝不再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願我此刻知祢是神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願我得享安息在祢手裏</a:t>
            </a:r>
          </a:p>
          <a:p>
            <a:pPr algn="ctr"/>
            <a:r>
              <a:rPr lang="en-US" sz="2400" dirty="0"/>
              <a:t>In You I see the worldly treasures fading through the seasons.</a:t>
            </a:r>
          </a:p>
          <a:p>
            <a:pPr algn="ctr"/>
            <a:r>
              <a:rPr lang="en-US" sz="2400" dirty="0"/>
              <a:t>Let me know You are my true God</a:t>
            </a:r>
          </a:p>
          <a:p>
            <a:pPr algn="ctr"/>
            <a:r>
              <a:rPr lang="en-US" sz="2400" dirty="0"/>
              <a:t>Let my spirit come to rest in Your presence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容我寧靜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      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</a:t>
            </a:r>
            <a:r>
              <a:rPr lang="zh-TW" altLang="en-US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38933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不怕為主忍受，痛苦悲傷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主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差遣眾使者，向我歌唱，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讓我歡欣唱和，我願愛主更深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愛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主更深，愛主更深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Let sorrow do its work, </a:t>
            </a:r>
            <a:r>
              <a:rPr lang="en-US" altLang="zh-TW" sz="2400" dirty="0" smtClean="0">
                <a:solidFill>
                  <a:prstClr val="black"/>
                </a:solidFill>
                <a:ea typeface="HanWangYenLight" pitchFamily="18" charset="-120"/>
              </a:rPr>
              <a:t>send 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grief or pain;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Sweet are Thy messengers, sweet their refrain,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When they can sing with me: More love, O Christ, to Thee;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love to Thee, more love to Thee!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愛主更</a:t>
            </a:r>
            <a:r>
              <a:rPr lang="zh-TW" altLang="en-US" sz="2400" b="1" spc="6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深 </a:t>
            </a:r>
            <a:r>
              <a:rPr lang="en-US" altLang="zh-TW" sz="2000" spc="60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More 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Love to </a:t>
            </a:r>
            <a:r>
              <a:rPr lang="en-US" altLang="zh-TW" sz="2000" spc="60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Thee</a:t>
            </a:r>
          </a:p>
          <a:p>
            <a:pPr algn="ctr">
              <a:defRPr/>
            </a:pPr>
            <a:r>
              <a:rPr lang="en-US" altLang="zh-TW" sz="2400" spc="-15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Hymns </a:t>
            </a: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359</a:t>
            </a:r>
            <a:r>
              <a:rPr lang="zh-TW" altLang="en-US" sz="24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100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我若一息尚存，微聲頌讚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內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心仍要發出，最後呼喊，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與主永遠相親，我願愛主更深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愛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主更深，愛主更深</a:t>
            </a:r>
            <a:r>
              <a:rPr lang="zh-TW" altLang="en-US" sz="4800" dirty="0" smtClean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 smtClean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Then shall my latest breath whisper Thy praise;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This be the parting cry my heart shall raise;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This still its prayer shall be: More love, O Christ, to Thee;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love to Thee, more love to Thee!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V4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愛主更</a:t>
            </a:r>
            <a:r>
              <a:rPr lang="zh-TW" altLang="en-US" sz="2400" b="1" spc="6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深 </a:t>
            </a:r>
            <a:r>
              <a:rPr lang="en-US" altLang="zh-TW" sz="2000" spc="60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More 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Love to </a:t>
            </a:r>
            <a:r>
              <a:rPr lang="en-US" altLang="zh-TW" sz="2000" spc="60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Thee</a:t>
            </a:r>
          </a:p>
          <a:p>
            <a:pPr algn="ctr">
              <a:defRPr/>
            </a:pPr>
            <a:r>
              <a:rPr lang="en-US" altLang="zh-TW" sz="2400" spc="-150" dirty="0" smtClean="0">
                <a:solidFill>
                  <a:prstClr val="black"/>
                </a:solidFill>
                <a:ea typeface="HanWangYenLight" panose="02020300000000000000" pitchFamily="18" charset="-120"/>
              </a:rPr>
              <a:t>Hymns </a:t>
            </a: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359</a:t>
            </a:r>
            <a:r>
              <a:rPr lang="zh-TW" altLang="en-US" sz="2400" dirty="0" smtClean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8340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82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晨曦之中   我尋求神話語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每分一刻   感激主多愛寵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日光之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中 人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流離在多變世俗裏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啊聖靈求祢引導我禱</a:t>
            </a:r>
          </a:p>
          <a:p>
            <a:pPr algn="ctr"/>
            <a:r>
              <a:rPr lang="en-US" sz="2400" dirty="0"/>
              <a:t>I’m searching for God’s word as dawn is breaking.</a:t>
            </a:r>
          </a:p>
          <a:p>
            <a:pPr algn="ctr"/>
            <a:r>
              <a:rPr lang="en-US" sz="2400" dirty="0"/>
              <a:t>I’m grateful for the love You give each day.</a:t>
            </a:r>
          </a:p>
          <a:p>
            <a:pPr algn="ctr"/>
            <a:r>
              <a:rPr lang="en-US" sz="2400" dirty="0"/>
              <a:t>As we wander aimlessly in this~ ever changing world</a:t>
            </a:r>
          </a:p>
          <a:p>
            <a:pPr algn="ctr"/>
            <a:r>
              <a:rPr lang="en-US" sz="2400" dirty="0"/>
              <a:t>O Holy Spirit lead me in prayer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容我寧靜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      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</a:t>
            </a:r>
            <a:r>
              <a:rPr lang="zh-TW" altLang="en-US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有</a:t>
            </a:r>
            <a:endParaRPr lang="zh-TW" altLang="en-US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3121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11408</TotalTime>
  <Words>5902</Words>
  <Application>Microsoft Office PowerPoint</Application>
  <PresentationFormat>On-screen Show (4:3)</PresentationFormat>
  <Paragraphs>646</Paragraphs>
  <Slides>83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HanWangYenHeavy</vt:lpstr>
      <vt:lpstr>HanWangYenLight</vt:lpstr>
      <vt:lpstr>ＭＳ Ｐゴシック</vt:lpstr>
      <vt:lpstr>Arial</vt:lpstr>
      <vt:lpstr>Calibri</vt:lpstr>
      <vt:lpstr>Helvetica Neue</vt:lpstr>
      <vt:lpstr>Microsoft GothicNeo</vt:lpstr>
      <vt:lpstr>新細明體</vt:lpstr>
      <vt:lpstr>Times New Roman</vt:lpstr>
      <vt:lpstr>Canto_wk245.sample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Cecilia Yuen</cp:lastModifiedBy>
  <cp:revision>2337</cp:revision>
  <dcterms:created xsi:type="dcterms:W3CDTF">2014-08-20T02:29:42Z</dcterms:created>
  <dcterms:modified xsi:type="dcterms:W3CDTF">2020-06-10T12:18:19Z</dcterms:modified>
</cp:coreProperties>
</file>