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</p:sldMasterIdLst>
  <p:notesMasterIdLst>
    <p:notesMasterId r:id="rId65"/>
  </p:notesMasterIdLst>
  <p:handoutMasterIdLst>
    <p:handoutMasterId r:id="rId66"/>
  </p:handoutMasterIdLst>
  <p:sldIdLst>
    <p:sldId id="841" r:id="rId4"/>
    <p:sldId id="2966" r:id="rId5"/>
    <p:sldId id="260" r:id="rId6"/>
    <p:sldId id="265" r:id="rId7"/>
    <p:sldId id="3526" r:id="rId8"/>
    <p:sldId id="3515" r:id="rId9"/>
    <p:sldId id="3740" r:id="rId10"/>
    <p:sldId id="3741" r:id="rId11"/>
    <p:sldId id="3742" r:id="rId12"/>
    <p:sldId id="3743" r:id="rId13"/>
    <p:sldId id="3245" r:id="rId14"/>
    <p:sldId id="3744" r:id="rId15"/>
    <p:sldId id="3745" r:id="rId16"/>
    <p:sldId id="3746" r:id="rId17"/>
    <p:sldId id="3747" r:id="rId18"/>
    <p:sldId id="3748" r:id="rId19"/>
    <p:sldId id="3751" r:id="rId20"/>
    <p:sldId id="3752" r:id="rId21"/>
    <p:sldId id="3753" r:id="rId22"/>
    <p:sldId id="3754" r:id="rId23"/>
    <p:sldId id="3755" r:id="rId24"/>
    <p:sldId id="3756" r:id="rId25"/>
    <p:sldId id="2967" r:id="rId26"/>
    <p:sldId id="3709" r:id="rId27"/>
    <p:sldId id="3710" r:id="rId28"/>
    <p:sldId id="3757" r:id="rId29"/>
    <p:sldId id="2505" r:id="rId30"/>
    <p:sldId id="3529" r:id="rId31"/>
    <p:sldId id="3530" r:id="rId32"/>
    <p:sldId id="891" r:id="rId33"/>
    <p:sldId id="3715" r:id="rId34"/>
    <p:sldId id="3758" r:id="rId35"/>
    <p:sldId id="3759" r:id="rId36"/>
    <p:sldId id="3760" r:id="rId37"/>
    <p:sldId id="3761" r:id="rId38"/>
    <p:sldId id="3762" r:id="rId39"/>
    <p:sldId id="3763" r:id="rId40"/>
    <p:sldId id="3764" r:id="rId41"/>
    <p:sldId id="3765" r:id="rId42"/>
    <p:sldId id="3766" r:id="rId43"/>
    <p:sldId id="3767" r:id="rId44"/>
    <p:sldId id="336" r:id="rId45"/>
    <p:sldId id="256" r:id="rId46"/>
    <p:sldId id="257" r:id="rId47"/>
    <p:sldId id="258" r:id="rId48"/>
    <p:sldId id="259" r:id="rId49"/>
    <p:sldId id="3774" r:id="rId50"/>
    <p:sldId id="3147" r:id="rId51"/>
    <p:sldId id="3543" r:id="rId52"/>
    <p:sldId id="3768" r:id="rId53"/>
    <p:sldId id="3769" r:id="rId54"/>
    <p:sldId id="3770" r:id="rId55"/>
    <p:sldId id="2474" r:id="rId56"/>
    <p:sldId id="2475" r:id="rId57"/>
    <p:sldId id="2476" r:id="rId58"/>
    <p:sldId id="3535" r:id="rId59"/>
    <p:sldId id="3771" r:id="rId60"/>
    <p:sldId id="3772" r:id="rId61"/>
    <p:sldId id="3773" r:id="rId62"/>
    <p:sldId id="342" r:id="rId63"/>
    <p:sldId id="32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429" autoAdjust="0"/>
    <p:restoredTop sz="93515" autoAdjust="0"/>
  </p:normalViewPr>
  <p:slideViewPr>
    <p:cSldViewPr>
      <p:cViewPr varScale="1">
        <p:scale>
          <a:sx n="67" d="100"/>
          <a:sy n="67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6/28/2020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6/28/2020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40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61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2109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278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74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6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538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045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71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82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41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35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240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71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42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29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844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49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16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獻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020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254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760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69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572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72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490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9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76" r:id="rId3"/>
    <p:sldLayoutId id="2147483661" r:id="rId4"/>
    <p:sldLayoutId id="214748367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33981-AF32-440F-9D40-4742A203FC16}" type="datetimeFigureOut">
              <a:rPr lang="en-AU" smtClean="0"/>
              <a:t>28/06/2020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F76A-FAF3-40D8-A9F8-4CBD708817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天軍向祢屈膝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眾天使圍繞祢座前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主我雙手舉起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屈膝祢寶座前敬拜祢</a:t>
            </a:r>
          </a:p>
          <a:p>
            <a:pPr algn="ctr"/>
            <a:r>
              <a:rPr lang="en-US" sz="2400" dirty="0"/>
              <a:t>All the angels bow down</a:t>
            </a:r>
          </a:p>
          <a:p>
            <a:pPr algn="ctr"/>
            <a:r>
              <a:rPr lang="en-US" sz="2400" dirty="0"/>
              <a:t>As they worship, You are exalted</a:t>
            </a:r>
          </a:p>
          <a:p>
            <a:pPr algn="ctr"/>
            <a:r>
              <a:rPr lang="en-US" sz="2400" dirty="0"/>
              <a:t>Lord, I lift up my hands</a:t>
            </a:r>
          </a:p>
          <a:p>
            <a:pPr algn="ctr"/>
            <a:r>
              <a:rPr lang="en-US" sz="2400" dirty="0"/>
              <a:t>I will praise You forever, my 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prstClr val="black"/>
                </a:solidFill>
                <a:latin typeface="Calibri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  <a:endParaRPr lang="zh-TW" altLang="en-US" sz="9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4285856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在每天清晨，主愛已彰顯。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沒有分陰晴，主愛勵勉。</a:t>
            </a:r>
          </a:p>
          <a:p>
            <a:pPr algn="ctr"/>
            <a:r>
              <a:rPr lang="en-US" sz="2400" dirty="0"/>
              <a:t>Caring Lord, You’re a faithful God. </a:t>
            </a:r>
          </a:p>
          <a:p>
            <a:pPr algn="ctr"/>
            <a:r>
              <a:rPr lang="en-US" sz="2400" dirty="0"/>
              <a:t>Every break of dawn Your love is revealed.</a:t>
            </a:r>
          </a:p>
          <a:p>
            <a:pPr algn="ctr"/>
            <a:r>
              <a:rPr lang="en-US" sz="2400" dirty="0"/>
              <a:t>Caring Lord, You’re a faithful God. </a:t>
            </a:r>
          </a:p>
          <a:p>
            <a:pPr algn="ctr"/>
            <a:r>
              <a:rPr lang="en-US" sz="2400" dirty="0"/>
              <a:t>Whether rain or shine, Your love strengthens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主信實無變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	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5》© 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853894849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191537"/>
            <a:ext cx="9577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愛慕到達主跟前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, 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渴慕救主引牽，</a:t>
            </a:r>
          </a:p>
          <a:p>
            <a:pPr algn="ctr"/>
            <a:r>
              <a:rPr lang="en-US" sz="2400" dirty="0"/>
              <a:t>I~ long to come before You. </a:t>
            </a:r>
          </a:p>
          <a:p>
            <a:pPr algn="ctr"/>
            <a:r>
              <a:rPr lang="en-US" sz="2400" dirty="0"/>
              <a:t>Your guidance is all I need.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主信實無變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	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5》© 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251910698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困苦、壓逼、憂心、掛念，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神愛眷必不停斷，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神愛眷終不改變。</a:t>
            </a:r>
          </a:p>
          <a:p>
            <a:pPr algn="ctr"/>
            <a:r>
              <a:rPr lang="en-US" sz="2400" dirty="0"/>
              <a:t>In pain, in grief, in~ hopelessness</a:t>
            </a:r>
          </a:p>
          <a:p>
            <a:pPr algn="ctr"/>
            <a:r>
              <a:rPr lang="en-US" sz="2400" dirty="0"/>
              <a:t>God’s~ love, it will never cease. </a:t>
            </a:r>
          </a:p>
          <a:p>
            <a:pPr algn="ctr"/>
            <a:r>
              <a:rPr lang="en-US" sz="2400" dirty="0"/>
              <a:t>God’s~ love, it’s always with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主信實無變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	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5》© 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898018365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日影西斜，主愛更溫暖。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慈愛主信實無變，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沒有分冬暖，主愛復眷。</a:t>
            </a:r>
          </a:p>
          <a:p>
            <a:pPr algn="ctr"/>
            <a:r>
              <a:rPr lang="en-US" sz="2400" dirty="0"/>
              <a:t>Caring Lord, You’re a faithful God. </a:t>
            </a:r>
          </a:p>
          <a:p>
            <a:pPr algn="ctr"/>
            <a:r>
              <a:rPr lang="en-US" sz="2400" dirty="0"/>
              <a:t>Though the sun goes down, God’s love surrounds me.</a:t>
            </a:r>
          </a:p>
          <a:p>
            <a:pPr algn="ctr"/>
            <a:r>
              <a:rPr lang="en-US" sz="2400" dirty="0"/>
              <a:t>Caring Lord, You’re a faithful God. </a:t>
            </a:r>
          </a:p>
          <a:p>
            <a:pPr algn="ctr"/>
            <a:r>
              <a:rPr lang="en-US" sz="2400" dirty="0"/>
              <a:t>In the warmth or cold, God’s love~ endures.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主信實無變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	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5》© 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583078565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191537"/>
            <a:ext cx="9577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愛慕到達主跟前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, 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渴慕救主引牽，</a:t>
            </a:r>
          </a:p>
          <a:p>
            <a:pPr algn="ctr"/>
            <a:r>
              <a:rPr lang="en-US" sz="2400" dirty="0"/>
              <a:t>I~ long to come before You. </a:t>
            </a:r>
          </a:p>
          <a:p>
            <a:pPr algn="ctr"/>
            <a:r>
              <a:rPr lang="en-US" sz="2400" dirty="0"/>
              <a:t>Your guidance is all I need.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主信實無變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	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5》© 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772368133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困苦、壓逼、憂心、掛念，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神愛眷必不停斷，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神愛眷終不改變。</a:t>
            </a:r>
          </a:p>
          <a:p>
            <a:pPr algn="ctr"/>
            <a:r>
              <a:rPr lang="en-US" sz="2400" dirty="0"/>
              <a:t>In pain, in grief, in~ hopelessness</a:t>
            </a:r>
          </a:p>
          <a:p>
            <a:pPr algn="ctr"/>
            <a:r>
              <a:rPr lang="en-US" sz="2400" dirty="0"/>
              <a:t>God’s~ love, it will never cease. </a:t>
            </a:r>
          </a:p>
          <a:p>
            <a:pPr algn="ctr"/>
            <a:r>
              <a:rPr lang="en-US" sz="2400" dirty="0"/>
              <a:t>God’s~ love, it’s always with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主信實無變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陳鎮華	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5》© 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60377167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復活得勝主，榮耀屬於</a:t>
            </a:r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已征服死權，得永遠勝利。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白衣天使下來，將墓石輥開，只見麻布頭巾，身體已不在。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Thine is the glory, Risen, </a:t>
            </a:r>
            <a:r>
              <a:rPr lang="en-US" altLang="zh-TW" sz="2400" dirty="0" err="1">
                <a:ea typeface="HanWangYenLight" pitchFamily="18" charset="-120"/>
              </a:rPr>
              <a:t>conqu’ring</a:t>
            </a:r>
            <a:r>
              <a:rPr lang="en-US" altLang="zh-TW" sz="2400" dirty="0">
                <a:ea typeface="HanWangYenLight" pitchFamily="18" charset="-120"/>
              </a:rPr>
              <a:t> Son;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Endless is the </a:t>
            </a:r>
            <a:r>
              <a:rPr lang="en-US" altLang="zh-TW" sz="2400" dirty="0" err="1">
                <a:ea typeface="HanWangYenLight" pitchFamily="18" charset="-120"/>
              </a:rPr>
              <a:t>vict’ry</a:t>
            </a:r>
            <a:r>
              <a:rPr lang="en-US" altLang="zh-TW" sz="2400" dirty="0">
                <a:ea typeface="HanWangYenLight" pitchFamily="18" charset="-120"/>
              </a:rPr>
              <a:t>, Thou o’er death hast won!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Angels in bright raiment, Rolled the stone away,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Kept the folded grave-clothes, Where Thy body lay.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 </a:t>
            </a:r>
            <a:r>
              <a:rPr lang="en-US" altLang="zh-TW" spc="600" dirty="0">
                <a:ea typeface="HanWangYenLight" panose="02020300000000000000" pitchFamily="18" charset="-120"/>
              </a:rPr>
              <a:t>Thine Is the Glory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488486916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復活得勝主，榮耀屬於</a:t>
            </a:r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已征服死權，得永遠勝利。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Thine is the glory, Risen, </a:t>
            </a:r>
            <a:r>
              <a:rPr lang="en-US" altLang="zh-TW" sz="2400" dirty="0" err="1">
                <a:ea typeface="HanWangYenLight" pitchFamily="18" charset="-120"/>
              </a:rPr>
              <a:t>conqu’ring</a:t>
            </a:r>
            <a:r>
              <a:rPr lang="en-US" altLang="zh-TW" sz="2400" dirty="0">
                <a:ea typeface="HanWangYenLight" pitchFamily="18" charset="-120"/>
              </a:rPr>
              <a:t> Son;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Endless is the </a:t>
            </a:r>
            <a:r>
              <a:rPr lang="en-US" altLang="zh-TW" sz="2400" dirty="0" err="1">
                <a:ea typeface="HanWangYenLight" pitchFamily="18" charset="-120"/>
              </a:rPr>
              <a:t>vict’ry</a:t>
            </a:r>
            <a:r>
              <a:rPr lang="en-US" altLang="zh-TW" sz="2400" dirty="0">
                <a:ea typeface="HanWangYenLight" pitchFamily="18" charset="-120"/>
              </a:rPr>
              <a:t>, Thou o’er death hast won!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 </a:t>
            </a:r>
            <a:r>
              <a:rPr lang="en-US" altLang="zh-TW" spc="600" dirty="0">
                <a:ea typeface="HanWangYenLight" panose="02020300000000000000" pitchFamily="18" charset="-120"/>
              </a:rPr>
              <a:t>Thine Is the Glory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139572473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看，救主耶穌復生離墳墓，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向眾親切招呼，憂懼盡消除。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教會應當歡樂，高唱凱旋歌，因主今已復生，死權已受挫。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Lo! Jesus meets us, Risen from the tomb!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Lovingly He greets us, Scatters fear and gloom;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Let His church with gladness, Hymns of triumph sing,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For the Lord now </a:t>
            </a:r>
            <a:r>
              <a:rPr lang="en-US" altLang="zh-TW" sz="2400" dirty="0" err="1">
                <a:ea typeface="HanWangYenLight" pitchFamily="18" charset="-120"/>
              </a:rPr>
              <a:t>liveth</a:t>
            </a:r>
            <a:r>
              <a:rPr lang="en-US" altLang="zh-TW" sz="2400" dirty="0">
                <a:ea typeface="HanWangYenLight" pitchFamily="18" charset="-120"/>
              </a:rPr>
              <a:t>; Death hath lost its sting!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 </a:t>
            </a:r>
            <a:r>
              <a:rPr lang="en-US" altLang="zh-TW" spc="600" dirty="0">
                <a:ea typeface="HanWangYenLight" panose="02020300000000000000" pitchFamily="18" charset="-120"/>
              </a:rPr>
              <a:t>Thine Is the Glory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043331806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>
                <a:latin typeface="HanWangYenLight" pitchFamily="18" charset="-120"/>
                <a:ea typeface="HanWangYenLight" pitchFamily="18" charset="-120"/>
              </a:rPr>
              <a:t>堂 主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年6月</a:t>
            </a:r>
            <a:r>
              <a:rPr lang="en-US" altLang="en-US" sz="2800" spc="600" dirty="0">
                <a:latin typeface="HanWangYenHeavy" pitchFamily="18" charset="-120"/>
                <a:ea typeface="HanWangYenHeavy" pitchFamily="18" charset="-120"/>
              </a:rPr>
              <a:t>28日上午九時十五分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復活得勝主，榮耀屬於</a:t>
            </a:r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已征服死權，得永遠勝利。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Thine is the glory, Risen, </a:t>
            </a:r>
            <a:r>
              <a:rPr lang="en-US" altLang="zh-TW" sz="2400" dirty="0" err="1">
                <a:ea typeface="HanWangYenLight" pitchFamily="18" charset="-120"/>
              </a:rPr>
              <a:t>conqu’ring</a:t>
            </a:r>
            <a:r>
              <a:rPr lang="en-US" altLang="zh-TW" sz="2400" dirty="0">
                <a:ea typeface="HanWangYenLight" pitchFamily="18" charset="-120"/>
              </a:rPr>
              <a:t> Son;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Endless is the </a:t>
            </a:r>
            <a:r>
              <a:rPr lang="en-US" altLang="zh-TW" sz="2400" dirty="0" err="1">
                <a:ea typeface="HanWangYenLight" pitchFamily="18" charset="-120"/>
              </a:rPr>
              <a:t>vict’ry</a:t>
            </a:r>
            <a:r>
              <a:rPr lang="en-US" altLang="zh-TW" sz="2400" dirty="0">
                <a:ea typeface="HanWangYenLight" pitchFamily="18" charset="-120"/>
              </a:rPr>
              <a:t>, Thou o’er death hast won!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 </a:t>
            </a:r>
            <a:r>
              <a:rPr lang="en-US" altLang="zh-TW" spc="600" dirty="0">
                <a:ea typeface="HanWangYenLight" panose="02020300000000000000" pitchFamily="18" charset="-120"/>
              </a:rPr>
              <a:t>Thine Is the Glory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261329897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榮耀生命主，我深信不疑，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若無救主同在，生命無意義；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藉主永恆大愛，我得勝有餘，領我安渡約但，在天家安居。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No more we doubt Thee, Glorious Prince of life;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Life is naught without Thee; Aid us in our strife;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Make us more than </a:t>
            </a:r>
            <a:r>
              <a:rPr lang="en-US" altLang="zh-TW" sz="2400" dirty="0" err="1">
                <a:ea typeface="HanWangYenLight" pitchFamily="18" charset="-120"/>
              </a:rPr>
              <a:t>conqu’rors</a:t>
            </a:r>
            <a:r>
              <a:rPr lang="en-US" altLang="zh-TW" sz="2400" dirty="0">
                <a:ea typeface="HanWangYenLight" pitchFamily="18" charset="-120"/>
              </a:rPr>
              <a:t>, Through Thy deathless love;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Bring us safe through Jordan, To Thy home above.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 </a:t>
            </a:r>
            <a:r>
              <a:rPr lang="en-US" altLang="zh-TW" spc="600" dirty="0">
                <a:ea typeface="HanWangYenLight" panose="02020300000000000000" pitchFamily="18" charset="-120"/>
              </a:rPr>
              <a:t>Thine Is the Glory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029253396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復活得勝主，榮耀屬於</a:t>
            </a:r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已征服死權，得永遠勝利。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Thine is the glory, Risen, </a:t>
            </a:r>
            <a:r>
              <a:rPr lang="en-US" altLang="zh-TW" sz="2400" dirty="0" err="1">
                <a:ea typeface="HanWangYenLight" pitchFamily="18" charset="-120"/>
              </a:rPr>
              <a:t>conqu’ring</a:t>
            </a:r>
            <a:r>
              <a:rPr lang="en-US" altLang="zh-TW" sz="2400" dirty="0">
                <a:ea typeface="HanWangYenLight" pitchFamily="18" charset="-120"/>
              </a:rPr>
              <a:t> Son;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Endless is the </a:t>
            </a:r>
            <a:r>
              <a:rPr lang="en-US" altLang="zh-TW" sz="2400" dirty="0" err="1">
                <a:ea typeface="HanWangYenLight" pitchFamily="18" charset="-120"/>
              </a:rPr>
              <a:t>vict’ry</a:t>
            </a:r>
            <a:r>
              <a:rPr lang="en-US" altLang="zh-TW" sz="2400" dirty="0">
                <a:ea typeface="HanWangYenLight" pitchFamily="18" charset="-120"/>
              </a:rPr>
              <a:t>, Thou o’er death hast won!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復活得勝主 </a:t>
            </a:r>
            <a:r>
              <a:rPr lang="en-US" altLang="zh-TW" spc="600" dirty="0">
                <a:ea typeface="HanWangYenLight" panose="02020300000000000000" pitchFamily="18" charset="-120"/>
              </a:rPr>
              <a:t>Thine Is the Glory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133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790362098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24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012098"/>
            <a:ext cx="287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b="1" spc="-150" dirty="0">
                <a:solidFill>
                  <a:schemeClr val="accent2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  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49" y="138856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32240" y="817087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獻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詩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3390784"/>
            <a:ext cx="4099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altLang="zh-TW" sz="3600" dirty="0"/>
              <a:t> O Lord Most Holy “</a:t>
            </a:r>
            <a:r>
              <a:rPr lang="ja-JP" altLang="en-US" sz="3600" dirty="0"/>
              <a:t>至聖的主”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188" y="4581128"/>
            <a:ext cx="717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zh-TW" dirty="0"/>
              <a:t> </a:t>
            </a:r>
            <a:endParaRPr lang="en-US" altLang="zh-TW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860449"/>
            <a:ext cx="7552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altLang="zh-TW" sz="2800" dirty="0"/>
              <a:t> </a:t>
            </a:r>
            <a:r>
              <a:rPr lang="en-US" altLang="zh-TW" sz="2800" dirty="0"/>
              <a:t>Joyce and Olivia Yeung</a:t>
            </a:r>
            <a:endParaRPr lang="en-US" altLang="zh-TW" sz="1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36862"/>
            <a:ext cx="2566719" cy="3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0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O Lord most holy,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O Lord most mighty,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O Loving Father,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We praise forevermore.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Help us to know Thee,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Know Thee and love Thee;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Father, Father, grant us Thy truth and love.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Father, Father, guide and protect 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661248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O Lord Most Holy “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至聖的主”</a:t>
            </a:r>
            <a:endParaRPr 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0291875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Rule Thou our willful hearts;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Keep Thine our </a:t>
            </a:r>
            <a:r>
              <a:rPr lang="en-US" altLang="zh-TW" sz="3600" dirty="0" err="1">
                <a:ea typeface="HanWangYenLight" pitchFamily="18" charset="-120"/>
              </a:rPr>
              <a:t>wand'ring</a:t>
            </a:r>
            <a:r>
              <a:rPr lang="en-US" altLang="zh-TW" sz="3600" dirty="0">
                <a:ea typeface="HanWangYenLight" pitchFamily="18" charset="-120"/>
              </a:rPr>
              <a:t> thoughts;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In all our sorrows let us find our rest in Thee: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And in temptation's hour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Save through Thy mighty </a:t>
            </a:r>
            <a:r>
              <a:rPr lang="en-US" altLang="zh-TW" sz="3600" dirty="0" err="1">
                <a:ea typeface="HanWangYenLight" pitchFamily="18" charset="-120"/>
              </a:rPr>
              <a:t>pow'r</a:t>
            </a:r>
            <a:r>
              <a:rPr lang="en-US" altLang="zh-TW" sz="3600" dirty="0">
                <a:ea typeface="HanWangYenLight" pitchFamily="18" charset="-120"/>
              </a:rPr>
              <a:t>.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Thine aid O send us.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Hear us in mercy, Show us Thy mercy,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So shall we live and sing praise to Thee.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661248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O Lord Most Holy “</a:t>
            </a: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至聖的主”</a:t>
            </a:r>
            <a:endParaRPr 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998377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27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加拉太書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3:26-27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Galatians)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3:26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所以，你們因信基督耶穌都是神的兒子 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3:27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你們受洗歸入基督的都是披戴基督了。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加拉太書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3:26-27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Galatians)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65184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396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3:26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US" altLang="zh-TW" sz="4000" dirty="0"/>
              <a:t>So in Christ Jesus you are all children </a:t>
            </a:r>
          </a:p>
          <a:p>
            <a:r>
              <a:rPr lang="en-US" altLang="zh-TW" sz="4000" dirty="0"/>
              <a:t>of God by believing in Christ. </a:t>
            </a:r>
          </a:p>
          <a:p>
            <a:r>
              <a:rPr lang="en-US" altLang="zh-TW" sz="2000" dirty="0">
                <a:ea typeface="HanWangYenLight" pitchFamily="18" charset="-120"/>
              </a:rPr>
              <a:t>3:27</a:t>
            </a:r>
            <a:r>
              <a:rPr lang="en-US" altLang="zh-TW" sz="4000" dirty="0">
                <a:ea typeface="HanWangYenLight" pitchFamily="18" charset="-120"/>
              </a:rPr>
              <a:t> </a:t>
            </a:r>
            <a:r>
              <a:rPr lang="en-US" altLang="zh-TW" sz="4000" dirty="0"/>
              <a:t>This is because all of you who were </a:t>
            </a:r>
          </a:p>
          <a:p>
            <a:r>
              <a:rPr lang="en-US" altLang="zh-TW" sz="4000" dirty="0"/>
              <a:t>baptized into Christ have put on Christ. </a:t>
            </a:r>
          </a:p>
          <a:p>
            <a:r>
              <a:rPr lang="en-US" altLang="zh-TW" sz="4000" dirty="0"/>
              <a:t>You have put him on as if he were your clothes.</a:t>
            </a:r>
            <a:endParaRPr lang="en-AU" altLang="zh-TW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加拉太書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3:26-27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Galatians)</a:t>
            </a:r>
            <a:endParaRPr lang="zh-TW" altLang="en-US" sz="3200" b="1" dirty="0"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8859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56490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latin typeface="Arial" panose="020B0604020202020204" pitchFamily="34" charset="0"/>
              </a:rPr>
              <a:t>使徒行傳 </a:t>
            </a:r>
            <a:endParaRPr lang="en-AU" altLang="ja-JP" sz="5400" dirty="0">
              <a:latin typeface="Arial" panose="020B0604020202020204" pitchFamily="34" charset="0"/>
            </a:endParaRP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12:1-19 (Acts)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那時，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希律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王下手苦害教會中幾個人，</a:t>
            </a:r>
            <a:r>
              <a:rPr lang="en-US" altLang="zh-TW" sz="3200" dirty="0">
                <a:ea typeface="HanWangYenLight" pitchFamily="18" charset="-120"/>
              </a:rPr>
              <a:t>12:2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用刀殺了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約翰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的哥哥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雅各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r>
              <a:rPr lang="en-US" altLang="zh-TW" sz="3200" dirty="0">
                <a:ea typeface="HanWangYenLight" pitchFamily="18" charset="-120"/>
              </a:rPr>
              <a:t>12:3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	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人喜歡這事，又去捉拿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。那時正是除酵的日子。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82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6739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12:4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希律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拿了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，收在監裡，交付四班兵丁看守，每班四個人，意思要在逾越節後把他提出來，當著百姓辦他。</a:t>
            </a:r>
            <a:r>
              <a:rPr lang="en-US" altLang="zh-TW" sz="3200" dirty="0">
                <a:ea typeface="HanWangYenLight" pitchFamily="18" charset="-120"/>
              </a:rPr>
              <a:t>12:5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於是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被囚在監裡；教會卻為他切切的禱告神。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1603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12:6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希律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將要提他出來的前一夜，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被兩條鐵鍊鎖著，睡在兩個兵丁當中；看守的人也在門外看守。</a:t>
            </a:r>
          </a:p>
        </p:txBody>
      </p:sp>
    </p:spTree>
    <p:extLst>
      <p:ext uri="{BB962C8B-B14F-4D97-AF65-F5344CB8AC3E}">
        <p14:creationId xmlns:p14="http://schemas.microsoft.com/office/powerpoint/2010/main" val="1068221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12:7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	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忽然，有主的一個使者站在旁邊，屋裡有光照耀，天使拍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的肋旁，拍醒了他，說：「快快起來！」那鐵鍊就從他手上脫落下來。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3401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73534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12:8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	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天使對他說：「束上帶子，穿上鞋。」他就那樣作。天使又說：「披上外衣，跟著我來。」</a:t>
            </a: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12:9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	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彼得就出來跟著他，不知道天使所作是真的，只當見了異象。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2132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80735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12:10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過了第一層第二層監牢，就來到臨街的鐵門，那門自己開了。他們出來，走過一條街，天使便離開他去了。</a:t>
            </a:r>
          </a:p>
        </p:txBody>
      </p:sp>
    </p:spTree>
    <p:extLst>
      <p:ext uri="{BB962C8B-B14F-4D97-AF65-F5344CB8AC3E}">
        <p14:creationId xmlns:p14="http://schemas.microsoft.com/office/powerpoint/2010/main" val="2884387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95137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12:11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醒悟過來，說：「我現在真知道主差遣他的使者，救我脫離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希律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的手和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百姓一切所盼望的。」</a:t>
            </a:r>
            <a:r>
              <a:rPr lang="en-US" altLang="zh-TW" sz="3200" dirty="0">
                <a:ea typeface="HanWangYenLight" pitchFamily="18" charset="-120"/>
              </a:rPr>
              <a:t>12:12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想了一想，就往那稱呼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馬可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約翰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、他母親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馬利亞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家去，在那裡有好些人聚集禱告。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6149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3088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12:13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敲外門，有一個使女，名叫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羅大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，出來探聽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en-US" altLang="zh-TW" sz="3200" dirty="0">
                <a:ea typeface="HanWangYenLight" pitchFamily="18" charset="-120"/>
              </a:rPr>
              <a:t>12:14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聽得是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的聲音，就歡喜的顧不得開門，跑進去告訴眾人說：「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站在門外。」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2688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308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12:15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他們說：「你是瘋了！」使女極力的說：「真是他！」他們說：「必是他的天使！」</a:t>
            </a:r>
            <a:r>
              <a:rPr lang="en-US" altLang="zh-TW" sz="3200" dirty="0">
                <a:ea typeface="HanWangYenLight" pitchFamily="18" charset="-120"/>
              </a:rPr>
              <a:t>12:16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不住的敲門。他們開了門，看見他，就甚驚奇。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012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8073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12:17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擺手，不要他們作聲，就告訴他們主怎樣領他出監；又說：「你們把這事告訴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雅各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和眾弟兄。」於是出去，往別處去了。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8144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12</a:t>
            </a:r>
            <a:r>
              <a:rPr lang="en-US" altLang="zh-TW" sz="2800" dirty="0"/>
              <a:t>:1-19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3088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12:18 </a:t>
            </a:r>
            <a:r>
              <a:rPr lang="zh-TW" altLang="en-US" sz="4800" dirty="0">
                <a:ea typeface="HanWangYenLight" pitchFamily="18" charset="-120"/>
              </a:rPr>
              <a:t>到了天亮，兵丁擾亂得很，不知道</a:t>
            </a:r>
            <a:r>
              <a:rPr lang="zh-TW" altLang="en-US" sz="4800" u="sng" dirty="0">
                <a:ea typeface="HanWangYenLight" pitchFamily="18" charset="-120"/>
              </a:rPr>
              <a:t>彼得</a:t>
            </a:r>
            <a:r>
              <a:rPr lang="zh-TW" altLang="en-US" sz="4800" dirty="0">
                <a:ea typeface="HanWangYenLight" pitchFamily="18" charset="-120"/>
              </a:rPr>
              <a:t>往那裡去了。</a:t>
            </a:r>
            <a:r>
              <a:rPr lang="en-US" altLang="zh-TW" sz="3200" dirty="0">
                <a:ea typeface="HanWangYenLight" pitchFamily="18" charset="-120"/>
              </a:rPr>
              <a:t>12:19 </a:t>
            </a:r>
            <a:r>
              <a:rPr lang="zh-TW" altLang="en-US" sz="4800" u="sng" dirty="0">
                <a:ea typeface="HanWangYenLight" pitchFamily="18" charset="-120"/>
              </a:rPr>
              <a:t>希律</a:t>
            </a:r>
            <a:r>
              <a:rPr lang="zh-TW" altLang="en-US" sz="4800" dirty="0">
                <a:ea typeface="HanWangYenLight" pitchFamily="18" charset="-120"/>
              </a:rPr>
              <a:t>找他，找不著，就審問看守的人，吩咐把他們拉去殺了。後來</a:t>
            </a:r>
            <a:r>
              <a:rPr lang="zh-TW" altLang="en-US" sz="4800" u="sng" dirty="0">
                <a:ea typeface="HanWangYenLight" pitchFamily="18" charset="-120"/>
              </a:rPr>
              <a:t>希律</a:t>
            </a:r>
            <a:r>
              <a:rPr lang="zh-TW" altLang="en-US" sz="4800" dirty="0">
                <a:ea typeface="HanWangYenLight" pitchFamily="18" charset="-120"/>
              </a:rPr>
              <a:t>離開</a:t>
            </a:r>
            <a:r>
              <a:rPr lang="zh-TW" altLang="en-US" sz="4800" u="sng" dirty="0">
                <a:ea typeface="HanWangYenLight" pitchFamily="18" charset="-120"/>
              </a:rPr>
              <a:t>猶太</a:t>
            </a:r>
            <a:r>
              <a:rPr lang="zh-TW" altLang="en-US" sz="4800" dirty="0">
                <a:ea typeface="HanWangYenLight" pitchFamily="18" charset="-120"/>
              </a:rPr>
              <a:t>，下</a:t>
            </a:r>
            <a:r>
              <a:rPr lang="zh-TW" altLang="en-US" sz="4800" u="sng" dirty="0">
                <a:ea typeface="HanWangYenLight" pitchFamily="18" charset="-120"/>
              </a:rPr>
              <a:t>該撒利亞</a:t>
            </a:r>
            <a:r>
              <a:rPr lang="zh-TW" altLang="en-US" sz="4800" dirty="0">
                <a:ea typeface="HanWangYenLight" pitchFamily="18" charset="-120"/>
              </a:rPr>
              <a:t>去，住在那裡。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7240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42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500">
                <a:latin typeface="HanWangYenHeavy" pitchFamily="18" charset="-120"/>
                <a:ea typeface="HanWangYenHeavy" pitchFamily="18" charset="-120"/>
              </a:rPr>
              <a:t>曾</a:t>
            </a:r>
            <a:r>
              <a:rPr lang="zh-TW" altLang="en-US" sz="4500" dirty="0">
                <a:latin typeface="HanWangYenHeavy" pitchFamily="18" charset="-120"/>
                <a:ea typeface="HanWangYenHeavy" pitchFamily="18" charset="-120"/>
              </a:rPr>
              <a:t>向誠</a:t>
            </a:r>
            <a:r>
              <a:rPr lang="zh-TW" altLang="en-US" sz="4500">
                <a:latin typeface="HanWangYenHeavy" pitchFamily="18" charset="-120"/>
                <a:ea typeface="HanWangYenHeavy" pitchFamily="18" charset="-120"/>
              </a:rPr>
              <a:t>執事</a:t>
            </a: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311483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不一樣的平安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9947" y="2533650"/>
            <a:ext cx="8484106" cy="17907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於是彼得被囚在監裡；</a:t>
            </a:r>
            <a:b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教會卻為他切切的禱告神。</a:t>
            </a:r>
            <a:b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徒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12</a:t>
            </a: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5</a:t>
            </a: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AU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2181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9538" y="2533650"/>
            <a:ext cx="8924925" cy="17907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你們要常在我裡面，我也常在你們裡面。</a:t>
            </a:r>
            <a:b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約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15</a:t>
            </a: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4</a:t>
            </a: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AU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384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5288" y="2533650"/>
            <a:ext cx="8353425" cy="17907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你們要將一切的憂慮卸給神，</a:t>
            </a:r>
            <a:b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因為他顧念你們。</a:t>
            </a:r>
            <a:b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彼前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5</a:t>
            </a: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7</a:t>
            </a: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AU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9312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0474" y="2533650"/>
            <a:ext cx="7863052" cy="17907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凡勞苦擔重擔的人可以到我這裡來，我就使你們得安息。</a:t>
            </a:r>
            <a:b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11</a:t>
            </a: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28</a:t>
            </a: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AU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883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0474" y="2533650"/>
            <a:ext cx="7863052" cy="17907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應當一無掛慮，只要凡事藉著禱告、祈求，和感謝，將你們所要的告訴神。</a:t>
            </a:r>
            <a:b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腓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4</a:t>
            </a: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6</a:t>
            </a:r>
            <a:r>
              <a:rPr lang="en-AU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AU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5919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48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671714" y="3136238"/>
            <a:ext cx="4102405" cy="1310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</a:t>
            </a:r>
          </a:p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185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奇異恩典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35253"/>
            <a:ext cx="3034871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奇異恩典，何等甘甜，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我罪已得赦免；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前我失喪，今被尋回，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瞎眼今得看見。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Amazing grace! How sweet the sound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That saved a wretch like me!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 once was lost, but now am found;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Was blind, but now I see.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49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奇異恩典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Amazing Grace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185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441093325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65" y="2418234"/>
            <a:ext cx="3130851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39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浩大恩典，使我敬畏，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使我心得安慰；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初信之時即蒙恩惠，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真是何等寶貴。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 err="1">
                <a:ea typeface="HanWangYenLight" pitchFamily="18" charset="-120"/>
              </a:rPr>
              <a:t>’Twas</a:t>
            </a:r>
            <a:r>
              <a:rPr lang="en-US" altLang="zh-TW" sz="2400" dirty="0">
                <a:ea typeface="HanWangYenLight" pitchFamily="18" charset="-120"/>
              </a:rPr>
              <a:t> grace that taught my heart to fear,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And grace my fears relieved;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How precious did that grace appear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The hour I first believed.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50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奇異恩典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Amazing Grace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185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114183630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經過許多危險網羅，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飽受人間苦楚，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此恩領我平安渡過，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他日歸回天府。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Thro’ many dangers, toils, and snares,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 have already come;</a:t>
            </a:r>
          </a:p>
          <a:p>
            <a:pPr indent="542925" algn="ctr"/>
            <a:r>
              <a:rPr lang="en-US" altLang="zh-TW" sz="2400" dirty="0" err="1">
                <a:ea typeface="HanWangYenLight" pitchFamily="18" charset="-120"/>
              </a:rPr>
              <a:t>’Tis</a:t>
            </a:r>
            <a:r>
              <a:rPr lang="en-US" altLang="zh-TW" sz="2400" dirty="0">
                <a:ea typeface="HanWangYenLight" pitchFamily="18" charset="-120"/>
              </a:rPr>
              <a:t> grace hath brought me safe thus far,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And grace will lead me home.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奇異恩典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Amazing Grace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185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542515445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將來在天安居萬年，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恩光如日普照，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好像最初蒙恩景況，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讚美永不減少。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When we’ve been there ten thousand years,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Bright shining as the sun,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We’ve no less days to sing God’s praise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Than when we’d first begun.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52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奇異恩典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Amazing Grace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185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906603411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53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54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55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140980" y="494768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554" y="4700117"/>
            <a:ext cx="6544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晚禱求恩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563" y="3139385"/>
            <a:ext cx="4102405" cy="1310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</a:t>
            </a:r>
          </a:p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454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3014184"/>
            <a:ext cx="3271868" cy="2454676"/>
          </a:xfrm>
          <a:prstGeom prst="rect">
            <a:avLst/>
          </a:prstGeom>
        </p:spPr>
      </p:pic>
      <p:pic>
        <p:nvPicPr>
          <p:cNvPr id="8" name="Picture 10" descr="colo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393" y="140019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遙想當年傍晚時分，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病人眾多，環繞主前，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他們臥病，痛苦萬狀，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蒙主醫治，心中歡然。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At even, ere the sun was set,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the sick, O Lord around thee lay;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O in what divers pains they met!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O with what joy they went away!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晚禱求恩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At Even Ere the Sun Was Set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454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49168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如今又到黃昏日暮，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我們帶病來到主前，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雖然未見恩主慈顏，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心中確知主在此間。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Once more 'tis eventide, and we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oppressed with various ills draw near;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what if thy form we cannot see?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we know and feel that thou art here.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晚禱求恩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At Even Ere the Sun Was Set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454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014589"/>
      </p:ext>
    </p:extLst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求主消除我眾苦難，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有人病苦，有人愁煩，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有人愛主未盡熱忱，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有人失去起初愛心。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O Savior Christ, our woes dispel;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for some are sick, and some are sad,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and some have never loved thee well.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and some have lost the love they had;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晚禱求恩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At Even Ere the Sun Was Set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454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02186"/>
      </p:ext>
    </p:extLst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我主權能今昔相同，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應許恩言永不落空，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此刻黃昏莊嚴時分，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懇求恩主醫我眾人。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Thy touch has still its ancient power;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no word from thee can fruitless fall: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hear, in this solemn evening hour,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and in thy mercy heal us all.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V5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晚禱求恩</a:t>
            </a:r>
            <a:r>
              <a:rPr lang="en-US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At Even Ere the Sun Was Set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454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524557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主我敬拜祢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敞開在祢的面前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主我敬拜祢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俯伏祢寶座前敬拜祢</a:t>
            </a:r>
          </a:p>
          <a:p>
            <a:pPr algn="ctr"/>
            <a:r>
              <a:rPr lang="en-US" sz="2400" dirty="0"/>
              <a:t>Lord, I worship You</a:t>
            </a:r>
          </a:p>
          <a:p>
            <a:pPr algn="ctr"/>
            <a:r>
              <a:rPr lang="en-US" sz="2400" dirty="0"/>
              <a:t>I will give You all my life</a:t>
            </a:r>
          </a:p>
          <a:p>
            <a:pPr algn="ctr"/>
            <a:r>
              <a:rPr lang="en-US" sz="2400" dirty="0"/>
              <a:t>Lord, I worship You</a:t>
            </a:r>
          </a:p>
          <a:p>
            <a:pPr algn="ctr"/>
            <a:r>
              <a:rPr lang="en-US" sz="2400" dirty="0"/>
              <a:t>I will bow down before Your throne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  <a:endParaRPr lang="zh-TW" altLang="en-US" sz="9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4685791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60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天軍向祢屈膝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眾天使圍繞祢座前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主我雙手舉起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屈膝祢寶座前敬拜祢</a:t>
            </a:r>
          </a:p>
          <a:p>
            <a:pPr algn="ctr"/>
            <a:r>
              <a:rPr lang="en-US" sz="2400" dirty="0"/>
              <a:t>All the angels bow down</a:t>
            </a:r>
          </a:p>
          <a:p>
            <a:pPr algn="ctr"/>
            <a:r>
              <a:rPr lang="en-US" sz="2400" dirty="0"/>
              <a:t>As they worship, You are exalted</a:t>
            </a:r>
          </a:p>
          <a:p>
            <a:pPr algn="ctr"/>
            <a:r>
              <a:rPr lang="en-US" sz="2400" dirty="0"/>
              <a:t>Lord, I lift up my hands</a:t>
            </a:r>
          </a:p>
          <a:p>
            <a:pPr algn="ctr"/>
            <a:r>
              <a:rPr lang="en-US" sz="2400" dirty="0"/>
              <a:t>I will praise You forever, my 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prstClr val="black"/>
                </a:solidFill>
                <a:latin typeface="Calibri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  <a:endParaRPr lang="zh-TW" altLang="en-US" sz="9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7772210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主我敬拜祢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敞開在祢的面前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主我敬拜祢</a:t>
            </a:r>
          </a:p>
          <a:p>
            <a:pPr algn="ctr"/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俯伏祢寶座前敬拜祢</a:t>
            </a:r>
          </a:p>
          <a:p>
            <a:pPr algn="ctr"/>
            <a:r>
              <a:rPr lang="en-US" sz="2400" dirty="0"/>
              <a:t>Lord, I worship You</a:t>
            </a:r>
          </a:p>
          <a:p>
            <a:pPr algn="ctr"/>
            <a:r>
              <a:rPr lang="en-US" sz="2400" dirty="0"/>
              <a:t>I will give You all my life</a:t>
            </a:r>
          </a:p>
          <a:p>
            <a:pPr algn="ctr"/>
            <a:r>
              <a:rPr lang="en-US" sz="2400" dirty="0"/>
              <a:t>Lord, I worship You</a:t>
            </a:r>
          </a:p>
          <a:p>
            <a:pPr algn="ctr"/>
            <a:r>
              <a:rPr lang="en-US" sz="2400" dirty="0"/>
              <a:t>I will bow down before Your throne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  <a:endParaRPr lang="zh-TW" altLang="en-US" sz="9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5879643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天軍向祢屈膝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眾天使圍繞祢座前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主我雙手舉起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屈膝祢寶座前敬拜祢</a:t>
            </a:r>
          </a:p>
          <a:p>
            <a:pPr algn="ctr"/>
            <a:r>
              <a:rPr lang="en-US" sz="2400" dirty="0"/>
              <a:t>All the angels bow down</a:t>
            </a:r>
          </a:p>
          <a:p>
            <a:pPr algn="ctr"/>
            <a:r>
              <a:rPr lang="en-US" sz="2400" dirty="0"/>
              <a:t>As they worship, You are exalted</a:t>
            </a:r>
          </a:p>
          <a:p>
            <a:pPr algn="ctr"/>
            <a:r>
              <a:rPr lang="en-US" sz="2400" dirty="0"/>
              <a:t>Lord, I lift up my hands</a:t>
            </a:r>
          </a:p>
          <a:p>
            <a:pPr algn="ctr"/>
            <a:r>
              <a:rPr lang="en-US" sz="2400" dirty="0"/>
              <a:t>I will praise You forever, my 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prstClr val="black"/>
                </a:solidFill>
                <a:latin typeface="Calibri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主我敬拜祢</a:t>
            </a:r>
          </a:p>
          <a:p>
            <a:pPr lvl="0"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張證恩 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洪啟元  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  <a:endParaRPr lang="zh-TW" altLang="en-US" sz="9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589687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11632</TotalTime>
  <Words>3552</Words>
  <Application>Microsoft Office PowerPoint</Application>
  <PresentationFormat>On-screen Show (4:3)</PresentationFormat>
  <Paragraphs>436</Paragraphs>
  <Slides>61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DFKai-SB</vt:lpstr>
      <vt:lpstr>HanWangYenHeavy</vt:lpstr>
      <vt:lpstr>HanWangYenLight</vt:lpstr>
      <vt:lpstr>Microsoft GothicNeo</vt:lpstr>
      <vt:lpstr>Arial</vt:lpstr>
      <vt:lpstr>Calibri</vt:lpstr>
      <vt:lpstr>Calibri Light</vt:lpstr>
      <vt:lpstr>Canto_wk245.sample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於是彼得被囚在監裡； 教會卻為他切切的禱告神。 (徒12:5)</vt:lpstr>
      <vt:lpstr>你們要常在我裡面，我也常在你們裡面。 (約15:4)</vt:lpstr>
      <vt:lpstr>你們要將一切的憂慮卸給神， 因為他顧念你們。 (彼前5:7)</vt:lpstr>
      <vt:lpstr>凡勞苦擔重擔的人可以到我這裡來，我就使你們得安息。 (太11:28)</vt:lpstr>
      <vt:lpstr>應當一無掛慮，只要凡事藉著禱告、祈求，和感謝，將你們所要的告訴神。 (腓4:6)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2363</cp:revision>
  <dcterms:created xsi:type="dcterms:W3CDTF">2014-08-20T02:29:42Z</dcterms:created>
  <dcterms:modified xsi:type="dcterms:W3CDTF">2020-06-28T00:22:32Z</dcterms:modified>
</cp:coreProperties>
</file>