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4" r:id="rId4"/>
  </p:sldMasterIdLst>
  <p:notesMasterIdLst>
    <p:notesMasterId r:id="rId100"/>
  </p:notesMasterIdLst>
  <p:handoutMasterIdLst>
    <p:handoutMasterId r:id="rId101"/>
  </p:handoutMasterIdLst>
  <p:sldIdLst>
    <p:sldId id="841" r:id="rId5"/>
    <p:sldId id="2966" r:id="rId6"/>
    <p:sldId id="260" r:id="rId7"/>
    <p:sldId id="265" r:id="rId8"/>
    <p:sldId id="3526" r:id="rId9"/>
    <p:sldId id="3792" r:id="rId10"/>
    <p:sldId id="3826" r:id="rId11"/>
    <p:sldId id="3844" r:id="rId12"/>
    <p:sldId id="3845" r:id="rId13"/>
    <p:sldId id="3533" r:id="rId14"/>
    <p:sldId id="3800" r:id="rId15"/>
    <p:sldId id="3828" r:id="rId16"/>
    <p:sldId id="3846" r:id="rId17"/>
    <p:sldId id="3749" r:id="rId18"/>
    <p:sldId id="3802" r:id="rId19"/>
    <p:sldId id="3815" r:id="rId20"/>
    <p:sldId id="3814" r:id="rId21"/>
    <p:sldId id="3813" r:id="rId22"/>
    <p:sldId id="3818" r:id="rId23"/>
    <p:sldId id="3817" r:id="rId24"/>
    <p:sldId id="3816" r:id="rId25"/>
    <p:sldId id="3811" r:id="rId26"/>
    <p:sldId id="2967" r:id="rId27"/>
    <p:sldId id="1703" r:id="rId28"/>
    <p:sldId id="1704" r:id="rId29"/>
    <p:sldId id="1705" r:id="rId30"/>
    <p:sldId id="1706" r:id="rId31"/>
    <p:sldId id="1707" r:id="rId32"/>
    <p:sldId id="1708" r:id="rId33"/>
    <p:sldId id="1709" r:id="rId34"/>
    <p:sldId id="1710" r:id="rId35"/>
    <p:sldId id="1711" r:id="rId36"/>
    <p:sldId id="1712" r:id="rId37"/>
    <p:sldId id="1713" r:id="rId38"/>
    <p:sldId id="1714" r:id="rId39"/>
    <p:sldId id="1715" r:id="rId40"/>
    <p:sldId id="1716" r:id="rId41"/>
    <p:sldId id="1717" r:id="rId42"/>
    <p:sldId id="1718" r:id="rId43"/>
    <p:sldId id="1719" r:id="rId44"/>
    <p:sldId id="1720" r:id="rId45"/>
    <p:sldId id="3450" r:id="rId46"/>
    <p:sldId id="3451" r:id="rId47"/>
    <p:sldId id="2505" r:id="rId48"/>
    <p:sldId id="3529" r:id="rId49"/>
    <p:sldId id="3530" r:id="rId50"/>
    <p:sldId id="891" r:id="rId51"/>
    <p:sldId id="3715" r:id="rId52"/>
    <p:sldId id="3839" r:id="rId53"/>
    <p:sldId id="3838" r:id="rId54"/>
    <p:sldId id="3837" r:id="rId55"/>
    <p:sldId id="3835" r:id="rId56"/>
    <p:sldId id="3834" r:id="rId57"/>
    <p:sldId id="3833" r:id="rId58"/>
    <p:sldId id="3832" r:id="rId59"/>
    <p:sldId id="3831" r:id="rId60"/>
    <p:sldId id="3843" r:id="rId61"/>
    <p:sldId id="3830" r:id="rId62"/>
    <p:sldId id="3842" r:id="rId63"/>
    <p:sldId id="3841" r:id="rId64"/>
    <p:sldId id="336" r:id="rId65"/>
    <p:sldId id="3847" r:id="rId66"/>
    <p:sldId id="3848" r:id="rId67"/>
    <p:sldId id="3849" r:id="rId68"/>
    <p:sldId id="3850" r:id="rId69"/>
    <p:sldId id="3851" r:id="rId70"/>
    <p:sldId id="3852" r:id="rId71"/>
    <p:sldId id="3853" r:id="rId72"/>
    <p:sldId id="3854" r:id="rId73"/>
    <p:sldId id="3855" r:id="rId74"/>
    <p:sldId id="3856" r:id="rId75"/>
    <p:sldId id="3857" r:id="rId76"/>
    <p:sldId id="3858" r:id="rId77"/>
    <p:sldId id="3859" r:id="rId78"/>
    <p:sldId id="3860" r:id="rId79"/>
    <p:sldId id="3861" r:id="rId80"/>
    <p:sldId id="3862" r:id="rId81"/>
    <p:sldId id="3863" r:id="rId82"/>
    <p:sldId id="3864" r:id="rId83"/>
    <p:sldId id="2476" r:id="rId84"/>
    <p:sldId id="3535" r:id="rId85"/>
    <p:sldId id="3810" r:id="rId86"/>
    <p:sldId id="3809" r:id="rId87"/>
    <p:sldId id="3808" r:id="rId88"/>
    <p:sldId id="2474" r:id="rId89"/>
    <p:sldId id="2475" r:id="rId90"/>
    <p:sldId id="3147" r:id="rId91"/>
    <p:sldId id="3543" r:id="rId92"/>
    <p:sldId id="3803" r:id="rId93"/>
    <p:sldId id="3805" r:id="rId94"/>
    <p:sldId id="3807" r:id="rId95"/>
    <p:sldId id="3804" r:id="rId96"/>
    <p:sldId id="3806" r:id="rId97"/>
    <p:sldId id="342" r:id="rId98"/>
    <p:sldId id="327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9" autoAdjust="0"/>
    <p:restoredTop sz="93515" autoAdjust="0"/>
  </p:normalViewPr>
  <p:slideViewPr>
    <p:cSldViewPr>
      <p:cViewPr varScale="1">
        <p:scale>
          <a:sx n="67" d="100"/>
          <a:sy n="67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7/12/2020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7/12/2020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04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6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2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95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592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711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52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43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18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80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28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73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72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55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17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42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0" y="-185249"/>
            <a:ext cx="1187624" cy="603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  <a:endParaRPr lang="en-AU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0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US" altLang="ja-JP" sz="20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4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宣召</a:t>
            </a: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詩歌</a:t>
            </a:r>
            <a:endParaRPr lang="en-US" altLang="en-US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聖餐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kern="1200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US" altLang="en-US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kern="1200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信息</a:t>
            </a:r>
            <a:endParaRPr lang="en-US" altLang="en-US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0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6" r:id="rId3"/>
    <p:sldLayoutId id="2147483661" r:id="rId4"/>
    <p:sldLayoutId id="214748367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7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12/07/2020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32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來跟隨耶穌，衪向你呼喚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來跟隨耶穌，衪一路引領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衪洗淨罪污，過錯衪寬恕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Come follow Jesus. He’s calling to you.</a:t>
            </a:r>
          </a:p>
          <a:p>
            <a:pPr algn="ctr"/>
            <a:r>
              <a:rPr lang="en-US" sz="2400" dirty="0"/>
              <a:t>Come follow Jesus. Let Him lead the way.</a:t>
            </a:r>
          </a:p>
          <a:p>
            <a:pPr algn="ctr"/>
            <a:r>
              <a:rPr lang="en-US" sz="2400" dirty="0"/>
              <a:t>He washed away our sins. All wrongs He forgave.</a:t>
            </a:r>
          </a:p>
          <a:p>
            <a:pPr algn="ctr"/>
            <a:r>
              <a:rPr lang="en-US" sz="2400" dirty="0"/>
              <a:t>Come follow Jesus. Come follow Him.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571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Come, Follow Jesus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359122373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來跟隨耶穌，放下你驕橫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來跟隨耶穌，衪為你犧牲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讓主居你心，救贖你生命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Come follow Jesus. Let go of your pride.</a:t>
            </a:r>
          </a:p>
          <a:p>
            <a:pPr algn="ctr"/>
            <a:r>
              <a:rPr lang="en-US" sz="2400" dirty="0"/>
              <a:t>Come follow Jesus, for He died for you.</a:t>
            </a:r>
          </a:p>
          <a:p>
            <a:pPr algn="ctr"/>
            <a:r>
              <a:rPr lang="en-US" sz="2400" dirty="0"/>
              <a:t>Let Him dwell in your heart, Your life is redeemed.</a:t>
            </a:r>
          </a:p>
          <a:p>
            <a:pPr algn="ctr"/>
            <a:r>
              <a:rPr lang="en-US" sz="2400" dirty="0"/>
              <a:t>Come follow Jesus. Come follow Him.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571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Come, Follow Jesus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3373971578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Come follow Jesus. Come follow Him.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E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571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Come, Follow Jesus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407409892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16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怎能如此──像我這樣罪人，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也蒙寶血救贖大恩？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主為我受痛苦鞭傷，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也為我死在十架上？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And can it be that I should gain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 interest in the </a:t>
            </a:r>
            <a:r>
              <a:rPr lang="en-US" altLang="zh-TW" sz="2400" dirty="0" err="1">
                <a:ea typeface="HanWangYenLight" pitchFamily="18" charset="-120"/>
              </a:rPr>
              <a:t>Saviour’s</a:t>
            </a:r>
            <a:r>
              <a:rPr lang="en-US" altLang="zh-TW" sz="2400" dirty="0">
                <a:ea typeface="HanWangYenLight" pitchFamily="18" charset="-120"/>
              </a:rPr>
              <a:t> blood?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Died He for me, who caused His pain,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For me, who Him to death pursued?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57297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奇異的愛，怎能如此──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我主我神為我受死？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Amazing love! How can it be that Thou,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God, </a:t>
            </a:r>
            <a:r>
              <a:rPr lang="en-US" altLang="zh-TW" sz="2400" dirty="0" err="1">
                <a:ea typeface="HanWangYenLight" pitchFamily="18" charset="-120"/>
              </a:rPr>
              <a:t>shouldst</a:t>
            </a:r>
            <a:r>
              <a:rPr lang="en-US" altLang="zh-TW" sz="2400" dirty="0">
                <a:ea typeface="HanWangYenLight" pitchFamily="18" charset="-120"/>
              </a:rPr>
              <a:t> die for me?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Amazing love! How can it be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That Thou, my God, </a:t>
            </a:r>
            <a:r>
              <a:rPr lang="en-US" altLang="zh-TW" sz="2400" dirty="0" err="1">
                <a:ea typeface="HanWangYenLight" pitchFamily="18" charset="-120"/>
              </a:rPr>
              <a:t>shouldst</a:t>
            </a:r>
            <a:r>
              <a:rPr lang="en-US" altLang="zh-TW" sz="2400" dirty="0">
                <a:ea typeface="HanWangYenLight" pitchFamily="18" charset="-120"/>
              </a:rPr>
              <a:t> die for 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7671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何等奇妙！永生主竟受死！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有誰能解釋這奧祕？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神聖之愛，廣闊深長，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最高天使也難測量，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 err="1">
                <a:ea typeface="HanWangYenLight" pitchFamily="18" charset="-120"/>
              </a:rPr>
              <a:t>‘Tis</a:t>
            </a:r>
            <a:r>
              <a:rPr lang="en-US" altLang="zh-TW" sz="2400" dirty="0">
                <a:ea typeface="HanWangYenLight" pitchFamily="18" charset="-120"/>
              </a:rPr>
              <a:t> mystery all! </a:t>
            </a:r>
            <a:r>
              <a:rPr lang="en-US" altLang="zh-TW" sz="2400" dirty="0" err="1">
                <a:ea typeface="HanWangYenLight" pitchFamily="18" charset="-120"/>
              </a:rPr>
              <a:t>Th’immortal</a:t>
            </a:r>
            <a:r>
              <a:rPr lang="en-US" altLang="zh-TW" sz="2400" dirty="0">
                <a:ea typeface="HanWangYenLight" pitchFamily="18" charset="-120"/>
              </a:rPr>
              <a:t> dies!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Who can explore His strange design?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In vain the firstborn seraph tries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To sound the depths of love divine!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780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上主憐憫，超過猜想，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世人都當敬拜景仰。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 err="1">
                <a:ea typeface="HanWangYenLight" pitchFamily="18" charset="-120"/>
              </a:rPr>
              <a:t>‘Tis</a:t>
            </a:r>
            <a:r>
              <a:rPr lang="en-US" altLang="zh-TW" sz="2400" dirty="0">
                <a:ea typeface="HanWangYenLight" pitchFamily="18" charset="-120"/>
              </a:rPr>
              <a:t> mercy all! Let earth adore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Let angel minds inquire no more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Amazing love! How can it be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That Thou, my God, </a:t>
            </a:r>
            <a:r>
              <a:rPr lang="en-US" altLang="zh-TW" sz="2400" dirty="0" err="1">
                <a:ea typeface="HanWangYenLight" pitchFamily="18" charset="-120"/>
              </a:rPr>
              <a:t>shouldst</a:t>
            </a:r>
            <a:r>
              <a:rPr lang="en-US" altLang="zh-TW" sz="2400" dirty="0">
                <a:ea typeface="HanWangYenLight" pitchFamily="18" charset="-120"/>
              </a:rPr>
              <a:t> die for me!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4723361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我靈受困，多年在牢獄中；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被罪包圍，黑暗重重；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主眼發出復活榮光，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我靈甦醒，滿室光明！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Long my imprisoned spirit it lay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Fast-bound in sin and nature’s night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Thine eye diffused a </a:t>
            </a:r>
            <a:r>
              <a:rPr lang="en-US" altLang="zh-TW" sz="2400" dirty="0" err="1">
                <a:ea typeface="HanWangYenLight" pitchFamily="18" charset="-120"/>
              </a:rPr>
              <a:t>quick’ning</a:t>
            </a:r>
            <a:r>
              <a:rPr lang="en-US" altLang="zh-TW" sz="2400" dirty="0">
                <a:ea typeface="HanWangYenLight" pitchFamily="18" charset="-120"/>
              </a:rPr>
              <a:t> ray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woke, the dungeon flamed with light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963721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聖 餐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年7月12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枷鎖脫落，心靈獲釋，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我就起來跟隨主行。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chains fell off, my heart was free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rose, went forth, and followed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Amazing love! How can it be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That Thou, my God, </a:t>
            </a:r>
            <a:r>
              <a:rPr lang="en-US" altLang="zh-TW" sz="2400" dirty="0" err="1">
                <a:ea typeface="HanWangYenLight" pitchFamily="18" charset="-120"/>
              </a:rPr>
              <a:t>shouldst</a:t>
            </a:r>
            <a:r>
              <a:rPr lang="en-US" altLang="zh-TW" sz="2400" dirty="0">
                <a:ea typeface="HanWangYenLight" pitchFamily="18" charset="-120"/>
              </a:rPr>
              <a:t> die for me!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450055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不再定罪，心中除盡憂愁；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我擁有主並祂所有。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主內生活讓祂居首，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穿起義袍聖潔無垢；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No condemnation now I dread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Jesus, and all in Him, is mine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Alive in Him, my living Head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And clothed in righteous divine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V5a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248822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坦然無懼到寶座前，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藉主救贖，獲得冠冕。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Bold I approach </a:t>
            </a:r>
            <a:r>
              <a:rPr lang="en-US" altLang="zh-TW" sz="2400" dirty="0" err="1">
                <a:ea typeface="HanWangYenLight" pitchFamily="18" charset="-120"/>
              </a:rPr>
              <a:t>th’eternal</a:t>
            </a:r>
            <a:r>
              <a:rPr lang="en-US" altLang="zh-TW" sz="2400" dirty="0">
                <a:ea typeface="HanWangYenLight" pitchFamily="18" charset="-120"/>
              </a:rPr>
              <a:t> throne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And claim the crown </a:t>
            </a:r>
            <a:r>
              <a:rPr lang="en-US" altLang="zh-TW" sz="2400" dirty="0" err="1">
                <a:ea typeface="HanWangYenLight" pitchFamily="18" charset="-120"/>
              </a:rPr>
              <a:t>thro’Christ</a:t>
            </a:r>
            <a:r>
              <a:rPr lang="en-US" altLang="zh-TW" sz="2400" dirty="0">
                <a:ea typeface="HanWangYenLight" pitchFamily="18" charset="-120"/>
              </a:rPr>
              <a:t>, my own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Amazing love! How can it be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That Thou, my God, </a:t>
            </a:r>
            <a:r>
              <a:rPr lang="en-US" altLang="zh-TW" sz="2400" dirty="0" err="1">
                <a:ea typeface="HanWangYenLight" pitchFamily="18" charset="-120"/>
              </a:rPr>
              <a:t>shouldst</a:t>
            </a:r>
            <a:r>
              <a:rPr lang="en-US" altLang="zh-TW" sz="2400" dirty="0">
                <a:ea typeface="HanWangYenLight" pitchFamily="18" charset="-120"/>
              </a:rPr>
              <a:t> die for me!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V5b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And Can It Be That I should Gain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3647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1E014-5F95-4561-96F9-A4BEF4A3C893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9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112848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512" y="188640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我信上帝 全能的父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創造天地的主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 believe in God, the Father almighty,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2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我信我主耶穌基督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上帝獨生的子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 believe in Jesus Christ,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God’s only Son, our Lord,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zh-TW" altLang="en-AU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6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因聖靈感孕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由童貞女馬利亞所生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born of the virgin Mary,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8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88640"/>
            <a:ext cx="8858312" cy="489654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在本丟彼拉多手下受難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被釘於十字架 受死 埋葬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降在陰間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died, and was buried;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he descended to the dead.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72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第三天從死人中復活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升天 坐在全能父上帝的右邊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from the dead;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he ascended into heaven,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and is seated at the right hand of the Father;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將來必從那裡降臨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審判活人死人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to judge the living and the dead.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3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我信聖靈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我信聖而公之教會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我信聖徒相通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I believe in the Holy Spirit,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the holy catholic Church,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rPr>
              <a:t>the communion of saints,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6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我信罪得赦免 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我信身體復活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>
              <a:defRPr/>
            </a:pP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我信永生 阿門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the forgiveness of sins,</a:t>
            </a:r>
            <a:br>
              <a:rPr lang="en-US" sz="3600" dirty="0"/>
            </a:br>
            <a:r>
              <a:rPr lang="en-US" sz="3600" dirty="0"/>
              <a:t>the resurrection of the body,</a:t>
            </a:r>
            <a:br>
              <a:rPr lang="en-US" sz="3600" dirty="0"/>
            </a:br>
            <a:r>
              <a:rPr lang="en-US" sz="3600" dirty="0"/>
              <a:t>and the life everlasting.  </a:t>
            </a:r>
            <a:r>
              <a:rPr lang="en-AU" sz="3600" dirty="0"/>
              <a:t>Amen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使徒信經</a:t>
            </a:r>
            <a:endParaRPr kumimoji="0" lang="en-AU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The Apostles' Creed</a:t>
            </a:r>
            <a:endParaRPr kumimoji="0" lang="zh-TW" alt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63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34217"/>
            <a:ext cx="4536504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23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我當日傳給你們的，原是從主領受的，就是主耶穌被賣的那一夜，拿起餅來，</a:t>
            </a: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040" y="26064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23 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For I received from the Lord what I also passed on to you: The Lord Jesus, on the night he was betrayed, took bread, 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426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88640"/>
            <a:ext cx="4464496" cy="49276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24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祝謝了，就擘開，說：「這是我的身體，為你們捨的；你們應當如此行、</a:t>
            </a:r>
            <a:b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</a:b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為的是記念我。」</a:t>
            </a: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33265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and when he had given thanks, he broke it and said, “This is my body, </a:t>
            </a:r>
            <a:endParaRPr lang="en-US" sz="280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which is for you; do this in remembrance of me.” 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281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08937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25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飯後，也照樣拿起杯來，說:「這杯是用我的血所立的新約。你們每逢喝的時候，要如此行，為的是記念我。」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252899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 the same way, after supper he took the cup, saying, “This cup is the new covenant in my blood; do this, whenever you drink it, in remembrance of me.” 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0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7580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26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你們每逢吃這餅，喝這杯，是表明主的死，直等到他來</a:t>
            </a:r>
            <a:r>
              <a:rPr kumimoji="0" lang="zh-TW" alt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6064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For whenever you eat this bread and drink this cup, you proclaim the Lord’s death until he comes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+mn-cs"/>
              </a:rPr>
              <a:t>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50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HanWangYenLight" pitchFamily="18" charset="-120"/>
                <a:cs typeface="+mn-cs"/>
              </a:rPr>
              <a:t>27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所以，無論何人不按理吃主的餅、喝主的杯，就是干犯主的身、主的血了。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 then, whoever eats the bread or drinks the cup of the Lord in an unworthy manner will be guilty of sinning against the body and blood of the Lord. 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 11:23-32)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60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HanWangYenLight" pitchFamily="18" charset="-120"/>
                <a:cs typeface="+mn-cs"/>
              </a:rPr>
              <a:t>28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人應當自己省察，然後吃這餅、喝這杯。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3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Everyone ought to examine themselves before they eat of the bread and drink from the cup. 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01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5" y="5215636"/>
            <a:ext cx="964965" cy="8769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2788"/>
            <a:ext cx="4824536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ea typeface="HanWangYenLight" pitchFamily="18" charset="-120"/>
              </a:rPr>
              <a:t>29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因為人吃喝，若不分辨是主的身體，就是吃喝自己的罪了。 </a:t>
            </a:r>
            <a:r>
              <a:rPr lang="en-US" altLang="zh-TW" sz="2800" dirty="0">
                <a:ea typeface="HanWangYenLight" pitchFamily="18" charset="-120"/>
              </a:rPr>
              <a:t>30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因此在你們中間有好些軟弱的與患病的，死的也不少。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5673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For those who eat and drink without discerning the body of Christ eat and drink judgment on themselves.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That is why many among you are weak and sick, and a number of you have fallen asleep.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8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45" y="5157193"/>
            <a:ext cx="936435" cy="9353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41934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ea typeface="HanWangYenLight" pitchFamily="18" charset="-120"/>
              </a:rPr>
              <a:t>31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我們若是先分辨自己，就不至於受審。</a:t>
            </a:r>
            <a:r>
              <a:rPr lang="en-US" altLang="zh-TW" sz="2800" dirty="0">
                <a:ea typeface="HanWangYenLight" pitchFamily="18" charset="-120"/>
              </a:rPr>
              <a:t>32</a:t>
            </a:r>
            <a:r>
              <a:rPr kumimoji="0" lang="zh-TW" alt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我們受審的時候，乃是被主懲治，免得我們和世人一同定罪。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6056" y="219498"/>
            <a:ext cx="4067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But if we were more discerning with regard to ourselves, we would not come under such judgment.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Nevertheless, when we are judged in this way by the Lord, we are being disciplined so that we will not be finally condemned with the world.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哥林多前書 </a:t>
            </a:r>
            <a:r>
              <a:rPr kumimoji="0" lang="en-AU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11:23-32 (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 Corinthians)</a:t>
            </a:r>
            <a:endParaRPr kumimoji="0" lang="zh-TW" alt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60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1E014-5F95-4561-96F9-A4BEF4A3C893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9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500070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感謝主拯救我靈魂，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Thank you, Lord, for saving my soul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感謝主醫治我心身，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Thank you, Lord, for making me whole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感恩歌 </a:t>
            </a:r>
            <a:r>
              <a:rPr kumimoji="0" lang="en-AU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Thank you Lord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443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46784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感謝主白白賜給我，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Thank you, Lord, for giving to me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豐豐富富的奇妙救恩。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Thy great salvation so rich and free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Thank you, Lord, for making me whole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感恩歌 </a:t>
            </a:r>
            <a:r>
              <a:rPr kumimoji="0" lang="en-AU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Thank you Lord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443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50860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44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詩篇  </a:t>
            </a:r>
            <a:r>
              <a:rPr lang="en-US" altLang="zh-TW" sz="4000" b="1" dirty="0">
                <a:ea typeface="Microsoft GothicNeo" panose="020B0503020000020004" pitchFamily="34" charset="-127"/>
                <a:cs typeface="Microsoft GothicNeo" panose="020B0503020000020004" pitchFamily="34" charset="-127"/>
              </a:rPr>
              <a:t>145:8-9 (</a:t>
            </a:r>
            <a:r>
              <a:rPr lang="en-AU" altLang="zh-TW" sz="4000" b="1" dirty="0">
                <a:ea typeface="Microsoft GothicNeo" panose="020B0503020000020004" pitchFamily="34" charset="-127"/>
                <a:cs typeface="Microsoft GothicNeo" panose="020B0503020000020004" pitchFamily="34" charset="-127"/>
              </a:rPr>
              <a:t>Psalms)</a:t>
            </a:r>
            <a:endParaRPr lang="en-AU" altLang="en-US" sz="4000" b="1" dirty="0"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耶和華有恩惠，有憐憫，不輕易發怒，大有慈愛。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耶和華善待萬民；他的慈悲覆庇他一切所造的。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sz="4000" dirty="0"/>
              <a:t>The Lord is gracious, kind and tender. He is slow to get angry and full of love.</a:t>
            </a:r>
            <a:endParaRPr lang="en-US" altLang="zh-TW" sz="4000" dirty="0"/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sz="4000" dirty="0"/>
              <a:t>The Lord is good to all. He shows deep concern for everything he has made.</a:t>
            </a:r>
          </a:p>
          <a:p>
            <a:r>
              <a:rPr lang="en-US" altLang="zh-TW" sz="4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45566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atin typeface="Arial" panose="020B0604020202020204" pitchFamily="34" charset="0"/>
              </a:rPr>
              <a:t>何西阿書</a:t>
            </a:r>
            <a:r>
              <a:rPr lang="ja-JP" altLang="en-US" sz="5400" dirty="0">
                <a:latin typeface="Arial" panose="020B0604020202020204" pitchFamily="34" charset="0"/>
              </a:rPr>
              <a:t>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/>
              <a:t>2:2-23 (Hosea)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你們要與你們的母親大大爭辯，因為她不是我的妻子，我也不是她的丈夫。叫他除掉臉上的淫像和胸間的淫態，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82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免得我剝她的衣服，使她赤體，與纔生的時候一樣，使她如曠野，如乾旱之地，因渴而死。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我必不憐憫她的兒女，因為他們是從淫亂而生的。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06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8204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他們的母親行了淫亂，懷他們的母作了可羞恥的事，因為她說：「我要隨從所愛的，我的餅、水、羊毛、麻、油、酒都是他們給的。」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303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因此，我必用荊棘堵塞她的道，築牆擋住她，使她找不著路。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她必追隨所愛的，卻追不上，她必尋找他們，卻尋不見，便說：「我要歸回前夫，因我那時的光景比如今還好。」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255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她不知道是我給她五榖，新酒，和油，又加增她的金銀，她卻以此供奉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巴力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r>
              <a:rPr lang="en-US" altLang="zh-TW" sz="3200" dirty="0">
                <a:ea typeface="HanWangYenLight" pitchFamily="18" charset="-120"/>
              </a:rPr>
              <a:t> 2:9</a:t>
            </a:r>
            <a:r>
              <a:rPr lang="en-AU" altLang="zh-TW" sz="3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因此到了收割的日子，出酒的時候，我必將我的五榖，新酒收回，也必將她應當遮體的羊毛和麻奪回來。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5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2:10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如今我必在她所愛的眼前顯露她的醜態，必無人能救她脫離我的手。</a:t>
            </a:r>
            <a:r>
              <a:rPr lang="en-US" altLang="zh-TW" sz="3200" dirty="0">
                <a:ea typeface="HanWangYenLight" pitchFamily="18" charset="-120"/>
              </a:rPr>
              <a:t>2:11</a:t>
            </a:r>
            <a:r>
              <a:rPr lang="en-AU" altLang="zh-TW" sz="3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我也必使她的宴樂、節期、月朔、安息日，並她的一切大會，都止息了。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973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7936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2:12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我也必毀壞她的葡萄樹和無花果樹，就是她說：「這是我所愛的給我為賞賜的，我必使這些樹變為荒林，為田野的走獸所喫。」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227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2:13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我必追討她素日給諸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巴力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燒香的罪，那時她佩帶耳環和別樣妝飾，隨從她所愛的，卻忘記我。這是耶和華說的。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2:14</a:t>
            </a:r>
            <a:r>
              <a:rPr lang="en-AU" altLang="zh-TW" sz="3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後來我必勸導她，領她到曠野，對她說安慰的話。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4438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7936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2:15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她從那裡出來，我必賜她葡萄園，又賜她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亞割谷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作為指望的門。她必在那裡應聲，與幼年的日子一樣，與從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埃及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地上來的時候相同。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348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2:16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耶和華說：「那日你必稱呼我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伊施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，不再稱呼我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巴力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2:17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因為我必從我民的口中除掉諸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巴力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的名號，這名號不再提起。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2243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6632"/>
            <a:ext cx="887936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TW" sz="3200" dirty="0">
                <a:ea typeface="HanWangYenLight" pitchFamily="18" charset="-120"/>
              </a:rPr>
              <a:t>2:18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當那日，我必為我的民，與田野的走獸和空中的飛鳥，並地上的昆蟲立約，又必在國中折斷弓刀，止息爭戰，使他們安然躺臥。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2:19</a:t>
            </a:r>
            <a:r>
              <a:rPr lang="en-AU" altLang="zh-TW" sz="3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我必聘你永遠歸我為妻、以仁義、公平、慈愛、憐憫聘你歸我，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2905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188640"/>
            <a:ext cx="880735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TW" sz="3200" dirty="0">
                <a:ea typeface="HanWangYenLight" pitchFamily="18" charset="-120"/>
              </a:rPr>
              <a:t>2:20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也以誠實聘你歸我，你就必認識我耶和華。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2:21</a:t>
            </a:r>
            <a:r>
              <a:rPr lang="en-AU" altLang="zh-TW" sz="3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耶和華說：「那日我必應允，我必應允天，天必應允地，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2:22</a:t>
            </a:r>
            <a:r>
              <a:rPr lang="en-AU" altLang="zh-TW" sz="3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地必應允五榖、新酒、和油，這些必應允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耶斯列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民。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9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耶和華以勒  我的供應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在恩典裡我永不缺乏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耶和華我父  我的倚靠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在主手裡我永得保障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Jehovah-</a:t>
            </a:r>
            <a:r>
              <a:rPr lang="en-US" sz="2400" dirty="0" err="1"/>
              <a:t>jireh</a:t>
            </a:r>
            <a:r>
              <a:rPr lang="en-US" sz="2400" dirty="0"/>
              <a:t>, my provider.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Your love and grace are never lacking.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Lord You’re my father. I trust in You.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I’m in Your hands. You’re my protection.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34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耶和華以勒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Lord Will Provide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TWS《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</a:t>
            </a:r>
          </a:p>
        </p:txBody>
      </p:sp>
    </p:spTree>
    <p:extLst>
      <p:ext uri="{BB962C8B-B14F-4D97-AF65-F5344CB8AC3E}">
        <p14:creationId xmlns:p14="http://schemas.microsoft.com/office/powerpoint/2010/main" val="1408244339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何西阿書 </a:t>
            </a:r>
            <a:r>
              <a:rPr lang="en-AU" altLang="zh-TW" sz="2800" dirty="0"/>
              <a:t>2</a:t>
            </a:r>
            <a:r>
              <a:rPr lang="en-US" altLang="zh-TW" sz="2800" dirty="0"/>
              <a:t>:2-23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0648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TW" sz="3200" dirty="0">
                <a:ea typeface="HanWangYenLight" pitchFamily="18" charset="-120"/>
              </a:rPr>
              <a:t>2:23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我必將他種在這地。素不蒙憐憫的，我必憐憫，本非我民的，我必對他說：你是我的民。他必說：你是我的神。」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424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61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悔改罷！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57618"/>
          </a:xfrm>
        </p:spPr>
        <p:txBody>
          <a:bodyPr>
            <a:normAutofit/>
          </a:bodyPr>
          <a:lstStyle/>
          <a:p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非凡的愛 </a:t>
            </a:r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悔改罷</a:t>
            </a:r>
            <a: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2:1-23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偉邦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12/7/2020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71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1805F-481A-439B-874F-2897293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63</a:t>
            </a:fld>
            <a:endParaRPr lang="en-AU"/>
          </a:p>
        </p:txBody>
      </p:sp>
      <p:pic>
        <p:nvPicPr>
          <p:cNvPr id="1026" name="Picture 2" descr="Hosea: Relentless Love | Temple Bible Church">
            <a:extLst>
              <a:ext uri="{FF2B5EF4-FFF2-40B4-BE49-F238E27FC236}">
                <a16:creationId xmlns:a16="http://schemas.microsoft.com/office/drawing/2014/main" id="{C920E817-4468-453E-B0DC-F69918E8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5" y="1196752"/>
            <a:ext cx="91555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490F77-2259-4747-9F37-E80790F68583}"/>
              </a:ext>
            </a:extLst>
          </p:cNvPr>
          <p:cNvSpPr/>
          <p:nvPr/>
        </p:nvSpPr>
        <p:spPr>
          <a:xfrm rot="20007642">
            <a:off x="1380048" y="395174"/>
            <a:ext cx="5450607" cy="27913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非凡的愛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5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74F8F-B45B-480F-80DA-7173CA49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以色列人不忠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犯罪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09728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神藉先知警告他們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提醒要回轉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728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神的審判臨到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公義的彰顯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728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神的救贖來臨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慈愛的行動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ts val="0"/>
              </a:spcBef>
            </a:pP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632B0-9568-4816-A936-C1AC1A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4F53-B0E1-44E0-A8CC-7560B74C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審判與救贖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D33DB-DDCC-4D9C-A936-966F9634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102035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0292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你們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要與你們的母親大大爭辯，因為她不是我的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妻子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，我也不是她的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丈夫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叫她除掉臉上的淫像和胸間的淫態，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免得我剝她的衣服，使她赤體，與才生的時候一樣，使她如曠野，如乾旱之地，因渴而死。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我必不憐憫她的兒女，因為他們是從淫亂而生的。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他們的母親行了淫亂，懷他們的母做了可羞恥的事，因為她說：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我要隨從所愛的，我的餅、水、羊毛、麻、油、酒都是他們給的。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FC3C-2D7E-4C0C-AD8B-28916879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EE544-7D47-4796-9AF6-A02BCFE1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呼籲舉國悔改 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2:2-5)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31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B7A95-1B4C-4524-9D90-AB8ABD74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zh-TW" altLang="en-US" sz="4000" u="sng" dirty="0"/>
              <a:t>於迦密山試先知之真偽</a:t>
            </a:r>
          </a:p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18:20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亞哈就差遣人招聚以色列眾人和先知都上迦密山。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以利亞前來對眾民說：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心持兩意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要到幾時呢？若耶和華是神，就當順從耶和華；若巴力是神，就當順從巴力。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眾民一言不答。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王上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18:20-21)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A90E5-17B4-4437-A439-C22AE1D3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A24F20-0D2D-4206-8459-B6DCE05A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宗教上的不忠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339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D33DB-DDCC-4D9C-A936-966F9634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102035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0292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你們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要與你們的母親大大爭辯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，因為她不是我的妻子，我也不是她的丈夫。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叫她除掉臉上的淫像和胸間的淫態，</a:t>
            </a:r>
            <a:r>
              <a:rPr lang="en-US" altLang="zh-TW" sz="35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免得我剝她的衣服，使她赤體，與才生的時候一樣，使她如曠野，如乾旱之地，因渴而死。</a:t>
            </a:r>
            <a:r>
              <a:rPr lang="en-US" altLang="zh-TW" sz="35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我必不憐憫她的兒女，因為他們是從淫亂而生的。</a:t>
            </a:r>
            <a:r>
              <a:rPr lang="en-US" altLang="zh-TW" sz="35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他們的母親行了淫亂，懷他們的母做了可羞恥的事，因為她說：</a:t>
            </a:r>
            <a:r>
              <a:rPr lang="en-US" altLang="zh-TW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我要隨從所愛的，我的餅、水、羊毛、麻、油、酒都是他們給的。</a:t>
            </a:r>
            <a:r>
              <a:rPr lang="en-US" altLang="zh-TW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FC3C-2D7E-4C0C-AD8B-28916879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EE544-7D47-4796-9AF6-A02BCFE1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呼籲舉國悔改 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2:2-5)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786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D33DB-DDCC-4D9C-A936-966F9634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102035"/>
          </a:xfrm>
        </p:spPr>
        <p:txBody>
          <a:bodyPr>
            <a:normAutofit fontScale="92500"/>
          </a:bodyPr>
          <a:lstStyle/>
          <a:p>
            <a:pPr marL="109728" indent="0" algn="just">
              <a:spcBef>
                <a:spcPts val="1800"/>
              </a:spcBef>
              <a:buNone/>
              <a:tabLst>
                <a:tab pos="5118100" algn="l"/>
              </a:tabLst>
            </a:pPr>
            <a:r>
              <a:rPr lang="en-US" altLang="zh-TW" sz="35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你們要與你們的母親大大爭辯，因為她不是我的妻子，我也不是她的丈夫。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叫她除掉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臉上的淫像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胸間的淫態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......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(2:2)</a:t>
            </a:r>
          </a:p>
          <a:p>
            <a:pPr marL="109728" indent="0" algn="just">
              <a:spcBef>
                <a:spcPts val="1800"/>
              </a:spcBef>
              <a:buNone/>
              <a:tabLst>
                <a:tab pos="5473700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她素日給諸巴力燒香的罪，那時她佩戴耳環和別樣裝飾，隨從她所愛的，卻忘記我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耶和華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(2:13)</a:t>
            </a:r>
            <a:endParaRPr lang="en-AU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1800"/>
              </a:spcBef>
              <a:buNone/>
              <a:tabLst>
                <a:tab pos="5118100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因為她說：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我要隨從所愛的，我的餅、水、羊毛、麻、油、酒都是他們給的。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(2:5)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029200" algn="l"/>
              </a:tabLst>
            </a:pP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FC3C-2D7E-4C0C-AD8B-28916879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EE544-7D47-4796-9AF6-A02BCFE1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呼籲舉國悔改 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2:2-5)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D33DB-DDCC-4D9C-A936-966F9634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102035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029200" algn="l"/>
              </a:tabLst>
            </a:pPr>
            <a:r>
              <a:rPr lang="en-US" altLang="zh-TW" sz="35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你們要與你們的母親大大爭辯，因為她不是我的妻子，我也不是她的丈夫。叫她除掉臉上的淫像和胸間的淫態，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免得我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剝她的衣服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使她赤體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，與才生的時候一樣，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使她如曠野，如乾旱之地，因渴而死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我必不憐憫她的兒女，因為他們是從淫亂而生的。</a:t>
            </a:r>
            <a:r>
              <a:rPr lang="en-US" altLang="zh-TW" sz="35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他們的母親行了淫亂，懷他們的母做了可羞恥的事，因為她說：</a:t>
            </a:r>
            <a:r>
              <a:rPr lang="en-US" altLang="zh-TW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我要隨從所愛的，我的餅、水、羊毛、麻、油、酒都是他們給的。</a:t>
            </a:r>
            <a:r>
              <a:rPr lang="en-US" altLang="zh-TW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sz="28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FC3C-2D7E-4C0C-AD8B-28916879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EE544-7D47-4796-9AF6-A02BCFE1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呼籲舉國悔改 </a:t>
            </a:r>
            <a:r>
              <a:rPr lang="en-AU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2:2-5)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5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讓我心稱頌恩主 祂有無限豐富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賜予我美好人生 讓我口歌頌恩主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祂有無盡的愛 帶領我永不缺欠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My heart gives praise to the Lord.    For Your grace overflows.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 give blessings every day.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My mouth gives praise to the Lord.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For Your love never ends.    You lead me through every day.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00CF1-CC66-4124-95B7-6151595C9B1D}"/>
              </a:ext>
            </a:extLst>
          </p:cNvPr>
          <p:cNvSpPr txBox="1"/>
          <p:nvPr/>
        </p:nvSpPr>
        <p:spPr>
          <a:xfrm>
            <a:off x="13472" y="5334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耶和華以勒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Lord Will Provide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TWS《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</a:t>
            </a:r>
          </a:p>
        </p:txBody>
      </p:sp>
    </p:spTree>
    <p:extLst>
      <p:ext uri="{BB962C8B-B14F-4D97-AF65-F5344CB8AC3E}">
        <p14:creationId xmlns:p14="http://schemas.microsoft.com/office/powerpoint/2010/main" val="3494806466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68CE5-AAD6-4066-A06E-2A24998F9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因此，我必用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荊棘堵塞她的道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築牆擋住她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，使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她找不著路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 </a:t>
            </a:r>
            <a:r>
              <a:rPr lang="en-US" altLang="zh-TW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她必追隨所愛的</a:t>
            </a: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卻追不上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，她必尋找他們</a:t>
            </a: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卻尋不見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，便說：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我要歸回前夫，因我那時的光景比如今還好。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9C37F-D28D-4920-9744-C6F7583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0AE81-9D92-4054-B777-86051197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不悔改的後果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(2:6-7)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26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68CE5-AAD6-4066-A06E-2A24998F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她不知道是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我給她五穀、新酒和油，又加增她的金銀，她卻以此供奉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巴力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因此，到了收割的日子，出酒的時候，我必將我的五穀、新酒收回，也必將她應當遮體的羊毛和麻奪回來。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如今我必在她所愛的眼前顯露她的醜態，必無人能救她脫離我的手。 </a:t>
            </a:r>
            <a:r>
              <a:rPr lang="en-AU" altLang="zh-TW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zh-TW" altLang="en-US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9C37F-D28D-4920-9744-C6F7583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0AE81-9D92-4054-B777-86051197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不悔改的後果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(2:8-13)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05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68CE5-AAD6-4066-A06E-2A24998F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5043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因此，到了收割的日子，出酒的時候，我必將我的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五穀、新酒收回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，也必將她應當遮體的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羊毛和麻奪回來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如今我必在她所愛的眼前顯露她的醜態，必無人能救她脫離我的手。 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我也必使她的宴樂、節期、月朔、安息日，並她的一切大會，都止息了。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我也必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毀壞她的葡萄樹和無花果樹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，就是她說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這是我所愛的給我為賞賜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的。我必使這些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樹變為荒林，為田野的走獸所吃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9C37F-D28D-4920-9744-C6F7583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0AE81-9D92-4054-B777-86051197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不悔改的後果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(2:6-13)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653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68CE5-AAD6-4066-A06E-2A24998F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我也必使她的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宴樂、節期、月朔、安息日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，並她的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一切大會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都止息了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 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我也必毀壞她的葡萄樹和無花果樹，就是她說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『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這是我所愛的給我為賞賜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』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的。我必使這些樹變為荒林，為田野的走獸所吃。 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我必追討她素日給諸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巴力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燒香的罪，那時她佩戴耳環和別樣裝飾，隨從她所愛的，卻忘記我。這是耶和華說的。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9C37F-D28D-4920-9744-C6F7583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0AE81-9D92-4054-B777-86051197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不悔改的後果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(2:6-13)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473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68CE5-AAD6-4066-A06E-2A24998F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zh-TW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altLang="zh-TW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她不知道是我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給她五穀、新酒和油，又加增她的金銀，她卻以此供奉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巴力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因此，到了收割的日子，出酒的時候，我必將我的五穀、新酒收回，也必將她應當遮體的羊毛和麻奪回來。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如今我必在她所愛的眼前顯露她的醜態，必無人能救她脫離我的手。 </a:t>
            </a:r>
            <a:r>
              <a:rPr lang="en-AU" altLang="zh-TW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zh-TW" altLang="en-US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9C37F-D28D-4920-9744-C6F7583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0AE81-9D92-4054-B777-86051197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不悔改的後果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(2:8-13)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096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DDB18-AFD7-42AA-98F8-44AEAEE1D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神的事情人所能知道的，原顯明在人心裡，因為神已經給他們顯明。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自從造天地以來，神的永能和神性是明明可知的，雖是眼不能見，但藉著所造之物就可以曉得，叫人無可推諉。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因為</a:t>
            </a:r>
            <a:r>
              <a:rPr lang="zh-TW" altLang="en-US" sz="33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他們雖然知道神，</a:t>
            </a:r>
            <a:r>
              <a:rPr lang="zh-TW" altLang="en-US" sz="33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卻不當做神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榮耀他，也不感謝他，他們的思念變為虛妄，無知的心就昏暗了。</a:t>
            </a:r>
            <a:r>
              <a:rPr lang="en-AU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3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22 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自稱為聰明，反成了愚拙，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85945-7E27-4609-9C68-1D8A96F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AEAB9-8B2E-48E1-981C-B24CFD57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有沒有我們的影子？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6287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ABEC2-C4AE-4D0E-8AA9-9165EC1B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我必追討她素日給諸巴力燒香的罪，那時她佩戴耳環和別樣裝飾，隨從她所愛的，卻忘記我。這是耶和華說的。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(2:13)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後來我必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勸導她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，領她到曠野，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對她說安慰的話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15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她從那裡出來，我必賜她葡萄園，又賜她亞割谷作為指望的門。她必在那裡應聲，與幼年的日子一樣，與從埃及地上來的時候相同。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16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耶和華說：那日</a:t>
            </a:r>
            <a:r>
              <a:rPr lang="zh-TW" alt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你必稱呼我伊施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3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不再稱呼我巴力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17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因為我必從我民的口中除掉諸巴力的名號，這名號不再提起。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(2:14-17)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60A21-5CA7-41B9-9591-B262C36D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6E54C-F7E1-4273-ACAF-0A607D70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神堅持恆久的愛</a:t>
            </a:r>
            <a:r>
              <a:rPr lang="zh-TW" altLang="en-US" dirty="0"/>
              <a:t>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(2:14-20)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ABEC2-C4AE-4D0E-8AA9-9165EC1B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當那日，我必為我的民，與田野的走獸和空中的飛鳥並地上的昆蟲立約。又必在國中折斷弓刀，止息爭戰，使他們安然躺臥。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我必聘你永遠歸我為妻，以仁義、公平、慈愛、憐憫聘你歸我，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也以誠實聘你歸我，你就必認識我耶和華。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(2:18-20)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60A21-5CA7-41B9-9591-B262C36D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6E54C-F7E1-4273-ACAF-0A607D70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神堅持恆久的愛</a:t>
            </a:r>
            <a:r>
              <a:rPr lang="zh-TW" altLang="en-US" dirty="0"/>
              <a:t>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(2:14-20)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5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0B65D-B65F-4D8A-81C0-1901BBED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2:1 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你們要稱你們的弟兄為</a:t>
            </a:r>
            <a:r>
              <a:rPr lang="zh-TW" alt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阿米</a:t>
            </a:r>
            <a:r>
              <a:rPr lang="en-US" altLang="zh-TW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是我民</a:t>
            </a:r>
            <a:r>
              <a:rPr lang="en-US" altLang="zh-TW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，稱你們的姐妹為</a:t>
            </a:r>
            <a:r>
              <a:rPr lang="zh-TW" altLang="en-US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路哈瑪</a:t>
            </a:r>
            <a:r>
              <a:rPr lang="en-US" altLang="zh-TW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蒙憐憫</a:t>
            </a:r>
            <a:r>
              <a:rPr lang="en-US" altLang="zh-TW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altLang="zh-TW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3000"/>
              </a:lnSpc>
              <a:spcBef>
                <a:spcPts val="0"/>
              </a:spcBef>
              <a:buNone/>
            </a:pPr>
            <a:endParaRPr lang="en-AU" altLang="zh-TW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以色列人不忠 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警告要回轉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審判臨到</a:t>
            </a:r>
            <a:endParaRPr lang="en-AU" altLang="zh-TW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en-AU" altLang="zh-TW" sz="3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	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神的救贖</a:t>
            </a:r>
            <a:endParaRPr lang="en-US" altLang="zh-TW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2400"/>
              </a:spcBef>
              <a:buNone/>
            </a:pP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耶和華說：那日我必應允，我必應允天，天必應允地，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22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地必應允五穀、新酒和油，這些必應允耶斯列民。 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我必將她種在這地，</a:t>
            </a:r>
            <a:r>
              <a:rPr lang="zh-TW" altLang="en-US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素不蒙憐憫的，我必憐憫，</a:t>
            </a:r>
            <a:r>
              <a:rPr lang="zh-TW" alt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本非我民的，我必對他說</a:t>
            </a:r>
            <a:r>
              <a:rPr lang="en-US" altLang="zh-TW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你是我的民</a:t>
            </a:r>
            <a:r>
              <a:rPr lang="en-US" altLang="zh-TW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，他必說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你是我的神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7DC59-A1C6-4EF1-BADF-2463956D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8CB96A-5B00-4A96-8356-96C68670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愛是唯一的目的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A86AF-B007-4DBE-93CE-20912ACF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" y="1156906"/>
            <a:ext cx="8978132" cy="56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800" dirty="0">
                <a:solidFill>
                  <a:schemeClr val="tx1"/>
                </a:solidFill>
              </a:rPr>
              <a:t>完</a:t>
            </a:r>
            <a:endParaRPr lang="en-AU" sz="8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49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耶和華以勒  我的供應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在恩典裡我永不缺乏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耶和華我父  我的倚靠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在主手裡我永得保障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Jehovah-</a:t>
            </a:r>
            <a:r>
              <a:rPr lang="en-US" sz="2400" dirty="0" err="1"/>
              <a:t>jireh</a:t>
            </a:r>
            <a:r>
              <a:rPr lang="en-US" sz="2400" dirty="0"/>
              <a:t>, my provider.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Your love and grace are never lacking.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Lord You’re my father. I trust in You.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I’m in Your hands. You’re my protection.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34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耶和華以勒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Lord Will Provide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TWS《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</a:t>
            </a:r>
          </a:p>
        </p:txBody>
      </p:sp>
    </p:spTree>
    <p:extLst>
      <p:ext uri="{BB962C8B-B14F-4D97-AF65-F5344CB8AC3E}">
        <p14:creationId xmlns:p14="http://schemas.microsoft.com/office/powerpoint/2010/main" val="611999537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80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4127846"/>
            <a:ext cx="3227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完全的奉獻</a:t>
            </a:r>
            <a:endParaRPr lang="ja-JP" altLang="en-US" sz="4000" b="1" spc="600" dirty="0">
              <a:solidFill>
                <a:prstClr val="black"/>
              </a:solidFill>
              <a:latin typeface="HanWangYenLight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39" y="2889268"/>
            <a:ext cx="740432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</a:rPr>
              <a:t>459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169" y="140019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130" y="26064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完全的奉獻，主，我願意，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完全的奉獻，奉獻與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；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一切擺上祭壇，向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完全歸依，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為我付贖價，我今歸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Fully surrendered, Lord, I would be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Fully surrendered, dear Lord, to Thee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All on the altar laid, surrender fully made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Thou hast my ransom paid; I yield to Thee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完全的奉獻 </a:t>
            </a:r>
            <a:r>
              <a:rPr lang="en-US" altLang="zh-TW" sz="2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Fully Surrendered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459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712" y="33265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完全的奉獻光陰生命，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一切主所賜，願遵主令，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一聞恩主慈聲，我樂跟隨主行，從今前到永遠，順服忠誠。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Fully surrendered life, time, and all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All Thou hast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giv’n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 held at Thy call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Speak but the word to me, Gladly I’ll follow Thee, 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now and eternally obey my Lord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完全的奉獻 </a:t>
            </a:r>
            <a:r>
              <a:rPr lang="en-US" altLang="zh-TW" sz="2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Fully Surrendered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459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84455"/>
      </p:ext>
    </p:extLst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3265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完全的奉獻金銀財寶，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所賜一切，豐盛美好，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一切皆屬於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，因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將我買贖，今後永屬於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，耶穌我主。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Fully surrendered silver and gold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His, who hath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giv’n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 riches untold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All, all belong to Thee, for Thou didst purchase me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Thine evermore to be, Jesus, my Lord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完全的奉獻 </a:t>
            </a:r>
            <a:r>
              <a:rPr lang="en-US" altLang="zh-TW" sz="2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Fully Surrendered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459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588807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26064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完全的奉獻，主，我屬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完全的奉獻，神聖救主；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藉我顯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生命，表彰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的豐盛，非我乃是基督，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是一切。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Fully surrendered, Lord, I am Thine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Fully surrendered,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Saviour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divine!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Live Thou Thy life in me, all fullness dwells in Thee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Not I, but Christ in me, Christ all in 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V4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完全的奉獻 </a:t>
            </a:r>
            <a:r>
              <a:rPr lang="en-US" altLang="zh-TW" sz="2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Fully Surrendered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459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593559"/>
      </p:ext>
    </p:extLst>
  </p:cSld>
  <p:clrMapOvr>
    <a:masterClrMapping/>
  </p:clrMapOvr>
  <p:transition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85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86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87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2809577"/>
            <a:ext cx="710963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18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590" y="1171645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4815" y="3861048"/>
            <a:ext cx="4536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b="1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袮</a:t>
            </a:r>
            <a:r>
              <a:rPr lang="zh-TW" altLang="en-US" sz="4800" b="1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的信實廣大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7425" y="453549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的信實廣大，我神我天父，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永遠沒有轉動影兒；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永不改變，父神每天施憐憫，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無始無終上主，施恩不盡。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 O God my Father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There is no shadow of turning with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Thou </a:t>
            </a:r>
            <a:r>
              <a:rPr lang="en-US" altLang="zh-TW" sz="2400" dirty="0" err="1">
                <a:ea typeface="HanWangYenLight" pitchFamily="18" charset="-120"/>
              </a:rPr>
              <a:t>changest</a:t>
            </a:r>
            <a:r>
              <a:rPr lang="en-US" altLang="zh-TW" sz="2400" dirty="0">
                <a:ea typeface="HanWangYenLight" pitchFamily="18" charset="-120"/>
              </a:rPr>
              <a:t> not, Thy compassions they fail not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As Thou hast been Thou forever wilt be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3290" y="5348748"/>
            <a:ext cx="8355174" cy="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的信實廣大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清晨復清晨，更經歷新恩；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我所需用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恩手豐富預備，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的信實廣大，顯在我身。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faithfulness! Great is Thy faithfulness!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Morning by morning new mercies I see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All I have needed Thy hand hath provided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faithfulness, Lord, unto 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89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3290" y="5348748"/>
            <a:ext cx="8355174" cy="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的信實廣大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0986287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讓我心稱頌恩主 祂有無限豐富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賜予我美好人生 讓我口歌頌恩主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祂有無盡的愛 帶領我永不缺欠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My heart gives praise to the Lord.    For Your grace overflows.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 give blessings every day.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My mouth gives praise to the Lord.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For Your love never ends.    You lead me through every day.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00CF1-CC66-4124-95B7-6151595C9B1D}"/>
              </a:ext>
            </a:extLst>
          </p:cNvPr>
          <p:cNvSpPr txBox="1"/>
          <p:nvPr/>
        </p:nvSpPr>
        <p:spPr>
          <a:xfrm>
            <a:off x="13472" y="5334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耶和華以勒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Lord Will Provide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TWS《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</a:t>
            </a:r>
          </a:p>
        </p:txBody>
      </p:sp>
    </p:spTree>
    <p:extLst>
      <p:ext uri="{BB962C8B-B14F-4D97-AF65-F5344CB8AC3E}">
        <p14:creationId xmlns:p14="http://schemas.microsoft.com/office/powerpoint/2010/main" val="2211955042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春夏秋冬四季，有栽種收成，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日月星辰時刻運轉不停；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宇宙萬物都見證造物主宰，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述說天父豐盛，信實，慈愛。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Summer and winter and springtime and harvest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Sun, moon, and stars in their courses above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Join with all nature in manifold witness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To Thy great faithfulness, mercy and love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90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3290" y="5348748"/>
            <a:ext cx="8355174" cy="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的信實廣大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824540944"/>
      </p:ext>
    </p:extLst>
  </p:cSld>
  <p:clrMapOvr>
    <a:masterClrMapping/>
  </p:clrMapOvr>
  <p:transition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清晨復清晨，更經歷新恩；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我所需用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恩手豐富預備，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的信實廣大，顯在我身。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faithfulness! Great is Thy faithfulness!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Morning by morning new mercies I see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All I have needed Thy hand hath provided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faithfulness, Lord, unto 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91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3290" y="5348748"/>
            <a:ext cx="8355174" cy="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的信實廣大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503284023"/>
      </p:ext>
    </p:extLst>
  </p:cSld>
  <p:clrMapOvr>
    <a:masterClrMapping/>
  </p:clrMapOvr>
  <p:transition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赦免我罪過，賜永遠安寧，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常與我同在，安慰引領；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求賜今天力量，明天的盼望，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從天降下恩典，福樂無窮。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Pardon for sin and a peace that </a:t>
            </a:r>
            <a:r>
              <a:rPr lang="en-US" altLang="zh-TW" sz="2400" dirty="0" err="1">
                <a:ea typeface="HanWangYenLight" pitchFamily="18" charset="-120"/>
              </a:rPr>
              <a:t>endureth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Thy own dear presence to cheer and to guide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Strength for today and bright hope for tomorrow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Blessings all mine, with ten thousand beside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92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3290" y="5348748"/>
            <a:ext cx="8355174" cy="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的信實廣大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131172703"/>
      </p:ext>
    </p:extLst>
  </p:cSld>
  <p:clrMapOvr>
    <a:masterClrMapping/>
  </p:clrMapOvr>
  <p:transition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清晨復清晨，更經歷新恩；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我所需用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恩手豐富預備，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的信實廣大，顯在我身。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faithfulness! Great is Thy faithfulness!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Morning by morning new mercies I see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All I have needed Thy hand hath provided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Great is Thy faithfulness, Lord, unto 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3290" y="5348748"/>
            <a:ext cx="8355174" cy="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的信實廣大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48529734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94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12140</TotalTime>
  <Words>7128</Words>
  <Application>Microsoft Office PowerPoint</Application>
  <PresentationFormat>On-screen Show (4:3)</PresentationFormat>
  <Paragraphs>575</Paragraphs>
  <Slides>95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110" baseType="lpstr">
      <vt:lpstr>HanWangYenHeavy</vt:lpstr>
      <vt:lpstr>HanWangYenLight</vt:lpstr>
      <vt:lpstr>Helvetica Neue</vt:lpstr>
      <vt:lpstr>Microsoft GothicNeo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Canto_wk245.sample</vt:lpstr>
      <vt:lpstr>Custom Design</vt:lpstr>
      <vt:lpstr>1_Canto_wk245.sample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非凡的愛 – 悔改罷  何西阿書2:1-23</vt:lpstr>
      <vt:lpstr>PowerPoint Presentation</vt:lpstr>
      <vt:lpstr>審判與救贖</vt:lpstr>
      <vt:lpstr>呼籲舉國悔改 (何2:2-5)</vt:lpstr>
      <vt:lpstr>宗教上的不忠</vt:lpstr>
      <vt:lpstr>呼籲舉國悔改 (何2:2-5)</vt:lpstr>
      <vt:lpstr>呼籲舉國悔改 (何2:2-5)</vt:lpstr>
      <vt:lpstr>呼籲舉國悔改 (何2:2-5)</vt:lpstr>
      <vt:lpstr>不悔改的後果 (2:6-7)</vt:lpstr>
      <vt:lpstr>不悔改的後果 (2:8-13)</vt:lpstr>
      <vt:lpstr>不悔改的後果 (2:6-13)</vt:lpstr>
      <vt:lpstr>不悔改的後果 (2:6-13)</vt:lpstr>
      <vt:lpstr>不悔改的後果 (2:8-13)</vt:lpstr>
      <vt:lpstr>有沒有我們的影子？</vt:lpstr>
      <vt:lpstr>神堅持恆久的愛 (2:14-20)</vt:lpstr>
      <vt:lpstr>神堅持恆久的愛 (2:14-20)</vt:lpstr>
      <vt:lpstr>愛是唯一的目的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2425</cp:revision>
  <dcterms:created xsi:type="dcterms:W3CDTF">2014-08-20T02:29:42Z</dcterms:created>
  <dcterms:modified xsi:type="dcterms:W3CDTF">2020-07-12T00:41:37Z</dcterms:modified>
</cp:coreProperties>
</file>