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</p:sldMasterIdLst>
  <p:notesMasterIdLst>
    <p:notesMasterId r:id="rId76"/>
  </p:notesMasterIdLst>
  <p:handoutMasterIdLst>
    <p:handoutMasterId r:id="rId77"/>
  </p:handoutMasterIdLst>
  <p:sldIdLst>
    <p:sldId id="841" r:id="rId4"/>
    <p:sldId id="2966" r:id="rId5"/>
    <p:sldId id="260" r:id="rId6"/>
    <p:sldId id="265" r:id="rId7"/>
    <p:sldId id="3526" r:id="rId8"/>
    <p:sldId id="3792" r:id="rId9"/>
    <p:sldId id="3863" r:id="rId10"/>
    <p:sldId id="3869" r:id="rId11"/>
    <p:sldId id="3870" r:id="rId12"/>
    <p:sldId id="3862" r:id="rId13"/>
    <p:sldId id="3864" r:id="rId14"/>
    <p:sldId id="3871" r:id="rId15"/>
    <p:sldId id="3872" r:id="rId16"/>
    <p:sldId id="3874" r:id="rId17"/>
    <p:sldId id="3533" r:id="rId18"/>
    <p:sldId id="3800" r:id="rId19"/>
    <p:sldId id="3845" r:id="rId20"/>
    <p:sldId id="3847" r:id="rId21"/>
    <p:sldId id="3849" r:id="rId22"/>
    <p:sldId id="3846" r:id="rId23"/>
    <p:sldId id="3848" r:id="rId24"/>
    <p:sldId id="3749" r:id="rId25"/>
    <p:sldId id="3802" r:id="rId26"/>
    <p:sldId id="3875" r:id="rId27"/>
    <p:sldId id="3866" r:id="rId28"/>
    <p:sldId id="3867" r:id="rId29"/>
    <p:sldId id="3865" r:id="rId30"/>
    <p:sldId id="3868" r:id="rId31"/>
    <p:sldId id="2967" r:id="rId32"/>
    <p:sldId id="3709" r:id="rId33"/>
    <p:sldId id="257" r:id="rId34"/>
    <p:sldId id="262" r:id="rId35"/>
    <p:sldId id="259" r:id="rId36"/>
    <p:sldId id="261" r:id="rId37"/>
    <p:sldId id="2505" r:id="rId38"/>
    <p:sldId id="3529" r:id="rId39"/>
    <p:sldId id="3530" r:id="rId40"/>
    <p:sldId id="891" r:id="rId41"/>
    <p:sldId id="3715" r:id="rId42"/>
    <p:sldId id="3857" r:id="rId43"/>
    <p:sldId id="3858" r:id="rId44"/>
    <p:sldId id="3856" r:id="rId45"/>
    <p:sldId id="3855" r:id="rId46"/>
    <p:sldId id="3854" r:id="rId47"/>
    <p:sldId id="3853" r:id="rId48"/>
    <p:sldId id="3852" r:id="rId49"/>
    <p:sldId id="3851" r:id="rId50"/>
    <p:sldId id="3850" r:id="rId51"/>
    <p:sldId id="3861" r:id="rId52"/>
    <p:sldId id="3860" r:id="rId53"/>
    <p:sldId id="336" r:id="rId54"/>
    <p:sldId id="3147" r:id="rId55"/>
    <p:sldId id="3543" r:id="rId56"/>
    <p:sldId id="3832" r:id="rId57"/>
    <p:sldId id="3839" r:id="rId58"/>
    <p:sldId id="3834" r:id="rId59"/>
    <p:sldId id="3837" r:id="rId60"/>
    <p:sldId id="3835" r:id="rId61"/>
    <p:sldId id="3833" r:id="rId62"/>
    <p:sldId id="3836" r:id="rId63"/>
    <p:sldId id="3838" r:id="rId64"/>
    <p:sldId id="2474" r:id="rId65"/>
    <p:sldId id="2475" r:id="rId66"/>
    <p:sldId id="2476" r:id="rId67"/>
    <p:sldId id="3535" r:id="rId68"/>
    <p:sldId id="3843" r:id="rId69"/>
    <p:sldId id="3842" r:id="rId70"/>
    <p:sldId id="3840" r:id="rId71"/>
    <p:sldId id="3841" r:id="rId72"/>
    <p:sldId id="3844" r:id="rId73"/>
    <p:sldId id="342" r:id="rId74"/>
    <p:sldId id="327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34" autoAdjust="0"/>
    <p:restoredTop sz="93458" autoAdjust="0"/>
  </p:normalViewPr>
  <p:slideViewPr>
    <p:cSldViewPr>
      <p:cViewPr varScale="1">
        <p:scale>
          <a:sx n="102" d="100"/>
          <a:sy n="102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2" d="100"/>
        <a:sy n="122" d="100"/>
      </p:scale>
      <p:origin x="0" y="-1548"/>
    </p:cViewPr>
  </p:sorterViewPr>
  <p:notesViewPr>
    <p:cSldViewPr>
      <p:cViewPr varScale="1">
        <p:scale>
          <a:sx n="54" d="100"/>
          <a:sy n="54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7/23/2020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7/23/2020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61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625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58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990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016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83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0569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343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121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03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95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51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909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3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8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65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10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91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46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6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39B7-9EBF-41A4-AC8F-256DBA5AD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DDC96-FC4A-4E6F-9EC0-5D801D26C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95A37-E30E-46BA-A5CF-12A1B94F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EDF05-762B-46CE-A947-EE49BD61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55FB-A972-46C4-B4EA-29C227B5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736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A35D-A16B-4F63-AB46-66CF1A7D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48EA5-DF13-4477-AC8C-C1D9D099D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0CDE4-8142-45E5-88D1-D971B108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42B8A-7CA6-41AA-A340-C82DCADD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C42CA-7918-4D57-9ABB-E570BF8A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725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E246-70C0-46AC-932A-0A7F9209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0B06-F29F-4D4C-A2BD-87A1ACFFA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E267D-276E-444D-A4BB-37EDE48DB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A6DCC-F12E-4782-9B94-C840A43B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EAB84-901B-4E92-9DF2-6E30ECD8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50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獻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9084-C8BF-4112-A37F-71048DDC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530A-8DAD-4065-ADF3-E119C0ED4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61CF2-52E0-4183-B0A3-E2B60A8BD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9A20B-23D1-4D0E-846D-D1ED257A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AC60B-B6E3-44EB-91EC-D3DA1936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AD7F1-E567-4908-9F3D-85B4A31F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950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632E-2F75-43A4-9ABB-4A0CA4B7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F3B17-770D-47DE-B013-9008A8A13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EC4BB-6F7D-4CFE-B3A9-30488B117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F90F2-8711-47AF-B67E-FC5F86292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AD97B-270F-4E66-A61D-8AFEC8910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31FD7-B091-4894-B7A7-689246E4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D4BA6-EFE1-4070-9D29-38023D54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25887-1D99-489D-9F46-E8DAD5BC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9018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3DA6-DC1C-44C6-866C-8E9D9D2B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FF1F2-6AC7-4750-AA78-FA7FC993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0A83B-0F22-4501-985B-2994A25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A46D1-04B6-4B9A-8E78-85570E22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301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8538E-043B-4F69-BC28-D8AE8BD5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78290-1B92-4FE0-A53F-4D1CAD5D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86ECF-9333-46F2-B990-F828B2AB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093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4D67-507C-4C69-A908-E6F1B881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97129-9069-483C-B674-23BAA681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1EC71-02FC-4D58-A3C8-B7828DAB1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C9065-42F7-4CB2-B8E6-B7B3BD1E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A3359-1710-42D3-831B-25B18847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4933B-F934-42F7-B973-9E8992A8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191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0BCC-4488-41EA-AFB0-9B18F272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DC23E-FB80-4412-816A-CA3406B68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26498-325B-456D-86DD-E758137AD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ED6EC-4A7B-4E13-97C6-AA881C2E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9AC7F-27FA-4436-9853-97441934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D0458-837D-47E9-B5F9-56183EA2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552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AFF0-5E6F-42B3-A5F4-A043D221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2D423-07FB-4208-93CA-360F32184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40BAD-79AA-4E5D-8BCE-926B40AD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F5907-658E-4BE9-AB91-EE0E3DEE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24D17-80B0-46C1-8324-7A5C2EE6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063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331BD-2752-427D-A74F-9F6F7E84A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5BE1D-44F5-4C19-8CB1-971F00362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A043-D2FF-4C42-A635-755CF75A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534E-D87E-4456-9269-896D4274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B9ECE-244F-4ECC-B31A-4AB323DE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59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76" r:id="rId3"/>
    <p:sldLayoutId id="2147483661" r:id="rId4"/>
    <p:sldLayoutId id="214748367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A411D-85B1-4A94-9EC7-5C76F59C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DAB6-59CC-4796-AF1D-07EFC330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270C8-2A1B-4BB0-87CC-649E32601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A3A8-73C2-4FCC-8BF3-BFF2D23698BF}" type="datetimeFigureOut">
              <a:rPr lang="en-AU" smtClean="0"/>
              <a:t>23/07/2020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B6DB3-9CCD-4A19-8226-75DE03221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EF321-5524-48A6-95BF-028A02BE0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E91E-5FF6-4204-83BD-F522F80472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61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榮耀，榮耀，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榮耀歸萬王之王。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榮耀，榮耀，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榮耀歸萬王之王。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Glory, glory,</a:t>
            </a:r>
            <a:br>
              <a:rPr lang="en-US" sz="2400" dirty="0"/>
            </a:br>
            <a:r>
              <a:rPr lang="en-US" sz="2400" dirty="0"/>
              <a:t>glory to the King of kings</a:t>
            </a:r>
            <a:br>
              <a:rPr lang="en-US" sz="2400" dirty="0"/>
            </a:br>
            <a:r>
              <a:rPr lang="en-US" sz="2400" dirty="0"/>
              <a:t>Glory, glory,</a:t>
            </a:r>
            <a:br>
              <a:rPr lang="en-US" sz="2400" dirty="0"/>
            </a:br>
            <a:r>
              <a:rPr lang="en-US" sz="2400" dirty="0"/>
              <a:t>glory to the King of kings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和撒那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Hosanna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Carl Tuttle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馬太福音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21:9 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2057542511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8633" y="1886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主我高舉祢名，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心中充滿讚美。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齊來高舉我主我神，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願榮耀歸萬王之王。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Lord we lift up Your name</a:t>
            </a:r>
            <a:br>
              <a:rPr lang="en-US" sz="2400" dirty="0"/>
            </a:br>
            <a:r>
              <a:rPr lang="en-US" sz="2400" dirty="0"/>
              <a:t>With a heart full of praise</a:t>
            </a:r>
            <a:br>
              <a:rPr lang="en-US" sz="2400" dirty="0"/>
            </a:br>
            <a:r>
              <a:rPr lang="en-US" sz="2400" dirty="0"/>
              <a:t>Be exalted, oh Lord my God</a:t>
            </a:r>
            <a:br>
              <a:rPr lang="en-US" sz="2400" dirty="0"/>
            </a:br>
            <a:r>
              <a:rPr lang="en-US" sz="2400" dirty="0"/>
              <a:t>Glory to the King of kings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和撒那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Hosanna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Carl Tuttle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馬太福音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21:9 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366918376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榮耀，榮耀，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榮耀歸萬王之王。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榮耀，榮耀，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榮耀歸萬王之王。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Glory, glory,</a:t>
            </a:r>
            <a:br>
              <a:rPr lang="en-US" sz="2400" dirty="0"/>
            </a:br>
            <a:r>
              <a:rPr lang="en-US" sz="2400" dirty="0"/>
              <a:t>glory to the King of kings</a:t>
            </a:r>
            <a:br>
              <a:rPr lang="en-US" sz="2400" dirty="0"/>
            </a:br>
            <a:r>
              <a:rPr lang="en-US" sz="2400" dirty="0"/>
              <a:t>Glory, glory,</a:t>
            </a:r>
            <a:br>
              <a:rPr lang="en-US" sz="2400" dirty="0"/>
            </a:br>
            <a:r>
              <a:rPr lang="en-US" sz="2400" dirty="0"/>
              <a:t>glory to the King of kings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和撒那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Hosanna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Carl Tuttle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馬太福音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21:9 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1760748831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8633" y="1886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主我高舉祢名，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心中充滿讚美。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齊來高舉我主我神，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願榮耀歸萬王之王。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Lord we lift up Your name</a:t>
            </a:r>
            <a:br>
              <a:rPr lang="en-US" sz="2400" dirty="0"/>
            </a:br>
            <a:r>
              <a:rPr lang="en-US" sz="2400" dirty="0"/>
              <a:t>With a heart full of praise</a:t>
            </a:r>
            <a:br>
              <a:rPr lang="en-US" sz="2400" dirty="0"/>
            </a:br>
            <a:r>
              <a:rPr lang="en-US" sz="2400" dirty="0"/>
              <a:t>Be exalted, oh Lord my God</a:t>
            </a:r>
            <a:br>
              <a:rPr lang="en-US" sz="2400" dirty="0"/>
            </a:br>
            <a:r>
              <a:rPr lang="en-US" sz="2400" dirty="0"/>
              <a:t>Glory to the King of kings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和撒那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Hosanna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Carl Tuttle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馬太福音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21:9 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1861379542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8633" y="1886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主我高舉祢名，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心中充滿讚美。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齊來高舉我主我神，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願榮耀歸萬王之王。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Lord we lift up Your name</a:t>
            </a:r>
            <a:br>
              <a:rPr lang="en-US" sz="2400" dirty="0"/>
            </a:br>
            <a:r>
              <a:rPr lang="en-US" sz="2400" dirty="0"/>
              <a:t>With a heart full of praise</a:t>
            </a:r>
            <a:br>
              <a:rPr lang="en-US" sz="2400" dirty="0"/>
            </a:br>
            <a:r>
              <a:rPr lang="en-US" sz="2400" dirty="0"/>
              <a:t>Be exalted, oh Lord my God</a:t>
            </a:r>
            <a:br>
              <a:rPr lang="en-US" sz="2400" dirty="0"/>
            </a:br>
            <a:r>
              <a:rPr lang="en-US" sz="2400" dirty="0"/>
              <a:t>Glory to the King of kings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和撒那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Hosanna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Carl Tuttle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馬太福音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21:9 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2762766142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187124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祢的信實廣大，我神我天父，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在祢永遠沒有轉動影兒；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永不改變，父神每天施憐憫，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無始無終上主，施恩不盡。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Great is Thy faithfulness, O God my Father</a:t>
            </a:r>
          </a:p>
          <a:p>
            <a:pPr algn="ctr"/>
            <a:r>
              <a:rPr lang="en-US" sz="2400" dirty="0"/>
              <a:t>There is no shadow of turning with Thee</a:t>
            </a:r>
          </a:p>
          <a:p>
            <a:pPr algn="ctr"/>
            <a:r>
              <a:rPr lang="en-US" sz="2400" dirty="0"/>
              <a:t>Thou </a:t>
            </a:r>
            <a:r>
              <a:rPr lang="en-US" sz="2400" dirty="0" err="1"/>
              <a:t>changest</a:t>
            </a:r>
            <a:r>
              <a:rPr lang="en-US" sz="2400" dirty="0"/>
              <a:t> not, Thy compassions they fail not</a:t>
            </a:r>
          </a:p>
          <a:p>
            <a:pPr algn="ctr"/>
            <a:r>
              <a:rPr lang="en-US" sz="2400" dirty="0"/>
              <a:t>As Thou hast been Thou forever wilt 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2400" b="1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</a:t>
            </a:r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信實廣大  </a:t>
            </a:r>
            <a:r>
              <a:rPr lang="en-AU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zh-TW" altLang="en-US" sz="20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22373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祢的信實廣大，祢的信實廣大，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清晨復清晨，更經歷新恩；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我所需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用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恩手豐富預備，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祢的信實廣大，顯在我身。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Great is Thy faithfulness! Great is Thy faithfulness!</a:t>
            </a:r>
          </a:p>
          <a:p>
            <a:pPr algn="ctr"/>
            <a:r>
              <a:rPr lang="en-US" sz="2400" dirty="0"/>
              <a:t>Morning by morning new mercies I see</a:t>
            </a:r>
          </a:p>
          <a:p>
            <a:pPr algn="ctr"/>
            <a:r>
              <a:rPr lang="en-US" sz="2400" dirty="0"/>
              <a:t>All I have needed Thy hand hath provided</a:t>
            </a:r>
          </a:p>
          <a:p>
            <a:pPr algn="ctr"/>
            <a:r>
              <a:rPr lang="en-US" sz="2400" dirty="0"/>
              <a:t>Great is Thy faithfulness, Lord, unto me!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2400" b="1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</a:t>
            </a:r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信實廣大  </a:t>
            </a:r>
            <a:r>
              <a:rPr lang="en-AU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zh-TW" altLang="en-US" sz="20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052033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春夏秋冬四季，有栽種收成，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日月星辰時刻運轉不停；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宇宙萬物都見證造物主宰，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述說天父豐盛，信實，慈愛。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Summer and winter, and springtime and harvest</a:t>
            </a:r>
          </a:p>
          <a:p>
            <a:pPr algn="ctr"/>
            <a:r>
              <a:rPr lang="en-US" sz="2400" dirty="0"/>
              <a:t>Sun, moon, and stars in their courses above</a:t>
            </a:r>
          </a:p>
          <a:p>
            <a:pPr algn="ctr"/>
            <a:r>
              <a:rPr lang="en-US" sz="2400" dirty="0"/>
              <a:t>Join with all nature in manifold witness</a:t>
            </a:r>
          </a:p>
          <a:p>
            <a:pPr algn="ctr"/>
            <a:r>
              <a:rPr lang="en-US" sz="2400" dirty="0"/>
              <a:t>To Thy great faithfulness, mercy, and love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2400" b="1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</a:t>
            </a:r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信實廣大  </a:t>
            </a:r>
            <a:r>
              <a:rPr lang="en-AU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zh-TW" altLang="en-US" sz="20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3427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祢的信實廣大，祢的信實廣大，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清晨復清晨，更經歷新恩；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我所需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用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恩手豐富預備，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祢的信實廣大，顯在我身。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Great is Thy faithfulness! Great is Thy faithfulness!</a:t>
            </a:r>
          </a:p>
          <a:p>
            <a:pPr algn="ctr"/>
            <a:r>
              <a:rPr lang="en-US" sz="2400" dirty="0"/>
              <a:t>Morning by morning new mercies I see</a:t>
            </a:r>
          </a:p>
          <a:p>
            <a:pPr algn="ctr"/>
            <a:r>
              <a:rPr lang="en-US" sz="2400" dirty="0"/>
              <a:t>All I have needed Thy hand hath provided</a:t>
            </a:r>
          </a:p>
          <a:p>
            <a:pPr algn="ctr"/>
            <a:r>
              <a:rPr lang="en-US" sz="2400" dirty="0"/>
              <a:t>Great is Thy faithfulness, Lord, unto me!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2400" b="1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</a:t>
            </a:r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信實廣大  </a:t>
            </a:r>
            <a:r>
              <a:rPr lang="en-AU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zh-TW" altLang="en-US" sz="20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987902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/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主 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年7月</a:t>
            </a:r>
            <a:r>
              <a:rPr lang="en-US" altLang="en-US" sz="2800" spc="600" dirty="0">
                <a:latin typeface="HanWangYenHeavy" pitchFamily="18" charset="-120"/>
                <a:ea typeface="HanWangYenHeavy" pitchFamily="18" charset="-120"/>
              </a:rPr>
              <a:t>26日上午九時十五分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祢赦免我罪過，賜永遠安寧，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祢常與我同在，安慰引領；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求賜今天力量，明天的盼望，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從天降下恩典，福樂無窮。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Pardon for sin and a peace that </a:t>
            </a:r>
            <a:r>
              <a:rPr lang="en-US" sz="2400" dirty="0" err="1"/>
              <a:t>endureth</a:t>
            </a:r>
            <a:endParaRPr lang="en-US" sz="2400" dirty="0"/>
          </a:p>
          <a:p>
            <a:pPr algn="ctr"/>
            <a:r>
              <a:rPr lang="en-US" sz="2400" dirty="0"/>
              <a:t>Thy own dear presence to cheer and to guide</a:t>
            </a:r>
          </a:p>
          <a:p>
            <a:pPr algn="ctr"/>
            <a:r>
              <a:rPr lang="en-US" sz="2400" dirty="0"/>
              <a:t>Strength for today and bright hope for tomorrow</a:t>
            </a:r>
          </a:p>
          <a:p>
            <a:pPr algn="ctr"/>
            <a:r>
              <a:rPr lang="en-US" sz="2400" dirty="0"/>
              <a:t>Blessings all mine, with ten thousand beside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2400" b="1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</a:t>
            </a:r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信實廣大  </a:t>
            </a:r>
            <a:r>
              <a:rPr lang="en-AU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zh-TW" altLang="en-US" sz="20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23793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祢的信實廣大，祢的信實廣大，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清晨復清晨，更經歷新恩；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我所需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用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恩手豐富預備，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祢的信實廣大，顯在我身。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Great is Thy faithfulness! Great is Thy faithfulness!</a:t>
            </a:r>
          </a:p>
          <a:p>
            <a:pPr algn="ctr"/>
            <a:r>
              <a:rPr lang="en-US" sz="2400" dirty="0"/>
              <a:t>Morning by morning new mercies I see</a:t>
            </a:r>
          </a:p>
          <a:p>
            <a:pPr algn="ctr"/>
            <a:r>
              <a:rPr lang="en-US" sz="2400" dirty="0"/>
              <a:t>All I have needed Thy hand hath provided</a:t>
            </a:r>
          </a:p>
          <a:p>
            <a:pPr algn="ctr"/>
            <a:r>
              <a:rPr lang="en-US" sz="2400" dirty="0"/>
              <a:t>Great is Thy faithfulness, Lord, unto me!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itchFamily="18" charset="-120"/>
                <a:ea typeface="HanWangYenLight" pitchFamily="18" charset="-120"/>
              </a:rPr>
              <a:t>祢</a:t>
            </a:r>
            <a:r>
              <a:rPr lang="zh-TW" altLang="en-US" sz="2400" b="1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的</a:t>
            </a:r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信實廣大  </a:t>
            </a:r>
            <a:r>
              <a:rPr lang="en-AU" altLang="zh-TW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Great is Thy Faithfulness</a:t>
            </a:r>
            <a:endParaRPr lang="zh-TW" altLang="en-US" sz="20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502076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22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1944216" cy="25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請開我眼  打開我心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明白祢有多麼深愛我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請釋放我  去我纏累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能讓我再有力榮耀祢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Open my eyes. Open my heart, 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so I’ll know, deep is Your love for me.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Release my pain and misery. 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Give me strength to glorify Your name.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23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395863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祢是我神 </a:t>
            </a:r>
            <a:r>
              <a:rPr lang="en-US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You are my God</a:t>
            </a:r>
            <a:endParaRPr lang="en-US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霍志鵬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香港學園傳道敬拜者使團版權所有 </a:t>
            </a:r>
          </a:p>
        </p:txBody>
      </p:sp>
    </p:spTree>
    <p:extLst>
      <p:ext uri="{BB962C8B-B14F-4D97-AF65-F5344CB8AC3E}">
        <p14:creationId xmlns:p14="http://schemas.microsoft.com/office/powerpoint/2010/main" val="3958572976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祢為我釘身受死 抹去我的污穢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祢是我神  是我王  我心欣慰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我為祢張開我口  向世界高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聲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唱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竭力讚揚  願永傳祢大愛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You died for me on the cross, washed away my sins 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for You are my God, You’re my king I am grateful.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I’ll praise Your name with my voice, praising You forever.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With every breath, I’ll sing of Your great love.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395863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祢是我神 </a:t>
            </a:r>
            <a:r>
              <a:rPr lang="en-US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You are my God</a:t>
            </a:r>
            <a:endParaRPr lang="en-US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霍志鵬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香港學園傳道敬拜者使團版權所有 </a:t>
            </a:r>
          </a:p>
        </p:txBody>
      </p:sp>
    </p:spTree>
    <p:extLst>
      <p:ext uri="{BB962C8B-B14F-4D97-AF65-F5344CB8AC3E}">
        <p14:creationId xmlns:p14="http://schemas.microsoft.com/office/powerpoint/2010/main" val="4125868749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請改變我  謙卑我心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明白我有多麼需要祢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心緊靠祢  進祢懷內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容讓我永貼近隨著祢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Bring change in me. Humble my heart, 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so I’ll know how much I’m needing You.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I’ll rest my heart in Your embrace.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Pull me close so I can follow You.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395863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祢是我神 </a:t>
            </a:r>
            <a:r>
              <a:rPr lang="en-US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You are my God</a:t>
            </a:r>
            <a:endParaRPr lang="en-US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霍志鵬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香港學園傳道敬拜者使團版權所有 </a:t>
            </a:r>
          </a:p>
        </p:txBody>
      </p:sp>
    </p:spTree>
    <p:extLst>
      <p:ext uri="{BB962C8B-B14F-4D97-AF65-F5344CB8AC3E}">
        <p14:creationId xmlns:p14="http://schemas.microsoft.com/office/powerpoint/2010/main" val="976223858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祢為我釘身受死 抹去我的污穢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祢是我神  是我王  我心欣慰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我為祢張開我口  向世界高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聲</a:t>
            </a:r>
            <a:r>
              <a:rPr lang="ja-JP" altLang="en-US" sz="4800" dirty="0">
                <a:latin typeface="HanWangYenLight" pitchFamily="18" charset="-120"/>
                <a:ea typeface="HanWangYenLight" pitchFamily="18" charset="-120"/>
              </a:rPr>
              <a:t>唱</a:t>
            </a:r>
            <a:endParaRPr lang="en-AU" altLang="zh-TW" sz="4800" b="1" dirty="0">
              <a:solidFill>
                <a:srgbClr val="C00000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竭力讚揚  願永傳祢大愛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You died for me on the cross, washed away my sins 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for You are my God, You’re my king I am grateful.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I’ll praise Your name with my voice, praising You forever.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With every breath, I’ll sing of Your great love.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395863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祢是我神 </a:t>
            </a:r>
            <a:r>
              <a:rPr lang="en-US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You are my God</a:t>
            </a:r>
            <a:endParaRPr lang="en-US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 smtClean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霍志鵬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香港學園傳道敬拜者使團版權所有 </a:t>
            </a:r>
          </a:p>
        </p:txBody>
      </p:sp>
    </p:spTree>
    <p:extLst>
      <p:ext uri="{BB962C8B-B14F-4D97-AF65-F5344CB8AC3E}">
        <p14:creationId xmlns:p14="http://schemas.microsoft.com/office/powerpoint/2010/main" val="854438299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我為祢舉起兩手  永遠高舉祢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讚頌我神  頌我王  我心所愛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我為祢傾出我心  撇棄世間貪愛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I’ll raise my two hands up high, praising You forever.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You are my God, You’re my king. I adore You.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I’ll give You all of my heart, leave the world behind 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27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395863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祢是我神 </a:t>
            </a:r>
            <a:r>
              <a:rPr lang="en-US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You are my God</a:t>
            </a:r>
            <a:endParaRPr lang="en-US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霍志鵬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香港學園傳道敬拜者使團版權所有 </a:t>
            </a:r>
          </a:p>
        </p:txBody>
      </p:sp>
    </p:spTree>
    <p:extLst>
      <p:ext uri="{BB962C8B-B14F-4D97-AF65-F5344CB8AC3E}">
        <p14:creationId xmlns:p14="http://schemas.microsoft.com/office/powerpoint/2010/main" val="1079731589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放下軟弱  願獻呈作活祭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祢是我神  祢是我王  到永遠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永頌我神  竭力讚揚  敬拜祢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 will devote all I have for Your work.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You are my God. You are my king evermore.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You are my God. I’ll worship You evermore.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395863"/>
            <a:ext cx="892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祢是我神 </a:t>
            </a:r>
            <a:r>
              <a:rPr lang="en-US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You are my God</a:t>
            </a:r>
            <a:endParaRPr lang="en-US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霍志鵬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敬拜者的心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香港學園傳道敬拜者使團版權所有 </a:t>
            </a:r>
          </a:p>
        </p:txBody>
      </p:sp>
    </p:spTree>
    <p:extLst>
      <p:ext uri="{BB962C8B-B14F-4D97-AF65-F5344CB8AC3E}">
        <p14:creationId xmlns:p14="http://schemas.microsoft.com/office/powerpoint/2010/main" val="3935487134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30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012098"/>
            <a:ext cx="287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b="1" spc="-150" dirty="0">
                <a:solidFill>
                  <a:schemeClr val="accent2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  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49" y="138856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34361" y="746271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獻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詩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8097" y="3226911"/>
            <a:ext cx="4099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altLang="zh-TW" sz="4000" dirty="0"/>
              <a:t> I need you</a:t>
            </a:r>
            <a:endParaRPr lang="en-US" altLang="zh-TW" sz="4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188" y="4581128"/>
            <a:ext cx="717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zh-TW" dirty="0"/>
              <a:t> </a:t>
            </a:r>
            <a:endParaRPr lang="en-US" altLang="zh-TW" dirty="0"/>
          </a:p>
        </p:txBody>
      </p:sp>
      <p:sp>
        <p:nvSpPr>
          <p:cNvPr id="8" name="TextBox 7"/>
          <p:cNvSpPr txBox="1"/>
          <p:nvPr/>
        </p:nvSpPr>
        <p:spPr>
          <a:xfrm>
            <a:off x="629412" y="4257962"/>
            <a:ext cx="7534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3200" dirty="0"/>
              <a:t>黃浩暉弟</a:t>
            </a:r>
            <a:r>
              <a:rPr lang="ja-JP" altLang="en-US" sz="3200" dirty="0" smtClean="0"/>
              <a:t>兄 </a:t>
            </a:r>
            <a:endParaRPr lang="en-AU" altLang="ja-JP" sz="3200" dirty="0" smtClean="0"/>
          </a:p>
          <a:p>
            <a:pPr algn="r"/>
            <a:r>
              <a:rPr lang="en-AU" altLang="zh-TW" dirty="0"/>
              <a:t>(</a:t>
            </a:r>
            <a:r>
              <a:rPr lang="en-AU" altLang="zh-TW" sz="2800" dirty="0" smtClean="0"/>
              <a:t>Matthew Wong)</a:t>
            </a:r>
            <a:endParaRPr lang="en-US" altLang="zh-TW" sz="1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4030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457D1-382E-4165-9984-7D9DBA10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12776"/>
            <a:ext cx="7886700" cy="41103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You are the vine, of which I am your branch.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Apart from you, I can bear no fruit. 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I am the clay, you are my potter.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Away from your hands, my shape cannot stand.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 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For You are fountain of life, the living water.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You give us life, a life that’s fulfilled.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The cornerstone of my life must be built by the Lord.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You will give the true meaning to my life.</a:t>
            </a:r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0379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457D1-382E-4165-9984-7D9DBA10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412776"/>
            <a:ext cx="6120680" cy="411037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 I need You, O Lord.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My Lord, I need You come into my life,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To rule and sustain me. 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My life belongs to You Lord.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I need You every day,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To guide and support me.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I need You, I need You.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My Lord, my life to You.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2743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457D1-382E-4165-9984-7D9DBA10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268760"/>
            <a:ext cx="7128792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1200" dirty="0"/>
              <a:t>You are the rock, on which I build my house.</a:t>
            </a:r>
            <a:endParaRPr lang="en-AU" sz="1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200" dirty="0"/>
              <a:t>When a flood comes, I’ll not overcome.</a:t>
            </a:r>
            <a:endParaRPr lang="en-AU" sz="1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200" dirty="0"/>
              <a:t>I am the sheep, You are my shepherd.</a:t>
            </a:r>
            <a:endParaRPr lang="en-AU" sz="1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200" dirty="0"/>
              <a:t>No matter what cost, You bring back the lost.</a:t>
            </a:r>
            <a:endParaRPr lang="en-AU" sz="1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200" dirty="0"/>
              <a:t> </a:t>
            </a:r>
            <a:endParaRPr lang="en-AU" sz="1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200" dirty="0"/>
              <a:t>Too often do I rely on strength of my own,</a:t>
            </a:r>
            <a:endParaRPr lang="en-AU" sz="1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200" dirty="0"/>
              <a:t>That I have become lonely and weak.</a:t>
            </a:r>
            <a:endParaRPr lang="en-AU" sz="1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200" dirty="0"/>
              <a:t>But now I know I need to fully trust in You Lord.</a:t>
            </a:r>
            <a:endParaRPr lang="en-AU" sz="1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200" dirty="0"/>
              <a:t>I can do everything through Him who gives me strength.</a:t>
            </a:r>
            <a:endParaRPr lang="en-AU" sz="112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1839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457D1-382E-4165-9984-7D9DBA10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412776"/>
            <a:ext cx="6048672" cy="411037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 I need You, O Lord.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My Lord, I need You come into my life,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To rule and sustain me. 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My life belongs to You Lord.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I need You every day,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To guide and support me.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I need You, I need You.</a:t>
            </a:r>
            <a:endParaRPr lang="en-AU" sz="2800" dirty="0"/>
          </a:p>
          <a:p>
            <a:pPr marL="0" indent="0">
              <a:buNone/>
            </a:pPr>
            <a:r>
              <a:rPr lang="en-US" sz="2800" dirty="0"/>
              <a:t>My Lord, my life to You.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7006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35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詩篇</a:t>
            </a:r>
          </a:p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145:8-9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Psalms)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1331" y="332656"/>
            <a:ext cx="8953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145:8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耶和華有恩惠，有憐憫，不輕易發怒，大有慈愛。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145:9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耶和華善待萬民；他的慈悲覆庇他一切所造的。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詩篇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145:8-9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Psalms)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65184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396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145:8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US" sz="4000" dirty="0"/>
              <a:t>The Lord is gracious, kind and tender. He is slow to get angry and full of love.</a:t>
            </a:r>
            <a:endParaRPr lang="en-US" altLang="zh-TW" sz="4000" dirty="0"/>
          </a:p>
          <a:p>
            <a:r>
              <a:rPr lang="en-US" altLang="zh-TW" sz="2000" dirty="0">
                <a:ea typeface="HanWangYenLight" pitchFamily="18" charset="-120"/>
              </a:rPr>
              <a:t>145:9</a:t>
            </a:r>
            <a:r>
              <a:rPr lang="en-US" altLang="zh-TW" sz="4000" dirty="0">
                <a:ea typeface="HanWangYenLight" pitchFamily="18" charset="-120"/>
              </a:rPr>
              <a:t> </a:t>
            </a:r>
            <a:r>
              <a:rPr lang="en-US" sz="4000" dirty="0"/>
              <a:t>The Lord is good to all. He shows deep concern for everything he has made.</a:t>
            </a:r>
          </a:p>
          <a:p>
            <a:r>
              <a:rPr lang="en-US" altLang="zh-TW" sz="4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詩篇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145:8-9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Psalms)</a:t>
            </a:r>
            <a:endParaRPr lang="zh-TW" altLang="en-US" sz="3200" b="1" dirty="0"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8859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256490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>
                <a:latin typeface="Arial" panose="020B0604020202020204" pitchFamily="34" charset="0"/>
              </a:rPr>
              <a:t>士師記</a:t>
            </a:r>
            <a:r>
              <a:rPr lang="ja-JP" altLang="en-US" sz="5400" b="1" dirty="0">
                <a:latin typeface="Arial" panose="020B0604020202020204" pitchFamily="34" charset="0"/>
              </a:rPr>
              <a:t> </a:t>
            </a:r>
            <a:endParaRPr lang="en-AU" altLang="ja-JP" sz="5400" b="1" dirty="0">
              <a:latin typeface="Arial" panose="020B0604020202020204" pitchFamily="34" charset="0"/>
            </a:endParaRP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3:12-31 (Judges)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520" y="188640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3:12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人又行耶和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華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中看為惡的事，耶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華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就使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摩押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伊磯倫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強盛，攻擊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人。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3:13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伊磯倫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招聚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亞捫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亞瑪力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人，去攻打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人，佔據棕樹城。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8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3:14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於是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人服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事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u="sng" dirty="0" smtClean="0">
                <a:latin typeface="HanWangYenLight" pitchFamily="18" charset="-120"/>
                <a:ea typeface="HanWangYenLight" pitchFamily="18" charset="-120"/>
              </a:rPr>
              <a:t>摩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伊磯倫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十八年。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147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3:15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人呼求耶和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華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的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時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候，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耶和華就為他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們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興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起一位拯救者，就是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便雅憫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基拉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的兒子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，他是左手便利的。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人託他送禮物給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摩押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伊磯倫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2115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3:16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打了一把兩刃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的劍，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一肘，帶在右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腿上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衣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服裡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r>
              <a:rPr lang="en-US" altLang="zh-TW" sz="3200" dirty="0">
                <a:ea typeface="HanWangYenLight" pitchFamily="18" charset="-120"/>
              </a:rPr>
              <a:t>3:17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他將禮物獻給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摩押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伊磯倫 </a:t>
            </a:r>
            <a:r>
              <a:rPr lang="en-US" altLang="zh-TW" sz="4800" u="sng" dirty="0"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原來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伊磯倫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極其肥胖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)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en-US" altLang="zh-TW" sz="3200" dirty="0">
                <a:ea typeface="HanWangYenLight" pitchFamily="18" charset="-120"/>
              </a:rPr>
              <a:t>3:18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獻完禮物，便將抬禮物的人打發走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了，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7478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80735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3:19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自己卻從靠近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吉甲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鑿石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之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地回來，說：「王啊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我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有一件機密事奏告你。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」王說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：「迴避罷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！」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於是左右侍立的人都退去了。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1277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3:20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來到王面前。王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獨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一人坐在涼樓上。</a:t>
            </a:r>
            <a:r>
              <a:rPr lang="zh-TW" altLang="en-US" sz="4800" u="sng" dirty="0" smtClean="0">
                <a:latin typeface="HanWangYenLight" pitchFamily="18" charset="-120"/>
                <a:ea typeface="HanWangYenLight" pitchFamily="18" charset="-120"/>
              </a:rPr>
              <a:t>以笏</a:t>
            </a:r>
            <a:endParaRPr lang="en-AU" altLang="zh-TW" sz="4800" u="sng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：「我奉神的命報告你一件事。」王就從座位上站起來。</a:t>
            </a:r>
            <a:r>
              <a:rPr lang="en-US" altLang="zh-TW" sz="3200" dirty="0">
                <a:ea typeface="HanWangYenLight" pitchFamily="18" charset="-120"/>
              </a:rPr>
              <a:t>3:21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便伸左手，從右腿上拔出劍來，刺入王的肚腹，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5843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3:22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連劍把都刺進去了。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劍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被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肥肉夾住，他沒有從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王的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肚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腹拔出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來，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且穿通了後身。</a:t>
            </a:r>
            <a:r>
              <a:rPr lang="en-US" altLang="zh-TW" sz="3200" dirty="0">
                <a:ea typeface="HanWangYenLight" pitchFamily="18" charset="-120"/>
              </a:rPr>
              <a:t>3:23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就出到遊廊，將樓門盡都關鎖。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997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3088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3:24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出來之後，王的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僕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人到了，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看見樓門關鎖，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就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說：「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他必是在樓上大解。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」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en-US" altLang="zh-TW" sz="3200" dirty="0" smtClean="0">
                <a:ea typeface="HanWangYenLight" pitchFamily="18" charset="-120"/>
              </a:rPr>
              <a:t>3:25</a:t>
            </a:r>
            <a:r>
              <a:rPr lang="en-US" altLang="zh-TW" sz="4800" dirty="0" smtClean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他們等煩了，見仍不開樓門，就拿鑰匙開了。不料，他們的主人已死，倒在地上。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5153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3:26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他們耽延的時候，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</a:t>
            </a:r>
            <a:r>
              <a:rPr lang="zh-TW" altLang="en-US" sz="4800" u="sng" dirty="0" smtClean="0">
                <a:latin typeface="HanWangYenLight" pitchFamily="18" charset="-120"/>
                <a:ea typeface="HanWangYenLight" pitchFamily="18" charset="-120"/>
              </a:rPr>
              <a:t>笏</a:t>
            </a:r>
            <a:endParaRPr lang="en-AU" altLang="zh-TW" sz="4800" u="sng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就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逃跑了，經過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鑿石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之地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逃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西伊</a:t>
            </a:r>
            <a:r>
              <a:rPr lang="zh-TW" altLang="en-US" sz="4800" u="sng" dirty="0" smtClean="0">
                <a:latin typeface="HanWangYenLight" pitchFamily="18" charset="-120"/>
                <a:ea typeface="HanWangYenLight" pitchFamily="18" charset="-120"/>
              </a:rPr>
              <a:t>拉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 </a:t>
            </a:r>
            <a:r>
              <a:rPr lang="en-US" altLang="zh-TW" sz="3200" dirty="0">
                <a:ea typeface="HanWangYenLight" pitchFamily="18" charset="-120"/>
              </a:rPr>
              <a:t>3:27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到了，就在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以法蓮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山地吹角。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人隨著他下了山地，他在前頭引路，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3174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3:28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對他們說：「你們隨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我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來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，因為耶和華已經把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你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們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的仇敵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摩押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人交在你們手中。」於是他們跟著他下去，把守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約但河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的渡口，不容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摩押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一人過去。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5530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3:29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那時擊殺了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摩押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人約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有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一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萬，都是強壯的勇士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沒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有一人逃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脫。</a:t>
            </a:r>
            <a:r>
              <a:rPr lang="en-US" altLang="zh-TW" sz="3200" dirty="0">
                <a:ea typeface="HanWangYenLight" pitchFamily="18" charset="-120"/>
              </a:rPr>
              <a:t>3:30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這樣，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摩押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人制伏了。國中太平八十年。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727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2141499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39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latin typeface="Arial" panose="020B0604020202020204" pitchFamily="34" charset="0"/>
              </a:rPr>
              <a:t>士師記  </a:t>
            </a:r>
            <a:r>
              <a:rPr lang="en-AU" altLang="zh-TW" sz="2800" dirty="0"/>
              <a:t>3</a:t>
            </a:r>
            <a:r>
              <a:rPr lang="en-US" altLang="zh-TW" sz="2800" dirty="0"/>
              <a:t>:12-31 (</a:t>
            </a:r>
            <a:r>
              <a:rPr lang="en-AU" altLang="zh-TW" sz="2800" dirty="0"/>
              <a:t>Judges)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3:31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以笏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之後，有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兒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子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珊</a:t>
            </a:r>
            <a:r>
              <a:rPr lang="zh-TW" altLang="en-US" sz="4800" u="sng" dirty="0" smtClean="0">
                <a:latin typeface="HanWangYenLight" pitchFamily="18" charset="-120"/>
                <a:ea typeface="HanWangYenLight" pitchFamily="18" charset="-120"/>
              </a:rPr>
              <a:t>迦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，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他用趕牛的棍</a:t>
            </a:r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子打</a:t>
            </a:r>
            <a:endParaRPr lang="en-AU" altLang="zh-TW" sz="4800" dirty="0" smtClean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 smtClean="0">
                <a:latin typeface="HanWangYenLight" pitchFamily="18" charset="-120"/>
                <a:ea typeface="HanWangYenLight" pitchFamily="18" charset="-120"/>
              </a:rPr>
              <a:t>死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六百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非利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士人。他也救了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361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51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196752"/>
            <a:ext cx="583264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500" dirty="0">
                <a:latin typeface="HanWangYenHeavy" pitchFamily="18" charset="-120"/>
                <a:ea typeface="HanWangYenHeavy" pitchFamily="18" charset="-120"/>
              </a:rPr>
              <a:t>張家群牧師</a:t>
            </a:r>
          </a:p>
          <a:p>
            <a:pPr algn="r">
              <a:defRPr/>
            </a:pP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3114834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以笏</a:t>
            </a:r>
            <a:r>
              <a:rPr lang="en-US" altLang="zh-TW" sz="5400" dirty="0"/>
              <a:t>: </a:t>
            </a:r>
            <a:r>
              <a:rPr lang="zh-TW" altLang="en-US" sz="5400" dirty="0"/>
              <a:t>用左手的士師</a:t>
            </a:r>
            <a:r>
              <a:rPr lang="en-US" altLang="zh-TW" sz="5400" dirty="0"/>
              <a:t>!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52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671714" y="3136238"/>
            <a:ext cx="4102405" cy="1310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</a:t>
            </a:r>
          </a:p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469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為耶穌而活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1979345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為耶穌而活，是生命真義，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思想或言行，滿足主心意，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欣然順服主，憑主旨引領，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這樣為主活，是蒙福路程。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L</a:t>
            </a:r>
            <a:r>
              <a:rPr lang="en-AU" altLang="zh-TW" sz="2400" dirty="0" err="1">
                <a:ea typeface="HanWangYenLight" pitchFamily="18" charset="-120"/>
              </a:rPr>
              <a:t>iving</a:t>
            </a:r>
            <a:r>
              <a:rPr lang="zh-TW" altLang="en-US" sz="2400" dirty="0">
                <a:ea typeface="HanWangYenLight" pitchFamily="18" charset="-120"/>
              </a:rPr>
              <a:t> </a:t>
            </a:r>
            <a:r>
              <a:rPr lang="en-AU" altLang="zh-TW" sz="2400" dirty="0">
                <a:ea typeface="HanWangYenLight" pitchFamily="18" charset="-120"/>
              </a:rPr>
              <a:t>for</a:t>
            </a:r>
            <a:r>
              <a:rPr lang="zh-TW" altLang="en-US" sz="2400" dirty="0">
                <a:ea typeface="HanWangYenLight" pitchFamily="18" charset="-120"/>
              </a:rPr>
              <a:t> </a:t>
            </a:r>
            <a:r>
              <a:rPr lang="en-AU" altLang="zh-TW" sz="2400" dirty="0">
                <a:ea typeface="HanWangYenLight" pitchFamily="18" charset="-120"/>
              </a:rPr>
              <a:t>Jesus</a:t>
            </a:r>
            <a:r>
              <a:rPr lang="zh-TW" altLang="en-US" sz="2400" dirty="0">
                <a:ea typeface="HanWangYenLight" pitchFamily="18" charset="-120"/>
              </a:rPr>
              <a:t> </a:t>
            </a:r>
            <a:r>
              <a:rPr lang="en-AU" altLang="zh-TW" sz="2400" dirty="0">
                <a:ea typeface="HanWangYenLight" pitchFamily="18" charset="-120"/>
              </a:rPr>
              <a:t>a</a:t>
            </a:r>
            <a:r>
              <a:rPr lang="zh-TW" altLang="en-US" sz="2400" dirty="0">
                <a:ea typeface="HanWangYenLight" pitchFamily="18" charset="-120"/>
              </a:rPr>
              <a:t> </a:t>
            </a:r>
            <a:r>
              <a:rPr lang="en-AU" altLang="zh-TW" sz="2400" dirty="0">
                <a:ea typeface="HanWangYenLight" pitchFamily="18" charset="-120"/>
              </a:rPr>
              <a:t>life</a:t>
            </a:r>
            <a:r>
              <a:rPr lang="zh-TW" altLang="en-US" sz="2400" dirty="0">
                <a:ea typeface="HanWangYenLight" pitchFamily="18" charset="-120"/>
              </a:rPr>
              <a:t> </a:t>
            </a:r>
            <a:r>
              <a:rPr lang="en-AU" altLang="zh-TW" sz="2400" dirty="0">
                <a:ea typeface="HanWangYenLight" pitchFamily="18" charset="-120"/>
              </a:rPr>
              <a:t>that</a:t>
            </a:r>
            <a:r>
              <a:rPr lang="zh-TW" altLang="en-US" sz="2400" dirty="0">
                <a:ea typeface="HanWangYenLight" pitchFamily="18" charset="-120"/>
              </a:rPr>
              <a:t> </a:t>
            </a:r>
            <a:r>
              <a:rPr lang="en-AU" altLang="zh-TW" sz="2400" dirty="0">
                <a:ea typeface="HanWangYenLight" pitchFamily="18" charset="-120"/>
              </a:rPr>
              <a:t>is</a:t>
            </a:r>
            <a:r>
              <a:rPr lang="zh-TW" altLang="en-US" sz="2400" dirty="0">
                <a:ea typeface="HanWangYenLight" pitchFamily="18" charset="-120"/>
              </a:rPr>
              <a:t> </a:t>
            </a:r>
            <a:r>
              <a:rPr lang="en-AU" altLang="zh-TW" sz="2400" dirty="0">
                <a:ea typeface="HanWangYenLight" pitchFamily="18" charset="-120"/>
              </a:rPr>
              <a:t>true</a:t>
            </a:r>
          </a:p>
          <a:p>
            <a:pPr indent="542925" algn="ctr"/>
            <a:r>
              <a:rPr lang="en-AU" altLang="zh-TW" sz="2400" dirty="0">
                <a:ea typeface="HanWangYenLight" pitchFamily="18" charset="-120"/>
              </a:rPr>
              <a:t>Striving to please Him in all that I do</a:t>
            </a:r>
          </a:p>
          <a:p>
            <a:pPr indent="542925" algn="ctr"/>
            <a:r>
              <a:rPr lang="en-AU" altLang="zh-TW" sz="2400" dirty="0">
                <a:ea typeface="HanWangYenLight" pitchFamily="18" charset="-120"/>
              </a:rPr>
              <a:t>Yielding allegiance, glad hearted and free</a:t>
            </a:r>
          </a:p>
          <a:p>
            <a:pPr indent="542925" algn="ctr"/>
            <a:r>
              <a:rPr lang="en-AU" altLang="zh-TW" sz="2400" dirty="0">
                <a:ea typeface="HanWangYenLight" pitchFamily="18" charset="-120"/>
              </a:rPr>
              <a:t>This is the pathway of blessing for me</a:t>
            </a:r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53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為耶穌而活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Living for Jesus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441093325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基督耶穌我救主，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我獻身心給祢；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因祢在十字架上，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甘願為我捨己；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O Jesus, Lord and </a:t>
            </a:r>
            <a:r>
              <a:rPr lang="en-US" altLang="zh-TW" sz="2400" dirty="0" err="1">
                <a:ea typeface="HanWangYenLight" pitchFamily="18" charset="-120"/>
              </a:rPr>
              <a:t>Saviour</a:t>
            </a:r>
            <a:endParaRPr lang="en-US" altLang="zh-TW" sz="2400" dirty="0"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 give myself to Thee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For Thou, in Thy atonement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Didst give Thyself for 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54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為耶穌而活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Living for Jesus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358374312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祢是我唯一主宰，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我心作祢寶座，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從此我要為主而活，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主啊，專一為祢。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 own no other Master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My heart shall be Thy throne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My life I give, henceforth to live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O Christ, for Thee alone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err="1">
                <a:solidFill>
                  <a:schemeClr val="bg1"/>
                </a:solidFill>
              </a:rPr>
              <a:t>Cb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為耶穌而活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Living for Jesus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082587615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為耶穌而活，祂為我受死，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背負我罪債，受凌辱唾棄，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如此大慈愛，感動我歸依，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我願獻一切，跟隨主到底。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Living for Jesus who died in my place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Bearing on </a:t>
            </a:r>
            <a:r>
              <a:rPr lang="en-US" altLang="zh-TW" sz="2400" dirty="0" err="1">
                <a:ea typeface="HanWangYenLight" pitchFamily="18" charset="-120"/>
              </a:rPr>
              <a:t>Calv’ry</a:t>
            </a:r>
            <a:r>
              <a:rPr lang="en-US" altLang="zh-TW" sz="2400" dirty="0">
                <a:ea typeface="HanWangYenLight" pitchFamily="18" charset="-120"/>
              </a:rPr>
              <a:t> my sin and disgrace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Such love constrains me to answer His call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Follow His leading and give Him my 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為耶穌而活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Living for Jesus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679651135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基督耶穌我救主，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我獻身心給祢；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因祢在十字架上，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甘願為我捨己；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O Jesus, Lord and </a:t>
            </a:r>
            <a:r>
              <a:rPr lang="en-US" altLang="zh-TW" sz="2400" dirty="0" err="1">
                <a:ea typeface="HanWangYenLight" pitchFamily="18" charset="-120"/>
              </a:rPr>
              <a:t>Saviour</a:t>
            </a:r>
            <a:endParaRPr lang="en-US" altLang="zh-TW" sz="2400" dirty="0"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 give myself to Thee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For Thou, in Thy atonement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Didst give Thyself for 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57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為耶穌而活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Living for Jesus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2609192"/>
      </p:ext>
    </p:extLst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祢是我唯一主宰，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我心作祢寶座，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從此我要為主而活，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主啊，專一為祢。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 own no other Master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My heart shall be Thy throne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My life I give, henceforth to live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O Christ, for Thee alone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err="1">
                <a:solidFill>
                  <a:schemeClr val="bg1"/>
                </a:solidFill>
              </a:rPr>
              <a:t>Cb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58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為耶穌而活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Living for Jesus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921281846"/>
      </p:ext>
    </p:extLst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為耶穌而活，在短暫世間，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我心最寶貴主慈愛笑容，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深願為我主，去尋找迷羊，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帶領疲倦者，安息主懷中。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Living for Jesus thro’ earth’s little while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My dearest treasure, the light of His smile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Seeking the lost ones He died to redeem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Bringing the weary to find rest in Him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59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為耶穌而活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Living for Jesus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270285214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和撒那，和撒那，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和撒那在那至高處。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和撒那，和撒那，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和撒那在那至高處。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AU" sz="2400" dirty="0"/>
              <a:t>Hosanna, hosanna,</a:t>
            </a:r>
            <a:br>
              <a:rPr lang="en-AU" sz="2400" dirty="0"/>
            </a:br>
            <a:r>
              <a:rPr lang="en-AU" sz="2400" dirty="0"/>
              <a:t>hosanna in the highest</a:t>
            </a:r>
            <a:br>
              <a:rPr lang="en-AU" sz="2400" dirty="0"/>
            </a:br>
            <a:r>
              <a:rPr lang="en-AU" sz="2400" dirty="0"/>
              <a:t>Hosanna, hosanna,</a:t>
            </a:r>
            <a:br>
              <a:rPr lang="en-AU" sz="2400" dirty="0"/>
            </a:br>
            <a:r>
              <a:rPr lang="en-AU" sz="2400" dirty="0"/>
              <a:t>hosanna in the highest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和撒那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Hosanna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Carl Tuttle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馬太福音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21:9 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1408244339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基督耶穌我救主，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我獻身心給祢；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因祢在十字架上，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甘願為我捨己；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O Jesus, Lord and </a:t>
            </a:r>
            <a:r>
              <a:rPr lang="en-US" altLang="zh-TW" sz="2400" dirty="0" err="1">
                <a:ea typeface="HanWangYenLight" pitchFamily="18" charset="-120"/>
              </a:rPr>
              <a:t>Saviour</a:t>
            </a:r>
            <a:endParaRPr lang="en-US" altLang="zh-TW" sz="2400" dirty="0"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 give myself to Thee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For Thou, in Thy atonement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Didst give Thyself for 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60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為耶穌而活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Living for Jesus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979203059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祢是我唯一主宰，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我心作祢寶座，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從此我要為主而活，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主啊，專一為祢。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I own no other Master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My heart shall be Thy throne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My life I give, henceforth to live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O Christ, for Thee alone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 err="1">
                <a:solidFill>
                  <a:schemeClr val="bg1"/>
                </a:solidFill>
              </a:rPr>
              <a:t>Cb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為耶穌而活 </a:t>
            </a:r>
            <a:r>
              <a:rPr lang="en-AU" altLang="zh-TW" sz="2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Living for Jesus</a:t>
            </a:r>
            <a:endParaRPr lang="en-AU" altLang="zh-TW" sz="2000" spc="600" dirty="0"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549018658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62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63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64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140980" y="494768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554" y="4700117"/>
            <a:ext cx="6544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更像我恩主</a:t>
            </a:r>
            <a:endParaRPr lang="ja-JP" altLang="en-US" sz="4000" b="1" spc="600" dirty="0">
              <a:solidFill>
                <a:prstClr val="black"/>
              </a:solidFill>
              <a:latin typeface="HanWangYenLight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563" y="3139385"/>
            <a:ext cx="4102405" cy="1310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</a:t>
            </a:r>
          </a:p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</a:rPr>
              <a:t>374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8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393" y="140019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86" y="2636912"/>
            <a:ext cx="1997846" cy="26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26592" y="332656"/>
            <a:ext cx="9157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更像我恩主，時刻像我主，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更有祂溫柔，更謙和忠恕，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更熱心工作，更加勇敢忠誠；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更樂意奉獻，完成恩主使命。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like the Master I would ever be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of His meekness more humility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zeal to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labour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, more courage to be true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consecration for work He bids me do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更像我恩主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More Like the Master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374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49168"/>
      </p:ext>
    </p:extLst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26592" y="332656"/>
            <a:ext cx="9157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求主悅納，我心單獨屬祢；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求主悅納，我心完全屬祢；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懇求恩主，洗除我眾愆尤，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潔淨保守我，永屬祢所有。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Take Thou my heart, I would be Thine alone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Take Thou my heart and make it all Thine own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Purge me from sin, O Lord, I now implore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Wash me and keep me Thine forever more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更像我恩主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More Like the Master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374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96638"/>
      </p:ext>
    </p:extLst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26592" y="332656"/>
            <a:ext cx="9157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更像我恩主，我每日祈求，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更多有力量，背我十架走，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更盡心盡力，使主國早降臨；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更充滿靈力，去尋找失喪人。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like the Master is my daily prayer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strength to carry crosses I must bear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earnest effort to bring His Kingdom in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of His Spirit, the wanderer to win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更像我恩主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More Like the Master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374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147382"/>
      </p:ext>
    </p:extLst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26592" y="332656"/>
            <a:ext cx="9157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求主悅納，我心單獨屬祢；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求主悅納，我心完全屬祢；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懇求恩主，洗除我眾愆尤，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潔淨保守我，永屬祢所有。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Take Thou my heart, I would be Thine alone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Take Thou my heart and make it all Thine own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Purge me from sin, O Lord, I now implore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Wash me and keep me Thine forever more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更像我恩主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More Like the Master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374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055513"/>
      </p:ext>
    </p:extLst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26592" y="332656"/>
            <a:ext cx="9157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更像我恩主，靈命日增長，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更充滿主愛，在人前表揚；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更願意捨己，像主客園祈禱；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更像我恩主，直到永永遠遠。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like the Master I would live and grow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of His love to others I would show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self-denial, like His in Galilee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More like the Master I long to ever be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更像我恩主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More Like the Master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374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17952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主我高舉祢名，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心中充滿讚美。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齊來高舉我主我神，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和撒那在那至高處。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Lord we lift up Your name</a:t>
            </a:r>
            <a:br>
              <a:rPr lang="en-US" sz="2400" dirty="0"/>
            </a:br>
            <a:r>
              <a:rPr lang="en-US" sz="2400" dirty="0"/>
              <a:t>With a heart full of praise</a:t>
            </a:r>
            <a:br>
              <a:rPr lang="en-US" sz="2400" dirty="0"/>
            </a:br>
            <a:r>
              <a:rPr lang="en-US" sz="2400" dirty="0"/>
              <a:t>Be exalted, oh Lord my God</a:t>
            </a:r>
            <a:br>
              <a:rPr lang="en-US" sz="2400" dirty="0"/>
            </a:br>
            <a:r>
              <a:rPr lang="en-US" sz="2400" dirty="0"/>
              <a:t>Hosanna in the highest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和撒那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Hosanna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Carl Tuttle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馬太福音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21:9 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3228771026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26592" y="332656"/>
            <a:ext cx="9157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求主悅納，我心單獨屬祢；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求主悅納，我心完全屬祢；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懇求恩主，洗除我眾愆尤，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潔淨保守我，永屬祢所有。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Take Thou my heart, I would be Thine alone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Take Thou my heart and make it all Thine own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Purge me from sin, O Lord, I now implore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Wash me and keep me Thine forever more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更像我恩主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More Like the Master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374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456651"/>
      </p:ext>
    </p:extLst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71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和撒那，和撒那，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和撒那在那至高處。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和撒那，和撒那，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和撒那在那至高處。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AU" sz="2400" dirty="0"/>
              <a:t>Hosanna, hosanna,</a:t>
            </a:r>
            <a:br>
              <a:rPr lang="en-AU" sz="2400" dirty="0"/>
            </a:br>
            <a:r>
              <a:rPr lang="en-AU" sz="2400" dirty="0"/>
              <a:t>hosanna in the highest</a:t>
            </a:r>
            <a:br>
              <a:rPr lang="en-AU" sz="2400" dirty="0"/>
            </a:br>
            <a:r>
              <a:rPr lang="en-AU" sz="2400" dirty="0"/>
              <a:t>Hosanna, hosanna,</a:t>
            </a:r>
            <a:br>
              <a:rPr lang="en-AU" sz="2400" dirty="0"/>
            </a:br>
            <a:r>
              <a:rPr lang="en-AU" sz="2400" dirty="0"/>
              <a:t>hosanna in the highest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和撒那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Hosanna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Carl Tuttle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馬太福音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21:9 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1397393694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主我高舉祢名，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心中充滿讚美。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齊來高舉我主我神，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和撒那在那至高處。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Lord we lift up Your name</a:t>
            </a:r>
            <a:br>
              <a:rPr lang="en-US" sz="2400" dirty="0"/>
            </a:br>
            <a:r>
              <a:rPr lang="en-US" sz="2400" dirty="0"/>
              <a:t>With a heart full of praise</a:t>
            </a:r>
            <a:br>
              <a:rPr lang="en-US" sz="2400" dirty="0"/>
            </a:br>
            <a:r>
              <a:rPr lang="en-US" sz="2400" dirty="0"/>
              <a:t>Be exalted, oh Lord my God</a:t>
            </a:r>
            <a:br>
              <a:rPr lang="en-US" sz="2400" dirty="0"/>
            </a:br>
            <a:r>
              <a:rPr lang="en-US" sz="2400" dirty="0"/>
              <a:t>Hosanna in the highest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1571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和撒那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Hosanna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Carl Tuttle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馬太福音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21:9 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─和撒拿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</a:t>
            </a:r>
            <a:endParaRPr lang="en-AU" altLang="zh-TW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4249277796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12259</TotalTime>
  <Words>5057</Words>
  <Application>Microsoft Office PowerPoint</Application>
  <PresentationFormat>On-screen Show (4:3)</PresentationFormat>
  <Paragraphs>584</Paragraphs>
  <Slides>72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HanWangYenHeavy</vt:lpstr>
      <vt:lpstr>HanWangYenLight</vt:lpstr>
      <vt:lpstr>ＭＳ Ｐゴシック</vt:lpstr>
      <vt:lpstr>Arial</vt:lpstr>
      <vt:lpstr>Calibri</vt:lpstr>
      <vt:lpstr>Calibri Light</vt:lpstr>
      <vt:lpstr>Gungsuh</vt:lpstr>
      <vt:lpstr>Microsoft GothicNeo</vt:lpstr>
      <vt:lpstr>新細明體</vt:lpstr>
      <vt:lpstr>Canto_wk245.sample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Cecilia Yuen</cp:lastModifiedBy>
  <cp:revision>2432</cp:revision>
  <dcterms:created xsi:type="dcterms:W3CDTF">2014-08-20T02:29:42Z</dcterms:created>
  <dcterms:modified xsi:type="dcterms:W3CDTF">2020-07-23T11:55:40Z</dcterms:modified>
</cp:coreProperties>
</file>