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9" r:id="rId3"/>
  </p:sldMasterIdLst>
  <p:notesMasterIdLst>
    <p:notesMasterId r:id="rId77"/>
  </p:notesMasterIdLst>
  <p:handoutMasterIdLst>
    <p:handoutMasterId r:id="rId78"/>
  </p:handoutMasterIdLst>
  <p:sldIdLst>
    <p:sldId id="841" r:id="rId4"/>
    <p:sldId id="2966" r:id="rId5"/>
    <p:sldId id="260" r:id="rId6"/>
    <p:sldId id="265" r:id="rId7"/>
    <p:sldId id="3526" r:id="rId8"/>
    <p:sldId id="3515" r:id="rId9"/>
    <p:sldId id="3811" r:id="rId10"/>
    <p:sldId id="3812" r:id="rId11"/>
    <p:sldId id="3813" r:id="rId12"/>
    <p:sldId id="3533" r:id="rId13"/>
    <p:sldId id="3245" r:id="rId14"/>
    <p:sldId id="3814" r:id="rId15"/>
    <p:sldId id="3815" r:id="rId16"/>
    <p:sldId id="3816" r:id="rId17"/>
    <p:sldId id="3817" r:id="rId18"/>
    <p:sldId id="3818" r:id="rId19"/>
    <p:sldId id="3819" r:id="rId20"/>
    <p:sldId id="3749" r:id="rId21"/>
    <p:sldId id="3820" r:id="rId22"/>
    <p:sldId id="3821" r:id="rId23"/>
    <p:sldId id="3822" r:id="rId24"/>
    <p:sldId id="3823" r:id="rId25"/>
    <p:sldId id="3824" r:id="rId26"/>
    <p:sldId id="2967" r:id="rId27"/>
    <p:sldId id="3709" r:id="rId28"/>
    <p:sldId id="3710" r:id="rId29"/>
    <p:sldId id="3840" r:id="rId30"/>
    <p:sldId id="2505" r:id="rId31"/>
    <p:sldId id="3796" r:id="rId32"/>
    <p:sldId id="3797" r:id="rId33"/>
    <p:sldId id="891" r:id="rId34"/>
    <p:sldId id="3715" r:id="rId35"/>
    <p:sldId id="3825" r:id="rId36"/>
    <p:sldId id="3826" r:id="rId37"/>
    <p:sldId id="3827" r:id="rId38"/>
    <p:sldId id="3828" r:id="rId39"/>
    <p:sldId id="3829" r:id="rId40"/>
    <p:sldId id="3830" r:id="rId41"/>
    <p:sldId id="3831" r:id="rId42"/>
    <p:sldId id="3832" r:id="rId43"/>
    <p:sldId id="3833" r:id="rId44"/>
    <p:sldId id="336" r:id="rId45"/>
    <p:sldId id="287" r:id="rId46"/>
    <p:sldId id="371" r:id="rId47"/>
    <p:sldId id="363" r:id="rId48"/>
    <p:sldId id="391" r:id="rId49"/>
    <p:sldId id="389" r:id="rId50"/>
    <p:sldId id="395" r:id="rId51"/>
    <p:sldId id="394" r:id="rId52"/>
    <p:sldId id="404" r:id="rId53"/>
    <p:sldId id="393" r:id="rId54"/>
    <p:sldId id="390" r:id="rId55"/>
    <p:sldId id="370" r:id="rId56"/>
    <p:sldId id="403" r:id="rId57"/>
    <p:sldId id="379" r:id="rId58"/>
    <p:sldId id="398" r:id="rId59"/>
    <p:sldId id="372" r:id="rId60"/>
    <p:sldId id="399" r:id="rId61"/>
    <p:sldId id="3841" r:id="rId62"/>
    <p:sldId id="3147" r:id="rId63"/>
    <p:sldId id="3543" r:id="rId64"/>
    <p:sldId id="3834" r:id="rId65"/>
    <p:sldId id="3835" r:id="rId66"/>
    <p:sldId id="3836" r:id="rId67"/>
    <p:sldId id="3837" r:id="rId68"/>
    <p:sldId id="2474" r:id="rId69"/>
    <p:sldId id="2475" r:id="rId70"/>
    <p:sldId id="2476" r:id="rId71"/>
    <p:sldId id="3535" r:id="rId72"/>
    <p:sldId id="3838" r:id="rId73"/>
    <p:sldId id="3839" r:id="rId74"/>
    <p:sldId id="342" r:id="rId75"/>
    <p:sldId id="327"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93515" autoAdjust="0"/>
  </p:normalViewPr>
  <p:slideViewPr>
    <p:cSldViewPr>
      <p:cViewPr varScale="1">
        <p:scale>
          <a:sx n="67" d="100"/>
          <a:sy n="67" d="100"/>
        </p:scale>
        <p:origin x="978" y="72"/>
      </p:cViewPr>
      <p:guideLst>
        <p:guide orient="horz" pos="2160"/>
        <p:guide pos="2880"/>
      </p:guideLst>
    </p:cSldViewPr>
  </p:slideViewPr>
  <p:outlineViewPr>
    <p:cViewPr>
      <p:scale>
        <a:sx n="33" d="100"/>
        <a:sy n="33" d="100"/>
      </p:scale>
      <p:origin x="0" y="-9198"/>
    </p:cViewPr>
  </p:outlineViewPr>
  <p:notesTextViewPr>
    <p:cViewPr>
      <p:scale>
        <a:sx n="3" d="2"/>
        <a:sy n="3" d="2"/>
      </p:scale>
      <p:origin x="0" y="0"/>
    </p:cViewPr>
  </p:notesTextViewPr>
  <p:sorterViewPr>
    <p:cViewPr>
      <p:scale>
        <a:sx n="81" d="100"/>
        <a:sy n="81" d="100"/>
      </p:scale>
      <p:origin x="0" y="0"/>
    </p:cViewPr>
  </p:sorterViewPr>
  <p:notesViewPr>
    <p:cSldViewPr>
      <p:cViewPr varScale="1">
        <p:scale>
          <a:sx n="85" d="100"/>
          <a:sy n="85"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5B7F6-0143-41C2-97C9-4F05DC18A6A4}" type="datetimeFigureOut">
              <a:rPr lang="en-US" smtClean="0"/>
              <a:pPr/>
              <a:t>8/16/2020</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9F3CA4-CC92-4A82-A449-D9014E7EF9A9}" type="slidenum">
              <a:rPr lang="en-AU" smtClean="0"/>
              <a:pPr/>
              <a:t>‹#›</a:t>
            </a:fld>
            <a:endParaRPr lang="en-AU"/>
          </a:p>
        </p:txBody>
      </p:sp>
    </p:spTree>
    <p:extLst>
      <p:ext uri="{BB962C8B-B14F-4D97-AF65-F5344CB8AC3E}">
        <p14:creationId xmlns:p14="http://schemas.microsoft.com/office/powerpoint/2010/main" val="13584156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99AEB8-D6C1-4FEB-85D1-908D706F6FDD}" type="datetimeFigureOut">
              <a:rPr lang="en-US" smtClean="0"/>
              <a:pPr/>
              <a:t>8/16/2020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C41873-79E9-4174-80D2-8BAFBFA9A2A6}" type="slidenum">
              <a:rPr lang="en-AU" smtClean="0"/>
              <a:pPr/>
              <a:t>‹#›</a:t>
            </a:fld>
            <a:endParaRPr lang="en-AU"/>
          </a:p>
        </p:txBody>
      </p:sp>
    </p:spTree>
    <p:extLst>
      <p:ext uri="{BB962C8B-B14F-4D97-AF65-F5344CB8AC3E}">
        <p14:creationId xmlns:p14="http://schemas.microsoft.com/office/powerpoint/2010/main" val="1942349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79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65</a:t>
            </a:fld>
            <a:endParaRPr lang="en-AU"/>
          </a:p>
        </p:txBody>
      </p:sp>
    </p:spTree>
    <p:extLst>
      <p:ext uri="{BB962C8B-B14F-4D97-AF65-F5344CB8AC3E}">
        <p14:creationId xmlns:p14="http://schemas.microsoft.com/office/powerpoint/2010/main" val="490362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9946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7115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105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3</a:t>
            </a:fld>
            <a:endParaRPr lang="en-AU"/>
          </a:p>
        </p:txBody>
      </p:sp>
    </p:spTree>
    <p:extLst>
      <p:ext uri="{BB962C8B-B14F-4D97-AF65-F5344CB8AC3E}">
        <p14:creationId xmlns:p14="http://schemas.microsoft.com/office/powerpoint/2010/main" val="2669809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26</a:t>
            </a:fld>
            <a:endParaRPr lang="en-AU"/>
          </a:p>
        </p:txBody>
      </p:sp>
    </p:spTree>
    <p:extLst>
      <p:ext uri="{BB962C8B-B14F-4D97-AF65-F5344CB8AC3E}">
        <p14:creationId xmlns:p14="http://schemas.microsoft.com/office/powerpoint/2010/main" val="2742295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27</a:t>
            </a:fld>
            <a:endParaRPr lang="en-AU"/>
          </a:p>
        </p:txBody>
      </p:sp>
    </p:spTree>
    <p:extLst>
      <p:ext uri="{BB962C8B-B14F-4D97-AF65-F5344CB8AC3E}">
        <p14:creationId xmlns:p14="http://schemas.microsoft.com/office/powerpoint/2010/main" val="2064066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C41873-79E9-4174-80D2-8BAFBFA9A2A6}" type="slidenum">
              <a:rPr lang="en-AU" smtClean="0"/>
              <a:pPr/>
              <a:t>42</a:t>
            </a:fld>
            <a:endParaRPr lang="en-AU" dirty="0"/>
          </a:p>
        </p:txBody>
      </p:sp>
    </p:spTree>
    <p:extLst>
      <p:ext uri="{BB962C8B-B14F-4D97-AF65-F5344CB8AC3E}">
        <p14:creationId xmlns:p14="http://schemas.microsoft.com/office/powerpoint/2010/main" val="1416099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61</a:t>
            </a:fld>
            <a:endParaRPr lang="en-AU"/>
          </a:p>
        </p:txBody>
      </p:sp>
    </p:spTree>
    <p:extLst>
      <p:ext uri="{BB962C8B-B14F-4D97-AF65-F5344CB8AC3E}">
        <p14:creationId xmlns:p14="http://schemas.microsoft.com/office/powerpoint/2010/main" val="3111617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62</a:t>
            </a:fld>
            <a:endParaRPr lang="en-AU"/>
          </a:p>
        </p:txBody>
      </p:sp>
    </p:spTree>
    <p:extLst>
      <p:ext uri="{BB962C8B-B14F-4D97-AF65-F5344CB8AC3E}">
        <p14:creationId xmlns:p14="http://schemas.microsoft.com/office/powerpoint/2010/main" val="3724411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63</a:t>
            </a:fld>
            <a:endParaRPr lang="en-AU"/>
          </a:p>
        </p:txBody>
      </p:sp>
    </p:spTree>
    <p:extLst>
      <p:ext uri="{BB962C8B-B14F-4D97-AF65-F5344CB8AC3E}">
        <p14:creationId xmlns:p14="http://schemas.microsoft.com/office/powerpoint/2010/main" val="2728677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64</a:t>
            </a:fld>
            <a:endParaRPr lang="en-AU"/>
          </a:p>
        </p:txBody>
      </p:sp>
    </p:spTree>
    <p:extLst>
      <p:ext uri="{BB962C8B-B14F-4D97-AF65-F5344CB8AC3E}">
        <p14:creationId xmlns:p14="http://schemas.microsoft.com/office/powerpoint/2010/main" val="2929687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pic>
        <p:nvPicPr>
          <p:cNvPr id="6" name="Picture 5"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65304"/>
            <a:ext cx="9144000" cy="692696"/>
          </a:xfrm>
          <a:prstGeom prst="rect">
            <a:avLst/>
          </a:prstGeom>
        </p:spPr>
      </p:pic>
      <p:pic>
        <p:nvPicPr>
          <p:cNvPr id="9" name="Picture 4"/>
          <p:cNvPicPr>
            <a:picLocks noChangeAspect="1" noChangeArrowheads="1"/>
          </p:cNvPicPr>
          <p:nvPr userDrawn="1"/>
        </p:nvPicPr>
        <p:blipFill>
          <a:blip r:embed="rId3" cstate="print"/>
          <a:srcRect/>
          <a:stretch>
            <a:fillRect/>
          </a:stretch>
        </p:blipFill>
        <p:spPr bwMode="auto">
          <a:xfrm>
            <a:off x="7308304" y="6275660"/>
            <a:ext cx="1628775" cy="393700"/>
          </a:xfrm>
          <a:prstGeom prst="rect">
            <a:avLst/>
          </a:prstGeom>
          <a:noFill/>
          <a:ln w="9525">
            <a:noFill/>
            <a:miter lim="800000"/>
            <a:headEnd/>
            <a:tailEnd/>
          </a:ln>
        </p:spPr>
      </p:pic>
      <p:sp>
        <p:nvSpPr>
          <p:cNvPr id="10" name="Slide Number Placeholder 5"/>
          <p:cNvSpPr>
            <a:spLocks noGrp="1"/>
          </p:cNvSpPr>
          <p:nvPr>
            <p:ph type="sldNum" sz="quarter" idx="12"/>
          </p:nvPr>
        </p:nvSpPr>
        <p:spPr>
          <a:xfrm>
            <a:off x="683568" y="6221937"/>
            <a:ext cx="623562"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1896D5-CAEC-4E90-B2AF-D360D1E61757}" type="datetimeFigureOut">
              <a:rPr lang="en-US" smtClean="0"/>
              <a:pPr/>
              <a:t>8/16/2020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896D5-CAEC-4E90-B2AF-D360D1E61757}" type="datetimeFigureOut">
              <a:rPr lang="en-US" smtClean="0"/>
              <a:pPr/>
              <a:t>8/16/2020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896D5-CAEC-4E90-B2AF-D360D1E61757}" type="datetimeFigureOut">
              <a:rPr lang="en-US" smtClean="0"/>
              <a:pPr/>
              <a:t>8/16/2020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896D5-CAEC-4E90-B2AF-D360D1E61757}" type="datetimeFigureOut">
              <a:rPr lang="en-US" smtClean="0"/>
              <a:pPr/>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896D5-CAEC-4E90-B2AF-D360D1E61757}" type="datetimeFigureOut">
              <a:rPr lang="en-US" smtClean="0"/>
              <a:pPr/>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96D5-CAEC-4E90-B2AF-D360D1E61757}" type="datetimeFigureOut">
              <a:rPr lang="en-US" smtClean="0"/>
              <a:pPr/>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96D5-CAEC-4E90-B2AF-D360D1E61757}" type="datetimeFigureOut">
              <a:rPr lang="en-US" smtClean="0"/>
              <a:pPr/>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58371B5-C4C6-4A04-9E8E-66AD731D1E04}" type="datetime1">
              <a:rPr lang="en-AU" smtClean="0"/>
              <a:pPr/>
              <a:t>16/08/2020</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A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D447282-FEDF-4F11-BD09-F72BE7A5D4F8}" type="slidenum">
              <a:rPr lang="en-AU" smtClean="0"/>
              <a:pPr/>
              <a:t>‹#›</a:t>
            </a:fld>
            <a:endParaRPr lang="en-AU"/>
          </a:p>
        </p:txBody>
      </p:sp>
    </p:spTree>
    <p:extLst>
      <p:ext uri="{BB962C8B-B14F-4D97-AF65-F5344CB8AC3E}">
        <p14:creationId xmlns:p14="http://schemas.microsoft.com/office/powerpoint/2010/main" val="2141456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3FC9520-0933-4B42-BF8A-B1CA80D6CC28}" type="datetime1">
              <a:rPr lang="en-AU" smtClean="0"/>
              <a:pPr/>
              <a:t>16/08/2020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47282-FEDF-4F11-BD09-F72BE7A5D4F8}" type="slidenum">
              <a:rPr lang="en-AU" smtClean="0"/>
              <a:pPr/>
              <a:t>‹#›</a:t>
            </a:fld>
            <a:endParaRPr lang="en-AU"/>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972829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BAF70C8-A8F0-4879-843E-8AAC2652C50A}" type="datetime1">
              <a:rPr lang="en-AU" smtClean="0"/>
              <a:pPr/>
              <a:t>16/08/2020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47282-FEDF-4F11-BD09-F72BE7A5D4F8}" type="slidenum">
              <a:rPr lang="en-AU" smtClean="0"/>
              <a:pPr/>
              <a:t>‹#›</a:t>
            </a:fld>
            <a:endParaRPr lang="en-AU"/>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186961942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bg>
      <p:bgRef idx="1001">
        <a:schemeClr val="bg1"/>
      </p:bgRef>
    </p:bg>
    <p:spTree>
      <p:nvGrpSpPr>
        <p:cNvPr id="1" name=""/>
        <p:cNvGrpSpPr/>
        <p:nvPr/>
      </p:nvGrpSpPr>
      <p:grpSpPr>
        <a:xfrm>
          <a:off x="0" y="0"/>
          <a:ext cx="0" cy="0"/>
          <a:chOff x="0" y="0"/>
          <a:chExt cx="0" cy="0"/>
        </a:xfrm>
      </p:grpSpPr>
      <p:pic>
        <p:nvPicPr>
          <p:cNvPr id="8" name="Picture 7"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20680"/>
            <a:ext cx="9144000" cy="764704"/>
          </a:xfrm>
          <a:prstGeom prst="rect">
            <a:avLst/>
          </a:prstGeom>
          <a:solidFill>
            <a:schemeClr val="accent4">
              <a:lumMod val="40000"/>
              <a:lumOff val="60000"/>
            </a:schemeClr>
          </a:solidFill>
        </p:spPr>
      </p:pic>
      <p:sp>
        <p:nvSpPr>
          <p:cNvPr id="7" name="Rectangle 6"/>
          <p:cNvSpPr>
            <a:spLocks noChangeArrowheads="1"/>
          </p:cNvSpPr>
          <p:nvPr userDrawn="1"/>
        </p:nvSpPr>
        <p:spPr bwMode="auto">
          <a:xfrm>
            <a:off x="1" y="0"/>
            <a:ext cx="1187624" cy="6093296"/>
          </a:xfrm>
          <a:prstGeom prst="rect">
            <a:avLst/>
          </a:prstGeom>
          <a:solidFill>
            <a:srgbClr val="D9D9D9"/>
          </a:solidFill>
          <a:ln w="0">
            <a:noFill/>
            <a:miter lim="800000"/>
            <a:headEnd/>
            <a:tailEnd/>
          </a:ln>
          <a:effectLst>
            <a:outerShdw dist="23000" dir="5400000" rotWithShape="0">
              <a:srgbClr val="808080">
                <a:alpha val="34999"/>
              </a:srgbClr>
            </a:outerShdw>
          </a:effectLst>
        </p:spPr>
        <p:txBody>
          <a:bodyPr anchor="ctr"/>
          <a:lstStyle/>
          <a:p>
            <a:pPr algn="ctr"/>
            <a:r>
              <a:rPr lang="zh-TW" altLang="en-US" dirty="0">
                <a:solidFill>
                  <a:srgbClr val="FF0000"/>
                </a:solidFill>
                <a:latin typeface="Calibri" pitchFamily="34" charset="0"/>
              </a:rPr>
              <a:t> </a:t>
            </a:r>
          </a:p>
        </p:txBody>
      </p:sp>
      <p:sp>
        <p:nvSpPr>
          <p:cNvPr id="14" name="Slide Number Placeholder 5"/>
          <p:cNvSpPr>
            <a:spLocks noGrp="1"/>
          </p:cNvSpPr>
          <p:nvPr>
            <p:ph type="sldNum" sz="quarter" idx="12"/>
          </p:nvPr>
        </p:nvSpPr>
        <p:spPr>
          <a:xfrm>
            <a:off x="539552" y="6093296"/>
            <a:ext cx="889176"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
        <p:nvSpPr>
          <p:cNvPr id="13" name="TextBox 12"/>
          <p:cNvSpPr txBox="1">
            <a:spLocks noChangeArrowheads="1"/>
          </p:cNvSpPr>
          <p:nvPr userDrawn="1"/>
        </p:nvSpPr>
        <p:spPr bwMode="auto">
          <a:xfrm>
            <a:off x="120553" y="26846"/>
            <a:ext cx="1187624" cy="5816977"/>
          </a:xfrm>
          <a:prstGeom prst="rect">
            <a:avLst/>
          </a:prstGeom>
          <a:noFill/>
          <a:ln w="9525">
            <a:noFill/>
            <a:miter lim="800000"/>
            <a:headEnd/>
            <a:tailEnd/>
          </a:ln>
        </p:spPr>
        <p:txBody>
          <a:bodyPr wrap="square">
            <a:spAutoFit/>
          </a:bodyPr>
          <a:lstStyle/>
          <a:p>
            <a:pPr>
              <a:lnSpc>
                <a:spcPct val="100000"/>
              </a:lnSpc>
              <a:spcBef>
                <a:spcPts val="600"/>
              </a:spcBef>
              <a:buClr>
                <a:srgbClr val="000000"/>
              </a:buClr>
              <a:buSzPct val="100000"/>
              <a:defRPr/>
            </a:pPr>
            <a:r>
              <a:rPr lang="en-US" altLang="en-US" sz="2400" b="1" dirty="0">
                <a:solidFill>
                  <a:schemeClr val="accent1">
                    <a:lumMod val="50000"/>
                  </a:schemeClr>
                </a:solidFill>
                <a:latin typeface="HanWangYenLight" pitchFamily="18" charset="-120"/>
                <a:ea typeface="HanWangYenLight" pitchFamily="18" charset="-120"/>
              </a:rPr>
              <a:t>默禱</a:t>
            </a:r>
          </a:p>
          <a:p>
            <a:pPr>
              <a:lnSpc>
                <a:spcPct val="100000"/>
              </a:lnSpc>
              <a:spcBef>
                <a:spcPts val="600"/>
              </a:spcBef>
              <a:buClr>
                <a:srgbClr val="000000"/>
              </a:buClr>
              <a:buSzPct val="100000"/>
              <a:defRPr/>
            </a:pPr>
            <a:r>
              <a:rPr lang="en-US" altLang="en-US" sz="2400" b="1" dirty="0">
                <a:solidFill>
                  <a:schemeClr val="accent1">
                    <a:lumMod val="50000"/>
                  </a:schemeClr>
                </a:solidFill>
                <a:latin typeface="HanWangYenLight" pitchFamily="18" charset="-120"/>
                <a:ea typeface="HanWangYenLight" pitchFamily="18" charset="-120"/>
              </a:rPr>
              <a:t>宣召</a:t>
            </a:r>
          </a:p>
          <a:p>
            <a:pPr>
              <a:lnSpc>
                <a:spcPct val="100000"/>
              </a:lnSpc>
              <a:spcBef>
                <a:spcPts val="600"/>
              </a:spcBef>
              <a:buClr>
                <a:srgbClr val="000000"/>
              </a:buClr>
              <a:buSzPct val="100000"/>
              <a:defRPr/>
            </a:pPr>
            <a:r>
              <a:rPr lang="zh-TW" altLang="en-US" sz="2400" b="1" dirty="0">
                <a:solidFill>
                  <a:schemeClr val="accent1">
                    <a:lumMod val="50000"/>
                  </a:schemeClr>
                </a:solidFill>
                <a:latin typeface="HanWangYenLight" pitchFamily="18" charset="-120"/>
                <a:ea typeface="HanWangYenLight" pitchFamily="18" charset="-120"/>
              </a:rPr>
              <a:t>詩歌</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400" b="1" dirty="0">
                <a:solidFill>
                  <a:schemeClr val="accent1">
                    <a:lumMod val="50000"/>
                  </a:schemeClr>
                </a:solidFill>
                <a:latin typeface="HanWangYenLight" pitchFamily="18" charset="-120"/>
                <a:ea typeface="HanWangYenLight" pitchFamily="18" charset="-120"/>
              </a:rPr>
              <a:t>祈禱</a:t>
            </a:r>
            <a:endParaRPr lang="en-AU" altLang="zh-TW" sz="2400" b="1" dirty="0">
              <a:solidFill>
                <a:schemeClr val="accent1">
                  <a:lumMod val="50000"/>
                </a:schemeClr>
              </a:solidFill>
              <a:latin typeface="HanWangYenLight" pitchFamily="18" charset="-120"/>
              <a:ea typeface="HanWangYenLight" pitchFamily="18" charset="-120"/>
            </a:endParaRPr>
          </a:p>
          <a:p>
            <a:pPr marL="0" marR="0" lvl="0" indent="0" algn="l" defTabSz="914400" rtl="0" eaLnBrk="1" fontAlgn="auto" latinLnBrk="0" hangingPunct="1">
              <a:lnSpc>
                <a:spcPct val="100000"/>
              </a:lnSpc>
              <a:spcBef>
                <a:spcPts val="600"/>
              </a:spcBef>
              <a:spcAft>
                <a:spcPts val="0"/>
              </a:spcAft>
              <a:buClr>
                <a:srgbClr val="000000"/>
              </a:buClr>
              <a:buSzPct val="100000"/>
              <a:buFontTx/>
              <a:buNone/>
              <a:tabLst/>
              <a:defRPr/>
            </a:pPr>
            <a:r>
              <a:rPr lang="ja-JP" altLang="en-US" sz="2400" b="1" kern="1200" dirty="0">
                <a:solidFill>
                  <a:schemeClr val="accent1">
                    <a:lumMod val="50000"/>
                  </a:schemeClr>
                </a:solidFill>
                <a:latin typeface="HanWangYenLight" pitchFamily="18" charset="-120"/>
                <a:ea typeface="HanWangYenLight" pitchFamily="18" charset="-120"/>
                <a:cs typeface="+mn-cs"/>
              </a:rPr>
              <a:t>獻</a:t>
            </a:r>
            <a:r>
              <a:rPr lang="zh-TW" altLang="en-US" sz="2400" b="1" dirty="0">
                <a:solidFill>
                  <a:schemeClr val="accent1">
                    <a:lumMod val="50000"/>
                  </a:schemeClr>
                </a:solidFill>
                <a:latin typeface="HanWangYenLight" pitchFamily="18" charset="-120"/>
                <a:ea typeface="HanWangYenLight" pitchFamily="18" charset="-120"/>
              </a:rPr>
              <a:t>詩</a:t>
            </a:r>
            <a:endParaRPr lang="en-AU" altLang="zh-TW" sz="2400" b="1" kern="1200" dirty="0">
              <a:solidFill>
                <a:schemeClr val="accent1">
                  <a:lumMod val="50000"/>
                </a:schemeClr>
              </a:solidFill>
              <a:latin typeface="HanWangYenLight" pitchFamily="18" charset="-120"/>
              <a:ea typeface="HanWangYenLight" pitchFamily="18" charset="-120"/>
              <a:cs typeface="+mn-cs"/>
            </a:endParaRPr>
          </a:p>
          <a:p>
            <a:pPr marL="0" marR="0" indent="0" algn="l" defTabSz="914400" rtl="0" eaLnBrk="1" fontAlgn="auto" latinLnBrk="0" hangingPunct="1">
              <a:lnSpc>
                <a:spcPct val="100000"/>
              </a:lnSpc>
              <a:spcBef>
                <a:spcPts val="600"/>
              </a:spcBef>
              <a:spcAft>
                <a:spcPts val="0"/>
              </a:spcAft>
              <a:buClr>
                <a:srgbClr val="000000"/>
              </a:buClr>
              <a:buSzPct val="100000"/>
              <a:buFontTx/>
              <a:buNone/>
              <a:tabLst/>
              <a:defRPr/>
            </a:pPr>
            <a:r>
              <a:rPr lang="ja-JP" altLang="en-US" sz="2400" b="1" kern="1200" dirty="0">
                <a:solidFill>
                  <a:schemeClr val="accent1">
                    <a:lumMod val="50000"/>
                  </a:schemeClr>
                </a:solidFill>
                <a:latin typeface="HanWangYenLight" pitchFamily="18" charset="-120"/>
                <a:ea typeface="HanWangYenLight" pitchFamily="18" charset="-120"/>
                <a:cs typeface="+mn-cs"/>
              </a:rPr>
              <a:t>金句</a:t>
            </a:r>
            <a:endParaRPr lang="en-AU" altLang="zh-TW" sz="2400" b="1" kern="1200" dirty="0">
              <a:solidFill>
                <a:schemeClr val="accent1">
                  <a:lumMod val="50000"/>
                </a:schemeClr>
              </a:solidFill>
              <a:latin typeface="HanWangYenLight" pitchFamily="18" charset="-120"/>
              <a:ea typeface="HanWangYenLight" pitchFamily="18" charset="-120"/>
              <a:cs typeface="+mn-cs"/>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讀經</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信息</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400" b="1" dirty="0">
                <a:solidFill>
                  <a:schemeClr val="accent1">
                    <a:lumMod val="50000"/>
                  </a:schemeClr>
                </a:solidFill>
                <a:latin typeface="HanWangYenLight" pitchFamily="18" charset="-120"/>
                <a:ea typeface="HanWangYenLight" pitchFamily="18" charset="-120"/>
              </a:rPr>
              <a:t>奉獻</a:t>
            </a:r>
            <a:endParaRPr lang="en-AU" altLang="zh-TW"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歡迎</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報告</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回應</a:t>
            </a:r>
            <a:endParaRPr lang="en-US" altLang="zh-TW"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a:solidFill>
                  <a:schemeClr val="accent1">
                    <a:lumMod val="50000"/>
                  </a:schemeClr>
                </a:solidFill>
                <a:latin typeface="HanWangYenLight" pitchFamily="18" charset="-120"/>
                <a:ea typeface="HanWangYenLight" pitchFamily="18" charset="-120"/>
              </a:rPr>
              <a:t>祝福</a:t>
            </a:r>
          </a:p>
        </p:txBody>
      </p:sp>
      <p:pic>
        <p:nvPicPr>
          <p:cNvPr id="12" name="Picture 4"/>
          <p:cNvPicPr>
            <a:picLocks noChangeAspect="1" noChangeArrowheads="1"/>
          </p:cNvPicPr>
          <p:nvPr userDrawn="1"/>
        </p:nvPicPr>
        <p:blipFill>
          <a:blip r:embed="rId3" cstate="print"/>
          <a:srcRect/>
          <a:stretch>
            <a:fillRect/>
          </a:stretch>
        </p:blipFill>
        <p:spPr bwMode="auto">
          <a:xfrm>
            <a:off x="7335713" y="6165304"/>
            <a:ext cx="1628775" cy="393700"/>
          </a:xfrm>
          <a:prstGeom prst="rect">
            <a:avLst/>
          </a:prstGeom>
          <a:noFill/>
          <a:ln w="9525">
            <a:noFill/>
            <a:miter lim="800000"/>
            <a:headEnd/>
            <a:tailEnd/>
          </a:ln>
        </p:spPr>
      </p:pic>
    </p:spTree>
    <p:extLst>
      <p:ext uri="{BB962C8B-B14F-4D97-AF65-F5344CB8AC3E}">
        <p14:creationId xmlns:p14="http://schemas.microsoft.com/office/powerpoint/2010/main" val="349153634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1FF907A-8C72-4678-8CE6-98044DE37C4D}" type="datetime1">
              <a:rPr lang="en-AU" smtClean="0"/>
              <a:pPr/>
              <a:t>16/08/2020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D447282-FEDF-4F11-BD09-F72BE7A5D4F8}" type="slidenum">
              <a:rPr lang="en-AU" smtClean="0"/>
              <a:pPr/>
              <a:t>‹#›</a:t>
            </a:fld>
            <a:endParaRPr lang="en-AU"/>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07194349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43E9C25-72C7-44A4-ADFD-2E9F00BF944B}" type="datetime1">
              <a:rPr lang="en-AU" smtClean="0"/>
              <a:pPr/>
              <a:t>16/08/2020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355900737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B9E8FB-2FDE-4229-BE97-A01C9F52CEC7}" type="datetime1">
              <a:rPr lang="en-AU" smtClean="0"/>
              <a:pPr/>
              <a:t>16/08/2020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D447282-FEDF-4F11-BD09-F72BE7A5D4F8}" type="slidenum">
              <a:rPr lang="en-AU" smtClean="0"/>
              <a:pPr/>
              <a:t>‹#›</a:t>
            </a:fld>
            <a:endParaRPr lang="en-AU"/>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47741579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EDBAB-EFEB-41FD-8D3B-9FE2C59D489A}" type="datetime1">
              <a:rPr lang="en-AU" smtClean="0"/>
              <a:pPr/>
              <a:t>16/08/2020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1655956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9687B73-BD2F-4E48-97B7-9782436E6110}" type="datetime1">
              <a:rPr lang="en-AU" smtClean="0"/>
              <a:pPr/>
              <a:t>16/08/2020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110631656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788D8F5-8D8F-4EB2-8CF2-1FC8B5745E97}" type="datetime1">
              <a:rPr lang="en-AU" smtClean="0"/>
              <a:pPr/>
              <a:t>16/08/2020</a:t>
            </a:fld>
            <a:endParaRPr lang="en-AU"/>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D447282-FEDF-4F11-BD09-F72BE7A5D4F8}" type="slidenum">
              <a:rPr lang="en-AU" smtClean="0"/>
              <a:pPr/>
              <a:t>‹#›</a:t>
            </a:fld>
            <a:endParaRPr lang="en-AU"/>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32294343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6703FF-FDF0-46CC-A4AB-5708AF83C45A}" type="datetime1">
              <a:rPr lang="en-AU" smtClean="0"/>
              <a:pPr/>
              <a:t>16/08/2020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1005189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FC98D8-1598-4200-8BDB-1F4D1F42E536}" type="datetime1">
              <a:rPr lang="en-AU" smtClean="0"/>
              <a:pPr/>
              <a:t>16/08/2020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333113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pic>
        <p:nvPicPr>
          <p:cNvPr id="6" name="Picture 5"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92688"/>
            <a:ext cx="9144000" cy="692696"/>
          </a:xfrm>
          <a:prstGeom prst="rect">
            <a:avLst/>
          </a:prstGeom>
        </p:spPr>
      </p:pic>
      <p:pic>
        <p:nvPicPr>
          <p:cNvPr id="9" name="Picture 4"/>
          <p:cNvPicPr>
            <a:picLocks noChangeAspect="1" noChangeArrowheads="1"/>
          </p:cNvPicPr>
          <p:nvPr userDrawn="1"/>
        </p:nvPicPr>
        <p:blipFill>
          <a:blip r:embed="rId3" cstate="print"/>
          <a:srcRect/>
          <a:stretch>
            <a:fillRect/>
          </a:stretch>
        </p:blipFill>
        <p:spPr bwMode="auto">
          <a:xfrm>
            <a:off x="7308304" y="6275660"/>
            <a:ext cx="1628775" cy="393700"/>
          </a:xfrm>
          <a:prstGeom prst="rect">
            <a:avLst/>
          </a:prstGeom>
          <a:noFill/>
          <a:ln w="9525">
            <a:noFill/>
            <a:miter lim="800000"/>
            <a:headEnd/>
            <a:tailEnd/>
          </a:ln>
        </p:spPr>
      </p:pic>
      <p:sp>
        <p:nvSpPr>
          <p:cNvPr id="10" name="Slide Number Placeholder 5"/>
          <p:cNvSpPr>
            <a:spLocks noGrp="1"/>
          </p:cNvSpPr>
          <p:nvPr>
            <p:ph type="sldNum" sz="quarter" idx="12"/>
          </p:nvPr>
        </p:nvSpPr>
        <p:spPr>
          <a:xfrm>
            <a:off x="683568" y="6221937"/>
            <a:ext cx="623562"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Tree>
    <p:extLst>
      <p:ext uri="{BB962C8B-B14F-4D97-AF65-F5344CB8AC3E}">
        <p14:creationId xmlns:p14="http://schemas.microsoft.com/office/powerpoint/2010/main" val="252949311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81555DE-D2EA-AE46-87D8-261D19303BA6}" type="datetimeFigureOut">
              <a:rPr lang="en-US" smtClean="0"/>
              <a:pPr/>
              <a:t>8/16/2020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E01B97-78B1-D041-B12F-E0AF7183B133}" type="slidenum">
              <a:rPr lang="en-US" smtClean="0"/>
              <a:pPr/>
              <a:t>‹#›</a:t>
            </a:fld>
            <a:endParaRPr lang="en-US"/>
          </a:p>
        </p:txBody>
      </p:sp>
    </p:spTree>
    <p:extLst>
      <p:ext uri="{BB962C8B-B14F-4D97-AF65-F5344CB8AC3E}">
        <p14:creationId xmlns:p14="http://schemas.microsoft.com/office/powerpoint/2010/main" val="98492800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896D5-CAEC-4E90-B2AF-D360D1E61757}" type="datetimeFigureOut">
              <a:rPr lang="en-US" smtClean="0"/>
              <a:pPr/>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96D5-CAEC-4E90-B2AF-D360D1E61757}" type="datetimeFigureOut">
              <a:rPr lang="en-US" smtClean="0"/>
              <a:pPr/>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1896D5-CAEC-4E90-B2AF-D360D1E61757}" type="datetimeFigureOut">
              <a:rPr lang="en-US" smtClean="0"/>
              <a:pPr/>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1896D5-CAEC-4E90-B2AF-D360D1E61757}" type="datetimeFigureOut">
              <a:rPr lang="en-US" smtClean="0"/>
              <a:pPr/>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78" r:id="rId2"/>
    <p:sldLayoutId id="2147483676" r:id="rId3"/>
    <p:sldLayoutId id="2147483661" r:id="rId4"/>
    <p:sldLayoutId id="214748367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896D5-CAEC-4E90-B2AF-D360D1E61757}" type="datetimeFigureOut">
              <a:rPr lang="en-US" smtClean="0"/>
              <a:pPr/>
              <a:t>8/16/2020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FCB5E-8B2F-4E99-8720-DB94C5C23A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58842E6-30BF-45CF-8D16-FE9939D4465D}" type="datetime1">
              <a:rPr lang="en-AU" smtClean="0"/>
              <a:pPr/>
              <a:t>16/08/2020</a:t>
            </a:fld>
            <a:endParaRPr lang="en-AU"/>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A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D447282-FEDF-4F11-BD09-F72BE7A5D4F8}" type="slidenum">
              <a:rPr lang="en-AU" smtClean="0"/>
              <a:pPr/>
              <a:t>‹#›</a:t>
            </a:fld>
            <a:endParaRPr lang="en-AU"/>
          </a:p>
        </p:txBody>
      </p:sp>
    </p:spTree>
    <p:extLst>
      <p:ext uri="{BB962C8B-B14F-4D97-AF65-F5344CB8AC3E}">
        <p14:creationId xmlns:p14="http://schemas.microsoft.com/office/powerpoint/2010/main" val="318468194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18.xml"/><Relationship Id="rId4" Type="http://schemas.openxmlformats.org/officeDocument/2006/relationships/image" Target="../media/image15.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 covers ccc.jpg"/>
          <p:cNvPicPr>
            <a:picLocks noChangeAspect="1"/>
          </p:cNvPicPr>
          <p:nvPr/>
        </p:nvPicPr>
        <p:blipFill rotWithShape="1">
          <a:blip r:embed="rId2" cstate="print">
            <a:extLst>
              <a:ext uri="{28A0092B-C50C-407E-A947-70E740481C1C}">
                <a14:useLocalDpi xmlns:a14="http://schemas.microsoft.com/office/drawing/2010/main" val="0"/>
              </a:ext>
            </a:extLst>
          </a:blip>
          <a:srcRect t="1254" b="1972"/>
          <a:stretch/>
        </p:blipFill>
        <p:spPr>
          <a:xfrm>
            <a:off x="0" y="0"/>
            <a:ext cx="9144000" cy="6858000"/>
          </a:xfrm>
          <a:prstGeom prst="rect">
            <a:avLst/>
          </a:prstGeom>
        </p:spPr>
      </p:pic>
    </p:spTree>
    <p:extLst>
      <p:ext uri="{BB962C8B-B14F-4D97-AF65-F5344CB8AC3E}">
        <p14:creationId xmlns:p14="http://schemas.microsoft.com/office/powerpoint/2010/main" val="3916047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F6058F-FA84-48F6-A36E-5A1B97C35D80}" type="slidenum">
              <a:rPr lang="en-AU"/>
              <a:pPr>
                <a:defRPr/>
              </a:pPr>
              <a:t>10</a:t>
            </a:fld>
            <a:endParaRPr lang="en-AU" dirty="0"/>
          </a:p>
        </p:txBody>
      </p:sp>
      <p:sp>
        <p:nvSpPr>
          <p:cNvPr id="13" name="TextBox 12"/>
          <p:cNvSpPr txBox="1"/>
          <p:nvPr/>
        </p:nvSpPr>
        <p:spPr>
          <a:xfrm>
            <a:off x="2771800" y="692696"/>
            <a:ext cx="4800600" cy="1169987"/>
          </a:xfrm>
          <a:prstGeom prst="rect">
            <a:avLst/>
          </a:prstGeom>
          <a:noFill/>
        </p:spPr>
        <p:txBody>
          <a:bodyPr wrap="none">
            <a:spAutoFit/>
          </a:bodyPr>
          <a:lstStyle/>
          <a:p>
            <a:pPr fontAlgn="auto">
              <a:spcBef>
                <a:spcPts val="0"/>
              </a:spcBef>
              <a:spcAft>
                <a:spcPts val="0"/>
              </a:spcAft>
              <a:defRPr/>
            </a:pPr>
            <a:r>
              <a:rPr lang="en-US" altLang="en-US" sz="7000" spc="2000" dirty="0">
                <a:latin typeface="HanWangYenLight" pitchFamily="18" charset="-120"/>
                <a:ea typeface="HanWangYenLight" pitchFamily="18" charset="-120"/>
                <a:cs typeface="+mn-cs"/>
              </a:rPr>
              <a:t>齊來讚美</a:t>
            </a:r>
            <a:endParaRPr lang="en-AU" sz="7000" spc="2000" dirty="0">
              <a:latin typeface="HanWangYenLight" pitchFamily="18" charset="-120"/>
              <a:ea typeface="HanWangYenLight" pitchFamily="18" charset="-120"/>
              <a:cs typeface="+mn-cs"/>
            </a:endParaRPr>
          </a:p>
        </p:txBody>
      </p:sp>
      <p:pic>
        <p:nvPicPr>
          <p:cNvPr id="4" name="Picture 11" descr="singing.JPG"/>
          <p:cNvPicPr>
            <a:picLocks noChangeAspect="1"/>
          </p:cNvPicPr>
          <p:nvPr/>
        </p:nvPicPr>
        <p:blipFill>
          <a:blip r:embed="rId2" cstate="print"/>
          <a:srcRect/>
          <a:stretch>
            <a:fillRect/>
          </a:stretch>
        </p:blipFill>
        <p:spPr bwMode="auto">
          <a:xfrm>
            <a:off x="4716016" y="2060848"/>
            <a:ext cx="3767979" cy="2508101"/>
          </a:xfrm>
          <a:prstGeom prst="rect">
            <a:avLst/>
          </a:prstGeom>
          <a:noFill/>
          <a:ln w="9525">
            <a:noFill/>
            <a:miter lim="800000"/>
            <a:headEnd/>
            <a:tailEnd/>
          </a:ln>
        </p:spPr>
      </p:pic>
    </p:spTree>
    <p:extLst>
      <p:ext uri="{BB962C8B-B14F-4D97-AF65-F5344CB8AC3E}">
        <p14:creationId xmlns:p14="http://schemas.microsoft.com/office/powerpoint/2010/main" val="747587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4893647"/>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迷失，祢以恩手帶引，</a:t>
            </a:r>
          </a:p>
          <a:p>
            <a:pPr algn="ctr"/>
            <a:r>
              <a:rPr lang="zh-TW" altLang="en-US" sz="4800" dirty="0">
                <a:latin typeface="HanWangYenLight" pitchFamily="18" charset="-120"/>
                <a:ea typeface="HanWangYenLight" pitchFamily="18" charset="-120"/>
              </a:rPr>
              <a:t>流淚，祢會輕抹淚痕。</a:t>
            </a:r>
          </a:p>
          <a:p>
            <a:pPr algn="ctr"/>
            <a:r>
              <a:rPr lang="zh-TW" altLang="en-US" sz="4800" dirty="0">
                <a:latin typeface="HanWangYenLight" pitchFamily="18" charset="-120"/>
                <a:ea typeface="HanWangYenLight" pitchFamily="18" charset="-120"/>
              </a:rPr>
              <a:t>越過千山萬重，分擔傷痛，</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誰會像祢一樣。</a:t>
            </a:r>
          </a:p>
          <a:p>
            <a:pPr algn="ctr"/>
            <a:r>
              <a:rPr lang="en-US" sz="2400" dirty="0"/>
              <a:t>I’m lost, You lead me with Your hand</a:t>
            </a:r>
          </a:p>
          <a:p>
            <a:pPr algn="ctr"/>
            <a:r>
              <a:rPr lang="en-US" sz="2400" dirty="0"/>
              <a:t>And wipe each tear from my eyes.</a:t>
            </a:r>
          </a:p>
          <a:p>
            <a:pPr algn="ctr"/>
            <a:r>
              <a:rPr lang="en-US" sz="2400" dirty="0"/>
              <a:t>When I’ve been through hard times, You’ve shared my~ pain.</a:t>
            </a:r>
          </a:p>
          <a:p>
            <a:pPr algn="ctr"/>
            <a:r>
              <a:rPr lang="en-US" sz="2400" dirty="0"/>
              <a:t>No one compares to You.</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a:t>
            </a:r>
          </a:p>
        </p:txBody>
      </p:sp>
      <p:sp>
        <p:nvSpPr>
          <p:cNvPr id="6" name="TextBox 5">
            <a:extLst>
              <a:ext uri="{FF2B5EF4-FFF2-40B4-BE49-F238E27FC236}">
                <a16:creationId xmlns:a16="http://schemas.microsoft.com/office/drawing/2014/main" id="{830E4171-E2AC-483F-A4AA-EB7134725A93}"/>
              </a:ext>
            </a:extLst>
          </p:cNvPr>
          <p:cNvSpPr txBox="1"/>
          <p:nvPr/>
        </p:nvSpPr>
        <p:spPr>
          <a:xfrm>
            <a:off x="0" y="5373216"/>
            <a:ext cx="9144000" cy="769441"/>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牽引 </a:t>
            </a:r>
            <a:r>
              <a:rPr lang="en-AU" altLang="zh-TW" sz="2400" b="1" dirty="0">
                <a:ea typeface="HanWangYenLight" panose="02020300000000000000" pitchFamily="18" charset="-120"/>
              </a:rPr>
              <a:t>Lord Faithfulness Not Changing</a:t>
            </a:r>
          </a:p>
          <a:p>
            <a:pPr lvl="0" algn="ctr"/>
            <a:r>
              <a:rPr lang="zh-TW" altLang="en-US" sz="2000" dirty="0">
                <a:latin typeface="HanWangYenLight" panose="02020300000000000000" pitchFamily="18" charset="-120"/>
                <a:ea typeface="HanWangYenLight" panose="02020300000000000000" pitchFamily="18" charset="-120"/>
              </a:rPr>
              <a:t>曲</a:t>
            </a:r>
            <a:r>
              <a:rPr lang="en-US" altLang="zh-TW" sz="2000" dirty="0">
                <a:latin typeface="HanWangYenLight" panose="02020300000000000000" pitchFamily="18" charset="-120"/>
                <a:ea typeface="HanWangYenLight" panose="02020300000000000000" pitchFamily="18" charset="-120"/>
              </a:rPr>
              <a:t>﹑</a:t>
            </a:r>
            <a:r>
              <a:rPr lang="zh-TW" altLang="en-US" sz="2000" dirty="0">
                <a:latin typeface="HanWangYenLight" panose="02020300000000000000" pitchFamily="18" charset="-120"/>
                <a:ea typeface="HanWangYenLight" panose="02020300000000000000" pitchFamily="18" charset="-120"/>
              </a:rPr>
              <a:t>詞</a:t>
            </a:r>
            <a:r>
              <a:rPr lang="en-US" altLang="zh-TW" sz="2000" dirty="0">
                <a:latin typeface="HanWangYenLight" panose="02020300000000000000" pitchFamily="18" charset="-120"/>
                <a:ea typeface="HanWangYenLight" panose="02020300000000000000" pitchFamily="18" charset="-120"/>
              </a:rPr>
              <a:t>: </a:t>
            </a:r>
            <a:r>
              <a:rPr lang="zh-TW" altLang="en-US" sz="2000" dirty="0">
                <a:latin typeface="HanWangYenLight" panose="02020300000000000000" pitchFamily="18" charset="-120"/>
                <a:ea typeface="HanWangYenLight" panose="02020300000000000000" pitchFamily="18" charset="-120"/>
              </a:rPr>
              <a:t>鄧淑儀 </a:t>
            </a:r>
            <a:r>
              <a:rPr lang="en-US" altLang="zh-TW" sz="2000" dirty="0">
                <a:latin typeface="HanWangYenLight" panose="02020300000000000000" pitchFamily="18" charset="-120"/>
                <a:ea typeface="HanWangYenLight" panose="02020300000000000000" pitchFamily="18" charset="-120"/>
              </a:rPr>
              <a:t>《</a:t>
            </a:r>
            <a:r>
              <a:rPr lang="zh-TW" altLang="en-US" sz="2000" dirty="0">
                <a:latin typeface="HanWangYenLight" panose="02020300000000000000" pitchFamily="18" charset="-120"/>
                <a:ea typeface="HanWangYenLight" panose="02020300000000000000" pitchFamily="18" charset="-120"/>
              </a:rPr>
              <a:t>親眼看見祢</a:t>
            </a:r>
            <a:r>
              <a:rPr lang="en-US" altLang="zh-TW" sz="2000" dirty="0">
                <a:latin typeface="HanWangYenLight" panose="02020300000000000000" pitchFamily="18" charset="-120"/>
                <a:ea typeface="HanWangYenLight" panose="02020300000000000000" pitchFamily="18" charset="-120"/>
              </a:rPr>
              <a:t>》2006</a:t>
            </a:r>
            <a:r>
              <a:rPr lang="zh-TW" altLang="en-US" sz="2000" dirty="0">
                <a:latin typeface="HanWangYenLight" panose="02020300000000000000" pitchFamily="18" charset="-120"/>
                <a:ea typeface="HanWangYenLight" panose="02020300000000000000" pitchFamily="18" charset="-120"/>
              </a:rPr>
              <a:t>基恩敬拜音樂事工版權所有</a:t>
            </a:r>
          </a:p>
        </p:txBody>
      </p:sp>
    </p:spTree>
    <p:extLst>
      <p:ext uri="{BB962C8B-B14F-4D97-AF65-F5344CB8AC3E}">
        <p14:creationId xmlns:p14="http://schemas.microsoft.com/office/powerpoint/2010/main" val="2853894849"/>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4893647"/>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如今，感激主牽引，</a:t>
            </a:r>
          </a:p>
          <a:p>
            <a:pPr algn="ctr"/>
            <a:r>
              <a:rPr lang="zh-TW" altLang="en-US" sz="4800" dirty="0">
                <a:latin typeface="HanWangYenLight" pitchFamily="18" charset="-120"/>
                <a:ea typeface="HanWangYenLight" pitchFamily="18" charset="-120"/>
              </a:rPr>
              <a:t>回望我一生足印。</a:t>
            </a:r>
          </a:p>
          <a:p>
            <a:pPr algn="ctr"/>
            <a:r>
              <a:rPr lang="zh-TW" altLang="en-US" sz="4800" dirty="0">
                <a:latin typeface="HanWangYenLight" pitchFamily="18" charset="-120"/>
                <a:ea typeface="HanWangYenLight" pitchFamily="18" charset="-120"/>
              </a:rPr>
              <a:t>我不再下沉，不怕苦困，</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暴風中祢結伴同行。</a:t>
            </a:r>
          </a:p>
          <a:p>
            <a:pPr algn="ctr"/>
            <a:r>
              <a:rPr lang="en-US" sz="2400" dirty="0"/>
              <a:t>Today, I’m grateful for Your grace,</a:t>
            </a:r>
          </a:p>
          <a:p>
            <a:pPr algn="ctr"/>
            <a:r>
              <a:rPr lang="en-US" sz="2400" dirty="0"/>
              <a:t>As I look back on my life.</a:t>
            </a:r>
          </a:p>
          <a:p>
            <a:pPr algn="ctr"/>
            <a:r>
              <a:rPr lang="en-US" sz="2400" dirty="0"/>
              <a:t>In e-</a:t>
            </a:r>
            <a:r>
              <a:rPr lang="en-US" sz="2400" dirty="0" err="1"/>
              <a:t>ve</a:t>
            </a:r>
            <a:r>
              <a:rPr lang="en-US" sz="2400" dirty="0"/>
              <a:t>-</a:t>
            </a:r>
            <a:r>
              <a:rPr lang="en-US" sz="2400" dirty="0" err="1"/>
              <a:t>ry</a:t>
            </a:r>
            <a:r>
              <a:rPr lang="en-US" sz="2400" dirty="0"/>
              <a:t> storm, You will walk with~ me.</a:t>
            </a:r>
          </a:p>
          <a:p>
            <a:pPr algn="ctr"/>
            <a:r>
              <a:rPr lang="en-US" sz="2400" dirty="0"/>
              <a:t>There’s nothing that I need to fear.</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V2</a:t>
            </a:r>
          </a:p>
        </p:txBody>
      </p:sp>
      <p:sp>
        <p:nvSpPr>
          <p:cNvPr id="6" name="TextBox 5">
            <a:extLst>
              <a:ext uri="{FF2B5EF4-FFF2-40B4-BE49-F238E27FC236}">
                <a16:creationId xmlns:a16="http://schemas.microsoft.com/office/drawing/2014/main" id="{830E4171-E2AC-483F-A4AA-EB7134725A93}"/>
              </a:ext>
            </a:extLst>
          </p:cNvPr>
          <p:cNvSpPr txBox="1"/>
          <p:nvPr/>
        </p:nvSpPr>
        <p:spPr>
          <a:xfrm>
            <a:off x="0" y="5373216"/>
            <a:ext cx="9144000" cy="769441"/>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牽引 </a:t>
            </a:r>
            <a:r>
              <a:rPr lang="en-AU" altLang="zh-TW" sz="2400" b="1" dirty="0">
                <a:ea typeface="HanWangYenLight" panose="02020300000000000000" pitchFamily="18" charset="-120"/>
              </a:rPr>
              <a:t>Lord Faithfulness Not Changing</a:t>
            </a:r>
          </a:p>
          <a:p>
            <a:pPr lvl="0" algn="ctr"/>
            <a:r>
              <a:rPr lang="zh-TW" altLang="en-US" sz="2000" dirty="0">
                <a:latin typeface="HanWangYenLight" panose="02020300000000000000" pitchFamily="18" charset="-120"/>
                <a:ea typeface="HanWangYenLight" panose="02020300000000000000" pitchFamily="18" charset="-120"/>
              </a:rPr>
              <a:t>曲</a:t>
            </a:r>
            <a:r>
              <a:rPr lang="en-US" altLang="zh-TW" sz="2000" dirty="0">
                <a:latin typeface="HanWangYenLight" panose="02020300000000000000" pitchFamily="18" charset="-120"/>
                <a:ea typeface="HanWangYenLight" panose="02020300000000000000" pitchFamily="18" charset="-120"/>
              </a:rPr>
              <a:t>﹑</a:t>
            </a:r>
            <a:r>
              <a:rPr lang="zh-TW" altLang="en-US" sz="2000" dirty="0">
                <a:latin typeface="HanWangYenLight" panose="02020300000000000000" pitchFamily="18" charset="-120"/>
                <a:ea typeface="HanWangYenLight" panose="02020300000000000000" pitchFamily="18" charset="-120"/>
              </a:rPr>
              <a:t>詞</a:t>
            </a:r>
            <a:r>
              <a:rPr lang="en-US" altLang="zh-TW" sz="2000" dirty="0">
                <a:latin typeface="HanWangYenLight" panose="02020300000000000000" pitchFamily="18" charset="-120"/>
                <a:ea typeface="HanWangYenLight" panose="02020300000000000000" pitchFamily="18" charset="-120"/>
              </a:rPr>
              <a:t>: </a:t>
            </a:r>
            <a:r>
              <a:rPr lang="zh-TW" altLang="en-US" sz="2000" dirty="0">
                <a:latin typeface="HanWangYenLight" panose="02020300000000000000" pitchFamily="18" charset="-120"/>
                <a:ea typeface="HanWangYenLight" panose="02020300000000000000" pitchFamily="18" charset="-120"/>
              </a:rPr>
              <a:t>鄧淑儀 </a:t>
            </a:r>
            <a:r>
              <a:rPr lang="en-US" altLang="zh-TW" sz="2000" dirty="0">
                <a:latin typeface="HanWangYenLight" panose="02020300000000000000" pitchFamily="18" charset="-120"/>
                <a:ea typeface="HanWangYenLight" panose="02020300000000000000" pitchFamily="18" charset="-120"/>
              </a:rPr>
              <a:t>《</a:t>
            </a:r>
            <a:r>
              <a:rPr lang="zh-TW" altLang="en-US" sz="2000" dirty="0">
                <a:latin typeface="HanWangYenLight" panose="02020300000000000000" pitchFamily="18" charset="-120"/>
                <a:ea typeface="HanWangYenLight" panose="02020300000000000000" pitchFamily="18" charset="-120"/>
              </a:rPr>
              <a:t>親眼看見祢</a:t>
            </a:r>
            <a:r>
              <a:rPr lang="en-US" altLang="zh-TW" sz="2000" dirty="0">
                <a:latin typeface="HanWangYenLight" panose="02020300000000000000" pitchFamily="18" charset="-120"/>
                <a:ea typeface="HanWangYenLight" panose="02020300000000000000" pitchFamily="18" charset="-120"/>
              </a:rPr>
              <a:t>》2006</a:t>
            </a:r>
            <a:r>
              <a:rPr lang="zh-TW" altLang="en-US" sz="2000" dirty="0">
                <a:latin typeface="HanWangYenLight" panose="02020300000000000000" pitchFamily="18" charset="-120"/>
                <a:ea typeface="HanWangYenLight" panose="02020300000000000000" pitchFamily="18" charset="-120"/>
              </a:rPr>
              <a:t>基恩敬拜音樂事工版權所有</a:t>
            </a:r>
          </a:p>
        </p:txBody>
      </p:sp>
    </p:spTree>
    <p:extLst>
      <p:ext uri="{BB962C8B-B14F-4D97-AF65-F5344CB8AC3E}">
        <p14:creationId xmlns:p14="http://schemas.microsoft.com/office/powerpoint/2010/main" val="161216459"/>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4893647"/>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神呀，祢救我於深淵裡，</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榮耀永歸全能神。</a:t>
            </a:r>
          </a:p>
          <a:p>
            <a:pPr algn="ctr"/>
            <a:r>
              <a:rPr lang="zh-TW" altLang="en-US" sz="4800" dirty="0">
                <a:latin typeface="HanWangYenLight" pitchFamily="18" charset="-120"/>
                <a:ea typeface="HanWangYenLight" pitchFamily="18" charset="-120"/>
              </a:rPr>
              <a:t>讓我此生讚頌祢奇妙應允，</a:t>
            </a:r>
          </a:p>
          <a:p>
            <a:pPr algn="ctr"/>
            <a:r>
              <a:rPr lang="zh-TW" altLang="en-US" sz="4800" dirty="0">
                <a:latin typeface="HanWangYenLight" pitchFamily="18" charset="-120"/>
                <a:ea typeface="HanWangYenLight" pitchFamily="18" charset="-120"/>
              </a:rPr>
              <a:t>願我一生仰望祢。</a:t>
            </a:r>
          </a:p>
          <a:p>
            <a:pPr algn="ctr"/>
            <a:r>
              <a:rPr lang="en-US" sz="2400" dirty="0"/>
              <a:t>You’ve rescued me from the darkest place.</a:t>
            </a:r>
          </a:p>
          <a:p>
            <a:pPr algn="ctr"/>
            <a:r>
              <a:rPr lang="en-US" sz="2400" dirty="0"/>
              <a:t>Let glory be to my God.</a:t>
            </a:r>
          </a:p>
          <a:p>
            <a:pPr algn="ctr"/>
            <a:r>
              <a:rPr lang="en-US" sz="2400" dirty="0"/>
              <a:t>I will sing praises for Your </a:t>
            </a:r>
            <a:r>
              <a:rPr lang="en-US" sz="2400" dirty="0" err="1"/>
              <a:t>fai~thfulness</a:t>
            </a:r>
            <a:r>
              <a:rPr lang="en-US" sz="2400" dirty="0"/>
              <a:t>.</a:t>
            </a:r>
          </a:p>
          <a:p>
            <a:pPr algn="ctr"/>
            <a:r>
              <a:rPr lang="en-US" sz="2400" dirty="0"/>
              <a:t>I will always look~ up to You.</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830E4171-E2AC-483F-A4AA-EB7134725A93}"/>
              </a:ext>
            </a:extLst>
          </p:cNvPr>
          <p:cNvSpPr txBox="1"/>
          <p:nvPr/>
        </p:nvSpPr>
        <p:spPr>
          <a:xfrm>
            <a:off x="0" y="5373216"/>
            <a:ext cx="9144000" cy="769441"/>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牽引 </a:t>
            </a:r>
            <a:r>
              <a:rPr lang="en-AU" altLang="zh-TW" sz="2400" b="1" dirty="0">
                <a:ea typeface="HanWangYenLight" panose="02020300000000000000" pitchFamily="18" charset="-120"/>
              </a:rPr>
              <a:t>Lord Faithfulness Not Changing</a:t>
            </a:r>
          </a:p>
          <a:p>
            <a:pPr lvl="0" algn="ctr"/>
            <a:r>
              <a:rPr lang="zh-TW" altLang="en-US" sz="2000" dirty="0">
                <a:latin typeface="HanWangYenLight" panose="02020300000000000000" pitchFamily="18" charset="-120"/>
                <a:ea typeface="HanWangYenLight" panose="02020300000000000000" pitchFamily="18" charset="-120"/>
              </a:rPr>
              <a:t>曲</a:t>
            </a:r>
            <a:r>
              <a:rPr lang="en-US" altLang="zh-TW" sz="2000" dirty="0">
                <a:latin typeface="HanWangYenLight" panose="02020300000000000000" pitchFamily="18" charset="-120"/>
                <a:ea typeface="HanWangYenLight" panose="02020300000000000000" pitchFamily="18" charset="-120"/>
              </a:rPr>
              <a:t>﹑</a:t>
            </a:r>
            <a:r>
              <a:rPr lang="zh-TW" altLang="en-US" sz="2000" dirty="0">
                <a:latin typeface="HanWangYenLight" panose="02020300000000000000" pitchFamily="18" charset="-120"/>
                <a:ea typeface="HanWangYenLight" panose="02020300000000000000" pitchFamily="18" charset="-120"/>
              </a:rPr>
              <a:t>詞</a:t>
            </a:r>
            <a:r>
              <a:rPr lang="en-US" altLang="zh-TW" sz="2000" dirty="0">
                <a:latin typeface="HanWangYenLight" panose="02020300000000000000" pitchFamily="18" charset="-120"/>
                <a:ea typeface="HanWangYenLight" panose="02020300000000000000" pitchFamily="18" charset="-120"/>
              </a:rPr>
              <a:t>: </a:t>
            </a:r>
            <a:r>
              <a:rPr lang="zh-TW" altLang="en-US" sz="2000" dirty="0">
                <a:latin typeface="HanWangYenLight" panose="02020300000000000000" pitchFamily="18" charset="-120"/>
                <a:ea typeface="HanWangYenLight" panose="02020300000000000000" pitchFamily="18" charset="-120"/>
              </a:rPr>
              <a:t>鄧淑儀 </a:t>
            </a:r>
            <a:r>
              <a:rPr lang="en-US" altLang="zh-TW" sz="2000" dirty="0">
                <a:latin typeface="HanWangYenLight" panose="02020300000000000000" pitchFamily="18" charset="-120"/>
                <a:ea typeface="HanWangYenLight" panose="02020300000000000000" pitchFamily="18" charset="-120"/>
              </a:rPr>
              <a:t>《</a:t>
            </a:r>
            <a:r>
              <a:rPr lang="zh-TW" altLang="en-US" sz="2000" dirty="0">
                <a:latin typeface="HanWangYenLight" panose="02020300000000000000" pitchFamily="18" charset="-120"/>
                <a:ea typeface="HanWangYenLight" panose="02020300000000000000" pitchFamily="18" charset="-120"/>
              </a:rPr>
              <a:t>親眼看見祢</a:t>
            </a:r>
            <a:r>
              <a:rPr lang="en-US" altLang="zh-TW" sz="2000" dirty="0">
                <a:latin typeface="HanWangYenLight" panose="02020300000000000000" pitchFamily="18" charset="-120"/>
                <a:ea typeface="HanWangYenLight" panose="02020300000000000000" pitchFamily="18" charset="-120"/>
              </a:rPr>
              <a:t>》2006</a:t>
            </a:r>
            <a:r>
              <a:rPr lang="zh-TW" altLang="en-US" sz="2000" dirty="0">
                <a:latin typeface="HanWangYenLight" panose="02020300000000000000" pitchFamily="18" charset="-120"/>
                <a:ea typeface="HanWangYenLight" panose="02020300000000000000" pitchFamily="18" charset="-120"/>
              </a:rPr>
              <a:t>基恩敬拜音樂事工版權所有</a:t>
            </a:r>
          </a:p>
        </p:txBody>
      </p:sp>
    </p:spTree>
    <p:extLst>
      <p:ext uri="{BB962C8B-B14F-4D97-AF65-F5344CB8AC3E}">
        <p14:creationId xmlns:p14="http://schemas.microsoft.com/office/powerpoint/2010/main" val="198775305"/>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4893647"/>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迷失，祢以恩手帶引，</a:t>
            </a:r>
          </a:p>
          <a:p>
            <a:pPr algn="ctr"/>
            <a:r>
              <a:rPr lang="zh-TW" altLang="en-US" sz="4800" dirty="0">
                <a:latin typeface="HanWangYenLight" pitchFamily="18" charset="-120"/>
                <a:ea typeface="HanWangYenLight" pitchFamily="18" charset="-120"/>
              </a:rPr>
              <a:t>流淚，祢會輕抹淚痕。</a:t>
            </a:r>
          </a:p>
          <a:p>
            <a:pPr algn="ctr"/>
            <a:r>
              <a:rPr lang="zh-TW" altLang="en-US" sz="4800" dirty="0">
                <a:latin typeface="HanWangYenLight" pitchFamily="18" charset="-120"/>
                <a:ea typeface="HanWangYenLight" pitchFamily="18" charset="-120"/>
              </a:rPr>
              <a:t>越過千山萬重，分擔傷痛，</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誰會像祢一樣。</a:t>
            </a:r>
          </a:p>
          <a:p>
            <a:pPr algn="ctr"/>
            <a:r>
              <a:rPr lang="en-US" sz="2400" dirty="0"/>
              <a:t>I’m lost, You lead me with Your hand</a:t>
            </a:r>
          </a:p>
          <a:p>
            <a:pPr algn="ctr"/>
            <a:r>
              <a:rPr lang="en-US" sz="2400" dirty="0"/>
              <a:t>And wipe each tear from my eyes.</a:t>
            </a:r>
          </a:p>
          <a:p>
            <a:pPr algn="ctr"/>
            <a:r>
              <a:rPr lang="en-US" sz="2400" dirty="0"/>
              <a:t>When I’ve been through hard times, You’ve shared my~ pain.</a:t>
            </a:r>
          </a:p>
          <a:p>
            <a:pPr algn="ctr"/>
            <a:r>
              <a:rPr lang="en-US" sz="2400" dirty="0"/>
              <a:t>No one compares to You.</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a:t>
            </a:r>
          </a:p>
        </p:txBody>
      </p:sp>
      <p:sp>
        <p:nvSpPr>
          <p:cNvPr id="6" name="TextBox 5">
            <a:extLst>
              <a:ext uri="{FF2B5EF4-FFF2-40B4-BE49-F238E27FC236}">
                <a16:creationId xmlns:a16="http://schemas.microsoft.com/office/drawing/2014/main" id="{830E4171-E2AC-483F-A4AA-EB7134725A93}"/>
              </a:ext>
            </a:extLst>
          </p:cNvPr>
          <p:cNvSpPr txBox="1"/>
          <p:nvPr/>
        </p:nvSpPr>
        <p:spPr>
          <a:xfrm>
            <a:off x="0" y="5373216"/>
            <a:ext cx="9144000" cy="769441"/>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牽引 </a:t>
            </a:r>
            <a:r>
              <a:rPr lang="en-AU" altLang="zh-TW" sz="2400" b="1" dirty="0">
                <a:ea typeface="HanWangYenLight" panose="02020300000000000000" pitchFamily="18" charset="-120"/>
              </a:rPr>
              <a:t>Lord Faithfulness Not Changing</a:t>
            </a:r>
          </a:p>
          <a:p>
            <a:pPr lvl="0" algn="ctr"/>
            <a:r>
              <a:rPr lang="zh-TW" altLang="en-US" sz="2000" dirty="0">
                <a:latin typeface="HanWangYenLight" panose="02020300000000000000" pitchFamily="18" charset="-120"/>
                <a:ea typeface="HanWangYenLight" panose="02020300000000000000" pitchFamily="18" charset="-120"/>
              </a:rPr>
              <a:t>曲</a:t>
            </a:r>
            <a:r>
              <a:rPr lang="en-US" altLang="zh-TW" sz="2000" dirty="0">
                <a:latin typeface="HanWangYenLight" panose="02020300000000000000" pitchFamily="18" charset="-120"/>
                <a:ea typeface="HanWangYenLight" panose="02020300000000000000" pitchFamily="18" charset="-120"/>
              </a:rPr>
              <a:t>﹑</a:t>
            </a:r>
            <a:r>
              <a:rPr lang="zh-TW" altLang="en-US" sz="2000" dirty="0">
                <a:latin typeface="HanWangYenLight" panose="02020300000000000000" pitchFamily="18" charset="-120"/>
                <a:ea typeface="HanWangYenLight" panose="02020300000000000000" pitchFamily="18" charset="-120"/>
              </a:rPr>
              <a:t>詞</a:t>
            </a:r>
            <a:r>
              <a:rPr lang="en-US" altLang="zh-TW" sz="2000" dirty="0">
                <a:latin typeface="HanWangYenLight" panose="02020300000000000000" pitchFamily="18" charset="-120"/>
                <a:ea typeface="HanWangYenLight" panose="02020300000000000000" pitchFamily="18" charset="-120"/>
              </a:rPr>
              <a:t>: </a:t>
            </a:r>
            <a:r>
              <a:rPr lang="zh-TW" altLang="en-US" sz="2000" dirty="0">
                <a:latin typeface="HanWangYenLight" panose="02020300000000000000" pitchFamily="18" charset="-120"/>
                <a:ea typeface="HanWangYenLight" panose="02020300000000000000" pitchFamily="18" charset="-120"/>
              </a:rPr>
              <a:t>鄧淑儀 </a:t>
            </a:r>
            <a:r>
              <a:rPr lang="en-US" altLang="zh-TW" sz="2000" dirty="0">
                <a:latin typeface="HanWangYenLight" panose="02020300000000000000" pitchFamily="18" charset="-120"/>
                <a:ea typeface="HanWangYenLight" panose="02020300000000000000" pitchFamily="18" charset="-120"/>
              </a:rPr>
              <a:t>《</a:t>
            </a:r>
            <a:r>
              <a:rPr lang="zh-TW" altLang="en-US" sz="2000" dirty="0">
                <a:latin typeface="HanWangYenLight" panose="02020300000000000000" pitchFamily="18" charset="-120"/>
                <a:ea typeface="HanWangYenLight" panose="02020300000000000000" pitchFamily="18" charset="-120"/>
              </a:rPr>
              <a:t>親眼看見祢</a:t>
            </a:r>
            <a:r>
              <a:rPr lang="en-US" altLang="zh-TW" sz="2000" dirty="0">
                <a:latin typeface="HanWangYenLight" panose="02020300000000000000" pitchFamily="18" charset="-120"/>
                <a:ea typeface="HanWangYenLight" panose="02020300000000000000" pitchFamily="18" charset="-120"/>
              </a:rPr>
              <a:t>》2006</a:t>
            </a:r>
            <a:r>
              <a:rPr lang="zh-TW" altLang="en-US" sz="2000" dirty="0">
                <a:latin typeface="HanWangYenLight" panose="02020300000000000000" pitchFamily="18" charset="-120"/>
                <a:ea typeface="HanWangYenLight" panose="02020300000000000000" pitchFamily="18" charset="-120"/>
              </a:rPr>
              <a:t>基恩敬拜音樂事工版權所有</a:t>
            </a:r>
          </a:p>
        </p:txBody>
      </p:sp>
    </p:spTree>
    <p:extLst>
      <p:ext uri="{BB962C8B-B14F-4D97-AF65-F5344CB8AC3E}">
        <p14:creationId xmlns:p14="http://schemas.microsoft.com/office/powerpoint/2010/main" val="152285762"/>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4893647"/>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如今，感激主牽引，</a:t>
            </a:r>
          </a:p>
          <a:p>
            <a:pPr algn="ctr"/>
            <a:r>
              <a:rPr lang="zh-TW" altLang="en-US" sz="4800" dirty="0">
                <a:latin typeface="HanWangYenLight" pitchFamily="18" charset="-120"/>
                <a:ea typeface="HanWangYenLight" pitchFamily="18" charset="-120"/>
              </a:rPr>
              <a:t>回望我一生足印。</a:t>
            </a:r>
          </a:p>
          <a:p>
            <a:pPr algn="ctr"/>
            <a:r>
              <a:rPr lang="zh-TW" altLang="en-US" sz="4800" dirty="0">
                <a:latin typeface="HanWangYenLight" pitchFamily="18" charset="-120"/>
                <a:ea typeface="HanWangYenLight" pitchFamily="18" charset="-120"/>
              </a:rPr>
              <a:t>我不再下沉，不怕苦困，</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暴風中祢結伴同行。</a:t>
            </a:r>
          </a:p>
          <a:p>
            <a:pPr algn="ctr"/>
            <a:r>
              <a:rPr lang="en-US" sz="2400" dirty="0"/>
              <a:t>Today, I’m grateful for Your grace,</a:t>
            </a:r>
          </a:p>
          <a:p>
            <a:pPr algn="ctr"/>
            <a:r>
              <a:rPr lang="en-US" sz="2400" dirty="0"/>
              <a:t>As I look back on my life.</a:t>
            </a:r>
          </a:p>
          <a:p>
            <a:pPr algn="ctr"/>
            <a:r>
              <a:rPr lang="en-US" sz="2400" dirty="0"/>
              <a:t>In e-</a:t>
            </a:r>
            <a:r>
              <a:rPr lang="en-US" sz="2400" dirty="0" err="1"/>
              <a:t>ve</a:t>
            </a:r>
            <a:r>
              <a:rPr lang="en-US" sz="2400" dirty="0"/>
              <a:t>-</a:t>
            </a:r>
            <a:r>
              <a:rPr lang="en-US" sz="2400" dirty="0" err="1"/>
              <a:t>ry</a:t>
            </a:r>
            <a:r>
              <a:rPr lang="en-US" sz="2400" dirty="0"/>
              <a:t> storm, You will walk with~ me.</a:t>
            </a:r>
          </a:p>
          <a:p>
            <a:pPr algn="ctr"/>
            <a:r>
              <a:rPr lang="en-US" sz="2400" dirty="0"/>
              <a:t>There’s nothing that I need to fear.</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V2</a:t>
            </a:r>
          </a:p>
        </p:txBody>
      </p:sp>
      <p:sp>
        <p:nvSpPr>
          <p:cNvPr id="6" name="TextBox 5">
            <a:extLst>
              <a:ext uri="{FF2B5EF4-FFF2-40B4-BE49-F238E27FC236}">
                <a16:creationId xmlns:a16="http://schemas.microsoft.com/office/drawing/2014/main" id="{830E4171-E2AC-483F-A4AA-EB7134725A93}"/>
              </a:ext>
            </a:extLst>
          </p:cNvPr>
          <p:cNvSpPr txBox="1"/>
          <p:nvPr/>
        </p:nvSpPr>
        <p:spPr>
          <a:xfrm>
            <a:off x="0" y="5373216"/>
            <a:ext cx="9144000" cy="769441"/>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牽引 </a:t>
            </a:r>
            <a:r>
              <a:rPr lang="en-AU" altLang="zh-TW" sz="2400" b="1" dirty="0">
                <a:ea typeface="HanWangYenLight" panose="02020300000000000000" pitchFamily="18" charset="-120"/>
              </a:rPr>
              <a:t>Lord Faithfulness Not Changing</a:t>
            </a:r>
          </a:p>
          <a:p>
            <a:pPr lvl="0" algn="ctr"/>
            <a:r>
              <a:rPr lang="zh-TW" altLang="en-US" sz="2000" dirty="0">
                <a:latin typeface="HanWangYenLight" panose="02020300000000000000" pitchFamily="18" charset="-120"/>
                <a:ea typeface="HanWangYenLight" panose="02020300000000000000" pitchFamily="18" charset="-120"/>
              </a:rPr>
              <a:t>曲</a:t>
            </a:r>
            <a:r>
              <a:rPr lang="en-US" altLang="zh-TW" sz="2000" dirty="0">
                <a:latin typeface="HanWangYenLight" panose="02020300000000000000" pitchFamily="18" charset="-120"/>
                <a:ea typeface="HanWangYenLight" panose="02020300000000000000" pitchFamily="18" charset="-120"/>
              </a:rPr>
              <a:t>﹑</a:t>
            </a:r>
            <a:r>
              <a:rPr lang="zh-TW" altLang="en-US" sz="2000" dirty="0">
                <a:latin typeface="HanWangYenLight" panose="02020300000000000000" pitchFamily="18" charset="-120"/>
                <a:ea typeface="HanWangYenLight" panose="02020300000000000000" pitchFamily="18" charset="-120"/>
              </a:rPr>
              <a:t>詞</a:t>
            </a:r>
            <a:r>
              <a:rPr lang="en-US" altLang="zh-TW" sz="2000" dirty="0">
                <a:latin typeface="HanWangYenLight" panose="02020300000000000000" pitchFamily="18" charset="-120"/>
                <a:ea typeface="HanWangYenLight" panose="02020300000000000000" pitchFamily="18" charset="-120"/>
              </a:rPr>
              <a:t>: </a:t>
            </a:r>
            <a:r>
              <a:rPr lang="zh-TW" altLang="en-US" sz="2000" dirty="0">
                <a:latin typeface="HanWangYenLight" panose="02020300000000000000" pitchFamily="18" charset="-120"/>
                <a:ea typeface="HanWangYenLight" panose="02020300000000000000" pitchFamily="18" charset="-120"/>
              </a:rPr>
              <a:t>鄧淑儀 </a:t>
            </a:r>
            <a:r>
              <a:rPr lang="en-US" altLang="zh-TW" sz="2000" dirty="0">
                <a:latin typeface="HanWangYenLight" panose="02020300000000000000" pitchFamily="18" charset="-120"/>
                <a:ea typeface="HanWangYenLight" panose="02020300000000000000" pitchFamily="18" charset="-120"/>
              </a:rPr>
              <a:t>《</a:t>
            </a:r>
            <a:r>
              <a:rPr lang="zh-TW" altLang="en-US" sz="2000" dirty="0">
                <a:latin typeface="HanWangYenLight" panose="02020300000000000000" pitchFamily="18" charset="-120"/>
                <a:ea typeface="HanWangYenLight" panose="02020300000000000000" pitchFamily="18" charset="-120"/>
              </a:rPr>
              <a:t>親眼看見祢</a:t>
            </a:r>
            <a:r>
              <a:rPr lang="en-US" altLang="zh-TW" sz="2000" dirty="0">
                <a:latin typeface="HanWangYenLight" panose="02020300000000000000" pitchFamily="18" charset="-120"/>
                <a:ea typeface="HanWangYenLight" panose="02020300000000000000" pitchFamily="18" charset="-120"/>
              </a:rPr>
              <a:t>》2006</a:t>
            </a:r>
            <a:r>
              <a:rPr lang="zh-TW" altLang="en-US" sz="2000" dirty="0">
                <a:latin typeface="HanWangYenLight" panose="02020300000000000000" pitchFamily="18" charset="-120"/>
                <a:ea typeface="HanWangYenLight" panose="02020300000000000000" pitchFamily="18" charset="-120"/>
              </a:rPr>
              <a:t>基恩敬拜音樂事工版權所有</a:t>
            </a:r>
          </a:p>
        </p:txBody>
      </p:sp>
    </p:spTree>
    <p:extLst>
      <p:ext uri="{BB962C8B-B14F-4D97-AF65-F5344CB8AC3E}">
        <p14:creationId xmlns:p14="http://schemas.microsoft.com/office/powerpoint/2010/main" val="3655677755"/>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4893647"/>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神呀，祢救我於深淵裡，</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榮耀永歸全能神。</a:t>
            </a:r>
          </a:p>
          <a:p>
            <a:pPr algn="ctr"/>
            <a:r>
              <a:rPr lang="zh-TW" altLang="en-US" sz="4800" dirty="0">
                <a:latin typeface="HanWangYenLight" pitchFamily="18" charset="-120"/>
                <a:ea typeface="HanWangYenLight" pitchFamily="18" charset="-120"/>
              </a:rPr>
              <a:t>讓我此生讚頌祢奇妙應允，</a:t>
            </a:r>
          </a:p>
          <a:p>
            <a:pPr algn="ctr"/>
            <a:r>
              <a:rPr lang="zh-TW" altLang="en-US" sz="4800" dirty="0">
                <a:latin typeface="HanWangYenLight" pitchFamily="18" charset="-120"/>
                <a:ea typeface="HanWangYenLight" pitchFamily="18" charset="-120"/>
              </a:rPr>
              <a:t>願我一生仰望祢。</a:t>
            </a:r>
          </a:p>
          <a:p>
            <a:pPr algn="ctr"/>
            <a:r>
              <a:rPr lang="en-US" sz="2400" dirty="0"/>
              <a:t>You’ve rescued me from the darkest place.</a:t>
            </a:r>
          </a:p>
          <a:p>
            <a:pPr algn="ctr"/>
            <a:r>
              <a:rPr lang="en-US" sz="2400" dirty="0"/>
              <a:t>Let glory be to my God.</a:t>
            </a:r>
          </a:p>
          <a:p>
            <a:pPr algn="ctr"/>
            <a:r>
              <a:rPr lang="en-US" sz="2400" dirty="0"/>
              <a:t>I will sing praises for Your </a:t>
            </a:r>
            <a:r>
              <a:rPr lang="en-US" sz="2400" dirty="0" err="1"/>
              <a:t>fai~thfulness</a:t>
            </a:r>
            <a:r>
              <a:rPr lang="en-US" sz="2400" dirty="0"/>
              <a:t>.</a:t>
            </a:r>
          </a:p>
          <a:p>
            <a:pPr algn="ctr"/>
            <a:r>
              <a:rPr lang="en-US" sz="2400" dirty="0"/>
              <a:t>I will always look~ up to You.</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830E4171-E2AC-483F-A4AA-EB7134725A93}"/>
              </a:ext>
            </a:extLst>
          </p:cNvPr>
          <p:cNvSpPr txBox="1"/>
          <p:nvPr/>
        </p:nvSpPr>
        <p:spPr>
          <a:xfrm>
            <a:off x="0" y="5373216"/>
            <a:ext cx="9144000" cy="769441"/>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牽引 </a:t>
            </a:r>
            <a:r>
              <a:rPr lang="en-AU" altLang="zh-TW" sz="2400" b="1" dirty="0">
                <a:ea typeface="HanWangYenLight" panose="02020300000000000000" pitchFamily="18" charset="-120"/>
              </a:rPr>
              <a:t>Lord Faithfulness Not Changing</a:t>
            </a:r>
          </a:p>
          <a:p>
            <a:pPr lvl="0" algn="ctr"/>
            <a:r>
              <a:rPr lang="zh-TW" altLang="en-US" sz="2000" dirty="0">
                <a:latin typeface="HanWangYenLight" panose="02020300000000000000" pitchFamily="18" charset="-120"/>
                <a:ea typeface="HanWangYenLight" panose="02020300000000000000" pitchFamily="18" charset="-120"/>
              </a:rPr>
              <a:t>曲</a:t>
            </a:r>
            <a:r>
              <a:rPr lang="en-US" altLang="zh-TW" sz="2000" dirty="0">
                <a:latin typeface="HanWangYenLight" panose="02020300000000000000" pitchFamily="18" charset="-120"/>
                <a:ea typeface="HanWangYenLight" panose="02020300000000000000" pitchFamily="18" charset="-120"/>
              </a:rPr>
              <a:t>﹑</a:t>
            </a:r>
            <a:r>
              <a:rPr lang="zh-TW" altLang="en-US" sz="2000" dirty="0">
                <a:latin typeface="HanWangYenLight" panose="02020300000000000000" pitchFamily="18" charset="-120"/>
                <a:ea typeface="HanWangYenLight" panose="02020300000000000000" pitchFamily="18" charset="-120"/>
              </a:rPr>
              <a:t>詞</a:t>
            </a:r>
            <a:r>
              <a:rPr lang="en-US" altLang="zh-TW" sz="2000" dirty="0">
                <a:latin typeface="HanWangYenLight" panose="02020300000000000000" pitchFamily="18" charset="-120"/>
                <a:ea typeface="HanWangYenLight" panose="02020300000000000000" pitchFamily="18" charset="-120"/>
              </a:rPr>
              <a:t>: </a:t>
            </a:r>
            <a:r>
              <a:rPr lang="zh-TW" altLang="en-US" sz="2000" dirty="0">
                <a:latin typeface="HanWangYenLight" panose="02020300000000000000" pitchFamily="18" charset="-120"/>
                <a:ea typeface="HanWangYenLight" panose="02020300000000000000" pitchFamily="18" charset="-120"/>
              </a:rPr>
              <a:t>鄧淑儀 </a:t>
            </a:r>
            <a:r>
              <a:rPr lang="en-US" altLang="zh-TW" sz="2000" dirty="0">
                <a:latin typeface="HanWangYenLight" panose="02020300000000000000" pitchFamily="18" charset="-120"/>
                <a:ea typeface="HanWangYenLight" panose="02020300000000000000" pitchFamily="18" charset="-120"/>
              </a:rPr>
              <a:t>《</a:t>
            </a:r>
            <a:r>
              <a:rPr lang="zh-TW" altLang="en-US" sz="2000" dirty="0">
                <a:latin typeface="HanWangYenLight" panose="02020300000000000000" pitchFamily="18" charset="-120"/>
                <a:ea typeface="HanWangYenLight" panose="02020300000000000000" pitchFamily="18" charset="-120"/>
              </a:rPr>
              <a:t>親眼看見祢</a:t>
            </a:r>
            <a:r>
              <a:rPr lang="en-US" altLang="zh-TW" sz="2000" dirty="0">
                <a:latin typeface="HanWangYenLight" panose="02020300000000000000" pitchFamily="18" charset="-120"/>
                <a:ea typeface="HanWangYenLight" panose="02020300000000000000" pitchFamily="18" charset="-120"/>
              </a:rPr>
              <a:t>》2006</a:t>
            </a:r>
            <a:r>
              <a:rPr lang="zh-TW" altLang="en-US" sz="2000" dirty="0">
                <a:latin typeface="HanWangYenLight" panose="02020300000000000000" pitchFamily="18" charset="-120"/>
                <a:ea typeface="HanWangYenLight" panose="02020300000000000000" pitchFamily="18" charset="-120"/>
              </a:rPr>
              <a:t>基恩敬拜音樂事工版權所有</a:t>
            </a:r>
          </a:p>
        </p:txBody>
      </p:sp>
    </p:spTree>
    <p:extLst>
      <p:ext uri="{BB962C8B-B14F-4D97-AF65-F5344CB8AC3E}">
        <p14:creationId xmlns:p14="http://schemas.microsoft.com/office/powerpoint/2010/main" val="3644995395"/>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4893647"/>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神呀，祢救我於深淵裡，</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榮耀永歸全能神。</a:t>
            </a:r>
          </a:p>
          <a:p>
            <a:pPr algn="ctr"/>
            <a:r>
              <a:rPr lang="zh-TW" altLang="en-US" sz="4800" dirty="0">
                <a:latin typeface="HanWangYenLight" pitchFamily="18" charset="-120"/>
                <a:ea typeface="HanWangYenLight" pitchFamily="18" charset="-120"/>
              </a:rPr>
              <a:t>讓我此生讚頌祢奇妙應允，</a:t>
            </a:r>
          </a:p>
          <a:p>
            <a:pPr algn="ctr"/>
            <a:r>
              <a:rPr lang="zh-TW" altLang="en-US" sz="4800" dirty="0">
                <a:latin typeface="HanWangYenLight" pitchFamily="18" charset="-120"/>
                <a:ea typeface="HanWangYenLight" pitchFamily="18" charset="-120"/>
              </a:rPr>
              <a:t>願我一生仰望祢。</a:t>
            </a:r>
          </a:p>
          <a:p>
            <a:pPr algn="ctr"/>
            <a:r>
              <a:rPr lang="en-US" sz="2400" dirty="0"/>
              <a:t>You’ve rescued me from the darkest place.</a:t>
            </a:r>
          </a:p>
          <a:p>
            <a:pPr algn="ctr"/>
            <a:r>
              <a:rPr lang="en-US" sz="2400" dirty="0"/>
              <a:t>Let glory be to my God.</a:t>
            </a:r>
          </a:p>
          <a:p>
            <a:pPr algn="ctr"/>
            <a:r>
              <a:rPr lang="en-US" sz="2400" dirty="0"/>
              <a:t>I will sing praises for Your </a:t>
            </a:r>
            <a:r>
              <a:rPr lang="en-US" sz="2400" dirty="0" err="1"/>
              <a:t>fai~thfulness</a:t>
            </a:r>
            <a:r>
              <a:rPr lang="en-US" sz="2400" dirty="0"/>
              <a:t>.</a:t>
            </a:r>
          </a:p>
          <a:p>
            <a:pPr algn="ctr"/>
            <a:r>
              <a:rPr lang="en-US" sz="2400" dirty="0"/>
              <a:t>I will always look~ up to You.</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830E4171-E2AC-483F-A4AA-EB7134725A93}"/>
              </a:ext>
            </a:extLst>
          </p:cNvPr>
          <p:cNvSpPr txBox="1"/>
          <p:nvPr/>
        </p:nvSpPr>
        <p:spPr>
          <a:xfrm>
            <a:off x="0" y="5373216"/>
            <a:ext cx="9144000" cy="769441"/>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牽引 </a:t>
            </a:r>
            <a:r>
              <a:rPr lang="en-AU" altLang="zh-TW" sz="2400" b="1" dirty="0">
                <a:ea typeface="HanWangYenLight" panose="02020300000000000000" pitchFamily="18" charset="-120"/>
              </a:rPr>
              <a:t>Lord Faithfulness Not Changing</a:t>
            </a:r>
          </a:p>
          <a:p>
            <a:pPr lvl="0" algn="ctr"/>
            <a:r>
              <a:rPr lang="zh-TW" altLang="en-US" sz="2000" dirty="0">
                <a:latin typeface="HanWangYenLight" panose="02020300000000000000" pitchFamily="18" charset="-120"/>
                <a:ea typeface="HanWangYenLight" panose="02020300000000000000" pitchFamily="18" charset="-120"/>
              </a:rPr>
              <a:t>曲</a:t>
            </a:r>
            <a:r>
              <a:rPr lang="en-US" altLang="zh-TW" sz="2000" dirty="0">
                <a:latin typeface="HanWangYenLight" panose="02020300000000000000" pitchFamily="18" charset="-120"/>
                <a:ea typeface="HanWangYenLight" panose="02020300000000000000" pitchFamily="18" charset="-120"/>
              </a:rPr>
              <a:t>﹑</a:t>
            </a:r>
            <a:r>
              <a:rPr lang="zh-TW" altLang="en-US" sz="2000" dirty="0">
                <a:latin typeface="HanWangYenLight" panose="02020300000000000000" pitchFamily="18" charset="-120"/>
                <a:ea typeface="HanWangYenLight" panose="02020300000000000000" pitchFamily="18" charset="-120"/>
              </a:rPr>
              <a:t>詞</a:t>
            </a:r>
            <a:r>
              <a:rPr lang="en-US" altLang="zh-TW" sz="2000" dirty="0">
                <a:latin typeface="HanWangYenLight" panose="02020300000000000000" pitchFamily="18" charset="-120"/>
                <a:ea typeface="HanWangYenLight" panose="02020300000000000000" pitchFamily="18" charset="-120"/>
              </a:rPr>
              <a:t>: </a:t>
            </a:r>
            <a:r>
              <a:rPr lang="zh-TW" altLang="en-US" sz="2000" dirty="0">
                <a:latin typeface="HanWangYenLight" panose="02020300000000000000" pitchFamily="18" charset="-120"/>
                <a:ea typeface="HanWangYenLight" panose="02020300000000000000" pitchFamily="18" charset="-120"/>
              </a:rPr>
              <a:t>鄧淑儀 </a:t>
            </a:r>
            <a:r>
              <a:rPr lang="en-US" altLang="zh-TW" sz="2000" dirty="0">
                <a:latin typeface="HanWangYenLight" panose="02020300000000000000" pitchFamily="18" charset="-120"/>
                <a:ea typeface="HanWangYenLight" panose="02020300000000000000" pitchFamily="18" charset="-120"/>
              </a:rPr>
              <a:t>《</a:t>
            </a:r>
            <a:r>
              <a:rPr lang="zh-TW" altLang="en-US" sz="2000" dirty="0">
                <a:latin typeface="HanWangYenLight" panose="02020300000000000000" pitchFamily="18" charset="-120"/>
                <a:ea typeface="HanWangYenLight" panose="02020300000000000000" pitchFamily="18" charset="-120"/>
              </a:rPr>
              <a:t>親眼看見祢</a:t>
            </a:r>
            <a:r>
              <a:rPr lang="en-US" altLang="zh-TW" sz="2000" dirty="0">
                <a:latin typeface="HanWangYenLight" panose="02020300000000000000" pitchFamily="18" charset="-120"/>
                <a:ea typeface="HanWangYenLight" panose="02020300000000000000" pitchFamily="18" charset="-120"/>
              </a:rPr>
              <a:t>》2006</a:t>
            </a:r>
            <a:r>
              <a:rPr lang="zh-TW" altLang="en-US" sz="2000" dirty="0">
                <a:latin typeface="HanWangYenLight" panose="02020300000000000000" pitchFamily="18" charset="-120"/>
                <a:ea typeface="HanWangYenLight" panose="02020300000000000000" pitchFamily="18" charset="-120"/>
              </a:rPr>
              <a:t>基恩敬拜音樂事工版權所有</a:t>
            </a:r>
          </a:p>
        </p:txBody>
      </p:sp>
    </p:spTree>
    <p:extLst>
      <p:ext uri="{BB962C8B-B14F-4D97-AF65-F5344CB8AC3E}">
        <p14:creationId xmlns:p14="http://schemas.microsoft.com/office/powerpoint/2010/main" val="3056229677"/>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F6058F-FA84-48F6-A36E-5A1B97C35D80}" type="slidenum">
              <a:rPr lang="en-AU"/>
              <a:pPr>
                <a:defRPr/>
              </a:pPr>
              <a:t>18</a:t>
            </a:fld>
            <a:endParaRPr lang="en-AU" dirty="0"/>
          </a:p>
        </p:txBody>
      </p:sp>
      <p:sp>
        <p:nvSpPr>
          <p:cNvPr id="13" name="TextBox 12"/>
          <p:cNvSpPr txBox="1"/>
          <p:nvPr/>
        </p:nvSpPr>
        <p:spPr>
          <a:xfrm>
            <a:off x="2771800" y="692696"/>
            <a:ext cx="4800600" cy="1169987"/>
          </a:xfrm>
          <a:prstGeom prst="rect">
            <a:avLst/>
          </a:prstGeom>
          <a:noFill/>
        </p:spPr>
        <p:txBody>
          <a:bodyPr wrap="none">
            <a:spAutoFit/>
          </a:bodyPr>
          <a:lstStyle/>
          <a:p>
            <a:pPr fontAlgn="auto">
              <a:spcBef>
                <a:spcPts val="0"/>
              </a:spcBef>
              <a:spcAft>
                <a:spcPts val="0"/>
              </a:spcAft>
              <a:defRPr/>
            </a:pPr>
            <a:r>
              <a:rPr lang="en-US" altLang="en-US" sz="7000" spc="2000" dirty="0">
                <a:latin typeface="HanWangYenLight" pitchFamily="18" charset="-120"/>
                <a:ea typeface="HanWangYenLight" pitchFamily="18" charset="-120"/>
                <a:cs typeface="+mn-cs"/>
              </a:rPr>
              <a:t>齊來讚美</a:t>
            </a:r>
            <a:endParaRPr lang="en-AU" sz="7000" spc="2000" dirty="0">
              <a:latin typeface="HanWangYenLight" pitchFamily="18" charset="-120"/>
              <a:ea typeface="HanWangYenLight" pitchFamily="18" charset="-120"/>
              <a:cs typeface="+mn-cs"/>
            </a:endParaRPr>
          </a:p>
        </p:txBody>
      </p:sp>
      <p:pic>
        <p:nvPicPr>
          <p:cNvPr id="4" name="Picture 11" descr="singing.JPG"/>
          <p:cNvPicPr>
            <a:picLocks noChangeAspect="1"/>
          </p:cNvPicPr>
          <p:nvPr/>
        </p:nvPicPr>
        <p:blipFill>
          <a:blip r:embed="rId2" cstate="print"/>
          <a:srcRect/>
          <a:stretch>
            <a:fillRect/>
          </a:stretch>
        </p:blipFill>
        <p:spPr bwMode="auto">
          <a:xfrm>
            <a:off x="4716016" y="2060848"/>
            <a:ext cx="3767979" cy="2508101"/>
          </a:xfrm>
          <a:prstGeom prst="rect">
            <a:avLst/>
          </a:prstGeom>
          <a:noFill/>
          <a:ln w="9525">
            <a:noFill/>
            <a:miter lim="800000"/>
            <a:headEnd/>
            <a:tailEnd/>
          </a:ln>
        </p:spPr>
      </p:pic>
    </p:spTree>
    <p:extLst>
      <p:ext uri="{BB962C8B-B14F-4D97-AF65-F5344CB8AC3E}">
        <p14:creationId xmlns:p14="http://schemas.microsoft.com/office/powerpoint/2010/main" val="3170169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何等的深交，何等的歡喜，</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倚靠主耶穌永遠膀臂，</a:t>
            </a:r>
          </a:p>
          <a:p>
            <a:pPr algn="ctr"/>
            <a:r>
              <a:rPr lang="zh-TW" altLang="en-US" sz="4800" dirty="0">
                <a:latin typeface="HanWangYenLight" pitchFamily="18" charset="-120"/>
                <a:ea typeface="HanWangYenLight" pitchFamily="18" charset="-120"/>
              </a:rPr>
              <a:t>何等的平安，何等的福氣，</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倚靠主耶穌永遠膀臂。</a:t>
            </a:r>
            <a:endParaRPr lang="en-US" altLang="zh-TW" sz="4800" dirty="0">
              <a:latin typeface="HanWangYenLight" pitchFamily="18" charset="-120"/>
              <a:ea typeface="HanWangYenLight" pitchFamily="18" charset="-120"/>
            </a:endParaRPr>
          </a:p>
          <a:p>
            <a:pPr algn="ctr"/>
            <a:r>
              <a:rPr lang="en-US" sz="2400" dirty="0"/>
              <a:t>What a fellowship, what a joy divine,</a:t>
            </a:r>
          </a:p>
          <a:p>
            <a:pPr algn="ctr"/>
            <a:r>
              <a:rPr lang="en-US" sz="2400" dirty="0"/>
              <a:t>Leaning on the everlasting arms;</a:t>
            </a:r>
          </a:p>
          <a:p>
            <a:pPr algn="ctr"/>
            <a:r>
              <a:rPr lang="en-US" sz="2400" dirty="0"/>
              <a:t>What a blessedness, what a peace is mine,</a:t>
            </a:r>
          </a:p>
          <a:p>
            <a:pPr algn="ctr"/>
            <a:r>
              <a:rPr lang="en-US" sz="2400" dirty="0"/>
              <a:t>Leaning on the everlasting arms.</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a:t>
            </a: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445224"/>
            <a:ext cx="9144000" cy="738664"/>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靠主膀臂 </a:t>
            </a:r>
            <a:r>
              <a:rPr lang="en-US" altLang="zh-TW" sz="2400" dirty="0">
                <a:ea typeface="HanWangYenLight" panose="02020300000000000000" pitchFamily="18" charset="-120"/>
              </a:rPr>
              <a:t>Leaning on the Everlasting Arms</a:t>
            </a:r>
          </a:p>
          <a:p>
            <a:pPr lvl="0" algn="ctr"/>
            <a:r>
              <a:rPr lang="en-AU" altLang="zh-TW" dirty="0">
                <a:latin typeface="HanWangYenLight" panose="02020300000000000000" pitchFamily="18" charset="-120"/>
                <a:ea typeface="HanWangYenLight" panose="02020300000000000000" pitchFamily="18" charset="-120"/>
              </a:rPr>
              <a:t>Hymns of Life   </a:t>
            </a:r>
            <a:r>
              <a:rPr lang="zh-TW" altLang="en-US" dirty="0">
                <a:latin typeface="HanWangYenLight" panose="02020300000000000000" pitchFamily="18" charset="-120"/>
                <a:ea typeface="HanWangYenLight" panose="02020300000000000000" pitchFamily="18" charset="-120"/>
              </a:rPr>
              <a:t>生命聖詩 </a:t>
            </a:r>
            <a:r>
              <a:rPr lang="en-US" altLang="zh-TW" dirty="0">
                <a:latin typeface="HanWangYenLight" panose="02020300000000000000" pitchFamily="18" charset="-120"/>
                <a:ea typeface="HanWangYenLight" panose="02020300000000000000" pitchFamily="18" charset="-120"/>
              </a:rPr>
              <a:t>424 </a:t>
            </a:r>
            <a:r>
              <a:rPr lang="zh-TW" altLang="en-US"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3510872249"/>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Box 6"/>
          <p:cNvSpPr txBox="1">
            <a:spLocks noChangeArrowheads="1"/>
          </p:cNvSpPr>
          <p:nvPr/>
        </p:nvSpPr>
        <p:spPr bwMode="auto">
          <a:xfrm>
            <a:off x="1475656" y="2180529"/>
            <a:ext cx="7344816" cy="2040559"/>
          </a:xfrm>
          <a:prstGeom prst="rect">
            <a:avLst/>
          </a:prstGeom>
          <a:noFill/>
          <a:ln w="9525">
            <a:noFill/>
            <a:miter lim="800000"/>
            <a:headEnd/>
            <a:tailEnd/>
          </a:ln>
        </p:spPr>
        <p:txBody>
          <a:bodyPr wrap="square">
            <a:spAutoFit/>
          </a:bodyPr>
          <a:lstStyle/>
          <a:p>
            <a:pPr lvl="0" algn="ctr">
              <a:defRPr/>
            </a:pPr>
            <a:r>
              <a:rPr kumimoji="0" lang="en-US" altLang="en-US" sz="3600" b="0" i="0" u="none" strike="noStrike" kern="1200" cap="none" spc="0" normalizeH="0" baseline="0" noProof="0" dirty="0" err="1">
                <a:ln>
                  <a:noFill/>
                </a:ln>
                <a:effectLst/>
                <a:uLnTx/>
                <a:uFillTx/>
                <a:latin typeface="HanWangYenLight" pitchFamily="18" charset="-120"/>
                <a:ea typeface="HanWangYenLight" pitchFamily="18" charset="-120"/>
                <a:cs typeface="+mn-cs"/>
              </a:rPr>
              <a:t>雪梨華人基督教會</a:t>
            </a:r>
            <a:br>
              <a:rPr kumimoji="0" lang="en-US" altLang="ja-JP" sz="3600" b="0" i="0" u="none" strike="noStrike" kern="1200" cap="none" spc="0" normalizeH="0" baseline="0" noProof="0" dirty="0">
                <a:ln>
                  <a:noFill/>
                </a:ln>
                <a:effectLst/>
                <a:uLnTx/>
                <a:uFillTx/>
                <a:latin typeface="HanWangYenLight" pitchFamily="18" charset="-120"/>
                <a:ea typeface="HanWangYenLight" pitchFamily="18" charset="-120"/>
                <a:cs typeface="+mn-cs"/>
              </a:rPr>
            </a:br>
            <a:r>
              <a:rPr kumimoji="0" lang="zh-TW" altLang="en-US" sz="3600" b="0" i="0" u="none" strike="noStrike" kern="1200" cap="none" spc="0" normalizeH="0" baseline="0" noProof="0" dirty="0">
                <a:ln>
                  <a:noFill/>
                </a:ln>
                <a:effectLst/>
                <a:uLnTx/>
                <a:uFillTx/>
                <a:latin typeface="HanWangYenLight" pitchFamily="18" charset="-120"/>
                <a:ea typeface="HanWangYenLight" pitchFamily="18" charset="-120"/>
                <a:cs typeface="+mn-cs"/>
              </a:rPr>
              <a:t>粵 語 </a:t>
            </a:r>
            <a:r>
              <a:rPr lang="zh-TW" altLang="en-US" sz="3600" dirty="0">
                <a:latin typeface="HanWangYenLight" pitchFamily="18" charset="-120"/>
                <a:ea typeface="HanWangYenLight" pitchFamily="18" charset="-120"/>
              </a:rPr>
              <a:t>堂 主 日 崇 拜</a:t>
            </a:r>
            <a:endParaRPr lang="en-AU" altLang="zh-TW" sz="3600" dirty="0">
              <a:latin typeface="HanWangYenLight" pitchFamily="18" charset="-120"/>
              <a:ea typeface="HanWangYenLight" pitchFamily="18" charset="-120"/>
            </a:endParaRPr>
          </a:p>
          <a:p>
            <a:pPr algn="ctr">
              <a:defRPr/>
            </a:pPr>
            <a:r>
              <a:rPr kumimoji="0" lang="en-US" altLang="zh-TW" sz="2800" b="0" i="0" u="none" strike="noStrike" kern="1200" cap="none" spc="600" normalizeH="0" baseline="0" noProof="0" dirty="0">
                <a:ln>
                  <a:noFill/>
                </a:ln>
                <a:effectLst/>
                <a:uLnTx/>
                <a:uFillTx/>
                <a:latin typeface="HanWangYenHeavy" pitchFamily="18" charset="-120"/>
                <a:ea typeface="HanWangYenHeavy" pitchFamily="18" charset="-120"/>
                <a:cs typeface="+mn-cs"/>
              </a:rPr>
              <a:t>2020</a:t>
            </a:r>
            <a:r>
              <a:rPr kumimoji="0" lang="en-US" altLang="en-US" sz="2800" b="0" i="0" u="none" strike="noStrike" kern="1200" cap="none" spc="600" normalizeH="0" baseline="0" noProof="0" dirty="0">
                <a:ln>
                  <a:noFill/>
                </a:ln>
                <a:effectLst/>
                <a:uLnTx/>
                <a:uFillTx/>
                <a:latin typeface="HanWangYenHeavy" pitchFamily="18" charset="-120"/>
                <a:ea typeface="HanWangYenHeavy" pitchFamily="18" charset="-120"/>
                <a:cs typeface="+mn-cs"/>
              </a:rPr>
              <a:t>年8月16</a:t>
            </a:r>
            <a:r>
              <a:rPr lang="en-US" altLang="en-US" sz="2800" spc="600" dirty="0" err="1">
                <a:latin typeface="HanWangYenHeavy" pitchFamily="18" charset="-120"/>
                <a:ea typeface="HanWangYenHeavy" pitchFamily="18" charset="-120"/>
              </a:rPr>
              <a:t>日上午九時十五分</a:t>
            </a:r>
            <a:endParaRPr lang="en-US" altLang="en-US" sz="2800" spc="600" dirty="0">
              <a:latin typeface="HanWangYenHeavy" pitchFamily="18" charset="-120"/>
              <a:ea typeface="HanWangYenHeavy" pitchFamily="18" charset="-120"/>
            </a:endParaRPr>
          </a:p>
          <a:p>
            <a:pPr marL="0" marR="0" lvl="0" indent="0" algn="ctr" defTabSz="914400" rtl="0" eaLnBrk="1" fontAlgn="auto" latinLnBrk="0" hangingPunct="1">
              <a:lnSpc>
                <a:spcPct val="70000"/>
              </a:lnSpc>
              <a:spcBef>
                <a:spcPts val="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kumimoji="0" lang="en-US" altLang="zh-TW" sz="2000" b="1" i="0" u="none" strike="noStrike" kern="1200" cap="none" spc="0" normalizeH="0" baseline="0" noProof="0" dirty="0">
              <a:ln>
                <a:noFill/>
              </a:ln>
              <a:effectLst/>
              <a:uLnTx/>
              <a:uFillTx/>
              <a:latin typeface="HanWangYenHeavy" pitchFamily="18" charset="-120"/>
              <a:ea typeface="HanWangYenHeavy" pitchFamily="18" charset="-120"/>
              <a:cs typeface="+mn-cs"/>
            </a:endParaRPr>
          </a:p>
          <a:p>
            <a:pPr marL="0" marR="0" lvl="0" indent="0" algn="ctr" defTabSz="914400" rtl="0" eaLnBrk="1" fontAlgn="auto" latinLnBrk="0" hangingPunct="1">
              <a:lnSpc>
                <a:spcPct val="70000"/>
              </a:lnSpc>
              <a:spcBef>
                <a:spcPts val="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zh-TW" sz="1800" b="1" i="0" u="none" strike="noStrike" kern="1200" cap="none" spc="0" normalizeH="0" baseline="0" noProof="0" dirty="0" err="1">
                <a:ln>
                  <a:noFill/>
                </a:ln>
                <a:effectLst/>
                <a:uLnTx/>
                <a:uFillTx/>
                <a:latin typeface="HanWangYenLight" pitchFamily="18" charset="-120"/>
                <a:ea typeface="HanWangYenLight" pitchFamily="18" charset="-120"/>
                <a:cs typeface="+mn-cs"/>
              </a:rPr>
              <a:t>請肅靜預備崇拜</a:t>
            </a:r>
            <a:endParaRPr kumimoji="0" lang="zh-TW" altLang="en-US" sz="1800" b="0" i="0" u="none" strike="noStrike" kern="1200" cap="none" spc="0" normalizeH="0" baseline="0" noProof="0" dirty="0">
              <a:ln>
                <a:noFill/>
              </a:ln>
              <a:effectLst/>
              <a:uLnTx/>
              <a:uFillTx/>
              <a:latin typeface="HanWangYenLight" pitchFamily="18" charset="-120"/>
              <a:ea typeface="HanWangYenLight" pitchFamily="18" charset="-120"/>
              <a:cs typeface="+mn-cs"/>
            </a:endParaRPr>
          </a:p>
        </p:txBody>
      </p:sp>
      <p:pic>
        <p:nvPicPr>
          <p:cNvPr id="3" name="Picture 2" descr="graphics_phone.jpg">
            <a:extLst>
              <a:ext uri="{FF2B5EF4-FFF2-40B4-BE49-F238E27FC236}">
                <a16:creationId xmlns:a16="http://schemas.microsoft.com/office/drawing/2014/main" id="{B36B68F8-3DFC-4B4D-8B5F-3FF55C849B2D}"/>
              </a:ext>
            </a:extLst>
          </p:cNvPr>
          <p:cNvPicPr>
            <a:picLocks noChangeAspect="1"/>
          </p:cNvPicPr>
          <p:nvPr/>
        </p:nvPicPr>
        <p:blipFill>
          <a:blip r:embed="rId3" cstate="print"/>
          <a:stretch>
            <a:fillRect/>
          </a:stretch>
        </p:blipFill>
        <p:spPr>
          <a:xfrm>
            <a:off x="4794844" y="4371924"/>
            <a:ext cx="785268" cy="785268"/>
          </a:xfrm>
          <a:prstGeom prst="rect">
            <a:avLst/>
          </a:prstGeom>
        </p:spPr>
      </p:pic>
      <p:pic>
        <p:nvPicPr>
          <p:cNvPr id="1032" name="Picture 8">
            <a:extLst>
              <a:ext uri="{FF2B5EF4-FFF2-40B4-BE49-F238E27FC236}">
                <a16:creationId xmlns:a16="http://schemas.microsoft.com/office/drawing/2014/main" id="{1FE0586F-F264-4C11-9B21-D7285E534B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903735"/>
            <a:ext cx="838037" cy="122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14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倚靠，倚靠，</a:t>
            </a:r>
            <a:endParaRPr lang="en-AU"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平安穩妥，恐懼平息，</a:t>
            </a:r>
          </a:p>
          <a:p>
            <a:pPr algn="ctr"/>
            <a:r>
              <a:rPr lang="zh-TW" altLang="en-US" sz="4800" dirty="0">
                <a:latin typeface="HanWangYenLight" pitchFamily="18" charset="-120"/>
                <a:ea typeface="HanWangYenLight" pitchFamily="18" charset="-120"/>
              </a:rPr>
              <a:t>倚靠，倚靠，</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倚靠主耶穌永遠膀臂。</a:t>
            </a:r>
            <a:endParaRPr lang="en-US" altLang="zh-TW" sz="4800" dirty="0">
              <a:latin typeface="HanWangYenLight" pitchFamily="18" charset="-120"/>
              <a:ea typeface="HanWangYenLight" pitchFamily="18" charset="-120"/>
            </a:endParaRPr>
          </a:p>
          <a:p>
            <a:pPr algn="ctr"/>
            <a:r>
              <a:rPr lang="en-US" sz="2400" dirty="0"/>
              <a:t>Leaning, leaning,</a:t>
            </a:r>
          </a:p>
          <a:p>
            <a:pPr algn="ctr"/>
            <a:r>
              <a:rPr lang="en-US" sz="2400" dirty="0"/>
              <a:t>Safe and secure from all alarms;</a:t>
            </a:r>
          </a:p>
          <a:p>
            <a:pPr algn="ctr"/>
            <a:r>
              <a:rPr lang="en-US" sz="2400" dirty="0"/>
              <a:t>Leaning, leaning,</a:t>
            </a:r>
          </a:p>
          <a:p>
            <a:pPr algn="ctr"/>
            <a:r>
              <a:rPr lang="en-US" sz="2400" dirty="0"/>
              <a:t>Leaning on the everlasting arms.</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C</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445224"/>
            <a:ext cx="9144000" cy="738664"/>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靠主膀臂 </a:t>
            </a:r>
            <a:r>
              <a:rPr lang="en-US" altLang="zh-TW" sz="2400" dirty="0">
                <a:ea typeface="HanWangYenLight" panose="02020300000000000000" pitchFamily="18" charset="-120"/>
              </a:rPr>
              <a:t>Leaning on the Everlasting Arms</a:t>
            </a:r>
          </a:p>
          <a:p>
            <a:pPr lvl="0" algn="ctr"/>
            <a:r>
              <a:rPr lang="en-AU" altLang="zh-TW" dirty="0">
                <a:latin typeface="HanWangYenLight" panose="02020300000000000000" pitchFamily="18" charset="-120"/>
                <a:ea typeface="HanWangYenLight" panose="02020300000000000000" pitchFamily="18" charset="-120"/>
              </a:rPr>
              <a:t>Hymns of Life   </a:t>
            </a:r>
            <a:r>
              <a:rPr lang="zh-TW" altLang="en-US" dirty="0">
                <a:latin typeface="HanWangYenLight" panose="02020300000000000000" pitchFamily="18" charset="-120"/>
                <a:ea typeface="HanWangYenLight" panose="02020300000000000000" pitchFamily="18" charset="-120"/>
              </a:rPr>
              <a:t>生命聖詩 </a:t>
            </a:r>
            <a:r>
              <a:rPr lang="en-US" altLang="zh-TW" dirty="0">
                <a:latin typeface="HanWangYenLight" panose="02020300000000000000" pitchFamily="18" charset="-120"/>
                <a:ea typeface="HanWangYenLight" panose="02020300000000000000" pitchFamily="18" charset="-120"/>
              </a:rPr>
              <a:t>424 </a:t>
            </a:r>
            <a:r>
              <a:rPr lang="zh-TW" altLang="en-US"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3878055925"/>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我何用畏懼，我何用驚慌，</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倚靠主耶穌永遠膀臂，</a:t>
            </a:r>
          </a:p>
          <a:p>
            <a:pPr algn="ctr"/>
            <a:r>
              <a:rPr lang="zh-TW" altLang="en-US" sz="4800" dirty="0">
                <a:latin typeface="HanWangYenLight" pitchFamily="18" charset="-120"/>
                <a:ea typeface="HanWangYenLight" pitchFamily="18" charset="-120"/>
              </a:rPr>
              <a:t>主在我身旁，我滿有平安，</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倚靠主耶穌永遠膀臂。</a:t>
            </a:r>
            <a:endParaRPr lang="en-US" altLang="zh-TW" sz="4800" dirty="0">
              <a:latin typeface="HanWangYenLight" pitchFamily="18" charset="-120"/>
              <a:ea typeface="HanWangYenLight" pitchFamily="18" charset="-120"/>
            </a:endParaRPr>
          </a:p>
          <a:p>
            <a:pPr algn="ctr"/>
            <a:r>
              <a:rPr lang="en-US" sz="2400" dirty="0"/>
              <a:t>What have I to dread, what have I to fear,</a:t>
            </a:r>
          </a:p>
          <a:p>
            <a:pPr algn="ctr"/>
            <a:r>
              <a:rPr lang="en-US" sz="2400" dirty="0"/>
              <a:t>Leaning on the everlasting arms?</a:t>
            </a:r>
          </a:p>
          <a:p>
            <a:pPr algn="ctr"/>
            <a:r>
              <a:rPr lang="en-US" sz="2400" dirty="0"/>
              <a:t>I have blessed peace with my Lord so near,</a:t>
            </a:r>
          </a:p>
          <a:p>
            <a:pPr algn="ctr"/>
            <a:r>
              <a:rPr lang="en-US" sz="2400" dirty="0"/>
              <a:t>Leaning on the everlasting arms.</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V3</a:t>
            </a: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445224"/>
            <a:ext cx="9144000" cy="738664"/>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靠主膀臂 </a:t>
            </a:r>
            <a:r>
              <a:rPr lang="en-US" altLang="zh-TW" sz="2400" dirty="0">
                <a:ea typeface="HanWangYenLight" panose="02020300000000000000" pitchFamily="18" charset="-120"/>
              </a:rPr>
              <a:t>Leaning on the Everlasting Arms</a:t>
            </a:r>
          </a:p>
          <a:p>
            <a:pPr lvl="0" algn="ctr"/>
            <a:r>
              <a:rPr lang="en-AU" altLang="zh-TW" dirty="0">
                <a:latin typeface="HanWangYenLight" panose="02020300000000000000" pitchFamily="18" charset="-120"/>
                <a:ea typeface="HanWangYenLight" panose="02020300000000000000" pitchFamily="18" charset="-120"/>
              </a:rPr>
              <a:t>Hymns of Life   </a:t>
            </a:r>
            <a:r>
              <a:rPr lang="zh-TW" altLang="en-US" dirty="0">
                <a:latin typeface="HanWangYenLight" panose="02020300000000000000" pitchFamily="18" charset="-120"/>
                <a:ea typeface="HanWangYenLight" panose="02020300000000000000" pitchFamily="18" charset="-120"/>
              </a:rPr>
              <a:t>生命聖詩 </a:t>
            </a:r>
            <a:r>
              <a:rPr lang="en-US" altLang="zh-TW" dirty="0">
                <a:latin typeface="HanWangYenLight" panose="02020300000000000000" pitchFamily="18" charset="-120"/>
                <a:ea typeface="HanWangYenLight" panose="02020300000000000000" pitchFamily="18" charset="-120"/>
              </a:rPr>
              <a:t>424 </a:t>
            </a:r>
            <a:r>
              <a:rPr lang="zh-TW" altLang="en-US"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3505024109"/>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倚靠，倚靠，</a:t>
            </a:r>
            <a:endParaRPr lang="en-AU"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平安穩妥，恐懼平息，</a:t>
            </a:r>
            <a:endParaRPr lang="en-AU"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倚靠，倚靠，</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倚靠主耶穌永遠膀臂。</a:t>
            </a:r>
            <a:endParaRPr lang="en-US" altLang="zh-TW" sz="4800" dirty="0">
              <a:latin typeface="HanWangYenLight" pitchFamily="18" charset="-120"/>
              <a:ea typeface="HanWangYenLight" pitchFamily="18" charset="-120"/>
            </a:endParaRPr>
          </a:p>
          <a:p>
            <a:pPr algn="ctr"/>
            <a:r>
              <a:rPr lang="en-US" sz="2400" dirty="0"/>
              <a:t>Leaning, leaning,</a:t>
            </a:r>
          </a:p>
          <a:p>
            <a:pPr algn="ctr"/>
            <a:r>
              <a:rPr lang="en-US" sz="2400" dirty="0"/>
              <a:t>Safe and secure from all alarms;</a:t>
            </a:r>
          </a:p>
          <a:p>
            <a:pPr algn="ctr"/>
            <a:r>
              <a:rPr lang="en-US" sz="2400" dirty="0"/>
              <a:t>Leaning, leaning,</a:t>
            </a:r>
          </a:p>
          <a:p>
            <a:pPr algn="ctr"/>
            <a:r>
              <a:rPr lang="en-US" sz="2400" dirty="0"/>
              <a:t>Leaning on the everlasting arms.</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C</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445224"/>
            <a:ext cx="9144000" cy="738664"/>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靠主膀臂 </a:t>
            </a:r>
            <a:r>
              <a:rPr lang="en-US" altLang="zh-TW" sz="2400" dirty="0">
                <a:ea typeface="HanWangYenLight" panose="02020300000000000000" pitchFamily="18" charset="-120"/>
              </a:rPr>
              <a:t>Leaning on the Everlasting Arms</a:t>
            </a:r>
          </a:p>
          <a:p>
            <a:pPr lvl="0" algn="ctr"/>
            <a:r>
              <a:rPr lang="en-AU" altLang="zh-TW" dirty="0">
                <a:latin typeface="HanWangYenLight" panose="02020300000000000000" pitchFamily="18" charset="-120"/>
                <a:ea typeface="HanWangYenLight" panose="02020300000000000000" pitchFamily="18" charset="-120"/>
              </a:rPr>
              <a:t>Hymns of Life   </a:t>
            </a:r>
            <a:r>
              <a:rPr lang="zh-TW" altLang="en-US" dirty="0">
                <a:latin typeface="HanWangYenLight" panose="02020300000000000000" pitchFamily="18" charset="-120"/>
                <a:ea typeface="HanWangYenLight" panose="02020300000000000000" pitchFamily="18" charset="-120"/>
              </a:rPr>
              <a:t>生命聖詩 </a:t>
            </a:r>
            <a:r>
              <a:rPr lang="en-US" altLang="zh-TW" dirty="0">
                <a:latin typeface="HanWangYenLight" panose="02020300000000000000" pitchFamily="18" charset="-120"/>
                <a:ea typeface="HanWangYenLight" panose="02020300000000000000" pitchFamily="18" charset="-120"/>
              </a:rPr>
              <a:t>424 </a:t>
            </a:r>
            <a:r>
              <a:rPr lang="zh-TW" altLang="en-US"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1094557860"/>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倚靠，倚靠，</a:t>
            </a:r>
            <a:endParaRPr lang="en-AU"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平安穩妥，恐懼平息，</a:t>
            </a:r>
          </a:p>
          <a:p>
            <a:pPr algn="ctr"/>
            <a:r>
              <a:rPr lang="zh-TW" altLang="en-US" sz="4800" dirty="0">
                <a:latin typeface="HanWangYenLight" pitchFamily="18" charset="-120"/>
                <a:ea typeface="HanWangYenLight" pitchFamily="18" charset="-120"/>
              </a:rPr>
              <a:t>倚靠，倚靠，</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倚靠主耶穌永遠膀臂。</a:t>
            </a:r>
            <a:endParaRPr lang="en-US" altLang="zh-TW" sz="4800" dirty="0">
              <a:latin typeface="HanWangYenLight" pitchFamily="18" charset="-120"/>
              <a:ea typeface="HanWangYenLight" pitchFamily="18" charset="-120"/>
            </a:endParaRPr>
          </a:p>
          <a:p>
            <a:pPr algn="ctr"/>
            <a:r>
              <a:rPr lang="en-US" sz="2400" dirty="0"/>
              <a:t>Leaning, leaning,</a:t>
            </a:r>
          </a:p>
          <a:p>
            <a:pPr algn="ctr"/>
            <a:r>
              <a:rPr lang="en-US" sz="2400" dirty="0"/>
              <a:t>Safe and secure from all alarms;</a:t>
            </a:r>
          </a:p>
          <a:p>
            <a:pPr algn="ctr"/>
            <a:r>
              <a:rPr lang="en-US" sz="2400" dirty="0"/>
              <a:t>Leaning, leaning,</a:t>
            </a:r>
          </a:p>
          <a:p>
            <a:pPr algn="ctr"/>
            <a:r>
              <a:rPr lang="en-US" sz="2400" dirty="0"/>
              <a:t>Leaning on the everlasting arms.</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C</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445224"/>
            <a:ext cx="9144000" cy="738664"/>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靠主膀臂 </a:t>
            </a:r>
            <a:r>
              <a:rPr lang="en-US" altLang="zh-TW" sz="2400" dirty="0">
                <a:ea typeface="HanWangYenLight" panose="02020300000000000000" pitchFamily="18" charset="-120"/>
              </a:rPr>
              <a:t>Leaning on the Everlasting Arms</a:t>
            </a:r>
          </a:p>
          <a:p>
            <a:pPr lvl="0" algn="ctr"/>
            <a:r>
              <a:rPr lang="en-AU" altLang="zh-TW" dirty="0">
                <a:latin typeface="HanWangYenLight" panose="02020300000000000000" pitchFamily="18" charset="-120"/>
                <a:ea typeface="HanWangYenLight" panose="02020300000000000000" pitchFamily="18" charset="-120"/>
              </a:rPr>
              <a:t>Hymns of Life   </a:t>
            </a:r>
            <a:r>
              <a:rPr lang="zh-TW" altLang="en-US" dirty="0">
                <a:latin typeface="HanWangYenLight" panose="02020300000000000000" pitchFamily="18" charset="-120"/>
                <a:ea typeface="HanWangYenLight" panose="02020300000000000000" pitchFamily="18" charset="-120"/>
              </a:rPr>
              <a:t>生命聖詩 </a:t>
            </a:r>
            <a:r>
              <a:rPr lang="en-US" altLang="zh-TW" dirty="0">
                <a:latin typeface="HanWangYenLight" panose="02020300000000000000" pitchFamily="18" charset="-120"/>
                <a:ea typeface="HanWangYenLight" panose="02020300000000000000" pitchFamily="18" charset="-120"/>
              </a:rPr>
              <a:t>424 </a:t>
            </a:r>
            <a:r>
              <a:rPr lang="zh-TW" altLang="en-US"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3412806459"/>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4927A1-991F-4417-87C2-4F79DEC0E68F}" type="slidenum">
              <a:rPr kumimoji="0" lang="en-AU" sz="2400" b="1"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3491880" y="908720"/>
            <a:ext cx="3168352"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9600" b="1" i="0" u="none" strike="noStrike" kern="1200" cap="none" spc="0" normalizeH="0" baseline="0" noProof="0" dirty="0">
                <a:ln>
                  <a:noFill/>
                </a:ln>
                <a:effectLst/>
                <a:uLnTx/>
                <a:uFillTx/>
                <a:latin typeface="HanWangYenLight" pitchFamily="18" charset="-120"/>
                <a:ea typeface="HanWangYenLight" pitchFamily="18" charset="-120"/>
                <a:cs typeface="+mn-cs"/>
              </a:rPr>
              <a:t>祈禱</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0" b="0" i="0" u="none" strike="noStrike" kern="1200" cap="none" spc="2000" normalizeH="0" baseline="0" noProof="0" dirty="0">
              <a:ln>
                <a:noFill/>
              </a:ln>
              <a:effectLst/>
              <a:uLnTx/>
              <a:uFillTx/>
              <a:latin typeface="HanWangYenHeavy" pitchFamily="18" charset="-120"/>
              <a:ea typeface="HanWangYenHeavy" pitchFamily="18" charset="-120"/>
              <a:cs typeface="+mn-cs"/>
            </a:endParaRPr>
          </a:p>
        </p:txBody>
      </p:sp>
      <p:sp>
        <p:nvSpPr>
          <p:cNvPr id="16" name="TextBox 15"/>
          <p:cNvSpPr txBox="1"/>
          <p:nvPr/>
        </p:nvSpPr>
        <p:spPr>
          <a:xfrm>
            <a:off x="2500313" y="3500438"/>
            <a:ext cx="5786437" cy="2120900"/>
          </a:xfrm>
          <a:prstGeom prst="rect">
            <a:avLst/>
          </a:prstGeom>
          <a:noFill/>
        </p:spPr>
        <p:txBody>
          <a:bodyPr>
            <a:spAutoFit/>
          </a:bodyPr>
          <a:lstStyle/>
          <a:p>
            <a:pPr marL="342900" marR="0" lvl="0" indent="-342900" algn="l" defTabSz="914400" rtl="0" eaLnBrk="1" fontAlgn="auto" latinLnBrk="0" hangingPunct="1">
              <a:lnSpc>
                <a:spcPct val="90000"/>
              </a:lnSpc>
              <a:spcBef>
                <a:spcPts val="100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en-US" sz="3600" b="0" i="0" u="none" strike="noStrike" kern="1200" cap="none" spc="0" normalizeH="0" baseline="0" noProof="0" dirty="0">
                <a:ln>
                  <a:noFill/>
                </a:ln>
                <a:effectLst/>
                <a:uLnTx/>
                <a:uFillTx/>
                <a:latin typeface="HanWangYenLight" pitchFamily="18" charset="-120"/>
                <a:ea typeface="HanWangYenLight" pitchFamily="18" charset="-120"/>
                <a:cs typeface="+mn-cs"/>
              </a:rPr>
              <a:t>眾立</a:t>
            </a:r>
          </a:p>
          <a:p>
            <a:pPr marL="342900" marR="0" lvl="0" indent="-342900" algn="l" defTabSz="914400" rtl="0" eaLnBrk="1" fontAlgn="auto" latinLnBrk="0" hangingPunct="1">
              <a:lnSpc>
                <a:spcPct val="90000"/>
              </a:lnSpc>
              <a:spcBef>
                <a:spcPts val="100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en-US" sz="3600" b="0" i="0" u="none" strike="noStrike" kern="1200" cap="none" spc="0" normalizeH="0" baseline="0" noProof="0" dirty="0">
                <a:ln>
                  <a:noFill/>
                </a:ln>
                <a:effectLst/>
                <a:uLnTx/>
                <a:uFillTx/>
                <a:latin typeface="HanWangYenLight" pitchFamily="18" charset="-120"/>
                <a:ea typeface="HanWangYenLight" pitchFamily="18" charset="-120"/>
                <a:cs typeface="+mn-cs"/>
              </a:rPr>
              <a:t>長者或有需要者</a:t>
            </a:r>
          </a:p>
          <a:p>
            <a:pPr marL="342900" marR="0" lvl="0" indent="-342900" algn="l" defTabSz="914400" rtl="0" eaLnBrk="1" fontAlgn="auto" latinLnBrk="0" hangingPunct="1">
              <a:lnSpc>
                <a:spcPct val="90000"/>
              </a:lnSpc>
              <a:spcBef>
                <a:spcPts val="100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en-US" sz="3600" b="0" i="0" u="none" strike="noStrike" kern="1200" cap="none" spc="0" normalizeH="0" baseline="0" noProof="0" dirty="0">
                <a:ln>
                  <a:noFill/>
                </a:ln>
                <a:effectLst/>
                <a:uLnTx/>
                <a:uFillTx/>
                <a:latin typeface="HanWangYenLight" pitchFamily="18" charset="-120"/>
                <a:ea typeface="HanWangYenLight" pitchFamily="18" charset="-120"/>
                <a:cs typeface="+mn-cs"/>
              </a:rPr>
              <a:t>可自由選擇坐下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effectLst/>
              <a:uLnTx/>
              <a:uFillTx/>
              <a:latin typeface="Calibri"/>
              <a:ea typeface="+mn-ea"/>
              <a:cs typeface="+mn-cs"/>
            </a:endParaRPr>
          </a:p>
        </p:txBody>
      </p:sp>
      <p:pic>
        <p:nvPicPr>
          <p:cNvPr id="5" name="Picture 8">
            <a:extLst>
              <a:ext uri="{FF2B5EF4-FFF2-40B4-BE49-F238E27FC236}">
                <a16:creationId xmlns:a16="http://schemas.microsoft.com/office/drawing/2014/main" id="{E2C2FB98-9ACD-4493-95AF-611D80C875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1769" y="1052736"/>
            <a:ext cx="838037" cy="12291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951CEF76-AB5E-4EED-BF74-976D57D04A61}" type="slidenum">
              <a:rPr lang="en-AU"/>
              <a:pPr>
                <a:defRPr/>
              </a:pPr>
              <a:t>25</a:t>
            </a:fld>
            <a:endParaRPr lang="en-AU" dirty="0"/>
          </a:p>
        </p:txBody>
      </p:sp>
      <p:sp>
        <p:nvSpPr>
          <p:cNvPr id="16" name="TextBox 15"/>
          <p:cNvSpPr txBox="1"/>
          <p:nvPr/>
        </p:nvSpPr>
        <p:spPr>
          <a:xfrm>
            <a:off x="1619672" y="3012098"/>
            <a:ext cx="287258" cy="400110"/>
          </a:xfrm>
          <a:prstGeom prst="rect">
            <a:avLst/>
          </a:prstGeom>
          <a:noFill/>
        </p:spPr>
        <p:txBody>
          <a:bodyPr wrap="none">
            <a:spAutoFit/>
          </a:bodyPr>
          <a:lstStyle/>
          <a:p>
            <a:pPr marL="342900" lvl="1" indent="-342900"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b="1" spc="-150" dirty="0">
                <a:solidFill>
                  <a:schemeClr val="accent2">
                    <a:lumMod val="75000"/>
                  </a:schemeClr>
                </a:solidFill>
                <a:latin typeface="HanWangYenLight" panose="02020300000000000000" pitchFamily="18" charset="-120"/>
                <a:ea typeface="HanWangYenLight" panose="02020300000000000000" pitchFamily="18" charset="-120"/>
              </a:rPr>
              <a:t>  </a:t>
            </a:r>
          </a:p>
        </p:txBody>
      </p:sp>
      <p:pic>
        <p:nvPicPr>
          <p:cNvPr id="35850" name="Picture 10" descr="colour.jpg"/>
          <p:cNvPicPr>
            <a:picLocks noChangeAspect="1"/>
          </p:cNvPicPr>
          <p:nvPr/>
        </p:nvPicPr>
        <p:blipFill>
          <a:blip r:embed="rId2" cstate="print"/>
          <a:srcRect/>
          <a:stretch>
            <a:fillRect/>
          </a:stretch>
        </p:blipFill>
        <p:spPr bwMode="auto">
          <a:xfrm>
            <a:off x="1453319" y="1304817"/>
            <a:ext cx="6300787" cy="1489075"/>
          </a:xfrm>
          <a:prstGeom prst="rect">
            <a:avLst/>
          </a:prstGeom>
          <a:noFill/>
          <a:ln w="9525">
            <a:noFill/>
            <a:miter lim="800000"/>
            <a:headEnd/>
            <a:tailEnd/>
          </a:ln>
        </p:spPr>
      </p:pic>
      <p:sp>
        <p:nvSpPr>
          <p:cNvPr id="12" name="TextBox 11"/>
          <p:cNvSpPr txBox="1"/>
          <p:nvPr/>
        </p:nvSpPr>
        <p:spPr>
          <a:xfrm>
            <a:off x="6732240" y="817087"/>
            <a:ext cx="1723549" cy="1015663"/>
          </a:xfrm>
          <a:prstGeom prst="rect">
            <a:avLst/>
          </a:prstGeom>
          <a:noFill/>
        </p:spPr>
        <p:txBody>
          <a:bodyPr wrap="none">
            <a:spAutoFit/>
          </a:bodyPr>
          <a:lstStyle/>
          <a:p>
            <a:pPr fontAlgn="auto">
              <a:spcBef>
                <a:spcPts val="0"/>
              </a:spcBef>
              <a:spcAft>
                <a:spcPts val="0"/>
              </a:spcAft>
              <a:defRPr/>
            </a:pPr>
            <a:r>
              <a:rPr lang="en-AU" sz="6000" dirty="0">
                <a:solidFill>
                  <a:schemeClr val="accent1">
                    <a:lumMod val="50000"/>
                  </a:schemeClr>
                </a:solidFill>
                <a:latin typeface="HanWangYenHeavy" pitchFamily="18" charset="-120"/>
                <a:ea typeface="HanWangYenHeavy" pitchFamily="18" charset="-120"/>
                <a:cs typeface="+mn-cs"/>
              </a:rPr>
              <a:t>獻</a:t>
            </a:r>
            <a:r>
              <a:rPr lang="zh-TW" altLang="en-US" sz="6000" dirty="0">
                <a:solidFill>
                  <a:schemeClr val="accent1">
                    <a:lumMod val="50000"/>
                  </a:schemeClr>
                </a:solidFill>
                <a:latin typeface="HanWangYenHeavy" pitchFamily="18" charset="-120"/>
                <a:ea typeface="HanWangYenHeavy" pitchFamily="18" charset="-120"/>
              </a:rPr>
              <a:t>詩</a:t>
            </a:r>
            <a:endParaRPr lang="en-AU" sz="6000" dirty="0">
              <a:solidFill>
                <a:schemeClr val="accent1">
                  <a:lumMod val="50000"/>
                </a:schemeClr>
              </a:solidFill>
              <a:latin typeface="HanWangYenHeavy" pitchFamily="18" charset="-120"/>
              <a:ea typeface="HanWangYenHeavy" pitchFamily="18" charset="-120"/>
              <a:cs typeface="+mn-cs"/>
            </a:endParaRPr>
          </a:p>
        </p:txBody>
      </p:sp>
      <p:sp>
        <p:nvSpPr>
          <p:cNvPr id="6" name="TextBox 5"/>
          <p:cNvSpPr txBox="1"/>
          <p:nvPr/>
        </p:nvSpPr>
        <p:spPr>
          <a:xfrm>
            <a:off x="966276" y="3471819"/>
            <a:ext cx="7552258" cy="646331"/>
          </a:xfrm>
          <a:prstGeom prst="rect">
            <a:avLst/>
          </a:prstGeom>
          <a:noFill/>
        </p:spPr>
        <p:txBody>
          <a:bodyPr wrap="square">
            <a:spAutoFit/>
          </a:bodyPr>
          <a:lstStyle/>
          <a:p>
            <a:pPr algn="r"/>
            <a:r>
              <a:rPr lang="en-AU" altLang="zh-TW" sz="3600" dirty="0"/>
              <a:t>I’ll walk with God</a:t>
            </a:r>
            <a:endParaRPr lang="en-US" altLang="zh-TW" sz="2000" dirty="0">
              <a:solidFill>
                <a:srgbClr val="FF0000"/>
              </a:solidFill>
              <a:latin typeface="HanWangYenLight" panose="02020300000000000000" pitchFamily="18" charset="-120"/>
              <a:ea typeface="HanWangYenLight" panose="02020300000000000000" pitchFamily="18" charset="-120"/>
            </a:endParaRPr>
          </a:p>
        </p:txBody>
      </p:sp>
      <p:sp>
        <p:nvSpPr>
          <p:cNvPr id="2" name="Rectangle 1"/>
          <p:cNvSpPr/>
          <p:nvPr/>
        </p:nvSpPr>
        <p:spPr>
          <a:xfrm>
            <a:off x="1500188" y="4581128"/>
            <a:ext cx="7176268" cy="369332"/>
          </a:xfrm>
          <a:prstGeom prst="rect">
            <a:avLst/>
          </a:prstGeom>
        </p:spPr>
        <p:txBody>
          <a:bodyPr wrap="square">
            <a:spAutoFit/>
          </a:bodyPr>
          <a:lstStyle/>
          <a:p>
            <a:pPr algn="r"/>
            <a:r>
              <a:rPr lang="en-AU" altLang="zh-TW" dirty="0"/>
              <a:t> </a:t>
            </a:r>
            <a:endParaRPr lang="en-US" altLang="zh-TW" dirty="0"/>
          </a:p>
        </p:txBody>
      </p:sp>
      <p:sp>
        <p:nvSpPr>
          <p:cNvPr id="8" name="TextBox 7"/>
          <p:cNvSpPr txBox="1"/>
          <p:nvPr/>
        </p:nvSpPr>
        <p:spPr>
          <a:xfrm>
            <a:off x="827584" y="4860449"/>
            <a:ext cx="7552258" cy="523220"/>
          </a:xfrm>
          <a:prstGeom prst="rect">
            <a:avLst/>
          </a:prstGeom>
          <a:noFill/>
        </p:spPr>
        <p:txBody>
          <a:bodyPr wrap="square">
            <a:spAutoFit/>
          </a:bodyPr>
          <a:lstStyle/>
          <a:p>
            <a:pPr algn="r"/>
            <a:r>
              <a:rPr lang="en-AU" altLang="zh-TW" sz="2800" dirty="0"/>
              <a:t> </a:t>
            </a:r>
            <a:r>
              <a:rPr lang="en-US" altLang="zh-TW" sz="2800" dirty="0"/>
              <a:t>Aaron Yeung</a:t>
            </a:r>
            <a:endParaRPr lang="en-US" altLang="zh-TW" sz="16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4214030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476672"/>
            <a:ext cx="9144000" cy="3970318"/>
          </a:xfrm>
          <a:prstGeom prst="rect">
            <a:avLst/>
          </a:prstGeom>
          <a:noFill/>
        </p:spPr>
        <p:txBody>
          <a:bodyPr wrap="square" rtlCol="0">
            <a:spAutoFit/>
          </a:bodyPr>
          <a:lstStyle/>
          <a:p>
            <a:pPr indent="542925" algn="ctr"/>
            <a:r>
              <a:rPr lang="en-US" altLang="zh-TW" sz="2800" dirty="0">
                <a:ea typeface="HanWangYenLight" pitchFamily="18" charset="-120"/>
              </a:rPr>
              <a:t>I'll walk with God from this day on</a:t>
            </a:r>
          </a:p>
          <a:p>
            <a:pPr indent="542925" algn="ctr"/>
            <a:r>
              <a:rPr lang="en-US" altLang="zh-TW" sz="2800" dirty="0">
                <a:ea typeface="HanWangYenLight" pitchFamily="18" charset="-120"/>
              </a:rPr>
              <a:t>His helping hand I'll lean upon</a:t>
            </a:r>
          </a:p>
          <a:p>
            <a:pPr indent="542925" algn="ctr"/>
            <a:r>
              <a:rPr lang="en-US" altLang="zh-TW" sz="2800" dirty="0">
                <a:ea typeface="HanWangYenLight" pitchFamily="18" charset="-120"/>
              </a:rPr>
              <a:t>This is my prayer, my humble plea</a:t>
            </a:r>
          </a:p>
          <a:p>
            <a:pPr indent="542925" algn="ctr"/>
            <a:r>
              <a:rPr lang="en-US" altLang="zh-TW" sz="2800" dirty="0">
                <a:ea typeface="HanWangYenLight" pitchFamily="18" charset="-120"/>
              </a:rPr>
              <a:t>May the Lord be ever with me</a:t>
            </a:r>
          </a:p>
          <a:p>
            <a:pPr indent="542925" algn="ctr"/>
            <a:r>
              <a:rPr lang="en-US" altLang="zh-TW" sz="2800" dirty="0">
                <a:ea typeface="HanWangYenLight" pitchFamily="18" charset="-120"/>
              </a:rPr>
              <a:t>There is no death though eyes grow dim</a:t>
            </a:r>
          </a:p>
          <a:p>
            <a:pPr indent="542925" algn="ctr"/>
            <a:r>
              <a:rPr lang="en-US" altLang="zh-TW" sz="2800" dirty="0">
                <a:ea typeface="HanWangYenLight" pitchFamily="18" charset="-120"/>
              </a:rPr>
              <a:t>There is no fear when I'm near to Him</a:t>
            </a:r>
          </a:p>
          <a:p>
            <a:pPr indent="542925" algn="ctr"/>
            <a:r>
              <a:rPr lang="en-US" altLang="zh-TW" sz="2800" dirty="0">
                <a:ea typeface="HanWangYenLight" pitchFamily="18" charset="-120"/>
              </a:rPr>
              <a:t>I'll lean on Him forever and He'll forsake me never</a:t>
            </a:r>
          </a:p>
          <a:p>
            <a:pPr indent="542925" algn="ctr"/>
            <a:r>
              <a:rPr lang="en-US" altLang="zh-TW" sz="2800" dirty="0">
                <a:ea typeface="HanWangYenLight" pitchFamily="18" charset="-120"/>
              </a:rPr>
              <a:t>He will not fail me </a:t>
            </a:r>
          </a:p>
          <a:p>
            <a:pPr indent="542925" algn="ctr"/>
            <a:r>
              <a:rPr lang="en-US" altLang="zh-TW" sz="2800" dirty="0">
                <a:ea typeface="HanWangYenLight" pitchFamily="18" charset="-120"/>
              </a:rPr>
              <a:t>I'm weak but my Lord is strong</a:t>
            </a:r>
          </a:p>
        </p:txBody>
      </p:sp>
      <p:sp>
        <p:nvSpPr>
          <p:cNvPr id="2" name="Slide Number Placeholder 1"/>
          <p:cNvSpPr>
            <a:spLocks noGrp="1"/>
          </p:cNvSpPr>
          <p:nvPr>
            <p:ph type="sldNum" sz="quarter" idx="12"/>
          </p:nvPr>
        </p:nvSpPr>
        <p:spPr/>
        <p:txBody>
          <a:bodyPr/>
          <a:lstStyle/>
          <a:p>
            <a:fld id="{B2FDDA61-8986-4B98-BDE4-3733C35BEFC5}" type="slidenum">
              <a:rPr lang="en-AU" smtClean="0"/>
              <a:pPr/>
              <a:t>26</a:t>
            </a:fld>
            <a:endParaRPr lang="en-AU" dirty="0"/>
          </a:p>
        </p:txBody>
      </p:sp>
      <p:sp>
        <p:nvSpPr>
          <p:cNvPr id="8" name="TextBox 7"/>
          <p:cNvSpPr txBox="1"/>
          <p:nvPr/>
        </p:nvSpPr>
        <p:spPr>
          <a:xfrm>
            <a:off x="395536" y="5736541"/>
            <a:ext cx="8352928" cy="461665"/>
          </a:xfrm>
          <a:prstGeom prst="rect">
            <a:avLst/>
          </a:prstGeom>
          <a:noFill/>
        </p:spPr>
        <p:txBody>
          <a:bodyPr wrap="square">
            <a:spAutoFit/>
          </a:bodyPr>
          <a:lstStyle/>
          <a:p>
            <a:pPr algn="ctr">
              <a:defRPr/>
            </a:pPr>
            <a:r>
              <a:rPr lang="en-AU" altLang="zh-TW" sz="2400" b="1" spc="600" dirty="0">
                <a:ea typeface="Cambria" panose="02040503050406030204" pitchFamily="18" charset="0"/>
              </a:rPr>
              <a:t>I’ll walk with God</a:t>
            </a:r>
            <a:endParaRPr lang="en-US" sz="2400" dirty="0">
              <a:ea typeface="Cambria" panose="02040503050406030204" pitchFamily="18" charset="0"/>
            </a:endParaRPr>
          </a:p>
        </p:txBody>
      </p:sp>
    </p:spTree>
    <p:extLst>
      <p:ext uri="{BB962C8B-B14F-4D97-AF65-F5344CB8AC3E}">
        <p14:creationId xmlns:p14="http://schemas.microsoft.com/office/powerpoint/2010/main" val="3300291875"/>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08520" y="548680"/>
            <a:ext cx="9144000" cy="3108543"/>
          </a:xfrm>
          <a:prstGeom prst="rect">
            <a:avLst/>
          </a:prstGeom>
          <a:noFill/>
        </p:spPr>
        <p:txBody>
          <a:bodyPr wrap="square" rtlCol="0">
            <a:spAutoFit/>
          </a:bodyPr>
          <a:lstStyle/>
          <a:p>
            <a:pPr indent="542925" algn="ctr"/>
            <a:r>
              <a:rPr lang="en-US" altLang="zh-TW" sz="2800" dirty="0">
                <a:ea typeface="HanWangYenLight" pitchFamily="18" charset="-120"/>
              </a:rPr>
              <a:t>Whatever road I may walk along</a:t>
            </a:r>
          </a:p>
          <a:p>
            <a:pPr indent="542925" algn="ctr"/>
            <a:r>
              <a:rPr lang="en-US" altLang="zh-TW" sz="2800" dirty="0">
                <a:ea typeface="HanWangYenLight" pitchFamily="18" charset="-120"/>
              </a:rPr>
              <a:t>I'll walk with God, I'll take His hand</a:t>
            </a:r>
          </a:p>
          <a:p>
            <a:pPr indent="542925" algn="ctr"/>
            <a:r>
              <a:rPr lang="en-US" altLang="zh-TW" sz="2800" dirty="0">
                <a:ea typeface="HanWangYenLight" pitchFamily="18" charset="-120"/>
              </a:rPr>
              <a:t>I'll talk with God, He'll understand</a:t>
            </a:r>
          </a:p>
          <a:p>
            <a:pPr indent="542925" algn="ctr"/>
            <a:r>
              <a:rPr lang="en-US" altLang="zh-TW" sz="2800" dirty="0">
                <a:ea typeface="HanWangYenLight" pitchFamily="18" charset="-120"/>
              </a:rPr>
              <a:t>I'll pray to Him, each day to Him</a:t>
            </a:r>
          </a:p>
          <a:p>
            <a:pPr indent="542925" algn="ctr"/>
            <a:r>
              <a:rPr lang="en-US" altLang="zh-TW" sz="2800" dirty="0">
                <a:ea typeface="HanWangYenLight" pitchFamily="18" charset="-120"/>
              </a:rPr>
              <a:t>And He'll hear the words that I say</a:t>
            </a:r>
          </a:p>
          <a:p>
            <a:pPr indent="542925" algn="ctr"/>
            <a:r>
              <a:rPr lang="en-US" altLang="zh-TW" sz="2800" dirty="0">
                <a:ea typeface="HanWangYenLight" pitchFamily="18" charset="-120"/>
              </a:rPr>
              <a:t>His hand will guide my throne and rod</a:t>
            </a:r>
          </a:p>
          <a:p>
            <a:pPr indent="542925" algn="ctr"/>
            <a:r>
              <a:rPr lang="en-US" altLang="zh-TW" sz="2800" dirty="0">
                <a:ea typeface="HanWangYenLight" pitchFamily="18" charset="-120"/>
              </a:rPr>
              <a:t>And I'll never walk alone while I walk with God</a:t>
            </a:r>
          </a:p>
        </p:txBody>
      </p:sp>
      <p:sp>
        <p:nvSpPr>
          <p:cNvPr id="5" name="Rectangle 4"/>
          <p:cNvSpPr/>
          <p:nvPr/>
        </p:nvSpPr>
        <p:spPr>
          <a:xfrm>
            <a:off x="2051720" y="6207695"/>
            <a:ext cx="909884" cy="461665"/>
          </a:xfrm>
          <a:prstGeom prst="rect">
            <a:avLst/>
          </a:prstGeom>
        </p:spPr>
        <p:txBody>
          <a:bodyPr/>
          <a:lstStyle/>
          <a:p>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27</a:t>
            </a:fld>
            <a:endParaRPr lang="en-AU" dirty="0"/>
          </a:p>
        </p:txBody>
      </p:sp>
      <p:sp>
        <p:nvSpPr>
          <p:cNvPr id="8" name="TextBox 7"/>
          <p:cNvSpPr txBox="1"/>
          <p:nvPr/>
        </p:nvSpPr>
        <p:spPr>
          <a:xfrm>
            <a:off x="395536" y="5746030"/>
            <a:ext cx="8352928" cy="461665"/>
          </a:xfrm>
          <a:prstGeom prst="rect">
            <a:avLst/>
          </a:prstGeom>
          <a:noFill/>
        </p:spPr>
        <p:txBody>
          <a:bodyPr wrap="square">
            <a:spAutoFit/>
          </a:bodyPr>
          <a:lstStyle/>
          <a:p>
            <a:pPr algn="ctr">
              <a:defRPr/>
            </a:pPr>
            <a:r>
              <a:rPr lang="en-AU" altLang="zh-TW" sz="2400" b="1" spc="600" dirty="0">
                <a:ea typeface="Cambria" panose="02040503050406030204" pitchFamily="18" charset="0"/>
              </a:rPr>
              <a:t>I’ll walk with God</a:t>
            </a:r>
            <a:endParaRPr lang="en-US" sz="2400" dirty="0">
              <a:ea typeface="Cambria" panose="02040503050406030204" pitchFamily="18" charset="0"/>
            </a:endParaRPr>
          </a:p>
        </p:txBody>
      </p:sp>
    </p:spTree>
    <p:extLst>
      <p:ext uri="{BB962C8B-B14F-4D97-AF65-F5344CB8AC3E}">
        <p14:creationId xmlns:p14="http://schemas.microsoft.com/office/powerpoint/2010/main" val="3062266570"/>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3481E014-5F95-4561-96F9-A4BEF4A3C893}" type="slidenum">
              <a:rPr lang="en-AU"/>
              <a:pPr>
                <a:defRPr/>
              </a:pPr>
              <a:t>28</a:t>
            </a:fld>
            <a:endParaRPr lang="en-AU" dirty="0"/>
          </a:p>
        </p:txBody>
      </p:sp>
      <p:sp>
        <p:nvSpPr>
          <p:cNvPr id="18" name="TextBox 17"/>
          <p:cNvSpPr txBox="1"/>
          <p:nvPr/>
        </p:nvSpPr>
        <p:spPr>
          <a:xfrm>
            <a:off x="2800266" y="188640"/>
            <a:ext cx="3931973" cy="1307666"/>
          </a:xfrm>
          <a:prstGeom prst="rect">
            <a:avLst/>
          </a:prstGeom>
          <a:noFill/>
        </p:spPr>
        <p:txBody>
          <a:bodyPr wrap="square">
            <a:spAutoFit/>
          </a:bodyPr>
          <a:lstStyle/>
          <a:p>
            <a:pPr algn="ctr">
              <a:lnSpc>
                <a:spcPct val="150000"/>
              </a:lnSpc>
              <a:defRPr/>
            </a:pPr>
            <a:r>
              <a:rPr lang="ja-JP" altLang="en-US" sz="6000" b="1" dirty="0">
                <a:latin typeface="HanWangYenLight" pitchFamily="18" charset="-120"/>
                <a:ea typeface="HanWangYenLight" pitchFamily="18" charset="-120"/>
              </a:rPr>
              <a:t>本月金句</a:t>
            </a:r>
            <a:endParaRPr lang="en-AU" altLang="ja-JP" sz="6000" b="1" dirty="0">
              <a:latin typeface="HanWangYenLight" pitchFamily="18" charset="-120"/>
              <a:ea typeface="HanWangYenLight" pitchFamily="18" charset="-120"/>
            </a:endParaRPr>
          </a:p>
        </p:txBody>
      </p:sp>
      <p:pic>
        <p:nvPicPr>
          <p:cNvPr id="1028" name="Picture 4" descr="5 Scriptures That Will Super-Charge Your Bible Engagement">
            <a:extLst>
              <a:ext uri="{FF2B5EF4-FFF2-40B4-BE49-F238E27FC236}">
                <a16:creationId xmlns:a16="http://schemas.microsoft.com/office/drawing/2014/main" id="{CE575978-2099-4167-9277-9AA851818E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6024" y="3212976"/>
            <a:ext cx="4324000" cy="22595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11760" y="1666255"/>
            <a:ext cx="4752528" cy="1323439"/>
          </a:xfrm>
          <a:prstGeom prst="rect">
            <a:avLst/>
          </a:prstGeom>
        </p:spPr>
        <p:txBody>
          <a:bodyPr wrap="square">
            <a:spAutoFit/>
          </a:bodyPr>
          <a:lstStyle/>
          <a:p>
            <a:pPr algn="ctr">
              <a:defRPr/>
            </a:pPr>
            <a:r>
              <a:rPr lang="zh-TW" altLang="en-US"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彌迦書</a:t>
            </a:r>
            <a:r>
              <a:rPr lang="en-US" altLang="zh-TW"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6:8 </a:t>
            </a:r>
          </a:p>
          <a:p>
            <a:pPr algn="ctr">
              <a:defRPr/>
            </a:pPr>
            <a:r>
              <a:rPr lang="en-US" altLang="zh-TW"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a:t>
            </a:r>
            <a:r>
              <a:rPr lang="en-AU" altLang="zh-TW"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Micah)</a:t>
            </a:r>
            <a:endParaRPr lang="en-AU" altLang="en-US" sz="4000" b="1" dirty="0">
              <a:latin typeface="Microsoft GothicNeo" panose="020B0503020000020004" pitchFamily="34" charset="-127"/>
              <a:ea typeface="Microsoft GothicNeo" panose="020B0503020000020004" pitchFamily="34" charset="-127"/>
              <a:cs typeface="Microsoft GothicNeo" panose="020B0503020000020004" pitchFamily="34" charset="-127"/>
            </a:endParaRPr>
          </a:p>
        </p:txBody>
      </p:sp>
    </p:spTree>
    <p:extLst>
      <p:ext uri="{BB962C8B-B14F-4D97-AF65-F5344CB8AC3E}">
        <p14:creationId xmlns:p14="http://schemas.microsoft.com/office/powerpoint/2010/main" val="1732045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29</a:t>
            </a:fld>
            <a:endParaRPr lang="en-AU"/>
          </a:p>
        </p:txBody>
      </p:sp>
      <p:sp>
        <p:nvSpPr>
          <p:cNvPr id="18" name="TextBox 17"/>
          <p:cNvSpPr txBox="1"/>
          <p:nvPr/>
        </p:nvSpPr>
        <p:spPr>
          <a:xfrm>
            <a:off x="0" y="-20940"/>
            <a:ext cx="8964488" cy="4801314"/>
          </a:xfrm>
          <a:prstGeom prst="rect">
            <a:avLst/>
          </a:prstGeom>
          <a:noFill/>
        </p:spPr>
        <p:txBody>
          <a:bodyPr wrap="square" rtlCol="0">
            <a:spAutoFit/>
          </a:bodyPr>
          <a:lstStyle/>
          <a:p>
            <a:endParaRPr lang="en-US" altLang="zh-TW" sz="3600" dirty="0">
              <a:ea typeface="HanWangYenLight" pitchFamily="18" charset="-120"/>
            </a:endParaRPr>
          </a:p>
          <a:p>
            <a:r>
              <a:rPr lang="en-US" altLang="zh-TW" sz="2000" dirty="0">
                <a:ea typeface="HanWangYenLight" pitchFamily="18" charset="-120"/>
              </a:rPr>
              <a:t>6:8</a:t>
            </a:r>
            <a:r>
              <a:rPr lang="zh-TW" altLang="en-US" sz="5400" dirty="0">
                <a:latin typeface="HanWangYenLight" pitchFamily="18" charset="-120"/>
                <a:ea typeface="HanWangYenLight" pitchFamily="18" charset="-120"/>
              </a:rPr>
              <a:t> 世人哪，耶和華已指示你何為善。他向你所要的是甚麼呢？只要你行公義，好憐憫，存謙卑的心，與你的神同行。</a:t>
            </a:r>
            <a:endParaRPr lang="en-AU" altLang="zh-TW" sz="5400" dirty="0">
              <a:latin typeface="HanWangYenLight" pitchFamily="18" charset="-120"/>
              <a:ea typeface="HanWangYenLight" pitchFamily="18" charset="-120"/>
            </a:endParaRPr>
          </a:p>
        </p:txBody>
      </p:sp>
      <p:sp>
        <p:nvSpPr>
          <p:cNvPr id="8" name="TextBox 7"/>
          <p:cNvSpPr txBox="1"/>
          <p:nvPr/>
        </p:nvSpPr>
        <p:spPr>
          <a:xfrm>
            <a:off x="2411760" y="6237312"/>
            <a:ext cx="792088" cy="461665"/>
          </a:xfrm>
          <a:prstGeom prst="rect">
            <a:avLst/>
          </a:prstGeom>
        </p:spPr>
        <p:txBody>
          <a:bodyPr/>
          <a:lstStyle>
            <a:defPPr>
              <a:defRPr lang="en-US"/>
            </a:defPPr>
            <a:lvl1pPr>
              <a:defRPr lang="en-AU" sz="2400" b="1" smtClean="0">
                <a:solidFill>
                  <a:schemeClr val="bg1"/>
                </a:solidFill>
              </a:defRPr>
            </a:lvl1pPr>
          </a:lstStyle>
          <a:p>
            <a:endParaRPr lang="en-AU" dirty="0"/>
          </a:p>
        </p:txBody>
      </p:sp>
      <p:sp>
        <p:nvSpPr>
          <p:cNvPr id="6" name="TextBox 5"/>
          <p:cNvSpPr txBox="1"/>
          <p:nvPr/>
        </p:nvSpPr>
        <p:spPr>
          <a:xfrm>
            <a:off x="0" y="5085184"/>
            <a:ext cx="9144000" cy="1138773"/>
          </a:xfrm>
          <a:prstGeom prst="rect">
            <a:avLst/>
          </a:prstGeom>
          <a:noFill/>
        </p:spPr>
        <p:txBody>
          <a:bodyPr wrap="square" rtlCol="0">
            <a:spAutoFit/>
          </a:bodyPr>
          <a:lstStyle/>
          <a:p>
            <a:pPr algn="ctr"/>
            <a:r>
              <a:rPr lang="zh-TW" altLang="en-US" sz="4000" b="1" dirty="0">
                <a:latin typeface="HanWangYenLight" pitchFamily="18" charset="-120"/>
                <a:ea typeface="HanWangYenLight" pitchFamily="18" charset="-120"/>
              </a:rPr>
              <a:t>本月金句 </a:t>
            </a:r>
            <a:r>
              <a:rPr lang="en-US" altLang="zh-TW" sz="4000" b="1" dirty="0">
                <a:latin typeface="Calibri" panose="020F0502020204030204" pitchFamily="34" charset="0"/>
                <a:ea typeface="HanWangYenLight" pitchFamily="18" charset="-120"/>
                <a:cs typeface="Calibri" panose="020F0502020204030204" pitchFamily="34" charset="0"/>
              </a:rPr>
              <a:t>Monthly Verse</a:t>
            </a:r>
            <a:endParaRPr lang="zh-TW" altLang="en-US" sz="4000" b="1" dirty="0">
              <a:latin typeface="Calibri" panose="020F0502020204030204" pitchFamily="34" charset="0"/>
              <a:ea typeface="HanWangYenLight" pitchFamily="18" charset="-120"/>
              <a:cs typeface="Calibri" panose="020F0502020204030204" pitchFamily="34" charset="0"/>
            </a:endParaRPr>
          </a:p>
          <a:p>
            <a:pPr algn="ctr"/>
            <a:r>
              <a:rPr lang="zh-TW" altLang="en-US"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彌迦書</a:t>
            </a:r>
            <a:r>
              <a:rPr lang="en-US" altLang="zh-TW"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6:8 (</a:t>
            </a:r>
            <a:r>
              <a:rPr lang="en-AU" altLang="zh-TW"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Micah)</a:t>
            </a:r>
            <a:endParaRPr lang="zh-TW" altLang="en-US" sz="3200" b="1" dirty="0">
              <a:latin typeface="+mj-lt"/>
              <a:ea typeface="HanWangYenLight" pitchFamily="18" charset="-120"/>
              <a:cs typeface="Calibri" panose="020F0502020204030204" pitchFamily="34" charset="0"/>
            </a:endParaRPr>
          </a:p>
        </p:txBody>
      </p:sp>
    </p:spTree>
    <p:extLst>
      <p:ext uri="{BB962C8B-B14F-4D97-AF65-F5344CB8AC3E}">
        <p14:creationId xmlns:p14="http://schemas.microsoft.com/office/powerpoint/2010/main" val="2882725937"/>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fld id="{B2FDDA61-8986-4B98-BDE4-3733C35BEFC5}" type="slidenum">
              <a:rPr lang="en-AU" smtClean="0"/>
              <a:pPr/>
              <a:t>3</a:t>
            </a:fld>
            <a:endParaRPr lang="en-AU"/>
          </a:p>
        </p:txBody>
      </p:sp>
      <p:sp>
        <p:nvSpPr>
          <p:cNvPr id="2" name="Rectangle 1"/>
          <p:cNvSpPr/>
          <p:nvPr/>
        </p:nvSpPr>
        <p:spPr>
          <a:xfrm>
            <a:off x="2915816" y="2348880"/>
            <a:ext cx="4320480" cy="1200329"/>
          </a:xfrm>
          <a:prstGeom prst="rect">
            <a:avLst/>
          </a:prstGeom>
        </p:spPr>
        <p:txBody>
          <a:bodyPr wrap="square">
            <a:spAutoFit/>
          </a:bodyPr>
          <a:lstStyle/>
          <a:p>
            <a:pPr algn="ctr"/>
            <a:r>
              <a:rPr lang="en-US" altLang="en-US" sz="7200" b="1" dirty="0" err="1">
                <a:latin typeface="HanWangYenLight" pitchFamily="18" charset="-120"/>
                <a:ea typeface="HanWangYenLight" pitchFamily="18" charset="-120"/>
              </a:rPr>
              <a:t>默禱</a:t>
            </a:r>
            <a:endParaRPr lang="en-AU" sz="7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30</a:t>
            </a:fld>
            <a:endParaRPr lang="en-AU"/>
          </a:p>
        </p:txBody>
      </p:sp>
      <p:sp>
        <p:nvSpPr>
          <p:cNvPr id="18" name="TextBox 17"/>
          <p:cNvSpPr txBox="1"/>
          <p:nvPr/>
        </p:nvSpPr>
        <p:spPr>
          <a:xfrm>
            <a:off x="0" y="-20940"/>
            <a:ext cx="8892480" cy="4093428"/>
          </a:xfrm>
          <a:prstGeom prst="rect">
            <a:avLst/>
          </a:prstGeom>
          <a:noFill/>
        </p:spPr>
        <p:txBody>
          <a:bodyPr wrap="square" rtlCol="0">
            <a:spAutoFit/>
          </a:bodyPr>
          <a:lstStyle/>
          <a:p>
            <a:endParaRPr lang="en-US" altLang="zh-TW" sz="3600" dirty="0">
              <a:ea typeface="HanWangYenLight" pitchFamily="18" charset="-120"/>
            </a:endParaRPr>
          </a:p>
          <a:p>
            <a:endParaRPr lang="en-US" altLang="zh-TW" sz="2400" dirty="0">
              <a:ea typeface="HanWangYenLight" pitchFamily="18" charset="-120"/>
            </a:endParaRPr>
          </a:p>
          <a:p>
            <a:r>
              <a:rPr lang="en-US" altLang="zh-TW" sz="2000" dirty="0">
                <a:ea typeface="HanWangYenLight" pitchFamily="18" charset="-120"/>
              </a:rPr>
              <a:t>6:8</a:t>
            </a:r>
            <a:r>
              <a:rPr lang="zh-TW" altLang="en-US" sz="2000" dirty="0">
                <a:ea typeface="HanWangYenLight" pitchFamily="18" charset="-120"/>
              </a:rPr>
              <a:t> </a:t>
            </a:r>
            <a:r>
              <a:rPr lang="en-US" altLang="zh-TW" sz="4000" dirty="0"/>
              <a:t>The Lord has shown you what is good. He has told you what he requires of you. You must act with justice. You must love to show mercy. And you must be humble as you live in the sight of your God.</a:t>
            </a:r>
            <a:endParaRPr lang="en-AU" altLang="zh-TW" sz="4000" dirty="0"/>
          </a:p>
        </p:txBody>
      </p:sp>
      <p:sp>
        <p:nvSpPr>
          <p:cNvPr id="8" name="TextBox 7"/>
          <p:cNvSpPr txBox="1"/>
          <p:nvPr/>
        </p:nvSpPr>
        <p:spPr>
          <a:xfrm>
            <a:off x="2411760" y="6237312"/>
            <a:ext cx="792088" cy="461665"/>
          </a:xfrm>
          <a:prstGeom prst="rect">
            <a:avLst/>
          </a:prstGeom>
        </p:spPr>
        <p:txBody>
          <a:bodyPr/>
          <a:lstStyle>
            <a:defPPr>
              <a:defRPr lang="en-US"/>
            </a:defPPr>
            <a:lvl1pPr>
              <a:defRPr lang="en-AU" sz="2400" b="1" smtClean="0">
                <a:solidFill>
                  <a:schemeClr val="bg1"/>
                </a:solidFill>
              </a:defRPr>
            </a:lvl1pPr>
          </a:lstStyle>
          <a:p>
            <a:endParaRPr lang="en-AU" dirty="0"/>
          </a:p>
        </p:txBody>
      </p:sp>
      <p:sp>
        <p:nvSpPr>
          <p:cNvPr id="6" name="TextBox 5"/>
          <p:cNvSpPr txBox="1"/>
          <p:nvPr/>
        </p:nvSpPr>
        <p:spPr>
          <a:xfrm>
            <a:off x="0" y="5085184"/>
            <a:ext cx="9144000" cy="1138773"/>
          </a:xfrm>
          <a:prstGeom prst="rect">
            <a:avLst/>
          </a:prstGeom>
          <a:noFill/>
        </p:spPr>
        <p:txBody>
          <a:bodyPr wrap="square" rtlCol="0">
            <a:spAutoFit/>
          </a:bodyPr>
          <a:lstStyle/>
          <a:p>
            <a:pPr algn="ctr"/>
            <a:r>
              <a:rPr lang="zh-TW" altLang="en-US" sz="4000" b="1" dirty="0">
                <a:latin typeface="HanWangYenLight" pitchFamily="18" charset="-120"/>
                <a:ea typeface="HanWangYenLight" pitchFamily="18" charset="-120"/>
              </a:rPr>
              <a:t>本月金句 </a:t>
            </a:r>
            <a:r>
              <a:rPr lang="en-US" altLang="zh-TW" sz="4000" b="1" dirty="0">
                <a:latin typeface="Calibri" panose="020F0502020204030204" pitchFamily="34" charset="0"/>
                <a:ea typeface="HanWangYenLight" pitchFamily="18" charset="-120"/>
                <a:cs typeface="Calibri" panose="020F0502020204030204" pitchFamily="34" charset="0"/>
              </a:rPr>
              <a:t>Monthly Verse</a:t>
            </a:r>
            <a:endParaRPr lang="zh-TW" altLang="en-US" sz="4000" b="1" dirty="0">
              <a:latin typeface="Calibri" panose="020F0502020204030204" pitchFamily="34" charset="0"/>
              <a:ea typeface="HanWangYenLight" pitchFamily="18" charset="-120"/>
              <a:cs typeface="Calibri" panose="020F0502020204030204" pitchFamily="34" charset="0"/>
            </a:endParaRPr>
          </a:p>
          <a:p>
            <a:pPr algn="ctr"/>
            <a:r>
              <a:rPr lang="zh-TW" altLang="en-US"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彌迦書</a:t>
            </a:r>
            <a:r>
              <a:rPr lang="en-US" altLang="zh-TW"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6:8 (</a:t>
            </a:r>
            <a:r>
              <a:rPr lang="en-AU" altLang="zh-TW"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Micah)</a:t>
            </a:r>
            <a:endParaRPr lang="zh-TW" altLang="en-US" sz="3200" b="1" dirty="0">
              <a:ea typeface="HanWangYenLight" pitchFamily="18" charset="-120"/>
              <a:cs typeface="Calibri" panose="020F0502020204030204" pitchFamily="34" charset="0"/>
            </a:endParaRPr>
          </a:p>
        </p:txBody>
      </p:sp>
    </p:spTree>
    <p:extLst>
      <p:ext uri="{BB962C8B-B14F-4D97-AF65-F5344CB8AC3E}">
        <p14:creationId xmlns:p14="http://schemas.microsoft.com/office/powerpoint/2010/main" val="901565256"/>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3481E014-5F95-4561-96F9-A4BEF4A3C893}" type="slidenum">
              <a:rPr lang="en-AU"/>
              <a:pPr>
                <a:defRPr/>
              </a:pPr>
              <a:t>31</a:t>
            </a:fld>
            <a:endParaRPr lang="en-AU"/>
          </a:p>
        </p:txBody>
      </p:sp>
      <p:sp>
        <p:nvSpPr>
          <p:cNvPr id="18" name="TextBox 17"/>
          <p:cNvSpPr txBox="1"/>
          <p:nvPr/>
        </p:nvSpPr>
        <p:spPr>
          <a:xfrm>
            <a:off x="4067944" y="548680"/>
            <a:ext cx="2592288" cy="1938992"/>
          </a:xfrm>
          <a:prstGeom prst="rect">
            <a:avLst/>
          </a:prstGeom>
          <a:noFill/>
        </p:spPr>
        <p:txBody>
          <a:bodyPr wrap="square">
            <a:spAutoFit/>
          </a:bodyPr>
          <a:lstStyle/>
          <a:p>
            <a:pPr fontAlgn="auto">
              <a:lnSpc>
                <a:spcPct val="150000"/>
              </a:lnSpc>
              <a:spcBef>
                <a:spcPts val="0"/>
              </a:spcBef>
              <a:spcAft>
                <a:spcPts val="0"/>
              </a:spcAft>
              <a:defRPr/>
            </a:pPr>
            <a:r>
              <a:rPr lang="en-US" altLang="en-US" sz="8000" b="1" dirty="0" err="1">
                <a:latin typeface="HanWangYenLight" pitchFamily="18" charset="-120"/>
                <a:ea typeface="HanWangYenLight" pitchFamily="18" charset="-120"/>
                <a:cs typeface="+mn-cs"/>
              </a:rPr>
              <a:t>讀經</a:t>
            </a:r>
            <a:endParaRPr lang="en-AU" sz="12000" spc="2000" dirty="0">
              <a:latin typeface="HanWangYenHeavy" pitchFamily="18" charset="-120"/>
              <a:ea typeface="HanWangYenHeavy" pitchFamily="18" charset="-120"/>
              <a:cs typeface="+mn-cs"/>
            </a:endParaRPr>
          </a:p>
        </p:txBody>
      </p:sp>
      <p:sp>
        <p:nvSpPr>
          <p:cNvPr id="5" name="Rectangle 4"/>
          <p:cNvSpPr/>
          <p:nvPr/>
        </p:nvSpPr>
        <p:spPr>
          <a:xfrm>
            <a:off x="2627784" y="2564904"/>
            <a:ext cx="5328592" cy="1754326"/>
          </a:xfrm>
          <a:prstGeom prst="rect">
            <a:avLst/>
          </a:prstGeom>
        </p:spPr>
        <p:txBody>
          <a:bodyPr wrap="square">
            <a:spAutoFit/>
          </a:bodyPr>
          <a:lstStyle/>
          <a:p>
            <a:pPr algn="ctr"/>
            <a:r>
              <a:rPr lang="ja-JP" altLang="en-US" sz="5400" dirty="0">
                <a:latin typeface="Arial" panose="020B0604020202020204" pitchFamily="34" charset="0"/>
              </a:rPr>
              <a:t>何西阿書</a:t>
            </a:r>
            <a:r>
              <a:rPr lang="en-US" altLang="ja-JP" sz="5400" dirty="0">
                <a:latin typeface="Arial" panose="020B0604020202020204" pitchFamily="34" charset="0"/>
              </a:rPr>
              <a:t>4:1-19 (</a:t>
            </a:r>
            <a:r>
              <a:rPr lang="en-AU" altLang="ja-JP" sz="5400" dirty="0">
                <a:latin typeface="Arial" panose="020B0604020202020204" pitchFamily="34" charset="0"/>
              </a:rPr>
              <a:t>Hosea)</a:t>
            </a:r>
            <a:endParaRPr lang="en-AU" sz="5400" dirty="0"/>
          </a:p>
        </p:txBody>
      </p:sp>
    </p:spTree>
    <p:extLst>
      <p:ext uri="{BB962C8B-B14F-4D97-AF65-F5344CB8AC3E}">
        <p14:creationId xmlns:p14="http://schemas.microsoft.com/office/powerpoint/2010/main" val="2040601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32</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何西阿書</a:t>
            </a:r>
            <a:r>
              <a:rPr lang="en-US" altLang="zh-TW" sz="2800" dirty="0"/>
              <a:t>4:1-19 (</a:t>
            </a:r>
            <a:r>
              <a:rPr lang="en-AU" altLang="zh-TW" sz="2800" dirty="0"/>
              <a:t>Hosea)</a:t>
            </a:r>
            <a:endParaRPr lang="en-US" altLang="zh-TW" sz="2800" dirty="0"/>
          </a:p>
        </p:txBody>
      </p:sp>
      <p:sp>
        <p:nvSpPr>
          <p:cNvPr id="5" name="Rectangle 4"/>
          <p:cNvSpPr>
            <a:spLocks noChangeArrowheads="1"/>
          </p:cNvSpPr>
          <p:nvPr/>
        </p:nvSpPr>
        <p:spPr bwMode="auto">
          <a:xfrm>
            <a:off x="-17379" y="533810"/>
            <a:ext cx="8879365"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4:1 </a:t>
            </a:r>
            <a:r>
              <a:rPr lang="zh-TW" altLang="en-US" sz="4800" u="sng" dirty="0">
                <a:latin typeface="HanWangYenLight" pitchFamily="18" charset="-120"/>
                <a:ea typeface="HanWangYenLight" pitchFamily="18" charset="-120"/>
              </a:rPr>
              <a:t>以色列</a:t>
            </a:r>
            <a:r>
              <a:rPr lang="zh-TW" altLang="en-US" sz="4800" dirty="0">
                <a:latin typeface="HanWangYenLight" pitchFamily="18" charset="-120"/>
                <a:ea typeface="HanWangYenLight" pitchFamily="18" charset="-120"/>
              </a:rPr>
              <a:t>人哪，你們當聽耶和華的話。耶和華與這地的居民爭辯，因這地上無誠實，無良善，無人認識神。</a:t>
            </a:r>
            <a:r>
              <a:rPr lang="en-US" altLang="zh-TW" sz="3200" dirty="0">
                <a:ea typeface="HanWangYenLight" pitchFamily="18" charset="-120"/>
              </a:rPr>
              <a:t>4:2 </a:t>
            </a:r>
            <a:r>
              <a:rPr lang="zh-TW" altLang="en-US" sz="4800" dirty="0">
                <a:latin typeface="HanWangYenLight" pitchFamily="18" charset="-120"/>
                <a:ea typeface="HanWangYenLight" pitchFamily="18" charset="-120"/>
              </a:rPr>
              <a:t>但起假誓，不踐前言，殺害，偷盜，姦淫，行強暴，殺人流血，接連不斷。</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3913382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33</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何西阿書</a:t>
            </a:r>
            <a:r>
              <a:rPr lang="en-US" altLang="zh-TW" sz="2800" dirty="0"/>
              <a:t>4:1-19 (</a:t>
            </a:r>
            <a:r>
              <a:rPr lang="en-AU" altLang="zh-TW" sz="2800" dirty="0"/>
              <a:t>Hosea)</a:t>
            </a:r>
            <a:endParaRPr lang="en-US" altLang="zh-TW" sz="2800" dirty="0"/>
          </a:p>
        </p:txBody>
      </p:sp>
      <p:sp>
        <p:nvSpPr>
          <p:cNvPr id="5" name="Rectangle 4"/>
          <p:cNvSpPr>
            <a:spLocks noChangeArrowheads="1"/>
          </p:cNvSpPr>
          <p:nvPr/>
        </p:nvSpPr>
        <p:spPr bwMode="auto">
          <a:xfrm>
            <a:off x="0" y="620688"/>
            <a:ext cx="9072595"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4:3 </a:t>
            </a:r>
            <a:r>
              <a:rPr lang="zh-TW" altLang="en-US" sz="4800" dirty="0">
                <a:latin typeface="HanWangYenLight" pitchFamily="18" charset="-120"/>
                <a:ea typeface="HanWangYenLight" pitchFamily="18" charset="-120"/>
              </a:rPr>
              <a:t>因此，這地悲哀，其上的民、田野的獸、空中的鳥必都衰微，海中的魚也必消滅。</a:t>
            </a:r>
            <a:r>
              <a:rPr lang="en-US" altLang="zh-TW" sz="3200" dirty="0">
                <a:ea typeface="HanWangYenLight" pitchFamily="18" charset="-120"/>
              </a:rPr>
              <a:t>4:4 </a:t>
            </a:r>
            <a:r>
              <a:rPr lang="zh-TW" altLang="en-US" sz="4800" dirty="0">
                <a:latin typeface="HanWangYenLight" pitchFamily="18" charset="-120"/>
                <a:ea typeface="HanWangYenLight" pitchFamily="18" charset="-120"/>
              </a:rPr>
              <a:t>然而，人都不必爭辯，也不必指責，因為這民與抗拒祭司的人一樣。</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3280322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34</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何西阿書</a:t>
            </a:r>
            <a:r>
              <a:rPr lang="en-US" altLang="zh-TW" sz="2800" dirty="0"/>
              <a:t>4:1-19 (</a:t>
            </a:r>
            <a:r>
              <a:rPr lang="en-AU" altLang="zh-TW" sz="2800" dirty="0"/>
              <a:t>Hosea)</a:t>
            </a:r>
            <a:endParaRPr lang="en-US" altLang="zh-TW" sz="2800" dirty="0"/>
          </a:p>
        </p:txBody>
      </p:sp>
      <p:sp>
        <p:nvSpPr>
          <p:cNvPr id="5" name="Rectangle 4"/>
          <p:cNvSpPr>
            <a:spLocks noChangeArrowheads="1"/>
          </p:cNvSpPr>
          <p:nvPr/>
        </p:nvSpPr>
        <p:spPr bwMode="auto">
          <a:xfrm>
            <a:off x="13115" y="692696"/>
            <a:ext cx="9059480"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4:5 </a:t>
            </a:r>
            <a:r>
              <a:rPr lang="zh-TW" altLang="en-US" sz="4800" dirty="0">
                <a:latin typeface="HanWangYenLight" pitchFamily="18" charset="-120"/>
                <a:ea typeface="HanWangYenLight" pitchFamily="18" charset="-120"/>
              </a:rPr>
              <a:t>你這祭司必日間跌倒；先知也必夜間與你一同跌倒；我必滅絕你的母親。</a:t>
            </a:r>
            <a:r>
              <a:rPr lang="en-US" altLang="zh-TW" sz="3200" dirty="0">
                <a:ea typeface="HanWangYenLight" pitchFamily="18" charset="-120"/>
              </a:rPr>
              <a:t>4:6</a:t>
            </a:r>
            <a:r>
              <a:rPr lang="en-US" altLang="zh-TW" sz="4800" dirty="0">
                <a:latin typeface="HanWangYenLight" pitchFamily="18" charset="-120"/>
                <a:ea typeface="HanWangYenLight" pitchFamily="18" charset="-120"/>
              </a:rPr>
              <a:t>	</a:t>
            </a:r>
            <a:r>
              <a:rPr lang="zh-TW" altLang="en-US" sz="4800" dirty="0">
                <a:latin typeface="HanWangYenLight" pitchFamily="18" charset="-120"/>
                <a:ea typeface="HanWangYenLight" pitchFamily="18" charset="-120"/>
              </a:rPr>
              <a:t>我的民因無知識而滅亡。你棄掉知識，我也必棄掉你，使你不再給我作祭司。</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2234749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35</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何西阿書</a:t>
            </a:r>
            <a:r>
              <a:rPr lang="en-US" altLang="zh-TW" sz="2800" dirty="0"/>
              <a:t>4:1-19 (</a:t>
            </a:r>
            <a:r>
              <a:rPr lang="en-AU" altLang="zh-TW" sz="2800" dirty="0"/>
              <a:t>Hosea)</a:t>
            </a:r>
            <a:endParaRPr lang="en-US" altLang="zh-TW" sz="2800" dirty="0"/>
          </a:p>
        </p:txBody>
      </p:sp>
      <p:sp>
        <p:nvSpPr>
          <p:cNvPr id="5" name="Rectangle 4"/>
          <p:cNvSpPr>
            <a:spLocks noChangeArrowheads="1"/>
          </p:cNvSpPr>
          <p:nvPr/>
        </p:nvSpPr>
        <p:spPr bwMode="auto">
          <a:xfrm>
            <a:off x="18868" y="620688"/>
            <a:ext cx="9059480"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zh-TW" altLang="en-US" sz="4800" dirty="0">
                <a:latin typeface="HanWangYenLight" pitchFamily="18" charset="-120"/>
                <a:ea typeface="HanWangYenLight" pitchFamily="18" charset="-120"/>
              </a:rPr>
              <a:t>你既忘了你神的律法，我也必忘記你的兒女。</a:t>
            </a:r>
            <a:r>
              <a:rPr lang="en-US" altLang="zh-TW" sz="3200" dirty="0">
                <a:ea typeface="HanWangYenLight" pitchFamily="18" charset="-120"/>
              </a:rPr>
              <a:t>4:7</a:t>
            </a:r>
            <a:r>
              <a:rPr lang="en-US" altLang="zh-TW" sz="4800" dirty="0">
                <a:latin typeface="HanWangYenLight" pitchFamily="18" charset="-120"/>
                <a:ea typeface="HanWangYenLight" pitchFamily="18" charset="-120"/>
              </a:rPr>
              <a:t> </a:t>
            </a:r>
            <a:r>
              <a:rPr lang="zh-TW" altLang="en-US" sz="4800" dirty="0">
                <a:latin typeface="HanWangYenLight" pitchFamily="18" charset="-120"/>
                <a:ea typeface="HanWangYenLight" pitchFamily="18" charset="-120"/>
              </a:rPr>
              <a:t>祭司越發增多，就越發得罪我；我必使他們的榮耀變為羞辱。</a:t>
            </a:r>
            <a:r>
              <a:rPr lang="en-US" altLang="zh-TW" sz="3200" dirty="0">
                <a:ea typeface="HanWangYenLight" pitchFamily="18" charset="-120"/>
              </a:rPr>
              <a:t>4:8 </a:t>
            </a:r>
            <a:r>
              <a:rPr lang="zh-TW" altLang="en-US" sz="4800" dirty="0">
                <a:latin typeface="HanWangYenLight" pitchFamily="18" charset="-120"/>
                <a:ea typeface="HanWangYenLight" pitchFamily="18" charset="-120"/>
              </a:rPr>
              <a:t>他們喫我民的贖罪祭，滿心願意我民犯罪。</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3636556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36</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何西阿書</a:t>
            </a:r>
            <a:r>
              <a:rPr lang="en-US" altLang="zh-TW" sz="2800" dirty="0"/>
              <a:t>4:1-19 (</a:t>
            </a:r>
            <a:r>
              <a:rPr lang="en-AU" altLang="zh-TW" sz="2800" dirty="0"/>
              <a:t>Hosea)</a:t>
            </a:r>
            <a:endParaRPr lang="en-US" altLang="zh-TW" sz="2800" dirty="0"/>
          </a:p>
        </p:txBody>
      </p:sp>
      <p:sp>
        <p:nvSpPr>
          <p:cNvPr id="5" name="Rectangle 4"/>
          <p:cNvSpPr>
            <a:spLocks noChangeArrowheads="1"/>
          </p:cNvSpPr>
          <p:nvPr/>
        </p:nvSpPr>
        <p:spPr bwMode="auto">
          <a:xfrm>
            <a:off x="13115" y="620688"/>
            <a:ext cx="9130885"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r>
              <a:rPr lang="en-US" altLang="zh-TW" sz="3200" dirty="0">
                <a:ea typeface="HanWangYenLight" pitchFamily="18" charset="-120"/>
              </a:rPr>
              <a:t>4:9 </a:t>
            </a:r>
            <a:r>
              <a:rPr lang="zh-TW" altLang="en-US" sz="4800" dirty="0">
                <a:latin typeface="HanWangYenLight" pitchFamily="18" charset="-120"/>
                <a:ea typeface="HanWangYenLight" pitchFamily="18" charset="-120"/>
              </a:rPr>
              <a:t>將來民如何，祭司也必如何；我必因他們所行的懲罰他們，照他們所作的報應他們。</a:t>
            </a:r>
            <a:r>
              <a:rPr lang="en-US" altLang="zh-TW" sz="3200" dirty="0">
                <a:ea typeface="HanWangYenLight" pitchFamily="18" charset="-120"/>
              </a:rPr>
              <a:t>4:10	</a:t>
            </a:r>
            <a:r>
              <a:rPr lang="zh-TW" altLang="en-US" sz="4800" dirty="0">
                <a:latin typeface="HanWangYenLight" pitchFamily="18" charset="-120"/>
                <a:ea typeface="HanWangYenLight" pitchFamily="18" charset="-120"/>
              </a:rPr>
              <a:t>他們喫，卻不得飽；行淫，而不得立後；因為他們離棄耶和華，不遵他的命。</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4251042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37</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何西阿書</a:t>
            </a:r>
            <a:r>
              <a:rPr lang="en-US" altLang="zh-TW" sz="2800" dirty="0"/>
              <a:t>4:1-19 (</a:t>
            </a:r>
            <a:r>
              <a:rPr lang="en-AU" altLang="zh-TW" sz="2800" dirty="0"/>
              <a:t>Hosea)</a:t>
            </a:r>
            <a:endParaRPr lang="en-US" altLang="zh-TW" sz="2800" dirty="0"/>
          </a:p>
        </p:txBody>
      </p:sp>
      <p:sp>
        <p:nvSpPr>
          <p:cNvPr id="5" name="Rectangle 4"/>
          <p:cNvSpPr>
            <a:spLocks noChangeArrowheads="1"/>
          </p:cNvSpPr>
          <p:nvPr/>
        </p:nvSpPr>
        <p:spPr bwMode="auto">
          <a:xfrm>
            <a:off x="0" y="617113"/>
            <a:ext cx="9059480"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4:11 </a:t>
            </a:r>
            <a:r>
              <a:rPr lang="zh-TW" altLang="en-US" sz="4800" dirty="0">
                <a:latin typeface="HanWangYenLight" pitchFamily="18" charset="-120"/>
                <a:ea typeface="HanWangYenLight" pitchFamily="18" charset="-120"/>
              </a:rPr>
              <a:t>姦淫和酒，並新酒，奪去人的心。</a:t>
            </a:r>
            <a:r>
              <a:rPr lang="en-US" altLang="zh-TW" sz="3200" dirty="0">
                <a:ea typeface="HanWangYenLight" pitchFamily="18" charset="-120"/>
              </a:rPr>
              <a:t>4:12</a:t>
            </a:r>
            <a:r>
              <a:rPr lang="en-US" altLang="zh-TW" sz="4800" dirty="0">
                <a:latin typeface="HanWangYenLight" pitchFamily="18" charset="-120"/>
                <a:ea typeface="HanWangYenLight" pitchFamily="18" charset="-120"/>
              </a:rPr>
              <a:t>	</a:t>
            </a:r>
            <a:r>
              <a:rPr lang="zh-TW" altLang="en-US" sz="4800" dirty="0">
                <a:latin typeface="HanWangYenLight" pitchFamily="18" charset="-120"/>
                <a:ea typeface="HanWangYenLight" pitchFamily="18" charset="-120"/>
              </a:rPr>
              <a:t>我的民求問木偶，以為木杖能指示他們；因為他們的淫心使他們失迷，他們就行淫離棄神，不守約束，</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3425150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38</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何西阿書</a:t>
            </a:r>
            <a:r>
              <a:rPr lang="en-US" altLang="zh-TW" sz="2800" dirty="0"/>
              <a:t>4:1-19 (</a:t>
            </a:r>
            <a:r>
              <a:rPr lang="en-AU" altLang="zh-TW" sz="2800" dirty="0"/>
              <a:t>Hosea)</a:t>
            </a:r>
            <a:endParaRPr lang="en-US" altLang="zh-TW" sz="2800" dirty="0"/>
          </a:p>
        </p:txBody>
      </p:sp>
      <p:sp>
        <p:nvSpPr>
          <p:cNvPr id="5" name="Rectangle 4"/>
          <p:cNvSpPr>
            <a:spLocks noChangeArrowheads="1"/>
          </p:cNvSpPr>
          <p:nvPr/>
        </p:nvSpPr>
        <p:spPr bwMode="auto">
          <a:xfrm>
            <a:off x="-22588" y="908720"/>
            <a:ext cx="9130885"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4:13 </a:t>
            </a:r>
            <a:r>
              <a:rPr lang="zh-TW" altLang="en-US" sz="4800" dirty="0">
                <a:latin typeface="HanWangYenLight" pitchFamily="18" charset="-120"/>
                <a:ea typeface="HanWangYenLight" pitchFamily="18" charset="-120"/>
              </a:rPr>
              <a:t>在各山頂，各高岡的橡樹、楊樹、栗樹之下，獻祭燒香，因為樹影美好。所以，你們的女兒淫亂，你們的新婦（或作：兒婦；下同）行淫。</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43155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39</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何西阿書</a:t>
            </a:r>
            <a:r>
              <a:rPr lang="en-US" altLang="zh-TW" sz="2800" dirty="0"/>
              <a:t>4:1-19 (</a:t>
            </a:r>
            <a:r>
              <a:rPr lang="en-AU" altLang="zh-TW" sz="2800" dirty="0"/>
              <a:t>Hosea)</a:t>
            </a:r>
            <a:endParaRPr lang="en-US" altLang="zh-TW" sz="2800" dirty="0"/>
          </a:p>
        </p:txBody>
      </p:sp>
      <p:sp>
        <p:nvSpPr>
          <p:cNvPr id="5" name="Rectangle 4"/>
          <p:cNvSpPr>
            <a:spLocks noChangeArrowheads="1"/>
          </p:cNvSpPr>
          <p:nvPr/>
        </p:nvSpPr>
        <p:spPr bwMode="auto">
          <a:xfrm>
            <a:off x="-34433" y="836712"/>
            <a:ext cx="8926913"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4:14 </a:t>
            </a:r>
            <a:r>
              <a:rPr lang="zh-TW" altLang="en-US" sz="4800" dirty="0">
                <a:latin typeface="HanWangYenLight" pitchFamily="18" charset="-120"/>
                <a:ea typeface="HanWangYenLight" pitchFamily="18" charset="-120"/>
              </a:rPr>
              <a:t>你們的女兒淫亂，你們的新婦行淫，我卻不懲罰他們；因為你們自己離群與娼妓同居，與妓女一同獻祭。這無知的民必致傾倒。</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2385867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4</a:t>
            </a:fld>
            <a:endParaRPr lang="en-AU" dirty="0"/>
          </a:p>
        </p:txBody>
      </p:sp>
      <p:sp>
        <p:nvSpPr>
          <p:cNvPr id="2" name="Rectangle 1"/>
          <p:cNvSpPr/>
          <p:nvPr/>
        </p:nvSpPr>
        <p:spPr>
          <a:xfrm>
            <a:off x="4067944" y="2276872"/>
            <a:ext cx="2627422" cy="1200329"/>
          </a:xfrm>
          <a:prstGeom prst="rect">
            <a:avLst/>
          </a:prstGeom>
        </p:spPr>
        <p:txBody>
          <a:bodyPr wrap="square">
            <a:spAutoFit/>
          </a:bodyPr>
          <a:lstStyle/>
          <a:p>
            <a:pPr>
              <a:lnSpc>
                <a:spcPct val="100000"/>
              </a:lnSpc>
              <a:spcBef>
                <a:spcPts val="600"/>
              </a:spcBef>
              <a:buClr>
                <a:srgbClr val="000000"/>
              </a:buClr>
              <a:buSzPct val="100000"/>
              <a:defRPr/>
            </a:pPr>
            <a:r>
              <a:rPr lang="en-US" altLang="en-US" sz="7200" b="1" dirty="0" err="1">
                <a:latin typeface="HanWangYenLight" pitchFamily="18" charset="-120"/>
                <a:ea typeface="HanWangYenLight" pitchFamily="18" charset="-120"/>
              </a:rPr>
              <a:t>宣召</a:t>
            </a:r>
            <a:endParaRPr lang="en-US" altLang="en-US" sz="7200" b="1" dirty="0">
              <a:latin typeface="HanWangYenLight" pitchFamily="18" charset="-120"/>
              <a:ea typeface="HanWangYenLight" pitchFamily="18" charset="-12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40</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何西阿書</a:t>
            </a:r>
            <a:r>
              <a:rPr lang="en-US" altLang="zh-TW" sz="2800" dirty="0"/>
              <a:t>4:1-19 (</a:t>
            </a:r>
            <a:r>
              <a:rPr lang="en-AU" altLang="zh-TW" sz="2800" dirty="0"/>
              <a:t>Hosea)</a:t>
            </a:r>
            <a:endParaRPr lang="en-US" altLang="zh-TW" sz="2800" dirty="0"/>
          </a:p>
        </p:txBody>
      </p:sp>
      <p:sp>
        <p:nvSpPr>
          <p:cNvPr id="5" name="Rectangle 4"/>
          <p:cNvSpPr>
            <a:spLocks noChangeArrowheads="1"/>
          </p:cNvSpPr>
          <p:nvPr/>
        </p:nvSpPr>
        <p:spPr bwMode="auto">
          <a:xfrm>
            <a:off x="13115" y="404664"/>
            <a:ext cx="9130885" cy="613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r>
              <a:rPr lang="en-US" altLang="zh-TW" sz="3200" dirty="0">
                <a:ea typeface="HanWangYenLight" pitchFamily="18" charset="-120"/>
              </a:rPr>
              <a:t>4:15 </a:t>
            </a:r>
            <a:r>
              <a:rPr lang="zh-TW" altLang="en-US" sz="4800" u="sng" dirty="0">
                <a:latin typeface="HanWangYenLight" pitchFamily="18" charset="-120"/>
                <a:ea typeface="HanWangYenLight" pitchFamily="18" charset="-120"/>
              </a:rPr>
              <a:t>以色列</a:t>
            </a:r>
            <a:r>
              <a:rPr lang="zh-TW" altLang="en-US" sz="4800" dirty="0">
                <a:latin typeface="HanWangYenLight" pitchFamily="18" charset="-120"/>
                <a:ea typeface="HanWangYenLight" pitchFamily="18" charset="-120"/>
              </a:rPr>
              <a:t>啊，你雖然行淫，</a:t>
            </a:r>
            <a:r>
              <a:rPr lang="zh-TW" altLang="en-US" sz="4800" u="sng" dirty="0">
                <a:latin typeface="HanWangYenLight" pitchFamily="18" charset="-120"/>
                <a:ea typeface="HanWangYenLight" pitchFamily="18" charset="-120"/>
              </a:rPr>
              <a:t>猶大</a:t>
            </a:r>
            <a:r>
              <a:rPr lang="zh-TW" altLang="en-US" sz="4800" dirty="0">
                <a:latin typeface="HanWangYenLight" pitchFamily="18" charset="-120"/>
                <a:ea typeface="HanWangYenLight" pitchFamily="18" charset="-120"/>
              </a:rPr>
              <a:t>卻不可犯罪。不要往</a:t>
            </a:r>
            <a:r>
              <a:rPr lang="zh-TW" altLang="en-US" sz="4800" u="sng" dirty="0">
                <a:latin typeface="HanWangYenLight" pitchFamily="18" charset="-120"/>
                <a:ea typeface="HanWangYenLight" pitchFamily="18" charset="-120"/>
              </a:rPr>
              <a:t>吉甲</a:t>
            </a:r>
            <a:r>
              <a:rPr lang="zh-TW" altLang="en-US" sz="4800" dirty="0">
                <a:latin typeface="HanWangYenLight" pitchFamily="18" charset="-120"/>
                <a:ea typeface="HanWangYenLight" pitchFamily="18" charset="-120"/>
              </a:rPr>
              <a:t>去，不要上到</a:t>
            </a:r>
            <a:r>
              <a:rPr lang="zh-TW" altLang="en-US" sz="4800" u="sng" dirty="0">
                <a:latin typeface="HanWangYenLight" pitchFamily="18" charset="-120"/>
                <a:ea typeface="HanWangYenLight" pitchFamily="18" charset="-120"/>
              </a:rPr>
              <a:t>伯亞文</a:t>
            </a:r>
            <a:r>
              <a:rPr lang="zh-TW" altLang="en-US" sz="4800" dirty="0">
                <a:latin typeface="HanWangYenLight" pitchFamily="18" charset="-120"/>
                <a:ea typeface="HanWangYenLight" pitchFamily="18" charset="-120"/>
              </a:rPr>
              <a:t>，也不要指著永生的耶和華起誓。</a:t>
            </a:r>
            <a:r>
              <a:rPr lang="en-US" altLang="zh-TW" sz="3200" dirty="0">
                <a:ea typeface="HanWangYenLight" pitchFamily="18" charset="-120"/>
              </a:rPr>
              <a:t>4:16</a:t>
            </a:r>
            <a:r>
              <a:rPr lang="en-US" altLang="zh-TW" sz="4800" dirty="0">
                <a:latin typeface="HanWangYenLight" pitchFamily="18" charset="-120"/>
                <a:ea typeface="HanWangYenLight" pitchFamily="18" charset="-120"/>
              </a:rPr>
              <a:t>	 </a:t>
            </a:r>
            <a:r>
              <a:rPr lang="zh-TW" altLang="en-US" sz="4800" u="sng" dirty="0">
                <a:latin typeface="HanWangYenLight" pitchFamily="18" charset="-120"/>
                <a:ea typeface="HanWangYenLight" pitchFamily="18" charset="-120"/>
              </a:rPr>
              <a:t>以色列</a:t>
            </a:r>
            <a:r>
              <a:rPr lang="zh-TW" altLang="en-US" sz="4800" dirty="0">
                <a:latin typeface="HanWangYenLight" pitchFamily="18" charset="-120"/>
                <a:ea typeface="HanWangYenLight" pitchFamily="18" charset="-120"/>
              </a:rPr>
              <a:t>倔強，猶如倔強的母牛；現在耶和華要放他們，如同放羊羔在寬闊之地。</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2784850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41</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何西阿書</a:t>
            </a:r>
            <a:r>
              <a:rPr lang="en-US" altLang="zh-TW" sz="2800" dirty="0"/>
              <a:t>4:1-19 (</a:t>
            </a:r>
            <a:r>
              <a:rPr lang="en-AU" altLang="zh-TW" sz="2800" dirty="0"/>
              <a:t>Hosea)</a:t>
            </a:r>
            <a:endParaRPr lang="en-US" altLang="zh-TW" sz="2800" dirty="0"/>
          </a:p>
        </p:txBody>
      </p:sp>
      <p:sp>
        <p:nvSpPr>
          <p:cNvPr id="5" name="Rectangle 4"/>
          <p:cNvSpPr>
            <a:spLocks noChangeArrowheads="1"/>
          </p:cNvSpPr>
          <p:nvPr/>
        </p:nvSpPr>
        <p:spPr bwMode="auto">
          <a:xfrm>
            <a:off x="-225" y="450250"/>
            <a:ext cx="8964713"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4:17 </a:t>
            </a:r>
            <a:r>
              <a:rPr lang="zh-TW" altLang="en-US" sz="4800" u="sng" dirty="0">
                <a:latin typeface="HanWangYenLight" pitchFamily="18" charset="-120"/>
                <a:ea typeface="HanWangYenLight" pitchFamily="18" charset="-120"/>
              </a:rPr>
              <a:t>以法蓮</a:t>
            </a:r>
            <a:r>
              <a:rPr lang="zh-TW" altLang="en-US" sz="4800" dirty="0">
                <a:latin typeface="HanWangYenLight" pitchFamily="18" charset="-120"/>
                <a:ea typeface="HanWangYenLight" pitchFamily="18" charset="-120"/>
              </a:rPr>
              <a:t>親近偶像，任憑他吧！</a:t>
            </a:r>
          </a:p>
          <a:p>
            <a:r>
              <a:rPr lang="en-US" altLang="zh-TW" sz="3200" dirty="0">
                <a:ea typeface="HanWangYenLight" pitchFamily="18" charset="-120"/>
              </a:rPr>
              <a:t>4:18</a:t>
            </a:r>
            <a:r>
              <a:rPr lang="en-US" altLang="zh-TW" sz="4800" dirty="0">
                <a:latin typeface="HanWangYenLight" pitchFamily="18" charset="-120"/>
                <a:ea typeface="HanWangYenLight" pitchFamily="18" charset="-120"/>
              </a:rPr>
              <a:t>	</a:t>
            </a:r>
            <a:r>
              <a:rPr lang="zh-TW" altLang="en-US" sz="4800" dirty="0">
                <a:latin typeface="HanWangYenLight" pitchFamily="18" charset="-120"/>
                <a:ea typeface="HanWangYenLight" pitchFamily="18" charset="-120"/>
              </a:rPr>
              <a:t>他們所喝的已經發酸，他們時常行淫，他們的官長最愛羞恥的事。</a:t>
            </a:r>
            <a:r>
              <a:rPr lang="en-US" altLang="zh-TW" sz="3200" dirty="0">
                <a:ea typeface="HanWangYenLight" pitchFamily="18" charset="-120"/>
              </a:rPr>
              <a:t>4:19 </a:t>
            </a:r>
            <a:r>
              <a:rPr lang="zh-TW" altLang="en-US" sz="4800" dirty="0">
                <a:latin typeface="HanWangYenLight" pitchFamily="18" charset="-120"/>
                <a:ea typeface="HanWangYenLight" pitchFamily="18" charset="-120"/>
              </a:rPr>
              <a:t>風把他們裹在翅膀裡；他們因所獻的祭必致蒙羞。</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1928717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566255C-C172-4097-8760-ECCEBBB20EF8}" type="slidenum">
              <a:rPr lang="en-AU"/>
              <a:pPr>
                <a:defRPr/>
              </a:pPr>
              <a:t>42</a:t>
            </a:fld>
            <a:endParaRPr lang="en-AU" dirty="0"/>
          </a:p>
        </p:txBody>
      </p:sp>
      <p:sp>
        <p:nvSpPr>
          <p:cNvPr id="5" name="TextBox 4"/>
          <p:cNvSpPr txBox="1"/>
          <p:nvPr/>
        </p:nvSpPr>
        <p:spPr>
          <a:xfrm>
            <a:off x="1691680" y="1196752"/>
            <a:ext cx="5832648" cy="1107996"/>
          </a:xfrm>
          <a:prstGeom prst="rect">
            <a:avLst/>
          </a:prstGeom>
          <a:noFill/>
        </p:spPr>
        <p:txBody>
          <a:bodyPr wrap="square">
            <a:spAutoFit/>
          </a:bodyPr>
          <a:lstStyle/>
          <a:p>
            <a:pPr algn="r">
              <a:defRPr/>
            </a:pPr>
            <a:r>
              <a:rPr lang="en-US" altLang="en-US" sz="6600" b="1" dirty="0" err="1">
                <a:latin typeface="HanWangYenLight" pitchFamily="18" charset="-120"/>
                <a:ea typeface="HanWangYenLight" pitchFamily="18" charset="-120"/>
              </a:rPr>
              <a:t>信息</a:t>
            </a:r>
            <a:r>
              <a:rPr lang="en-US" altLang="en-US" sz="6600" b="1" dirty="0">
                <a:latin typeface="HanWangYenLight" pitchFamily="18" charset="-120"/>
                <a:ea typeface="HanWangYenLight" pitchFamily="18" charset="-120"/>
              </a:rPr>
              <a:t> </a:t>
            </a:r>
            <a:r>
              <a:rPr lang="zh-TW" altLang="en-US" sz="4500" dirty="0">
                <a:latin typeface="HanWangYenHeavy" pitchFamily="18" charset="-120"/>
                <a:ea typeface="HanWangYenHeavy" pitchFamily="18" charset="-120"/>
              </a:rPr>
              <a:t>成偉邦傳道</a:t>
            </a:r>
          </a:p>
        </p:txBody>
      </p:sp>
      <p:sp>
        <p:nvSpPr>
          <p:cNvPr id="6" name="Rectangle 5"/>
          <p:cNvSpPr/>
          <p:nvPr/>
        </p:nvSpPr>
        <p:spPr>
          <a:xfrm>
            <a:off x="2123728" y="3114834"/>
            <a:ext cx="5616624" cy="923330"/>
          </a:xfrm>
          <a:prstGeom prst="rect">
            <a:avLst/>
          </a:prstGeom>
        </p:spPr>
        <p:txBody>
          <a:bodyPr wrap="square">
            <a:spAutoFit/>
          </a:bodyPr>
          <a:lstStyle/>
          <a:p>
            <a:pPr algn="ctr"/>
            <a:r>
              <a:rPr lang="zh-TW" altLang="en-US" sz="5400" dirty="0"/>
              <a:t>審判終會臨到</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484784"/>
            <a:ext cx="7772400" cy="2457618"/>
          </a:xfrm>
        </p:spPr>
        <p:txBody>
          <a:bodyPr>
            <a:normAutofit fontScale="90000"/>
          </a:bodyPr>
          <a:lstStyle/>
          <a:p>
            <a:r>
              <a:rPr lang="zh-TW" altLang="en-US" sz="6700" dirty="0">
                <a:solidFill>
                  <a:schemeClr val="tx1"/>
                </a:solidFill>
                <a:latin typeface="Calibri" panose="020F0502020204030204" pitchFamily="34" charset="0"/>
                <a:cs typeface="Calibri" panose="020F0502020204030204" pitchFamily="34" charset="0"/>
              </a:rPr>
              <a:t>非凡的愛 </a:t>
            </a:r>
            <a:r>
              <a:rPr lang="en-US" altLang="zh-TW" sz="6700" dirty="0">
                <a:solidFill>
                  <a:schemeClr val="tx1"/>
                </a:solidFill>
                <a:latin typeface="Calibri" panose="020F0502020204030204" pitchFamily="34" charset="0"/>
                <a:cs typeface="Calibri" panose="020F0502020204030204" pitchFamily="34" charset="0"/>
              </a:rPr>
              <a:t>– </a:t>
            </a:r>
            <a:br>
              <a:rPr lang="en-US" altLang="zh-TW" sz="6700" dirty="0">
                <a:solidFill>
                  <a:schemeClr val="tx1"/>
                </a:solidFill>
                <a:latin typeface="Calibri" panose="020F0502020204030204" pitchFamily="34" charset="0"/>
                <a:cs typeface="Calibri" panose="020F0502020204030204" pitchFamily="34" charset="0"/>
              </a:rPr>
            </a:br>
            <a:r>
              <a:rPr lang="zh-TW" altLang="en-US" sz="6700" dirty="0">
                <a:solidFill>
                  <a:schemeClr val="tx1"/>
                </a:solidFill>
                <a:latin typeface="Calibri" panose="020F0502020204030204" pitchFamily="34" charset="0"/>
                <a:cs typeface="Calibri" panose="020F0502020204030204" pitchFamily="34" charset="0"/>
              </a:rPr>
              <a:t>認識或不認識？</a:t>
            </a:r>
            <a:br>
              <a:rPr lang="en-AU" altLang="zh-TW" sz="6700" dirty="0">
                <a:solidFill>
                  <a:schemeClr val="tx1"/>
                </a:solidFill>
                <a:latin typeface="Calibri" panose="020F0502020204030204" pitchFamily="34" charset="0"/>
                <a:cs typeface="Calibri" panose="020F0502020204030204" pitchFamily="34" charset="0"/>
              </a:rPr>
            </a:br>
            <a:r>
              <a:rPr lang="zh-TW" altLang="en-US" sz="4000" dirty="0">
                <a:solidFill>
                  <a:schemeClr val="tx1"/>
                </a:solidFill>
                <a:latin typeface="Calibri" panose="020F0502020204030204" pitchFamily="34" charset="0"/>
                <a:cs typeface="Calibri" panose="020F0502020204030204" pitchFamily="34" charset="0"/>
              </a:rPr>
              <a:t>何西阿書</a:t>
            </a:r>
            <a:r>
              <a:rPr lang="en-US" altLang="zh-TW" sz="4000" dirty="0">
                <a:solidFill>
                  <a:schemeClr val="tx1"/>
                </a:solidFill>
                <a:latin typeface="Calibri" panose="020F0502020204030204" pitchFamily="34" charset="0"/>
                <a:cs typeface="Calibri" panose="020F0502020204030204" pitchFamily="34" charset="0"/>
              </a:rPr>
              <a:t>4:1-3</a:t>
            </a:r>
            <a:endParaRPr lang="en-AU" sz="4000" dirty="0">
              <a:solidFill>
                <a:schemeClr val="tx1"/>
              </a:solidFill>
              <a:latin typeface="Calibri" panose="020F0502020204030204" pitchFamily="34" charset="0"/>
              <a:cs typeface="Calibri" panose="020F0502020204030204" pitchFamily="34" charset="0"/>
            </a:endParaRPr>
          </a:p>
        </p:txBody>
      </p:sp>
      <p:sp>
        <p:nvSpPr>
          <p:cNvPr id="2" name="Content Placeholder 1"/>
          <p:cNvSpPr>
            <a:spLocks noGrp="1"/>
          </p:cNvSpPr>
          <p:nvPr>
            <p:ph type="subTitle" idx="1"/>
          </p:nvPr>
        </p:nvSpPr>
        <p:spPr>
          <a:xfrm>
            <a:off x="785786" y="4071942"/>
            <a:ext cx="7772400" cy="1199704"/>
          </a:xfrm>
        </p:spPr>
        <p:txBody>
          <a:bodyPr>
            <a:normAutofit/>
          </a:bodyPr>
          <a:lstStyle/>
          <a:p>
            <a:pPr>
              <a:buNone/>
            </a:pPr>
            <a:r>
              <a:rPr lang="zh-TW" altLang="en-US" sz="3200" b="1" dirty="0">
                <a:solidFill>
                  <a:schemeClr val="tx1"/>
                </a:solidFill>
                <a:latin typeface="Calibri" panose="020F0502020204030204" pitchFamily="34" charset="0"/>
                <a:cs typeface="Calibri" panose="020F0502020204030204" pitchFamily="34" charset="0"/>
              </a:rPr>
              <a:t>偉邦</a:t>
            </a:r>
            <a:endParaRPr lang="en-US" altLang="zh-TW" sz="3200" b="1" dirty="0">
              <a:solidFill>
                <a:schemeClr val="tx1"/>
              </a:solidFill>
              <a:latin typeface="Calibri" panose="020F0502020204030204" pitchFamily="34" charset="0"/>
              <a:cs typeface="Calibri" panose="020F0502020204030204" pitchFamily="34" charset="0"/>
            </a:endParaRPr>
          </a:p>
          <a:p>
            <a:r>
              <a:rPr lang="en-US" altLang="zh-TW" sz="2400" dirty="0">
                <a:solidFill>
                  <a:schemeClr val="tx1"/>
                </a:solidFill>
                <a:latin typeface="Calibri" pitchFamily="34" charset="0"/>
                <a:cs typeface="Calibri" pitchFamily="34" charset="0"/>
              </a:rPr>
              <a:t>16/8/2020 </a:t>
            </a:r>
            <a:r>
              <a:rPr lang="zh-TW" altLang="en-US" sz="2400" b="1" dirty="0">
                <a:solidFill>
                  <a:schemeClr val="tx1"/>
                </a:solidFill>
                <a:latin typeface="Calibri" pitchFamily="34" charset="0"/>
                <a:cs typeface="Calibri" pitchFamily="34" charset="0"/>
              </a:rPr>
              <a:t>雪梨華人基督教會</a:t>
            </a:r>
            <a:endParaRPr lang="en-US" altLang="zh-TW" sz="2400" b="1" dirty="0">
              <a:solidFill>
                <a:schemeClr val="tx1"/>
              </a:solidFill>
              <a:latin typeface="Calibri" pitchFamily="34" charset="0"/>
              <a:cs typeface="Calibri" pitchFamily="34" charset="0"/>
            </a:endParaRPr>
          </a:p>
          <a:p>
            <a:pPr algn="ctr">
              <a:buNone/>
            </a:pPr>
            <a:endParaRPr lang="en-US" altLang="zh-TW" sz="4800"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AU" sz="1000" b="0" i="0" u="none" strike="noStrike" kern="1200" cap="none" spc="0" normalizeH="0" baseline="0" noProof="0">
              <a:ln>
                <a:noFill/>
              </a:ln>
              <a:solidFill>
                <a:srgbClr val="FFFFFF"/>
              </a:solidFill>
              <a:effectLst/>
              <a:uLnTx/>
              <a:uFillTx/>
              <a:latin typeface="Lucida Sans Unicode"/>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C1805F-481A-439B-874F-2897293AF6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AU" sz="1000" b="0" i="0" u="none" strike="noStrike" kern="1200" cap="none" spc="0" normalizeH="0" baseline="0" noProof="0">
              <a:ln>
                <a:noFill/>
              </a:ln>
              <a:solidFill>
                <a:srgbClr val="FFFFFF"/>
              </a:solidFill>
              <a:effectLst/>
              <a:uLnTx/>
              <a:uFillTx/>
              <a:latin typeface="Lucida Sans Unicode"/>
              <a:ea typeface="+mn-ea"/>
              <a:cs typeface="+mn-cs"/>
            </a:endParaRPr>
          </a:p>
        </p:txBody>
      </p:sp>
      <p:pic>
        <p:nvPicPr>
          <p:cNvPr id="1026" name="Picture 2" descr="Hosea: Relentless Love | Temple Bible Church">
            <a:extLst>
              <a:ext uri="{FF2B5EF4-FFF2-40B4-BE49-F238E27FC236}">
                <a16:creationId xmlns:a16="http://schemas.microsoft.com/office/drawing/2014/main" id="{C920E817-4468-453E-B0DC-F69918E87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5" y="1196752"/>
            <a:ext cx="9155595" cy="56886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D490F77-2259-4747-9F37-E80790F68583}"/>
              </a:ext>
            </a:extLst>
          </p:cNvPr>
          <p:cNvSpPr/>
          <p:nvPr/>
        </p:nvSpPr>
        <p:spPr>
          <a:xfrm rot="20007642">
            <a:off x="1380048" y="395174"/>
            <a:ext cx="5450607" cy="2791382"/>
          </a:xfrm>
          <a:prstGeom prst="rect">
            <a:avLst/>
          </a:prstGeom>
          <a:noFill/>
        </p:spPr>
        <p:txBody>
          <a:bodyPr wrap="square" lIns="91440" tIns="45720" rIns="91440" bIns="45720">
            <a:prstTxWarp prst="textDeflateBottom">
              <a:avLst/>
            </a:prstTxWarp>
            <a:spAutoFit/>
            <a:scene3d>
              <a:camera prst="isometricLeftDown"/>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600" b="1" i="0" u="none" strike="noStrike" kern="1200" cap="none" spc="0" normalizeH="0" baseline="0" noProof="0" dirty="0">
                <a:ln w="22225">
                  <a:solidFill>
                    <a:srgbClr val="DA1F28"/>
                  </a:solidFill>
                  <a:prstDash val="solid"/>
                </a:ln>
                <a:solidFill>
                  <a:srgbClr val="DA1F28">
                    <a:lumMod val="40000"/>
                    <a:lumOff val="60000"/>
                  </a:srgbClr>
                </a:solidFill>
                <a:effectLst/>
                <a:uLnTx/>
                <a:uFillTx/>
                <a:latin typeface="Lucida Sans Unicode"/>
                <a:ea typeface="微軟正黑體" panose="020B0604030504040204" pitchFamily="34" charset="-120"/>
                <a:cs typeface="+mn-cs"/>
              </a:rPr>
              <a:t>非凡的愛</a:t>
            </a:r>
            <a:endParaRPr kumimoji="0" lang="en-US" sz="9600" b="1" i="0" u="none" strike="noStrike" kern="1200" cap="none" spc="0" normalizeH="0" baseline="0" noProof="0" dirty="0">
              <a:ln w="22225">
                <a:solidFill>
                  <a:srgbClr val="DA1F28"/>
                </a:solidFill>
                <a:prstDash val="solid"/>
              </a:ln>
              <a:solidFill>
                <a:srgbClr val="DA1F28">
                  <a:lumMod val="40000"/>
                  <a:lumOff val="60000"/>
                </a:srgbClr>
              </a:solidFill>
              <a:effectLst/>
              <a:uLnTx/>
              <a:uFillTx/>
              <a:latin typeface="Lucida Sans Unicode"/>
              <a:ea typeface="+mn-ea"/>
              <a:cs typeface="+mn-cs"/>
            </a:endParaRPr>
          </a:p>
        </p:txBody>
      </p:sp>
    </p:spTree>
    <p:extLst>
      <p:ext uri="{BB962C8B-B14F-4D97-AF65-F5344CB8AC3E}">
        <p14:creationId xmlns:p14="http://schemas.microsoft.com/office/powerpoint/2010/main" val="534395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4632B0-9568-4816-A936-C1AC1A5D4B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Content Placeholder 6">
            <a:extLst>
              <a:ext uri="{FF2B5EF4-FFF2-40B4-BE49-F238E27FC236}">
                <a16:creationId xmlns:a16="http://schemas.microsoft.com/office/drawing/2014/main" id="{45B8F857-18B2-45DA-BC80-27F2C01BF33C}"/>
              </a:ext>
            </a:extLst>
          </p:cNvPr>
          <p:cNvSpPr>
            <a:spLocks noGrp="1"/>
          </p:cNvSpPr>
          <p:nvPr>
            <p:ph idx="1"/>
          </p:nvPr>
        </p:nvSpPr>
        <p:spPr/>
        <p:txBody>
          <a:bodyPr/>
          <a:lstStyle/>
          <a:p>
            <a:endParaRPr lang="en-AU" dirty="0"/>
          </a:p>
        </p:txBody>
      </p:sp>
      <p:sp>
        <p:nvSpPr>
          <p:cNvPr id="9" name="Title 8">
            <a:extLst>
              <a:ext uri="{FF2B5EF4-FFF2-40B4-BE49-F238E27FC236}">
                <a16:creationId xmlns:a16="http://schemas.microsoft.com/office/drawing/2014/main" id="{9BFB2109-ECE2-4197-83BF-27FC383E2476}"/>
              </a:ext>
            </a:extLst>
          </p:cNvPr>
          <p:cNvSpPr>
            <a:spLocks noGrp="1"/>
          </p:cNvSpPr>
          <p:nvPr>
            <p:ph type="title"/>
          </p:nvPr>
        </p:nvSpPr>
        <p:spPr/>
        <p:txBody>
          <a:bodyPr/>
          <a:lstStyle/>
          <a:p>
            <a:endParaRPr lang="en-AU"/>
          </a:p>
        </p:txBody>
      </p:sp>
      <p:pic>
        <p:nvPicPr>
          <p:cNvPr id="10" name="Picture 9">
            <a:extLst>
              <a:ext uri="{FF2B5EF4-FFF2-40B4-BE49-F238E27FC236}">
                <a16:creationId xmlns:a16="http://schemas.microsoft.com/office/drawing/2014/main" id="{057DAAF1-4F8C-4B2A-8F8C-B46D265A0CB6}"/>
              </a:ext>
            </a:extLst>
          </p:cNvPr>
          <p:cNvPicPr>
            <a:picLocks noChangeAspect="1"/>
          </p:cNvPicPr>
          <p:nvPr/>
        </p:nvPicPr>
        <p:blipFill>
          <a:blip r:embed="rId2"/>
          <a:stretch>
            <a:fillRect/>
          </a:stretch>
        </p:blipFill>
        <p:spPr>
          <a:xfrm>
            <a:off x="0" y="0"/>
            <a:ext cx="9252520" cy="6858000"/>
          </a:xfrm>
          <a:prstGeom prst="rect">
            <a:avLst/>
          </a:prstGeom>
        </p:spPr>
      </p:pic>
    </p:spTree>
    <p:extLst>
      <p:ext uri="{BB962C8B-B14F-4D97-AF65-F5344CB8AC3E}">
        <p14:creationId xmlns:p14="http://schemas.microsoft.com/office/powerpoint/2010/main" val="24358987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19F59D-5AA9-4C86-BDC3-5B66B534DA1D}"/>
              </a:ext>
            </a:extLst>
          </p:cNvPr>
          <p:cNvSpPr>
            <a:spLocks noGrp="1"/>
          </p:cNvSpPr>
          <p:nvPr>
            <p:ph idx="1"/>
          </p:nvPr>
        </p:nvSpPr>
        <p:spPr/>
        <p:txBody>
          <a:bodyPr>
            <a:normAutofit/>
          </a:bodyPr>
          <a:lstStyle/>
          <a:p>
            <a:r>
              <a:rPr lang="zh-TW" altLang="en-US" sz="3200" dirty="0"/>
              <a:t>以色列人哪，你們當聽耶和華的話！耶和華與這地的居民</a:t>
            </a:r>
            <a:r>
              <a:rPr lang="zh-TW" altLang="en-US" sz="3200" b="1" dirty="0">
                <a:solidFill>
                  <a:srgbClr val="FF0000"/>
                </a:solidFill>
              </a:rPr>
              <a:t>爭辯</a:t>
            </a:r>
            <a:r>
              <a:rPr lang="zh-TW" altLang="en-US" sz="3200" dirty="0"/>
              <a:t> ，</a:t>
            </a:r>
            <a:r>
              <a:rPr lang="en-US" altLang="zh-TW" sz="3200" dirty="0"/>
              <a:t>…… </a:t>
            </a:r>
            <a:r>
              <a:rPr lang="en-AU" altLang="zh-TW" sz="3200" dirty="0"/>
              <a:t>(</a:t>
            </a:r>
            <a:r>
              <a:rPr lang="zh-TW" altLang="en-US" sz="3200" dirty="0"/>
              <a:t>和合本</a:t>
            </a:r>
            <a:r>
              <a:rPr lang="en-US" altLang="zh-TW" sz="3200" dirty="0"/>
              <a:t>)</a:t>
            </a:r>
            <a:endParaRPr lang="en-AU" altLang="zh-TW" sz="3200" dirty="0"/>
          </a:p>
          <a:p>
            <a:endParaRPr lang="en-AU" sz="3200" dirty="0"/>
          </a:p>
          <a:p>
            <a:r>
              <a:rPr lang="zh-TW" altLang="en-US" sz="3200" dirty="0"/>
              <a:t>以色列人哪，當聽耶和華的話。耶和華</a:t>
            </a:r>
            <a:r>
              <a:rPr lang="zh-TW" altLang="en-US" sz="3200" b="1" dirty="0">
                <a:solidFill>
                  <a:srgbClr val="FF0000"/>
                </a:solidFill>
              </a:rPr>
              <a:t>指控</a:t>
            </a:r>
            <a:r>
              <a:rPr lang="zh-TW" altLang="en-US" sz="3200" dirty="0"/>
              <a:t>這地的居民，</a:t>
            </a:r>
            <a:r>
              <a:rPr lang="en-US" altLang="zh-TW" sz="3200" dirty="0"/>
              <a:t>……(</a:t>
            </a:r>
            <a:r>
              <a:rPr lang="zh-TW" altLang="en-US" sz="3200" dirty="0"/>
              <a:t>和合本修訂版</a:t>
            </a:r>
            <a:r>
              <a:rPr lang="en-US" altLang="zh-TW" sz="3200" dirty="0"/>
              <a:t>)</a:t>
            </a:r>
            <a:endParaRPr lang="en-AU" sz="3200" dirty="0"/>
          </a:p>
        </p:txBody>
      </p:sp>
      <p:sp>
        <p:nvSpPr>
          <p:cNvPr id="3" name="Slide Number Placeholder 2">
            <a:extLst>
              <a:ext uri="{FF2B5EF4-FFF2-40B4-BE49-F238E27FC236}">
                <a16:creationId xmlns:a16="http://schemas.microsoft.com/office/drawing/2014/main" id="{56B932F2-9A45-42DD-8B02-2EB9D0BFAF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487B8EEB-12B9-4727-B9E2-BCAF25785B22}"/>
              </a:ext>
            </a:extLst>
          </p:cNvPr>
          <p:cNvSpPr>
            <a:spLocks noGrp="1"/>
          </p:cNvSpPr>
          <p:nvPr>
            <p:ph type="title"/>
          </p:nvPr>
        </p:nvSpPr>
        <p:spPr/>
        <p:txBody>
          <a:bodyPr>
            <a:normAutofit/>
          </a:bodyPr>
          <a:lstStyle/>
          <a:p>
            <a:r>
              <a:rPr lang="zh-TW" altLang="en-US" sz="5000" dirty="0">
                <a:solidFill>
                  <a:schemeClr val="tx1"/>
                </a:solidFill>
                <a:latin typeface="Calibri" panose="020F0502020204030204" pitchFamily="34" charset="0"/>
                <a:cs typeface="Calibri" panose="020F0502020204030204" pitchFamily="34" charset="0"/>
              </a:rPr>
              <a:t>法庭見 </a:t>
            </a:r>
            <a:r>
              <a:rPr lang="en-US" altLang="zh-TW" sz="3600" dirty="0">
                <a:solidFill>
                  <a:schemeClr val="tx1"/>
                </a:solidFill>
                <a:latin typeface="Calibri" panose="020F0502020204030204" pitchFamily="34" charset="0"/>
                <a:cs typeface="Calibri" panose="020F0502020204030204" pitchFamily="34" charset="0"/>
              </a:rPr>
              <a:t>(</a:t>
            </a:r>
            <a:r>
              <a:rPr lang="zh-TW" altLang="en-US" sz="3600" dirty="0">
                <a:solidFill>
                  <a:schemeClr val="tx1"/>
                </a:solidFill>
                <a:latin typeface="Calibri" panose="020F0502020204030204" pitchFamily="34" charset="0"/>
                <a:cs typeface="Calibri" panose="020F0502020204030204" pitchFamily="34" charset="0"/>
              </a:rPr>
              <a:t>何</a:t>
            </a:r>
            <a:r>
              <a:rPr lang="en-US" altLang="zh-TW" sz="3600" dirty="0">
                <a:solidFill>
                  <a:schemeClr val="tx1"/>
                </a:solidFill>
                <a:latin typeface="Calibri" panose="020F0502020204030204" pitchFamily="34" charset="0"/>
                <a:cs typeface="Calibri" panose="020F0502020204030204" pitchFamily="34" charset="0"/>
              </a:rPr>
              <a:t>4:1)</a:t>
            </a:r>
            <a:endParaRPr lang="en-AU"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954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277DFD-482C-448E-8814-814BD855747D}"/>
              </a:ext>
            </a:extLst>
          </p:cNvPr>
          <p:cNvSpPr>
            <a:spLocks noGrp="1"/>
          </p:cNvSpPr>
          <p:nvPr>
            <p:ph idx="1"/>
          </p:nvPr>
        </p:nvSpPr>
        <p:spPr>
          <a:xfrm>
            <a:off x="457200" y="1481328"/>
            <a:ext cx="8229600" cy="5102034"/>
          </a:xfrm>
        </p:spPr>
        <p:txBody>
          <a:bodyPr>
            <a:normAutofit/>
          </a:bodyPr>
          <a:lstStyle/>
          <a:p>
            <a:pPr marL="109728" indent="0">
              <a:spcBef>
                <a:spcPts val="0"/>
              </a:spcBef>
              <a:buNone/>
            </a:pPr>
            <a:r>
              <a:rPr lang="zh-TW" altLang="en-US" sz="3500" dirty="0">
                <a:latin typeface="+mn-ea"/>
              </a:rPr>
              <a:t>以色列人哪，當聽耶和華的話。耶和華指控這地的居民：因為在這地上</a:t>
            </a:r>
            <a:r>
              <a:rPr lang="en-US" altLang="zh-TW" sz="3500" dirty="0">
                <a:latin typeface="+mn-ea"/>
              </a:rPr>
              <a:t>……</a:t>
            </a:r>
            <a:endParaRPr lang="en-AU" altLang="zh-TW" sz="3500" dirty="0">
              <a:latin typeface="+mn-ea"/>
            </a:endParaRPr>
          </a:p>
          <a:p>
            <a:pPr marL="109728" indent="0">
              <a:spcBef>
                <a:spcPts val="0"/>
              </a:spcBef>
              <a:buNone/>
            </a:pPr>
            <a:r>
              <a:rPr lang="zh-TW" altLang="en-US" sz="3500" dirty="0">
                <a:solidFill>
                  <a:srgbClr val="FF0000"/>
                </a:solidFill>
                <a:latin typeface="+mn-ea"/>
              </a:rPr>
              <a:t>無誠實</a:t>
            </a:r>
            <a:r>
              <a:rPr lang="zh-TW" altLang="en-US" sz="3500" dirty="0">
                <a:latin typeface="+mn-ea"/>
              </a:rPr>
              <a:t>，</a:t>
            </a:r>
            <a:endParaRPr lang="en-AU" altLang="zh-TW" sz="3500" dirty="0">
              <a:latin typeface="+mn-ea"/>
            </a:endParaRPr>
          </a:p>
          <a:p>
            <a:pPr marL="109728" indent="0">
              <a:spcBef>
                <a:spcPts val="2400"/>
              </a:spcBef>
              <a:buNone/>
            </a:pPr>
            <a:r>
              <a:rPr lang="zh-TW" altLang="en-US" sz="3500" dirty="0">
                <a:latin typeface="+mn-ea"/>
              </a:rPr>
              <a:t>但</a:t>
            </a:r>
            <a:r>
              <a:rPr lang="en-US" altLang="zh-TW" sz="3500" dirty="0">
                <a:latin typeface="+mn-ea"/>
              </a:rPr>
              <a:t>(</a:t>
            </a:r>
            <a:r>
              <a:rPr lang="zh-TW" altLang="en-US" sz="3500" dirty="0">
                <a:latin typeface="+mn-ea"/>
              </a:rPr>
              <a:t>卻充滿了</a:t>
            </a:r>
            <a:r>
              <a:rPr lang="en-US" altLang="zh-TW" sz="3500" dirty="0">
                <a:latin typeface="+mn-ea"/>
              </a:rPr>
              <a:t>)</a:t>
            </a:r>
            <a:r>
              <a:rPr lang="zh-TW" altLang="en-US" sz="3500" dirty="0">
                <a:latin typeface="+mn-ea"/>
              </a:rPr>
              <a:t>起假誓，不踐前言，</a:t>
            </a:r>
            <a:r>
              <a:rPr lang="en-US" altLang="zh-TW" sz="3500" dirty="0">
                <a:latin typeface="+mn-ea"/>
              </a:rPr>
              <a:t>……</a:t>
            </a:r>
            <a:endParaRPr lang="en-AU" altLang="zh-TW" sz="3500" dirty="0">
              <a:latin typeface="+mn-ea"/>
            </a:endParaRPr>
          </a:p>
        </p:txBody>
      </p:sp>
      <p:sp>
        <p:nvSpPr>
          <p:cNvPr id="3" name="Slide Number Placeholder 2">
            <a:extLst>
              <a:ext uri="{FF2B5EF4-FFF2-40B4-BE49-F238E27FC236}">
                <a16:creationId xmlns:a16="http://schemas.microsoft.com/office/drawing/2014/main" id="{68DEEE41-DDF7-4218-9960-914AB0A258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69E5002E-819B-4AA7-B35D-E191BE1EC10D}"/>
              </a:ext>
            </a:extLst>
          </p:cNvPr>
          <p:cNvSpPr>
            <a:spLocks noGrp="1"/>
          </p:cNvSpPr>
          <p:nvPr>
            <p:ph type="title"/>
          </p:nvPr>
        </p:nvSpPr>
        <p:spPr/>
        <p:txBody>
          <a:bodyPr>
            <a:normAutofit/>
          </a:bodyPr>
          <a:lstStyle/>
          <a:p>
            <a:r>
              <a:rPr lang="zh-TW" altLang="en-US" sz="5000" dirty="0">
                <a:solidFill>
                  <a:schemeClr val="tx1"/>
                </a:solidFill>
                <a:latin typeface="Calibri" panose="020F0502020204030204" pitchFamily="34" charset="0"/>
                <a:cs typeface="Calibri" panose="020F0502020204030204" pitchFamily="34" charset="0"/>
              </a:rPr>
              <a:t>沒有誠實 </a:t>
            </a:r>
            <a:r>
              <a:rPr lang="en-US" altLang="zh-TW" sz="3600" dirty="0">
                <a:solidFill>
                  <a:schemeClr val="tx1"/>
                </a:solidFill>
                <a:latin typeface="Calibri" panose="020F0502020204030204" pitchFamily="34" charset="0"/>
                <a:cs typeface="Calibri" panose="020F0502020204030204" pitchFamily="34" charset="0"/>
              </a:rPr>
              <a:t>(</a:t>
            </a:r>
            <a:r>
              <a:rPr lang="zh-TW" altLang="en-US" sz="3600" dirty="0">
                <a:solidFill>
                  <a:schemeClr val="tx1"/>
                </a:solidFill>
                <a:latin typeface="Calibri" panose="020F0502020204030204" pitchFamily="34" charset="0"/>
                <a:cs typeface="Calibri" panose="020F0502020204030204" pitchFamily="34" charset="0"/>
              </a:rPr>
              <a:t>何</a:t>
            </a:r>
            <a:r>
              <a:rPr lang="en-US" altLang="zh-TW" sz="3600" dirty="0">
                <a:solidFill>
                  <a:schemeClr val="tx1"/>
                </a:solidFill>
                <a:latin typeface="Calibri" panose="020F0502020204030204" pitchFamily="34" charset="0"/>
                <a:cs typeface="Calibri" panose="020F0502020204030204" pitchFamily="34" charset="0"/>
              </a:rPr>
              <a:t>4:1,2)</a:t>
            </a:r>
            <a:endParaRPr lang="en-AU"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233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277DFD-482C-448E-8814-814BD855747D}"/>
              </a:ext>
            </a:extLst>
          </p:cNvPr>
          <p:cNvSpPr>
            <a:spLocks noGrp="1"/>
          </p:cNvSpPr>
          <p:nvPr>
            <p:ph idx="1"/>
          </p:nvPr>
        </p:nvSpPr>
        <p:spPr/>
        <p:txBody>
          <a:bodyPr>
            <a:normAutofit/>
          </a:bodyPr>
          <a:lstStyle/>
          <a:p>
            <a:pPr marL="109728" indent="0">
              <a:buNone/>
            </a:pPr>
            <a:r>
              <a:rPr lang="zh-TW" altLang="en-US" sz="3500" dirty="0">
                <a:latin typeface="+mn-ea"/>
              </a:rPr>
              <a:t>以色列人哪，當聽耶和華的話。耶和華指控這地的居民：因為在這地上</a:t>
            </a:r>
            <a:r>
              <a:rPr lang="en-US" altLang="zh-TW" sz="3500" dirty="0">
                <a:latin typeface="+mn-ea"/>
              </a:rPr>
              <a:t>……</a:t>
            </a:r>
            <a:endParaRPr lang="en-AU" altLang="zh-TW" sz="3500" dirty="0">
              <a:latin typeface="+mn-ea"/>
            </a:endParaRPr>
          </a:p>
          <a:p>
            <a:pPr marL="109728" indent="0">
              <a:buNone/>
            </a:pPr>
            <a:r>
              <a:rPr lang="zh-TW" altLang="en-US" sz="3500" dirty="0">
                <a:solidFill>
                  <a:schemeClr val="bg1">
                    <a:lumMod val="75000"/>
                  </a:schemeClr>
                </a:solidFill>
                <a:latin typeface="+mn-ea"/>
              </a:rPr>
              <a:t>無誠實，</a:t>
            </a:r>
            <a:endParaRPr lang="en-AU" altLang="zh-TW" sz="3500" dirty="0">
              <a:solidFill>
                <a:schemeClr val="bg1">
                  <a:lumMod val="75000"/>
                </a:schemeClr>
              </a:solidFill>
              <a:latin typeface="+mn-ea"/>
            </a:endParaRPr>
          </a:p>
          <a:p>
            <a:pPr marL="109728" indent="0">
              <a:buNone/>
            </a:pPr>
            <a:r>
              <a:rPr lang="zh-TW" altLang="en-US" sz="3500" dirty="0">
                <a:latin typeface="+mn-ea"/>
              </a:rPr>
              <a:t>無良善，</a:t>
            </a:r>
            <a:endParaRPr lang="en-AU" altLang="zh-TW" sz="3500" dirty="0">
              <a:latin typeface="+mn-ea"/>
            </a:endParaRPr>
          </a:p>
          <a:p>
            <a:pPr marL="109728" indent="0">
              <a:buNone/>
            </a:pPr>
            <a:r>
              <a:rPr lang="zh-TW" altLang="en-US" sz="3500" dirty="0">
                <a:solidFill>
                  <a:schemeClr val="bg1">
                    <a:lumMod val="75000"/>
                  </a:schemeClr>
                </a:solidFill>
                <a:latin typeface="+mn-ea"/>
              </a:rPr>
              <a:t>無人認識神</a:t>
            </a:r>
            <a:endParaRPr lang="en-AU" sz="3500" dirty="0">
              <a:solidFill>
                <a:schemeClr val="bg1">
                  <a:lumMod val="75000"/>
                </a:schemeClr>
              </a:solidFill>
              <a:latin typeface="+mn-ea"/>
            </a:endParaRPr>
          </a:p>
        </p:txBody>
      </p:sp>
      <p:sp>
        <p:nvSpPr>
          <p:cNvPr id="3" name="Slide Number Placeholder 2">
            <a:extLst>
              <a:ext uri="{FF2B5EF4-FFF2-40B4-BE49-F238E27FC236}">
                <a16:creationId xmlns:a16="http://schemas.microsoft.com/office/drawing/2014/main" id="{68DEEE41-DDF7-4218-9960-914AB0A258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69E5002E-819B-4AA7-B35D-E191BE1EC10D}"/>
              </a:ext>
            </a:extLst>
          </p:cNvPr>
          <p:cNvSpPr>
            <a:spLocks noGrp="1"/>
          </p:cNvSpPr>
          <p:nvPr>
            <p:ph type="title"/>
          </p:nvPr>
        </p:nvSpPr>
        <p:spPr/>
        <p:txBody>
          <a:bodyPr>
            <a:normAutofit/>
          </a:bodyPr>
          <a:lstStyle/>
          <a:p>
            <a:r>
              <a:rPr lang="zh-TW" altLang="en-US" sz="5000" dirty="0">
                <a:solidFill>
                  <a:schemeClr val="tx1"/>
                </a:solidFill>
                <a:latin typeface="Calibri" panose="020F0502020204030204" pitchFamily="34" charset="0"/>
                <a:cs typeface="Calibri" panose="020F0502020204030204" pitchFamily="34" charset="0"/>
              </a:rPr>
              <a:t>沒有良善？ </a:t>
            </a:r>
            <a:r>
              <a:rPr lang="en-US" altLang="zh-TW" sz="3600" dirty="0">
                <a:solidFill>
                  <a:schemeClr val="tx1"/>
                </a:solidFill>
                <a:latin typeface="Calibri" panose="020F0502020204030204" pitchFamily="34" charset="0"/>
                <a:cs typeface="Calibri" panose="020F0502020204030204" pitchFamily="34" charset="0"/>
              </a:rPr>
              <a:t>(</a:t>
            </a:r>
            <a:r>
              <a:rPr lang="zh-TW" altLang="en-US" sz="3600" dirty="0">
                <a:solidFill>
                  <a:schemeClr val="tx1"/>
                </a:solidFill>
                <a:latin typeface="Calibri" panose="020F0502020204030204" pitchFamily="34" charset="0"/>
                <a:cs typeface="Calibri" panose="020F0502020204030204" pitchFamily="34" charset="0"/>
              </a:rPr>
              <a:t>何</a:t>
            </a:r>
            <a:r>
              <a:rPr lang="en-US" altLang="zh-TW" sz="3600" dirty="0">
                <a:solidFill>
                  <a:schemeClr val="tx1"/>
                </a:solidFill>
                <a:latin typeface="Calibri" panose="020F0502020204030204" pitchFamily="34" charset="0"/>
                <a:cs typeface="Calibri" panose="020F0502020204030204" pitchFamily="34" charset="0"/>
              </a:rPr>
              <a:t>4:1)</a:t>
            </a:r>
            <a:endParaRPr lang="en-AU"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3180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277DFD-482C-448E-8814-814BD855747D}"/>
              </a:ext>
            </a:extLst>
          </p:cNvPr>
          <p:cNvSpPr>
            <a:spLocks noGrp="1"/>
          </p:cNvSpPr>
          <p:nvPr>
            <p:ph idx="1"/>
          </p:nvPr>
        </p:nvSpPr>
        <p:spPr>
          <a:xfrm>
            <a:off x="457200" y="1481328"/>
            <a:ext cx="8229600" cy="5291741"/>
          </a:xfrm>
        </p:spPr>
        <p:txBody>
          <a:bodyPr>
            <a:normAutofit/>
          </a:bodyPr>
          <a:lstStyle/>
          <a:p>
            <a:pPr marL="109728" indent="0">
              <a:buNone/>
            </a:pPr>
            <a:r>
              <a:rPr lang="zh-TW" altLang="en-US" sz="3500" dirty="0">
                <a:latin typeface="+mn-ea"/>
              </a:rPr>
              <a:t>以色列人哪，當聽耶和華的話。耶和華指控這地的居民：因為在這地上</a:t>
            </a:r>
            <a:r>
              <a:rPr lang="en-US" altLang="zh-TW" sz="3500" dirty="0">
                <a:latin typeface="+mn-ea"/>
              </a:rPr>
              <a:t>……</a:t>
            </a:r>
            <a:endParaRPr lang="en-AU" altLang="zh-TW" sz="3500" dirty="0">
              <a:latin typeface="+mn-ea"/>
            </a:endParaRPr>
          </a:p>
          <a:p>
            <a:pPr marL="109728" indent="0">
              <a:buNone/>
            </a:pPr>
            <a:r>
              <a:rPr lang="zh-TW" altLang="en-US" sz="3500" b="1" dirty="0">
                <a:solidFill>
                  <a:srgbClr val="FF0000"/>
                </a:solidFill>
                <a:latin typeface="+mn-ea"/>
              </a:rPr>
              <a:t>無慈愛，</a:t>
            </a:r>
            <a:r>
              <a:rPr lang="en-US" altLang="zh-TW" sz="3500" dirty="0">
                <a:latin typeface="+mn-ea"/>
              </a:rPr>
              <a:t>……</a:t>
            </a:r>
          </a:p>
          <a:p>
            <a:pPr marL="109728" indent="0">
              <a:spcBef>
                <a:spcPts val="1800"/>
              </a:spcBef>
              <a:buNone/>
            </a:pPr>
            <a:r>
              <a:rPr lang="zh-TW" altLang="en-US" sz="3500" dirty="0">
                <a:latin typeface="+mn-ea"/>
              </a:rPr>
              <a:t>但</a:t>
            </a:r>
            <a:r>
              <a:rPr lang="en-US" altLang="zh-TW" sz="3500" dirty="0">
                <a:latin typeface="+mn-ea"/>
              </a:rPr>
              <a:t>(</a:t>
            </a:r>
            <a:r>
              <a:rPr lang="zh-TW" altLang="en-US" sz="3500" dirty="0">
                <a:latin typeface="+mn-ea"/>
              </a:rPr>
              <a:t>卻充滿了</a:t>
            </a:r>
            <a:r>
              <a:rPr lang="en-US" altLang="zh-TW" sz="3500" dirty="0">
                <a:latin typeface="+mn-ea"/>
              </a:rPr>
              <a:t>)</a:t>
            </a:r>
            <a:r>
              <a:rPr lang="zh-TW" altLang="en-US" sz="3500" dirty="0">
                <a:latin typeface="+mn-ea"/>
              </a:rPr>
              <a:t> 偷盜、姦淫，行強暴，殺人流血接連不斷。</a:t>
            </a:r>
            <a:endParaRPr lang="en-AU" altLang="zh-TW" sz="3500" dirty="0">
              <a:latin typeface="+mn-ea"/>
            </a:endParaRPr>
          </a:p>
        </p:txBody>
      </p:sp>
      <p:sp>
        <p:nvSpPr>
          <p:cNvPr id="3" name="Slide Number Placeholder 2">
            <a:extLst>
              <a:ext uri="{FF2B5EF4-FFF2-40B4-BE49-F238E27FC236}">
                <a16:creationId xmlns:a16="http://schemas.microsoft.com/office/drawing/2014/main" id="{68DEEE41-DDF7-4218-9960-914AB0A258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69E5002E-819B-4AA7-B35D-E191BE1EC10D}"/>
              </a:ext>
            </a:extLst>
          </p:cNvPr>
          <p:cNvSpPr>
            <a:spLocks noGrp="1"/>
          </p:cNvSpPr>
          <p:nvPr>
            <p:ph type="title"/>
          </p:nvPr>
        </p:nvSpPr>
        <p:spPr/>
        <p:txBody>
          <a:bodyPr>
            <a:normAutofit/>
          </a:bodyPr>
          <a:lstStyle/>
          <a:p>
            <a:r>
              <a:rPr lang="zh-TW" altLang="en-US" sz="5000" dirty="0">
                <a:solidFill>
                  <a:schemeClr val="tx1"/>
                </a:solidFill>
                <a:latin typeface="Calibri" panose="020F0502020204030204" pitchFamily="34" charset="0"/>
                <a:cs typeface="Calibri" panose="020F0502020204030204" pitchFamily="34" charset="0"/>
              </a:rPr>
              <a:t>沒有慈愛 </a:t>
            </a:r>
            <a:r>
              <a:rPr lang="en-US" altLang="zh-TW" sz="3600" dirty="0">
                <a:solidFill>
                  <a:schemeClr val="tx1"/>
                </a:solidFill>
                <a:latin typeface="Calibri" panose="020F0502020204030204" pitchFamily="34" charset="0"/>
                <a:cs typeface="Calibri" panose="020F0502020204030204" pitchFamily="34" charset="0"/>
              </a:rPr>
              <a:t>(</a:t>
            </a:r>
            <a:r>
              <a:rPr lang="zh-TW" altLang="en-US" sz="3600" dirty="0">
                <a:solidFill>
                  <a:schemeClr val="tx1"/>
                </a:solidFill>
                <a:latin typeface="Calibri" panose="020F0502020204030204" pitchFamily="34" charset="0"/>
                <a:cs typeface="Calibri" panose="020F0502020204030204" pitchFamily="34" charset="0"/>
              </a:rPr>
              <a:t>何</a:t>
            </a:r>
            <a:r>
              <a:rPr lang="en-US" altLang="zh-TW" sz="3600" dirty="0">
                <a:solidFill>
                  <a:schemeClr val="tx1"/>
                </a:solidFill>
                <a:latin typeface="Calibri" panose="020F0502020204030204" pitchFamily="34" charset="0"/>
                <a:cs typeface="Calibri" panose="020F0502020204030204" pitchFamily="34" charset="0"/>
              </a:rPr>
              <a:t>4:1,2)</a:t>
            </a:r>
            <a:endParaRPr lang="en-AU"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531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F6058F-FA84-48F6-A36E-5A1B97C35D80}" type="slidenum">
              <a:rPr lang="en-AU"/>
              <a:pPr>
                <a:defRPr/>
              </a:pPr>
              <a:t>5</a:t>
            </a:fld>
            <a:endParaRPr lang="en-AU" dirty="0"/>
          </a:p>
        </p:txBody>
      </p:sp>
      <p:sp>
        <p:nvSpPr>
          <p:cNvPr id="13" name="TextBox 12"/>
          <p:cNvSpPr txBox="1"/>
          <p:nvPr/>
        </p:nvSpPr>
        <p:spPr>
          <a:xfrm>
            <a:off x="2771800" y="692696"/>
            <a:ext cx="4800600" cy="1169987"/>
          </a:xfrm>
          <a:prstGeom prst="rect">
            <a:avLst/>
          </a:prstGeom>
          <a:noFill/>
        </p:spPr>
        <p:txBody>
          <a:bodyPr wrap="none">
            <a:spAutoFit/>
          </a:bodyPr>
          <a:lstStyle/>
          <a:p>
            <a:pPr fontAlgn="auto">
              <a:spcBef>
                <a:spcPts val="0"/>
              </a:spcBef>
              <a:spcAft>
                <a:spcPts val="0"/>
              </a:spcAft>
              <a:defRPr/>
            </a:pPr>
            <a:r>
              <a:rPr lang="en-US" altLang="en-US" sz="7000" spc="2000" dirty="0">
                <a:latin typeface="HanWangYenLight" pitchFamily="18" charset="-120"/>
                <a:ea typeface="HanWangYenLight" pitchFamily="18" charset="-120"/>
                <a:cs typeface="+mn-cs"/>
              </a:rPr>
              <a:t>齊來讚美</a:t>
            </a:r>
            <a:endParaRPr lang="en-AU" sz="7000" spc="2000" dirty="0">
              <a:latin typeface="HanWangYenLight" pitchFamily="18" charset="-120"/>
              <a:ea typeface="HanWangYenLight" pitchFamily="18" charset="-120"/>
              <a:cs typeface="+mn-cs"/>
            </a:endParaRPr>
          </a:p>
        </p:txBody>
      </p:sp>
      <p:pic>
        <p:nvPicPr>
          <p:cNvPr id="4" name="Picture 11" descr="singing.JPG"/>
          <p:cNvPicPr>
            <a:picLocks noChangeAspect="1"/>
          </p:cNvPicPr>
          <p:nvPr/>
        </p:nvPicPr>
        <p:blipFill>
          <a:blip r:embed="rId2" cstate="print"/>
          <a:srcRect/>
          <a:stretch>
            <a:fillRect/>
          </a:stretch>
        </p:blipFill>
        <p:spPr bwMode="auto">
          <a:xfrm>
            <a:off x="4716016" y="2060848"/>
            <a:ext cx="3767979" cy="2508101"/>
          </a:xfrm>
          <a:prstGeom prst="rect">
            <a:avLst/>
          </a:prstGeom>
          <a:noFill/>
          <a:ln w="9525">
            <a:noFill/>
            <a:miter lim="800000"/>
            <a:headEnd/>
            <a:tailEnd/>
          </a:ln>
        </p:spPr>
      </p:pic>
    </p:spTree>
    <p:extLst>
      <p:ext uri="{BB962C8B-B14F-4D97-AF65-F5344CB8AC3E}">
        <p14:creationId xmlns:p14="http://schemas.microsoft.com/office/powerpoint/2010/main" val="1266539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CAD54F-F42C-40E0-A73D-47DD31391E86}"/>
              </a:ext>
            </a:extLst>
          </p:cNvPr>
          <p:cNvPicPr>
            <a:picLocks noChangeAspect="1"/>
          </p:cNvPicPr>
          <p:nvPr/>
        </p:nvPicPr>
        <p:blipFill>
          <a:blip r:embed="rId2"/>
          <a:stretch>
            <a:fillRect/>
          </a:stretch>
        </p:blipFill>
        <p:spPr>
          <a:xfrm>
            <a:off x="146505" y="1812210"/>
            <a:ext cx="4804638" cy="2962404"/>
          </a:xfrm>
          <a:prstGeom prst="rect">
            <a:avLst/>
          </a:prstGeom>
        </p:spPr>
      </p:pic>
      <p:sp>
        <p:nvSpPr>
          <p:cNvPr id="2" name="Content Placeholder 1">
            <a:extLst>
              <a:ext uri="{FF2B5EF4-FFF2-40B4-BE49-F238E27FC236}">
                <a16:creationId xmlns:a16="http://schemas.microsoft.com/office/drawing/2014/main" id="{571E22C1-4D5D-462A-9142-0BA3640F5E8F}"/>
              </a:ext>
            </a:extLst>
          </p:cNvPr>
          <p:cNvSpPr>
            <a:spLocks noGrp="1"/>
          </p:cNvSpPr>
          <p:nvPr>
            <p:ph idx="1"/>
          </p:nvPr>
        </p:nvSpPr>
        <p:spPr/>
        <p:txBody>
          <a:bodyPr/>
          <a:lstStyle/>
          <a:p>
            <a:endParaRPr lang="en-AU" dirty="0"/>
          </a:p>
        </p:txBody>
      </p:sp>
      <p:sp>
        <p:nvSpPr>
          <p:cNvPr id="3" name="Slide Number Placeholder 2">
            <a:extLst>
              <a:ext uri="{FF2B5EF4-FFF2-40B4-BE49-F238E27FC236}">
                <a16:creationId xmlns:a16="http://schemas.microsoft.com/office/drawing/2014/main" id="{F22998C9-0479-4A5A-B6AF-01901F7A5C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E0638239-ABE7-434D-AA30-0AF913A77040}"/>
              </a:ext>
            </a:extLst>
          </p:cNvPr>
          <p:cNvSpPr>
            <a:spLocks noGrp="1"/>
          </p:cNvSpPr>
          <p:nvPr>
            <p:ph type="title"/>
          </p:nvPr>
        </p:nvSpPr>
        <p:spPr/>
        <p:txBody>
          <a:bodyPr/>
          <a:lstStyle/>
          <a:p>
            <a:endParaRPr lang="en-AU"/>
          </a:p>
        </p:txBody>
      </p:sp>
      <p:pic>
        <p:nvPicPr>
          <p:cNvPr id="5" name="Picture 4">
            <a:extLst>
              <a:ext uri="{FF2B5EF4-FFF2-40B4-BE49-F238E27FC236}">
                <a16:creationId xmlns:a16="http://schemas.microsoft.com/office/drawing/2014/main" id="{89340EB8-9121-458C-8487-EED357BB453B}"/>
              </a:ext>
            </a:extLst>
          </p:cNvPr>
          <p:cNvPicPr>
            <a:picLocks noChangeAspect="1"/>
          </p:cNvPicPr>
          <p:nvPr/>
        </p:nvPicPr>
        <p:blipFill>
          <a:blip r:embed="rId3"/>
          <a:stretch>
            <a:fillRect/>
          </a:stretch>
        </p:blipFill>
        <p:spPr>
          <a:xfrm>
            <a:off x="3720952" y="84931"/>
            <a:ext cx="5292080" cy="2976795"/>
          </a:xfrm>
          <a:prstGeom prst="rect">
            <a:avLst/>
          </a:prstGeom>
        </p:spPr>
      </p:pic>
      <p:pic>
        <p:nvPicPr>
          <p:cNvPr id="7" name="Picture 6">
            <a:extLst>
              <a:ext uri="{FF2B5EF4-FFF2-40B4-BE49-F238E27FC236}">
                <a16:creationId xmlns:a16="http://schemas.microsoft.com/office/drawing/2014/main" id="{39AE6847-0460-4AB2-BC90-71366A59FF30}"/>
              </a:ext>
            </a:extLst>
          </p:cNvPr>
          <p:cNvPicPr>
            <a:picLocks noChangeAspect="1"/>
          </p:cNvPicPr>
          <p:nvPr/>
        </p:nvPicPr>
        <p:blipFill>
          <a:blip r:embed="rId4"/>
          <a:stretch>
            <a:fillRect/>
          </a:stretch>
        </p:blipFill>
        <p:spPr>
          <a:xfrm>
            <a:off x="5261838" y="3125416"/>
            <a:ext cx="3053780" cy="3588055"/>
          </a:xfrm>
          <a:prstGeom prst="rect">
            <a:avLst/>
          </a:prstGeom>
        </p:spPr>
      </p:pic>
    </p:spTree>
    <p:extLst>
      <p:ext uri="{BB962C8B-B14F-4D97-AF65-F5344CB8AC3E}">
        <p14:creationId xmlns:p14="http://schemas.microsoft.com/office/powerpoint/2010/main" val="27370861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722169-D500-4984-8669-360E4BD4E2F7}"/>
              </a:ext>
            </a:extLst>
          </p:cNvPr>
          <p:cNvSpPr>
            <a:spLocks noGrp="1"/>
          </p:cNvSpPr>
          <p:nvPr>
            <p:ph idx="1"/>
          </p:nvPr>
        </p:nvSpPr>
        <p:spPr>
          <a:xfrm>
            <a:off x="457200" y="1481328"/>
            <a:ext cx="8229600" cy="5102034"/>
          </a:xfrm>
        </p:spPr>
        <p:txBody>
          <a:bodyPr>
            <a:normAutofit/>
          </a:bodyPr>
          <a:lstStyle/>
          <a:p>
            <a:pPr marL="109728" indent="0">
              <a:buNone/>
              <a:tabLst>
                <a:tab pos="1619250" algn="l"/>
              </a:tabLst>
            </a:pPr>
            <a:r>
              <a:rPr lang="zh-TW" altLang="en-US" sz="3600" dirty="0"/>
              <a:t>因此</a:t>
            </a:r>
            <a:r>
              <a:rPr lang="en-AU" altLang="zh-TW" sz="3600" dirty="0"/>
              <a:t>	</a:t>
            </a:r>
            <a:r>
              <a:rPr lang="zh-TW" altLang="en-US" sz="3600" dirty="0"/>
              <a:t>這地悲哀，</a:t>
            </a:r>
            <a:endParaRPr lang="en-AU" altLang="zh-TW" sz="3600" dirty="0"/>
          </a:p>
          <a:p>
            <a:pPr marL="109728" indent="0">
              <a:buNone/>
              <a:tabLst>
                <a:tab pos="3317875" algn="l"/>
                <a:tab pos="5564188" algn="l"/>
              </a:tabLst>
            </a:pPr>
            <a:r>
              <a:rPr lang="en-AU" altLang="zh-TW" sz="3600" dirty="0"/>
              <a:t>	</a:t>
            </a:r>
            <a:r>
              <a:rPr lang="zh-TW" altLang="en-US" sz="3600" dirty="0"/>
              <a:t>其上的民、</a:t>
            </a:r>
            <a:endParaRPr lang="en-AU" altLang="zh-TW" sz="3600" dirty="0"/>
          </a:p>
          <a:p>
            <a:pPr marL="109728" indent="0">
              <a:buNone/>
              <a:tabLst>
                <a:tab pos="3317875" algn="l"/>
                <a:tab pos="5564188" algn="l"/>
              </a:tabLst>
            </a:pPr>
            <a:r>
              <a:rPr lang="en-AU" altLang="zh-TW" sz="3600" dirty="0"/>
              <a:t>	</a:t>
            </a:r>
            <a:r>
              <a:rPr lang="zh-TW" altLang="en-US" sz="3600" dirty="0"/>
              <a:t>田野的獸、</a:t>
            </a:r>
            <a:endParaRPr lang="en-AU" altLang="zh-TW" sz="3600" dirty="0"/>
          </a:p>
          <a:p>
            <a:pPr marL="109728" indent="0">
              <a:buNone/>
              <a:tabLst>
                <a:tab pos="3317875" algn="l"/>
                <a:tab pos="5564188" algn="l"/>
              </a:tabLst>
            </a:pPr>
            <a:r>
              <a:rPr lang="en-AU" altLang="zh-TW" sz="3600" dirty="0"/>
              <a:t>	</a:t>
            </a:r>
            <a:r>
              <a:rPr lang="zh-TW" altLang="en-US" sz="3600" dirty="0"/>
              <a:t>空中的鳥</a:t>
            </a:r>
            <a:endParaRPr lang="en-AU" altLang="zh-TW" sz="3600" dirty="0"/>
          </a:p>
          <a:p>
            <a:pPr marL="109728" indent="0">
              <a:buNone/>
              <a:tabLst>
                <a:tab pos="3317875" algn="l"/>
                <a:tab pos="5564188" algn="l"/>
              </a:tabLst>
            </a:pPr>
            <a:r>
              <a:rPr lang="en-AU" altLang="zh-TW" sz="3600" dirty="0"/>
              <a:t>		</a:t>
            </a:r>
            <a:r>
              <a:rPr lang="zh-TW" altLang="en-US" sz="3600" dirty="0"/>
              <a:t>必都衰微，</a:t>
            </a:r>
            <a:endParaRPr lang="en-AU" altLang="zh-TW" sz="3600" dirty="0"/>
          </a:p>
          <a:p>
            <a:pPr marL="109728" indent="0">
              <a:buNone/>
              <a:tabLst>
                <a:tab pos="3317875" algn="l"/>
                <a:tab pos="5564188" algn="l"/>
              </a:tabLst>
            </a:pPr>
            <a:r>
              <a:rPr lang="en-AU" altLang="zh-TW" sz="3600" dirty="0"/>
              <a:t>	</a:t>
            </a:r>
            <a:r>
              <a:rPr lang="zh-TW" altLang="en-US" sz="3600" dirty="0"/>
              <a:t>海中的魚</a:t>
            </a:r>
            <a:endParaRPr lang="en-AU" altLang="zh-TW" sz="3600" dirty="0"/>
          </a:p>
          <a:p>
            <a:pPr marL="109728" indent="0">
              <a:buNone/>
              <a:tabLst>
                <a:tab pos="3317875" algn="l"/>
                <a:tab pos="5564188" algn="l"/>
              </a:tabLst>
            </a:pPr>
            <a:r>
              <a:rPr lang="en-AU" altLang="zh-TW" sz="3600" dirty="0"/>
              <a:t>		</a:t>
            </a:r>
            <a:r>
              <a:rPr lang="zh-TW" altLang="en-US" sz="3600" dirty="0"/>
              <a:t>也必消滅。</a:t>
            </a:r>
            <a:endParaRPr lang="en-AU" sz="3600" dirty="0"/>
          </a:p>
        </p:txBody>
      </p:sp>
      <p:sp>
        <p:nvSpPr>
          <p:cNvPr id="3" name="Slide Number Placeholder 2">
            <a:extLst>
              <a:ext uri="{FF2B5EF4-FFF2-40B4-BE49-F238E27FC236}">
                <a16:creationId xmlns:a16="http://schemas.microsoft.com/office/drawing/2014/main" id="{A7961C46-3F0F-49F5-8129-19673A80E3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C192DDB5-D7A0-4EB1-A6B8-3F3B09F416E4}"/>
              </a:ext>
            </a:extLst>
          </p:cNvPr>
          <p:cNvSpPr>
            <a:spLocks noGrp="1"/>
          </p:cNvSpPr>
          <p:nvPr>
            <p:ph type="title"/>
          </p:nvPr>
        </p:nvSpPr>
        <p:spPr/>
        <p:txBody>
          <a:bodyPr>
            <a:normAutofit/>
          </a:bodyPr>
          <a:lstStyle/>
          <a:p>
            <a:r>
              <a:rPr lang="zh-TW" altLang="en-US" sz="5000" dirty="0">
                <a:solidFill>
                  <a:schemeClr val="tx1"/>
                </a:solidFill>
              </a:rPr>
              <a:t>以色列人犯罪的結</a:t>
            </a:r>
            <a:r>
              <a:rPr lang="zh-TW" altLang="en-US" sz="5000" dirty="0">
                <a:solidFill>
                  <a:schemeClr val="tx1"/>
                </a:solidFill>
                <a:latin typeface="Calibri" panose="020F0502020204030204" pitchFamily="34" charset="0"/>
                <a:cs typeface="Calibri" panose="020F0502020204030204" pitchFamily="34" charset="0"/>
              </a:rPr>
              <a:t>果 </a:t>
            </a:r>
            <a:r>
              <a:rPr lang="en-US" altLang="zh-TW" sz="3600" dirty="0">
                <a:solidFill>
                  <a:schemeClr val="tx1"/>
                </a:solidFill>
                <a:latin typeface="Calibri" panose="020F0502020204030204" pitchFamily="34" charset="0"/>
                <a:cs typeface="Calibri" panose="020F0502020204030204" pitchFamily="34" charset="0"/>
              </a:rPr>
              <a:t>(</a:t>
            </a:r>
            <a:r>
              <a:rPr lang="zh-TW" altLang="en-US" sz="3600" dirty="0">
                <a:solidFill>
                  <a:schemeClr val="tx1"/>
                </a:solidFill>
                <a:latin typeface="Calibri" panose="020F0502020204030204" pitchFamily="34" charset="0"/>
                <a:cs typeface="Calibri" panose="020F0502020204030204" pitchFamily="34" charset="0"/>
              </a:rPr>
              <a:t>何</a:t>
            </a:r>
            <a:r>
              <a:rPr lang="en-US" altLang="zh-TW" sz="3600" dirty="0">
                <a:solidFill>
                  <a:schemeClr val="tx1"/>
                </a:solidFill>
                <a:latin typeface="Calibri" panose="020F0502020204030204" pitchFamily="34" charset="0"/>
                <a:cs typeface="Calibri" panose="020F0502020204030204" pitchFamily="34" charset="0"/>
              </a:rPr>
              <a:t>4:3)</a:t>
            </a:r>
            <a:endParaRPr lang="en-AU"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911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DEEE41-DDF7-4218-9960-914AB0A258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pic>
        <p:nvPicPr>
          <p:cNvPr id="11" name="Picture 10">
            <a:extLst>
              <a:ext uri="{FF2B5EF4-FFF2-40B4-BE49-F238E27FC236}">
                <a16:creationId xmlns:a16="http://schemas.microsoft.com/office/drawing/2014/main" id="{137985AC-1E89-4229-9EE2-65B468EF88E1}"/>
              </a:ext>
            </a:extLst>
          </p:cNvPr>
          <p:cNvPicPr>
            <a:picLocks noChangeAspect="1"/>
          </p:cNvPicPr>
          <p:nvPr/>
        </p:nvPicPr>
        <p:blipFill>
          <a:blip r:embed="rId2"/>
          <a:stretch>
            <a:fillRect/>
          </a:stretch>
        </p:blipFill>
        <p:spPr>
          <a:xfrm>
            <a:off x="15537" y="0"/>
            <a:ext cx="4762500" cy="3181350"/>
          </a:xfrm>
          <a:prstGeom prst="rect">
            <a:avLst/>
          </a:prstGeom>
        </p:spPr>
      </p:pic>
      <p:pic>
        <p:nvPicPr>
          <p:cNvPr id="15" name="Picture 14">
            <a:extLst>
              <a:ext uri="{FF2B5EF4-FFF2-40B4-BE49-F238E27FC236}">
                <a16:creationId xmlns:a16="http://schemas.microsoft.com/office/drawing/2014/main" id="{F44273C0-1C1E-4974-A48E-A6A154527FD6}"/>
              </a:ext>
            </a:extLst>
          </p:cNvPr>
          <p:cNvPicPr>
            <a:picLocks noChangeAspect="1"/>
          </p:cNvPicPr>
          <p:nvPr/>
        </p:nvPicPr>
        <p:blipFill>
          <a:blip r:embed="rId3"/>
          <a:stretch>
            <a:fillRect/>
          </a:stretch>
        </p:blipFill>
        <p:spPr>
          <a:xfrm>
            <a:off x="33671" y="3761582"/>
            <a:ext cx="5803417" cy="3096418"/>
          </a:xfrm>
          <a:prstGeom prst="rect">
            <a:avLst/>
          </a:prstGeom>
        </p:spPr>
      </p:pic>
      <p:pic>
        <p:nvPicPr>
          <p:cNvPr id="16" name="Picture 15">
            <a:extLst>
              <a:ext uri="{FF2B5EF4-FFF2-40B4-BE49-F238E27FC236}">
                <a16:creationId xmlns:a16="http://schemas.microsoft.com/office/drawing/2014/main" id="{42D7E0D9-F296-4124-A93C-9F52846CDA30}"/>
              </a:ext>
            </a:extLst>
          </p:cNvPr>
          <p:cNvPicPr>
            <a:picLocks noChangeAspect="1"/>
          </p:cNvPicPr>
          <p:nvPr/>
        </p:nvPicPr>
        <p:blipFill>
          <a:blip r:embed="rId4"/>
          <a:stretch>
            <a:fillRect/>
          </a:stretch>
        </p:blipFill>
        <p:spPr>
          <a:xfrm>
            <a:off x="4216919" y="105861"/>
            <a:ext cx="4960023" cy="2486453"/>
          </a:xfrm>
          <a:prstGeom prst="rect">
            <a:avLst/>
          </a:prstGeom>
        </p:spPr>
      </p:pic>
      <p:pic>
        <p:nvPicPr>
          <p:cNvPr id="13" name="Picture 12">
            <a:extLst>
              <a:ext uri="{FF2B5EF4-FFF2-40B4-BE49-F238E27FC236}">
                <a16:creationId xmlns:a16="http://schemas.microsoft.com/office/drawing/2014/main" id="{49523E7D-81E2-44DD-8DF7-1710266BEF9E}"/>
              </a:ext>
            </a:extLst>
          </p:cNvPr>
          <p:cNvPicPr>
            <a:picLocks noChangeAspect="1"/>
          </p:cNvPicPr>
          <p:nvPr/>
        </p:nvPicPr>
        <p:blipFill>
          <a:blip r:embed="rId5"/>
          <a:stretch>
            <a:fillRect/>
          </a:stretch>
        </p:blipFill>
        <p:spPr>
          <a:xfrm>
            <a:off x="4778037" y="2592314"/>
            <a:ext cx="4234995" cy="2717477"/>
          </a:xfrm>
          <a:prstGeom prst="rect">
            <a:avLst/>
          </a:prstGeom>
        </p:spPr>
      </p:pic>
    </p:spTree>
    <p:extLst>
      <p:ext uri="{BB962C8B-B14F-4D97-AF65-F5344CB8AC3E}">
        <p14:creationId xmlns:p14="http://schemas.microsoft.com/office/powerpoint/2010/main" val="194494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FD33DB-DDCC-4D9C-A936-966F9634AEA3}"/>
              </a:ext>
            </a:extLst>
          </p:cNvPr>
          <p:cNvSpPr>
            <a:spLocks noGrp="1"/>
          </p:cNvSpPr>
          <p:nvPr>
            <p:ph idx="1"/>
          </p:nvPr>
        </p:nvSpPr>
        <p:spPr>
          <a:xfrm>
            <a:off x="457200" y="1481327"/>
            <a:ext cx="8229600" cy="5102035"/>
          </a:xfrm>
        </p:spPr>
        <p:txBody>
          <a:bodyPr>
            <a:normAutofit/>
          </a:bodyPr>
          <a:lstStyle/>
          <a:p>
            <a:pPr marL="109728" indent="0">
              <a:buNone/>
            </a:pPr>
            <a:r>
              <a:rPr lang="zh-TW" altLang="en-US" sz="3500" dirty="0">
                <a:latin typeface="+mn-ea"/>
              </a:rPr>
              <a:t>以色列人哪，當聽耶和華的話。耶和華指控這地的居民：因為在這地上</a:t>
            </a:r>
            <a:r>
              <a:rPr lang="en-US" altLang="zh-TW" sz="3500" dirty="0">
                <a:latin typeface="+mn-ea"/>
              </a:rPr>
              <a:t>……</a:t>
            </a:r>
            <a:endParaRPr lang="en-AU" altLang="zh-TW" sz="3500" dirty="0">
              <a:latin typeface="+mn-ea"/>
            </a:endParaRPr>
          </a:p>
          <a:p>
            <a:pPr marL="109728" indent="0">
              <a:buNone/>
            </a:pPr>
            <a:r>
              <a:rPr lang="zh-TW" altLang="en-US" sz="3500" dirty="0">
                <a:solidFill>
                  <a:schemeClr val="bg1">
                    <a:lumMod val="65000"/>
                  </a:schemeClr>
                </a:solidFill>
                <a:latin typeface="+mn-ea"/>
              </a:rPr>
              <a:t>無誠實，</a:t>
            </a:r>
            <a:endParaRPr lang="en-AU" altLang="zh-TW" sz="3500" dirty="0">
              <a:solidFill>
                <a:schemeClr val="bg1">
                  <a:lumMod val="65000"/>
                </a:schemeClr>
              </a:solidFill>
              <a:latin typeface="+mn-ea"/>
            </a:endParaRPr>
          </a:p>
          <a:p>
            <a:pPr marL="109728" indent="0">
              <a:buNone/>
            </a:pPr>
            <a:r>
              <a:rPr lang="zh-TW" altLang="en-US" sz="3500" dirty="0">
                <a:solidFill>
                  <a:schemeClr val="bg1">
                    <a:lumMod val="65000"/>
                  </a:schemeClr>
                </a:solidFill>
                <a:latin typeface="+mn-ea"/>
              </a:rPr>
              <a:t>無慈愛，</a:t>
            </a:r>
            <a:endParaRPr lang="en-AU" altLang="zh-TW" sz="3500" dirty="0">
              <a:solidFill>
                <a:schemeClr val="bg1">
                  <a:lumMod val="65000"/>
                </a:schemeClr>
              </a:solidFill>
              <a:latin typeface="+mn-ea"/>
            </a:endParaRPr>
          </a:p>
          <a:p>
            <a:pPr marL="109728" indent="0">
              <a:buNone/>
            </a:pPr>
            <a:r>
              <a:rPr lang="zh-TW" altLang="en-US" sz="3500" b="1" dirty="0">
                <a:solidFill>
                  <a:srgbClr val="FF0000"/>
                </a:solidFill>
                <a:latin typeface="+mn-ea"/>
              </a:rPr>
              <a:t>無人認識神</a:t>
            </a:r>
            <a:endParaRPr lang="en-US" altLang="zh-TW" sz="3500" b="1" dirty="0">
              <a:solidFill>
                <a:srgbClr val="FF0000"/>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F7F4FC3C-2D7E-4C0C-AD8B-28916879FF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DA7EE544-7D47-4796-9AF6-A02BCFE12028}"/>
              </a:ext>
            </a:extLst>
          </p:cNvPr>
          <p:cNvSpPr>
            <a:spLocks noGrp="1"/>
          </p:cNvSpPr>
          <p:nvPr>
            <p:ph type="title"/>
          </p:nvPr>
        </p:nvSpPr>
        <p:spPr/>
        <p:txBody>
          <a:bodyPr>
            <a:normAutofit/>
          </a:bodyPr>
          <a:lstStyle/>
          <a:p>
            <a:r>
              <a:rPr lang="zh-TW" altLang="en-US" sz="5000" dirty="0">
                <a:solidFill>
                  <a:schemeClr val="tx1"/>
                </a:solidFill>
              </a:rPr>
              <a:t>沒有認識神 </a:t>
            </a:r>
            <a:r>
              <a:rPr lang="en-AU" altLang="zh-TW" sz="3600" dirty="0">
                <a:solidFill>
                  <a:schemeClr val="tx1"/>
                </a:solidFill>
                <a:latin typeface="Calibri" panose="020F0502020204030204" pitchFamily="34" charset="0"/>
                <a:cs typeface="Calibri" panose="020F0502020204030204" pitchFamily="34" charset="0"/>
              </a:rPr>
              <a:t>(</a:t>
            </a:r>
            <a:r>
              <a:rPr lang="zh-TW" altLang="en-US" sz="3600" dirty="0">
                <a:solidFill>
                  <a:schemeClr val="tx1"/>
                </a:solidFill>
                <a:latin typeface="Calibri" panose="020F0502020204030204" pitchFamily="34" charset="0"/>
                <a:cs typeface="Calibri" panose="020F0502020204030204" pitchFamily="34" charset="0"/>
              </a:rPr>
              <a:t>何</a:t>
            </a:r>
            <a:r>
              <a:rPr lang="en-US" altLang="zh-TW" sz="3600" dirty="0">
                <a:solidFill>
                  <a:schemeClr val="tx1"/>
                </a:solidFill>
                <a:latin typeface="Calibri" panose="020F0502020204030204" pitchFamily="34" charset="0"/>
                <a:cs typeface="Calibri" panose="020F0502020204030204" pitchFamily="34" charset="0"/>
              </a:rPr>
              <a:t>4:1)</a:t>
            </a:r>
            <a:endParaRPr lang="en-AU"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7031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BB7A95-1B4C-4524-9D90-AB8ABD743A75}"/>
              </a:ext>
            </a:extLst>
          </p:cNvPr>
          <p:cNvSpPr>
            <a:spLocks noGrp="1"/>
          </p:cNvSpPr>
          <p:nvPr>
            <p:ph idx="1"/>
          </p:nvPr>
        </p:nvSpPr>
        <p:spPr>
          <a:xfrm>
            <a:off x="457200" y="1481328"/>
            <a:ext cx="8229600" cy="5291741"/>
          </a:xfrm>
        </p:spPr>
        <p:txBody>
          <a:bodyPr>
            <a:normAutofit lnSpcReduction="10000"/>
          </a:bodyPr>
          <a:lstStyle/>
          <a:p>
            <a:pPr>
              <a:spcBef>
                <a:spcPts val="1800"/>
              </a:spcBef>
            </a:pPr>
            <a:r>
              <a:rPr lang="zh-HK" sz="3300" dirty="0">
                <a:effectLst/>
                <a:latin typeface="Calibri" panose="020F0502020204030204" pitchFamily="34" charset="0"/>
                <a:ea typeface="Microsoft JhengHei" panose="020B0604030504040204" pitchFamily="34" charset="-120"/>
                <a:cs typeface="Calibri" panose="020F0502020204030204" pitchFamily="34" charset="0"/>
              </a:rPr>
              <a:t>以後以色列中再沒有興起先知像摩西的，他是耶和華面對面所</a:t>
            </a:r>
            <a:r>
              <a:rPr lang="zh-HK" sz="33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rPr>
              <a:t>認識</a:t>
            </a:r>
            <a:r>
              <a:rPr lang="zh-HK" sz="3300" dirty="0">
                <a:effectLst/>
                <a:latin typeface="Calibri" panose="020F0502020204030204" pitchFamily="34" charset="0"/>
                <a:ea typeface="Microsoft JhengHei" panose="020B0604030504040204" pitchFamily="34" charset="-120"/>
                <a:cs typeface="Calibri" panose="020F0502020204030204" pitchFamily="34" charset="0"/>
              </a:rPr>
              <a:t>的。</a:t>
            </a:r>
            <a:r>
              <a:rPr lang="en-US" altLang="zh-TW" sz="2800" dirty="0">
                <a:latin typeface="Calibri" panose="020F0502020204030204" pitchFamily="34" charset="0"/>
                <a:cs typeface="Calibri" panose="020F0502020204030204" pitchFamily="34" charset="0"/>
              </a:rPr>
              <a:t>(</a:t>
            </a:r>
            <a:r>
              <a:rPr lang="zh-TW" altLang="en-US" sz="2800" dirty="0">
                <a:latin typeface="Calibri" panose="020F0502020204030204" pitchFamily="34" charset="0"/>
                <a:cs typeface="Calibri" panose="020F0502020204030204" pitchFamily="34" charset="0"/>
              </a:rPr>
              <a:t>申</a:t>
            </a:r>
            <a:r>
              <a:rPr lang="en-US" altLang="zh-TW" sz="2800" dirty="0">
                <a:latin typeface="Calibri" panose="020F0502020204030204" pitchFamily="34" charset="0"/>
                <a:cs typeface="Calibri" panose="020F0502020204030204" pitchFamily="34" charset="0"/>
              </a:rPr>
              <a:t>34:10)</a:t>
            </a:r>
          </a:p>
          <a:p>
            <a:pPr>
              <a:spcBef>
                <a:spcPts val="1800"/>
              </a:spcBef>
            </a:pPr>
            <a:r>
              <a:rPr lang="en-US" altLang="zh-TW" sz="3300" baseline="30000" dirty="0">
                <a:latin typeface="Calibri" panose="020F0502020204030204" pitchFamily="34" charset="0"/>
                <a:cs typeface="Calibri" panose="020F0502020204030204" pitchFamily="34" charset="0"/>
              </a:rPr>
              <a:t>23 </a:t>
            </a:r>
            <a:r>
              <a:rPr lang="zh-TW" altLang="en-US" sz="3300" dirty="0">
                <a:latin typeface="Calibri" panose="020F0502020204030204" pitchFamily="34" charset="0"/>
                <a:cs typeface="Calibri" panose="020F0502020204030204" pitchFamily="34" charset="0"/>
              </a:rPr>
              <a:t>耶和華如此說：</a:t>
            </a:r>
            <a:r>
              <a:rPr lang="en-US" altLang="zh-TW" sz="3300" dirty="0">
                <a:latin typeface="Calibri" panose="020F0502020204030204" pitchFamily="34" charset="0"/>
                <a:cs typeface="Calibri" panose="020F0502020204030204" pitchFamily="34" charset="0"/>
              </a:rPr>
              <a:t>“</a:t>
            </a:r>
            <a:r>
              <a:rPr lang="zh-TW" altLang="en-US" sz="3300" dirty="0">
                <a:latin typeface="Calibri" panose="020F0502020204030204" pitchFamily="34" charset="0"/>
                <a:cs typeface="Calibri" panose="020F0502020204030204" pitchFamily="34" charset="0"/>
              </a:rPr>
              <a:t>智慧人不要因他的智慧誇口，勇士不要因他的勇力誇口，財主不要因他的財物誇口。</a:t>
            </a:r>
            <a:r>
              <a:rPr lang="en-US" altLang="zh-TW" sz="3300" baseline="30000" dirty="0">
                <a:latin typeface="Calibri" panose="020F0502020204030204" pitchFamily="34" charset="0"/>
                <a:cs typeface="Calibri" panose="020F0502020204030204" pitchFamily="34" charset="0"/>
              </a:rPr>
              <a:t>24 </a:t>
            </a:r>
            <a:r>
              <a:rPr lang="zh-TW" altLang="en-US" sz="3300" b="1" dirty="0">
                <a:solidFill>
                  <a:srgbClr val="FF0000"/>
                </a:solidFill>
                <a:latin typeface="Calibri" panose="020F0502020204030204" pitchFamily="34" charset="0"/>
                <a:cs typeface="Calibri" panose="020F0502020204030204" pitchFamily="34" charset="0"/>
              </a:rPr>
              <a:t>誇口的卻因他有聰明，認識我是耶和華</a:t>
            </a:r>
            <a:r>
              <a:rPr lang="zh-TW" altLang="en-US" sz="3300" dirty="0">
                <a:latin typeface="Calibri" panose="020F0502020204030204" pitchFamily="34" charset="0"/>
                <a:cs typeface="Calibri" panose="020F0502020204030204" pitchFamily="34" charset="0"/>
              </a:rPr>
              <a:t>，又知道我喜悅在世上施行慈愛、公平和公義，以此誇口。</a:t>
            </a:r>
            <a:r>
              <a:rPr lang="en-US" altLang="zh-TW" sz="3300" dirty="0">
                <a:latin typeface="Calibri" panose="020F0502020204030204" pitchFamily="34" charset="0"/>
                <a:cs typeface="Calibri" panose="020F0502020204030204" pitchFamily="34" charset="0"/>
              </a:rPr>
              <a:t>”</a:t>
            </a:r>
            <a:r>
              <a:rPr lang="zh-TW" altLang="en-US" sz="3300" dirty="0">
                <a:latin typeface="Calibri" panose="020F0502020204030204" pitchFamily="34" charset="0"/>
                <a:cs typeface="Calibri" panose="020F0502020204030204" pitchFamily="34" charset="0"/>
              </a:rPr>
              <a:t>這是耶和華說的。</a:t>
            </a:r>
            <a:r>
              <a:rPr lang="en-US" altLang="zh-TW" sz="2800" dirty="0">
                <a:latin typeface="Calibri" panose="020F0502020204030204" pitchFamily="34" charset="0"/>
                <a:cs typeface="Calibri" panose="020F0502020204030204" pitchFamily="34" charset="0"/>
              </a:rPr>
              <a:t>(</a:t>
            </a:r>
            <a:r>
              <a:rPr lang="zh-TW" altLang="en-US" sz="2800" dirty="0">
                <a:latin typeface="Calibri" panose="020F0502020204030204" pitchFamily="34" charset="0"/>
                <a:cs typeface="Calibri" panose="020F0502020204030204" pitchFamily="34" charset="0"/>
              </a:rPr>
              <a:t>耶</a:t>
            </a:r>
            <a:r>
              <a:rPr lang="en-US" altLang="zh-TW" sz="2800" dirty="0">
                <a:latin typeface="Calibri" panose="020F0502020204030204" pitchFamily="34" charset="0"/>
                <a:cs typeface="Calibri" panose="020F0502020204030204" pitchFamily="34" charset="0"/>
              </a:rPr>
              <a:t>9:23-24)</a:t>
            </a:r>
          </a:p>
          <a:p>
            <a:pPr>
              <a:spcBef>
                <a:spcPts val="1800"/>
              </a:spcBef>
            </a:pPr>
            <a:r>
              <a:rPr lang="zh-HK" sz="3300" dirty="0">
                <a:effectLst/>
                <a:latin typeface="Calibri" panose="020F0502020204030204" pitchFamily="34" charset="0"/>
                <a:ea typeface="Microsoft JhengHei" panose="020B0604030504040204" pitchFamily="34" charset="-120"/>
                <a:cs typeface="Calibri" panose="020F0502020204030204" pitchFamily="34" charset="0"/>
              </a:rPr>
              <a:t>敬畏耶和華是智慧的開端，</a:t>
            </a:r>
            <a:r>
              <a:rPr lang="zh-HK" sz="33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rPr>
              <a:t>認識至聖者便是聰明</a:t>
            </a:r>
            <a:r>
              <a:rPr lang="zh-HK" sz="3300" dirty="0">
                <a:effectLst/>
                <a:latin typeface="Calibri" panose="020F0502020204030204" pitchFamily="34" charset="0"/>
                <a:ea typeface="Microsoft JhengHei" panose="020B0604030504040204" pitchFamily="34" charset="-120"/>
                <a:cs typeface="Calibri" panose="020F0502020204030204" pitchFamily="34" charset="0"/>
              </a:rPr>
              <a:t>。</a:t>
            </a:r>
            <a:r>
              <a:rPr lang="en-US" altLang="zh-TW" sz="2800" dirty="0">
                <a:latin typeface="Calibri" panose="020F0502020204030204" pitchFamily="34" charset="0"/>
                <a:cs typeface="Calibri" panose="020F0502020204030204" pitchFamily="34" charset="0"/>
              </a:rPr>
              <a:t>(</a:t>
            </a:r>
            <a:r>
              <a:rPr lang="zh-TW" altLang="en-US" sz="2800" dirty="0">
                <a:latin typeface="Calibri" panose="020F0502020204030204" pitchFamily="34" charset="0"/>
                <a:cs typeface="Calibri" panose="020F0502020204030204" pitchFamily="34" charset="0"/>
              </a:rPr>
              <a:t>箴</a:t>
            </a:r>
            <a:r>
              <a:rPr lang="en-US" altLang="zh-TW" sz="2800" dirty="0">
                <a:latin typeface="Calibri" panose="020F0502020204030204" pitchFamily="34" charset="0"/>
                <a:cs typeface="Calibri" panose="020F0502020204030204" pitchFamily="34" charset="0"/>
              </a:rPr>
              <a:t>9:10)</a:t>
            </a:r>
            <a:endParaRPr lang="en-AU" sz="2800" dirty="0">
              <a:latin typeface="Calibri" panose="020F0502020204030204" pitchFamily="34" charset="0"/>
              <a:cs typeface="Calibri" panose="020F0502020204030204" pitchFamily="34" charset="0"/>
            </a:endParaRPr>
          </a:p>
          <a:p>
            <a:endParaRPr lang="en-AU" sz="26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363A90E5-17B4-4437-A439-C22AE1D3D2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81A24F20-0D2D-4206-8459-B6DCE05A9D51}"/>
              </a:ext>
            </a:extLst>
          </p:cNvPr>
          <p:cNvSpPr>
            <a:spLocks noGrp="1"/>
          </p:cNvSpPr>
          <p:nvPr>
            <p:ph type="title"/>
          </p:nvPr>
        </p:nvSpPr>
        <p:spPr/>
        <p:txBody>
          <a:bodyPr>
            <a:normAutofit/>
          </a:bodyPr>
          <a:lstStyle/>
          <a:p>
            <a:r>
              <a:rPr lang="zh-TW" altLang="en-US" sz="5000" dirty="0">
                <a:solidFill>
                  <a:schemeClr val="tx1"/>
                </a:solidFill>
                <a:latin typeface="Calibri" panose="020F0502020204030204" pitchFamily="34" charset="0"/>
                <a:cs typeface="Calibri" panose="020F0502020204030204" pitchFamily="34" charset="0"/>
              </a:rPr>
              <a:t>什麼是 </a:t>
            </a:r>
            <a:r>
              <a:rPr lang="en-US" altLang="zh-TW" sz="5000" dirty="0">
                <a:solidFill>
                  <a:schemeClr val="tx1"/>
                </a:solidFill>
                <a:latin typeface="Calibri" panose="020F0502020204030204" pitchFamily="34" charset="0"/>
                <a:cs typeface="Calibri" panose="020F0502020204030204" pitchFamily="34" charset="0"/>
              </a:rPr>
              <a:t>“</a:t>
            </a:r>
            <a:r>
              <a:rPr lang="zh-TW" altLang="en-US" sz="5000" dirty="0">
                <a:solidFill>
                  <a:schemeClr val="tx1"/>
                </a:solidFill>
                <a:latin typeface="Calibri" panose="020F0502020204030204" pitchFamily="34" charset="0"/>
                <a:cs typeface="Calibri" panose="020F0502020204030204" pitchFamily="34" charset="0"/>
              </a:rPr>
              <a:t>認識</a:t>
            </a:r>
            <a:r>
              <a:rPr lang="en-US" altLang="zh-TW" sz="5000" dirty="0">
                <a:solidFill>
                  <a:schemeClr val="tx1"/>
                </a:solidFill>
                <a:latin typeface="Calibri" panose="020F0502020204030204" pitchFamily="34" charset="0"/>
                <a:cs typeface="Calibri" panose="020F0502020204030204" pitchFamily="34" charset="0"/>
              </a:rPr>
              <a:t>”</a:t>
            </a:r>
            <a:r>
              <a:rPr lang="zh-TW" altLang="en-US" sz="5000" dirty="0">
                <a:solidFill>
                  <a:schemeClr val="tx1"/>
                </a:solidFill>
                <a:latin typeface="Calibri" panose="020F0502020204030204" pitchFamily="34" charset="0"/>
                <a:cs typeface="Calibri" panose="020F0502020204030204" pitchFamily="34" charset="0"/>
              </a:rPr>
              <a:t>？</a:t>
            </a:r>
            <a:endParaRPr lang="en-AU" sz="5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351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BB7A95-1B4C-4524-9D90-AB8ABD743A75}"/>
              </a:ext>
            </a:extLst>
          </p:cNvPr>
          <p:cNvSpPr>
            <a:spLocks noGrp="1"/>
          </p:cNvSpPr>
          <p:nvPr>
            <p:ph idx="1"/>
          </p:nvPr>
        </p:nvSpPr>
        <p:spPr/>
        <p:txBody>
          <a:bodyPr>
            <a:normAutofit/>
          </a:bodyPr>
          <a:lstStyle/>
          <a:p>
            <a:r>
              <a:rPr lang="zh-TW" altLang="en-US" sz="3500" dirty="0">
                <a:effectLst/>
                <a:latin typeface="Calibri" panose="020F0502020204030204" pitchFamily="34" charset="0"/>
                <a:ea typeface="Microsoft JhengHei" panose="020B0604030504040204" pitchFamily="34" charset="-120"/>
                <a:cs typeface="Calibri" panose="020F0502020204030204" pitchFamily="34" charset="0"/>
              </a:rPr>
              <a:t>有一日，那人和他妻子夏娃</a:t>
            </a:r>
            <a:r>
              <a:rPr lang="zh-TW" altLang="en-US" sz="3500" b="1" dirty="0">
                <a:solidFill>
                  <a:srgbClr val="7030A0"/>
                </a:solidFill>
                <a:effectLst/>
                <a:latin typeface="Calibri" panose="020F0502020204030204" pitchFamily="34" charset="0"/>
                <a:ea typeface="Microsoft JhengHei" panose="020B0604030504040204" pitchFamily="34" charset="-120"/>
                <a:cs typeface="Calibri" panose="020F0502020204030204" pitchFamily="34" charset="0"/>
              </a:rPr>
              <a:t>同房</a:t>
            </a:r>
            <a:r>
              <a:rPr lang="zh-TW" altLang="en-US" sz="3500" dirty="0">
                <a:effectLst/>
                <a:latin typeface="Calibri" panose="020F0502020204030204" pitchFamily="34" charset="0"/>
                <a:ea typeface="Microsoft JhengHei" panose="020B0604030504040204" pitchFamily="34" charset="-120"/>
                <a:cs typeface="Calibri" panose="020F0502020204030204" pitchFamily="34" charset="0"/>
              </a:rPr>
              <a:t>，夏娃就懷孕，生了該隱，便說：</a:t>
            </a:r>
            <a:r>
              <a:rPr lang="en-AU" altLang="zh-TW" sz="3500" dirty="0">
                <a:effectLst/>
                <a:latin typeface="Calibri" panose="020F0502020204030204" pitchFamily="34" charset="0"/>
                <a:ea typeface="Microsoft JhengHei" panose="020B0604030504040204" pitchFamily="34" charset="-120"/>
                <a:cs typeface="Calibri" panose="020F0502020204030204" pitchFamily="34" charset="0"/>
              </a:rPr>
              <a:t>“</a:t>
            </a:r>
            <a:r>
              <a:rPr lang="zh-TW" altLang="en-US" sz="3500" dirty="0">
                <a:effectLst/>
                <a:latin typeface="Calibri" panose="020F0502020204030204" pitchFamily="34" charset="0"/>
                <a:ea typeface="Microsoft JhengHei" panose="020B0604030504040204" pitchFamily="34" charset="-120"/>
                <a:cs typeface="Calibri" panose="020F0502020204030204" pitchFamily="34" charset="0"/>
              </a:rPr>
              <a:t>耶和華使我得了一個男子。</a:t>
            </a:r>
            <a:r>
              <a:rPr lang="en-AU" altLang="zh-TW" sz="3500" dirty="0">
                <a:effectLst/>
                <a:latin typeface="Calibri" panose="020F0502020204030204" pitchFamily="34" charset="0"/>
                <a:ea typeface="Microsoft JhengHei" panose="020B0604030504040204" pitchFamily="34" charset="-120"/>
                <a:cs typeface="Calibri" panose="020F0502020204030204" pitchFamily="34" charset="0"/>
              </a:rPr>
              <a:t>”</a:t>
            </a:r>
            <a:r>
              <a:rPr lang="zh-HK" sz="3500" dirty="0">
                <a:effectLst/>
                <a:latin typeface="Calibri" panose="020F0502020204030204" pitchFamily="34" charset="0"/>
                <a:ea typeface="Microsoft JhengHei" panose="020B0604030504040204" pitchFamily="34" charset="-120"/>
                <a:cs typeface="Calibri" panose="020F0502020204030204" pitchFamily="34" charset="0"/>
              </a:rPr>
              <a:t>。</a:t>
            </a:r>
            <a:r>
              <a:rPr lang="en-US" altLang="zh-TW" sz="2800" dirty="0">
                <a:latin typeface="Calibri" panose="020F0502020204030204" pitchFamily="34" charset="0"/>
                <a:cs typeface="Calibri" panose="020F0502020204030204" pitchFamily="34" charset="0"/>
              </a:rPr>
              <a:t>(</a:t>
            </a:r>
            <a:r>
              <a:rPr lang="zh-TW" altLang="en-US" sz="2800" dirty="0">
                <a:latin typeface="Calibri" panose="020F0502020204030204" pitchFamily="34" charset="0"/>
                <a:cs typeface="Calibri" panose="020F0502020204030204" pitchFamily="34" charset="0"/>
              </a:rPr>
              <a:t>創</a:t>
            </a:r>
            <a:r>
              <a:rPr lang="en-US" altLang="zh-TW" sz="2800" dirty="0">
                <a:latin typeface="Calibri" panose="020F0502020204030204" pitchFamily="34" charset="0"/>
                <a:cs typeface="Calibri" panose="020F0502020204030204" pitchFamily="34" charset="0"/>
              </a:rPr>
              <a:t> 4:1)</a:t>
            </a:r>
          </a:p>
          <a:p>
            <a:endParaRPr lang="en-US" sz="2600" dirty="0">
              <a:latin typeface="Calibri" panose="020F0502020204030204" pitchFamily="34" charset="0"/>
              <a:cs typeface="Calibri" panose="020F0502020204030204" pitchFamily="34" charset="0"/>
            </a:endParaRPr>
          </a:p>
          <a:p>
            <a:r>
              <a:rPr lang="zh-TW" altLang="en-US" sz="3500" dirty="0">
                <a:effectLst/>
                <a:latin typeface="Calibri" panose="020F0502020204030204" pitchFamily="34" charset="0"/>
                <a:ea typeface="Microsoft JhengHei" panose="020B0604030504040204" pitchFamily="34" charset="-120"/>
                <a:cs typeface="Calibri" panose="020F0502020204030204" pitchFamily="34" charset="0"/>
              </a:rPr>
              <a:t>有一日，那人</a:t>
            </a:r>
            <a:r>
              <a:rPr lang="zh-TW" altLang="en-US" sz="35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rPr>
              <a:t>認識</a:t>
            </a:r>
            <a:r>
              <a:rPr lang="en-US" altLang="zh-TW" sz="35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rPr>
              <a:t>(knew)</a:t>
            </a:r>
            <a:r>
              <a:rPr lang="zh-TW" altLang="en-US" sz="3500" dirty="0">
                <a:effectLst/>
                <a:latin typeface="Calibri" panose="020F0502020204030204" pitchFamily="34" charset="0"/>
                <a:ea typeface="Microsoft JhengHei" panose="020B0604030504040204" pitchFamily="34" charset="-120"/>
                <a:cs typeface="Calibri" panose="020F0502020204030204" pitchFamily="34" charset="0"/>
              </a:rPr>
              <a:t>了他的妻子夏娃，夏娃就懷孕，生了該隱，便說：</a:t>
            </a:r>
            <a:r>
              <a:rPr lang="en-AU" altLang="zh-TW" sz="3500" dirty="0">
                <a:effectLst/>
                <a:latin typeface="Calibri" panose="020F0502020204030204" pitchFamily="34" charset="0"/>
                <a:ea typeface="Microsoft JhengHei" panose="020B0604030504040204" pitchFamily="34" charset="-120"/>
                <a:cs typeface="Calibri" panose="020F0502020204030204" pitchFamily="34" charset="0"/>
              </a:rPr>
              <a:t>“</a:t>
            </a:r>
            <a:r>
              <a:rPr lang="zh-TW" altLang="en-US" sz="3500" dirty="0">
                <a:effectLst/>
                <a:latin typeface="Calibri" panose="020F0502020204030204" pitchFamily="34" charset="0"/>
                <a:ea typeface="Microsoft JhengHei" panose="020B0604030504040204" pitchFamily="34" charset="-120"/>
                <a:cs typeface="Calibri" panose="020F0502020204030204" pitchFamily="34" charset="0"/>
              </a:rPr>
              <a:t>耶和華使我得了一個男子。</a:t>
            </a:r>
            <a:r>
              <a:rPr lang="en-AU" altLang="zh-TW" sz="3500" dirty="0">
                <a:effectLst/>
                <a:latin typeface="Calibri" panose="020F0502020204030204" pitchFamily="34" charset="0"/>
                <a:ea typeface="Microsoft JhengHei" panose="020B0604030504040204" pitchFamily="34" charset="-120"/>
                <a:cs typeface="Calibri" panose="020F0502020204030204" pitchFamily="34" charset="0"/>
              </a:rPr>
              <a:t>”</a:t>
            </a:r>
            <a:r>
              <a:rPr lang="zh-HK" sz="3500" dirty="0">
                <a:effectLst/>
                <a:latin typeface="Calibri" panose="020F0502020204030204" pitchFamily="34" charset="0"/>
                <a:ea typeface="Microsoft JhengHei" panose="020B0604030504040204" pitchFamily="34" charset="-120"/>
                <a:cs typeface="Calibri" panose="020F0502020204030204" pitchFamily="34" charset="0"/>
              </a:rPr>
              <a:t>。</a:t>
            </a:r>
            <a:r>
              <a:rPr lang="en-US" altLang="zh-TW" sz="2800" dirty="0">
                <a:latin typeface="Calibri" panose="020F0502020204030204" pitchFamily="34" charset="0"/>
                <a:cs typeface="Calibri" panose="020F0502020204030204" pitchFamily="34" charset="0"/>
              </a:rPr>
              <a:t>(</a:t>
            </a:r>
            <a:r>
              <a:rPr lang="zh-TW" altLang="en-US" sz="2800" dirty="0">
                <a:latin typeface="Calibri" panose="020F0502020204030204" pitchFamily="34" charset="0"/>
                <a:cs typeface="Calibri" panose="020F0502020204030204" pitchFamily="34" charset="0"/>
              </a:rPr>
              <a:t>創</a:t>
            </a:r>
            <a:r>
              <a:rPr lang="en-US" altLang="zh-TW" sz="2800" dirty="0">
                <a:latin typeface="Calibri" panose="020F0502020204030204" pitchFamily="34" charset="0"/>
                <a:cs typeface="Calibri" panose="020F0502020204030204" pitchFamily="34" charset="0"/>
              </a:rPr>
              <a:t> 4:1)</a:t>
            </a:r>
            <a:endParaRPr lang="en-AU" sz="2800" dirty="0">
              <a:latin typeface="Calibri" panose="020F0502020204030204" pitchFamily="34" charset="0"/>
              <a:cs typeface="Calibri" panose="020F0502020204030204" pitchFamily="34" charset="0"/>
            </a:endParaRPr>
          </a:p>
          <a:p>
            <a:endParaRPr lang="en-AU" sz="26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363A90E5-17B4-4437-A439-C22AE1D3D2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81A24F20-0D2D-4206-8459-B6DCE05A9D51}"/>
              </a:ext>
            </a:extLst>
          </p:cNvPr>
          <p:cNvSpPr>
            <a:spLocks noGrp="1"/>
          </p:cNvSpPr>
          <p:nvPr>
            <p:ph type="title"/>
          </p:nvPr>
        </p:nvSpPr>
        <p:spPr/>
        <p:txBody>
          <a:bodyPr>
            <a:normAutofit/>
          </a:bodyPr>
          <a:lstStyle/>
          <a:p>
            <a:r>
              <a:rPr lang="zh-TW" altLang="en-US" sz="5000" dirty="0">
                <a:solidFill>
                  <a:schemeClr val="tx1"/>
                </a:solidFill>
                <a:latin typeface="Calibri" panose="020F0502020204030204" pitchFamily="34" charset="0"/>
                <a:cs typeface="Calibri" panose="020F0502020204030204" pitchFamily="34" charset="0"/>
              </a:rPr>
              <a:t> </a:t>
            </a:r>
            <a:r>
              <a:rPr lang="en-US" altLang="zh-TW" sz="5000" dirty="0">
                <a:solidFill>
                  <a:schemeClr val="tx1"/>
                </a:solidFill>
                <a:latin typeface="Calibri" panose="020F0502020204030204" pitchFamily="34" charset="0"/>
                <a:cs typeface="Calibri" panose="020F0502020204030204" pitchFamily="34" charset="0"/>
              </a:rPr>
              <a:t>“</a:t>
            </a:r>
            <a:r>
              <a:rPr lang="zh-TW" altLang="en-US" sz="5000" dirty="0">
                <a:solidFill>
                  <a:schemeClr val="tx1"/>
                </a:solidFill>
                <a:latin typeface="Calibri" panose="020F0502020204030204" pitchFamily="34" charset="0"/>
                <a:cs typeface="Calibri" panose="020F0502020204030204" pitchFamily="34" charset="0"/>
              </a:rPr>
              <a:t>認識</a:t>
            </a:r>
            <a:r>
              <a:rPr lang="en-US" altLang="zh-TW" sz="5000" dirty="0">
                <a:solidFill>
                  <a:schemeClr val="tx1"/>
                </a:solidFill>
                <a:latin typeface="Calibri" panose="020F0502020204030204" pitchFamily="34" charset="0"/>
                <a:cs typeface="Calibri" panose="020F0502020204030204" pitchFamily="34" charset="0"/>
              </a:rPr>
              <a:t>” </a:t>
            </a:r>
            <a:r>
              <a:rPr lang="zh-TW" altLang="en-US" sz="5000" dirty="0">
                <a:solidFill>
                  <a:schemeClr val="tx1"/>
                </a:solidFill>
                <a:latin typeface="Calibri" panose="020F0502020204030204" pitchFamily="34" charset="0"/>
                <a:cs typeface="Calibri" panose="020F0502020204030204" pitchFamily="34" charset="0"/>
              </a:rPr>
              <a:t>是</a:t>
            </a:r>
            <a:r>
              <a:rPr lang="en-US" altLang="zh-TW" sz="5000" dirty="0">
                <a:solidFill>
                  <a:schemeClr val="tx1"/>
                </a:solidFill>
                <a:latin typeface="Calibri" panose="020F0502020204030204" pitchFamily="34" charset="0"/>
                <a:cs typeface="Calibri" panose="020F0502020204030204" pitchFamily="34" charset="0"/>
              </a:rPr>
              <a:t>……</a:t>
            </a:r>
            <a:endParaRPr lang="en-AU" sz="5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403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9DF2222-9BCF-42EF-8D10-ECE6685144EE}"/>
              </a:ext>
            </a:extLst>
          </p:cNvPr>
          <p:cNvSpPr>
            <a:spLocks noGrp="1"/>
          </p:cNvSpPr>
          <p:nvPr>
            <p:ph idx="1"/>
          </p:nvPr>
        </p:nvSpPr>
        <p:spPr/>
        <p:txBody>
          <a:bodyPr>
            <a:normAutofit/>
          </a:bodyPr>
          <a:lstStyle/>
          <a:p>
            <a:pPr>
              <a:spcBef>
                <a:spcPts val="3000"/>
              </a:spcBef>
            </a:pPr>
            <a:r>
              <a:rPr lang="zh-TW" altLang="en-US" sz="3500" dirty="0"/>
              <a:t>我們可以知道很多關於神的事，我們可以不斷的進修神學，不停看聖經或者屬靈書籍，而不太認識神。</a:t>
            </a:r>
            <a:endParaRPr lang="en-AU" altLang="zh-TW" sz="3500" dirty="0"/>
          </a:p>
          <a:p>
            <a:pPr>
              <a:spcBef>
                <a:spcPts val="3000"/>
              </a:spcBef>
            </a:pPr>
            <a:r>
              <a:rPr lang="zh-TW" altLang="en-US" sz="3500" dirty="0"/>
              <a:t>我們可以知道很多關於敬虔的事，可以頭腦上知道如何祈禱、作見證、讀經、十一奉獻等等，但不太認識神。</a:t>
            </a:r>
            <a:endParaRPr lang="en-AU" sz="3500" dirty="0"/>
          </a:p>
        </p:txBody>
      </p:sp>
      <p:sp>
        <p:nvSpPr>
          <p:cNvPr id="3" name="Slide Number Placeholder 2">
            <a:extLst>
              <a:ext uri="{FF2B5EF4-FFF2-40B4-BE49-F238E27FC236}">
                <a16:creationId xmlns:a16="http://schemas.microsoft.com/office/drawing/2014/main" id="{F7F4FC3C-2D7E-4C0C-AD8B-28916879FF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DA7EE544-7D47-4796-9AF6-A02BCFE12028}"/>
              </a:ext>
            </a:extLst>
          </p:cNvPr>
          <p:cNvSpPr>
            <a:spLocks noGrp="1"/>
          </p:cNvSpPr>
          <p:nvPr>
            <p:ph type="title"/>
          </p:nvPr>
        </p:nvSpPr>
        <p:spPr/>
        <p:txBody>
          <a:bodyPr>
            <a:normAutofit/>
          </a:bodyPr>
          <a:lstStyle/>
          <a:p>
            <a:r>
              <a:rPr lang="zh-TW" altLang="en-US" sz="5000" dirty="0">
                <a:solidFill>
                  <a:schemeClr val="tx1"/>
                </a:solidFill>
              </a:rPr>
              <a:t>你認識神嗎？</a:t>
            </a:r>
            <a:endParaRPr lang="en-AU" sz="4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436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D68CE5-AAD6-4066-A06E-2A24998F9BEC}"/>
              </a:ext>
            </a:extLst>
          </p:cNvPr>
          <p:cNvSpPr>
            <a:spLocks noGrp="1"/>
          </p:cNvSpPr>
          <p:nvPr>
            <p:ph idx="1"/>
          </p:nvPr>
        </p:nvSpPr>
        <p:spPr>
          <a:xfrm>
            <a:off x="457200" y="1481328"/>
            <a:ext cx="8229600" cy="5102034"/>
          </a:xfrm>
        </p:spPr>
        <p:txBody>
          <a:bodyPr>
            <a:normAutofit/>
          </a:bodyPr>
          <a:lstStyle/>
          <a:p>
            <a:pPr marL="92075" indent="17463">
              <a:buNone/>
            </a:pPr>
            <a:r>
              <a:rPr lang="zh-TW" altLang="en-US" sz="3500" dirty="0">
                <a:latin typeface="Calibri" panose="020F0502020204030204" pitchFamily="34" charset="0"/>
                <a:cs typeface="Calibri" panose="020F0502020204030204" pitchFamily="34" charset="0"/>
              </a:rPr>
              <a:t>以色列人哪，當聽耶和華的話。耶和華指控這地的居民：因為在這地上</a:t>
            </a:r>
            <a:r>
              <a:rPr lang="en-US" altLang="zh-TW" sz="3500" dirty="0">
                <a:latin typeface="Calibri" panose="020F0502020204030204" pitchFamily="34" charset="0"/>
                <a:cs typeface="Calibri" panose="020F0502020204030204" pitchFamily="34" charset="0"/>
              </a:rPr>
              <a:t>……</a:t>
            </a:r>
          </a:p>
          <a:p>
            <a:pPr marL="92075" indent="17463">
              <a:buNone/>
            </a:pPr>
            <a:r>
              <a:rPr lang="en-AU" altLang="zh-TW" sz="3500" dirty="0">
                <a:latin typeface="Calibri" panose="020F0502020204030204" pitchFamily="34" charset="0"/>
                <a:cs typeface="Calibri" panose="020F0502020204030204" pitchFamily="34" charset="0"/>
              </a:rPr>
              <a:t>	</a:t>
            </a:r>
            <a:r>
              <a:rPr lang="zh-TW" altLang="en-US" sz="3500" dirty="0">
                <a:latin typeface="Calibri" panose="020F0502020204030204" pitchFamily="34" charset="0"/>
                <a:cs typeface="Calibri" panose="020F0502020204030204" pitchFamily="34" charset="0"/>
              </a:rPr>
              <a:t>無誠實，</a:t>
            </a:r>
            <a:endParaRPr lang="en-AU" altLang="zh-TW" sz="3500" dirty="0">
              <a:latin typeface="Calibri" panose="020F0502020204030204" pitchFamily="34" charset="0"/>
              <a:cs typeface="Calibri" panose="020F0502020204030204" pitchFamily="34" charset="0"/>
            </a:endParaRPr>
          </a:p>
          <a:p>
            <a:pPr marL="92075" indent="17463">
              <a:buNone/>
            </a:pPr>
            <a:r>
              <a:rPr lang="en-AU" altLang="zh-TW" sz="3500" dirty="0">
                <a:latin typeface="Calibri" panose="020F0502020204030204" pitchFamily="34" charset="0"/>
                <a:cs typeface="Calibri" panose="020F0502020204030204" pitchFamily="34" charset="0"/>
              </a:rPr>
              <a:t>	</a:t>
            </a:r>
            <a:r>
              <a:rPr lang="zh-TW" altLang="en-US" sz="3500" dirty="0">
                <a:latin typeface="Calibri" panose="020F0502020204030204" pitchFamily="34" charset="0"/>
                <a:cs typeface="Calibri" panose="020F0502020204030204" pitchFamily="34" charset="0"/>
              </a:rPr>
              <a:t>無慈愛，</a:t>
            </a:r>
            <a:endParaRPr lang="en-AU" altLang="zh-TW" sz="3500" dirty="0">
              <a:latin typeface="Calibri" panose="020F0502020204030204" pitchFamily="34" charset="0"/>
              <a:cs typeface="Calibri" panose="020F0502020204030204" pitchFamily="34" charset="0"/>
            </a:endParaRPr>
          </a:p>
          <a:p>
            <a:pPr marL="92075" indent="17463">
              <a:buNone/>
            </a:pPr>
            <a:r>
              <a:rPr lang="en-AU" altLang="zh-TW" sz="3500" dirty="0">
                <a:latin typeface="Calibri" panose="020F0502020204030204" pitchFamily="34" charset="0"/>
                <a:cs typeface="Calibri" panose="020F0502020204030204" pitchFamily="34" charset="0"/>
              </a:rPr>
              <a:t>	</a:t>
            </a:r>
            <a:r>
              <a:rPr lang="zh-TW" altLang="en-US" sz="3500" dirty="0">
                <a:latin typeface="Calibri" panose="020F0502020204030204" pitchFamily="34" charset="0"/>
                <a:cs typeface="Calibri" panose="020F0502020204030204" pitchFamily="34" charset="0"/>
              </a:rPr>
              <a:t>無人認識神</a:t>
            </a:r>
            <a:endParaRPr lang="en-AU" altLang="zh-TW" sz="3500" dirty="0">
              <a:latin typeface="Calibri" panose="020F0502020204030204" pitchFamily="34" charset="0"/>
              <a:cs typeface="Calibri" panose="020F0502020204030204" pitchFamily="34" charset="0"/>
            </a:endParaRPr>
          </a:p>
          <a:p>
            <a:pPr marL="92075" indent="17463">
              <a:buNone/>
            </a:pPr>
            <a:endParaRPr lang="en-AU" altLang="zh-TW" sz="3500" dirty="0">
              <a:latin typeface="Calibri" panose="020F0502020204030204" pitchFamily="34" charset="0"/>
              <a:cs typeface="Calibri" panose="020F0502020204030204" pitchFamily="34" charset="0"/>
            </a:endParaRPr>
          </a:p>
          <a:p>
            <a:pPr marL="92075" indent="17463">
              <a:buNone/>
            </a:pPr>
            <a:r>
              <a:rPr lang="zh-TW" altLang="en-US" sz="3500" dirty="0">
                <a:latin typeface="Calibri" panose="020F0502020204030204" pitchFamily="34" charset="0"/>
                <a:cs typeface="Calibri" panose="020F0502020204030204" pitchFamily="34" charset="0"/>
              </a:rPr>
              <a:t>關鍵在於 </a:t>
            </a:r>
            <a:r>
              <a:rPr lang="en-US" altLang="zh-TW" sz="3500" dirty="0">
                <a:latin typeface="Calibri" panose="020F0502020204030204" pitchFamily="34" charset="0"/>
                <a:cs typeface="Calibri" panose="020F0502020204030204" pitchFamily="34" charset="0"/>
              </a:rPr>
              <a:t>“</a:t>
            </a:r>
            <a:r>
              <a:rPr lang="zh-TW" altLang="en-US" sz="3500" dirty="0">
                <a:latin typeface="Calibri" panose="020F0502020204030204" pitchFamily="34" charset="0"/>
                <a:cs typeface="Calibri" panose="020F0502020204030204" pitchFamily="34" charset="0"/>
              </a:rPr>
              <a:t>轉化</a:t>
            </a:r>
            <a:r>
              <a:rPr lang="en-US" altLang="zh-TW" sz="3500" dirty="0">
                <a:latin typeface="Calibri" panose="020F0502020204030204" pitchFamily="34" charset="0"/>
                <a:cs typeface="Calibri" panose="020F0502020204030204" pitchFamily="34" charset="0"/>
              </a:rPr>
              <a:t>”</a:t>
            </a:r>
            <a:endParaRPr lang="zh-TW" altLang="en-US" sz="35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E899C37F-D28D-4920-9744-C6F75835D7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F310AE81-9D92-4054-B777-8605119794D7}"/>
              </a:ext>
            </a:extLst>
          </p:cNvPr>
          <p:cNvSpPr>
            <a:spLocks noGrp="1"/>
          </p:cNvSpPr>
          <p:nvPr>
            <p:ph type="title"/>
          </p:nvPr>
        </p:nvSpPr>
        <p:spPr/>
        <p:txBody>
          <a:bodyPr/>
          <a:lstStyle/>
          <a:p>
            <a:r>
              <a:rPr lang="zh-TW" altLang="en-US" sz="5000" dirty="0">
                <a:solidFill>
                  <a:schemeClr val="tx1"/>
                </a:solidFill>
                <a:latin typeface="Calibri" panose="020F0502020204030204" pitchFamily="34" charset="0"/>
                <a:cs typeface="Calibri" panose="020F0502020204030204" pitchFamily="34" charset="0"/>
              </a:rPr>
              <a:t>成為真正認識神的人</a:t>
            </a:r>
            <a:endParaRPr lang="en-AU" sz="3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624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D4E682-D10B-4311-A895-E3E9819270E1}"/>
              </a:ext>
            </a:extLst>
          </p:cNvPr>
          <p:cNvSpPr>
            <a:spLocks noGrp="1"/>
          </p:cNvSpPr>
          <p:nvPr>
            <p:ph idx="1"/>
          </p:nvPr>
        </p:nvSpPr>
        <p:spPr/>
        <p:txBody>
          <a:bodyPr>
            <a:normAutofit/>
          </a:bodyPr>
          <a:lstStyle/>
          <a:p>
            <a:pPr marL="109728" indent="0">
              <a:buNone/>
            </a:pPr>
            <a:r>
              <a:rPr lang="zh-TW" altLang="en-US" sz="3600" dirty="0">
                <a:latin typeface="Calibri" panose="020F0502020204030204" pitchFamily="34" charset="0"/>
                <a:cs typeface="Calibri" panose="020F0502020204030204" pitchFamily="34" charset="0"/>
              </a:rPr>
              <a:t>看</a:t>
            </a:r>
            <a:r>
              <a:rPr lang="en-AU" altLang="zh-TW" sz="3600" dirty="0">
                <a:latin typeface="Calibri" panose="020F0502020204030204" pitchFamily="34" charset="0"/>
                <a:cs typeface="Calibri" panose="020F0502020204030204" pitchFamily="34" charset="0"/>
              </a:rPr>
              <a:t>YouTube </a:t>
            </a:r>
            <a:r>
              <a:rPr lang="zh-TW" altLang="en-US" sz="3600" dirty="0">
                <a:latin typeface="Calibri" panose="020F0502020204030204" pitchFamily="34" charset="0"/>
                <a:cs typeface="Calibri" panose="020F0502020204030204" pitchFamily="34" charset="0"/>
              </a:rPr>
              <a:t>學游泳</a:t>
            </a:r>
            <a:endParaRPr lang="en-AU" sz="36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8C7201A1-C941-4421-8C52-1A6C2AD0B2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104CA2BD-4C2E-4B08-83C6-B7558533FBD4}"/>
              </a:ext>
            </a:extLst>
          </p:cNvPr>
          <p:cNvSpPr>
            <a:spLocks noGrp="1"/>
          </p:cNvSpPr>
          <p:nvPr>
            <p:ph type="title"/>
          </p:nvPr>
        </p:nvSpPr>
        <p:spPr/>
        <p:txBody>
          <a:bodyPr>
            <a:normAutofit/>
          </a:bodyPr>
          <a:lstStyle/>
          <a:p>
            <a:r>
              <a:rPr lang="zh-TW" altLang="en-US" sz="5000" dirty="0">
                <a:solidFill>
                  <a:schemeClr val="tx1"/>
                </a:solidFill>
              </a:rPr>
              <a:t>不用濕身而學會游泳</a:t>
            </a:r>
            <a:endParaRPr lang="en-AU" sz="5000" dirty="0">
              <a:solidFill>
                <a:schemeClr val="tx1"/>
              </a:solidFill>
            </a:endParaRPr>
          </a:p>
        </p:txBody>
      </p:sp>
      <p:pic>
        <p:nvPicPr>
          <p:cNvPr id="5" name="Picture 4">
            <a:extLst>
              <a:ext uri="{FF2B5EF4-FFF2-40B4-BE49-F238E27FC236}">
                <a16:creationId xmlns:a16="http://schemas.microsoft.com/office/drawing/2014/main" id="{FB5CC235-9465-4A8B-A4C5-02A2494A2FE5}"/>
              </a:ext>
            </a:extLst>
          </p:cNvPr>
          <p:cNvPicPr>
            <a:picLocks noChangeAspect="1"/>
          </p:cNvPicPr>
          <p:nvPr/>
        </p:nvPicPr>
        <p:blipFill>
          <a:blip r:embed="rId2"/>
          <a:stretch>
            <a:fillRect/>
          </a:stretch>
        </p:blipFill>
        <p:spPr>
          <a:xfrm>
            <a:off x="4776256" y="1196752"/>
            <a:ext cx="4352207" cy="3264155"/>
          </a:xfrm>
          <a:prstGeom prst="rect">
            <a:avLst/>
          </a:prstGeom>
        </p:spPr>
      </p:pic>
      <p:pic>
        <p:nvPicPr>
          <p:cNvPr id="6" name="Picture 5">
            <a:extLst>
              <a:ext uri="{FF2B5EF4-FFF2-40B4-BE49-F238E27FC236}">
                <a16:creationId xmlns:a16="http://schemas.microsoft.com/office/drawing/2014/main" id="{D58F2BA1-0F10-4B11-81F9-231008232DA2}"/>
              </a:ext>
            </a:extLst>
          </p:cNvPr>
          <p:cNvPicPr>
            <a:picLocks noChangeAspect="1"/>
          </p:cNvPicPr>
          <p:nvPr/>
        </p:nvPicPr>
        <p:blipFill>
          <a:blip r:embed="rId3"/>
          <a:stretch>
            <a:fillRect/>
          </a:stretch>
        </p:blipFill>
        <p:spPr>
          <a:xfrm>
            <a:off x="166911" y="4128993"/>
            <a:ext cx="7803405" cy="2656302"/>
          </a:xfrm>
          <a:prstGeom prst="rect">
            <a:avLst/>
          </a:prstGeom>
        </p:spPr>
      </p:pic>
    </p:spTree>
    <p:extLst>
      <p:ext uri="{BB962C8B-B14F-4D97-AF65-F5344CB8AC3E}">
        <p14:creationId xmlns:p14="http://schemas.microsoft.com/office/powerpoint/2010/main" val="16080226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zh-TW" altLang="en-US" sz="8800" dirty="0">
                <a:solidFill>
                  <a:schemeClr val="tx1"/>
                </a:solidFill>
              </a:rPr>
              <a:t>完</a:t>
            </a:r>
            <a:endParaRPr lang="en-AU" sz="8800" dirty="0">
              <a:solidFill>
                <a:schemeClr val="tx1"/>
              </a:solidFill>
            </a:endParaRPr>
          </a:p>
        </p:txBody>
      </p:sp>
      <p:sp>
        <p:nvSpPr>
          <p:cNvPr id="5" name="Subtitle 4"/>
          <p:cNvSpPr>
            <a:spLocks noGrp="1"/>
          </p:cNvSpPr>
          <p:nvPr>
            <p:ph type="subTitle" idx="1"/>
          </p:nvPr>
        </p:nvSpPr>
        <p:spPr/>
        <p:txBody>
          <a:bodyPr/>
          <a:lstStyle/>
          <a:p>
            <a:endParaRPr lang="en-AU"/>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AU" sz="1000" b="0" i="0" u="none" strike="noStrike" kern="1200" cap="none" spc="0" normalizeH="0" baseline="0" noProof="0">
              <a:ln>
                <a:noFill/>
              </a:ln>
              <a:solidFill>
                <a:srgbClr val="FFFFFF"/>
              </a:solidFill>
              <a:effectLst/>
              <a:uLnTx/>
              <a:uFillTx/>
              <a:latin typeface="Lucida Sans Unicode"/>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求大君王來臨，</a:t>
            </a:r>
            <a:endParaRPr lang="en-AU"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容我讚美祢名，高聲稱頌。</a:t>
            </a:r>
          </a:p>
          <a:p>
            <a:pPr algn="ctr"/>
            <a:r>
              <a:rPr lang="zh-TW" altLang="en-US" sz="4800" dirty="0">
                <a:latin typeface="HanWangYenLight" pitchFamily="18" charset="-120"/>
                <a:ea typeface="HanWangYenLight" pitchFamily="18" charset="-120"/>
              </a:rPr>
              <a:t>惟祢尊榮至聖，惟祢完全得勝，懇求萬古之神，治理統領。</a:t>
            </a:r>
            <a:endParaRPr lang="en-US" altLang="zh-TW" sz="4800" dirty="0">
              <a:latin typeface="HanWangYenLight" pitchFamily="18" charset="-120"/>
              <a:ea typeface="HanWangYenLight" pitchFamily="18" charset="-120"/>
            </a:endParaRPr>
          </a:p>
          <a:p>
            <a:pPr algn="ctr"/>
            <a:r>
              <a:rPr lang="en-US" sz="2400" dirty="0"/>
              <a:t>Come, Thou almighty King,</a:t>
            </a:r>
          </a:p>
          <a:p>
            <a:pPr algn="ctr"/>
            <a:r>
              <a:rPr lang="en-US" sz="2400" dirty="0"/>
              <a:t>Help us Thy Name to sing, help us to praise!</a:t>
            </a:r>
          </a:p>
          <a:p>
            <a:pPr algn="ctr"/>
            <a:r>
              <a:rPr lang="en-US" sz="2400" dirty="0"/>
              <a:t>Father all glorious, o’er all victorious,</a:t>
            </a:r>
          </a:p>
          <a:p>
            <a:pPr algn="ctr"/>
            <a:r>
              <a:rPr lang="en-US" sz="2400" dirty="0"/>
              <a:t>Come and reign over us, Ancient of Days!</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a:t>
            </a: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445224"/>
            <a:ext cx="9144000" cy="738664"/>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求大君王來臨 </a:t>
            </a:r>
            <a:r>
              <a:rPr lang="en-AU" altLang="zh-TW" sz="2400" dirty="0">
                <a:ea typeface="HanWangYenLight" panose="02020300000000000000" pitchFamily="18" charset="-120"/>
              </a:rPr>
              <a:t>Come, Thou Almighty King</a:t>
            </a:r>
            <a:endParaRPr lang="en-US" altLang="zh-TW" sz="2400" dirty="0">
              <a:ea typeface="HanWangYenLight" panose="02020300000000000000" pitchFamily="18" charset="-120"/>
            </a:endParaRPr>
          </a:p>
          <a:p>
            <a:pPr lvl="0" algn="ctr"/>
            <a:r>
              <a:rPr lang="en-AU" altLang="zh-TW" dirty="0">
                <a:latin typeface="HanWangYenLight" panose="02020300000000000000" pitchFamily="18" charset="-120"/>
                <a:ea typeface="HanWangYenLight" panose="02020300000000000000" pitchFamily="18" charset="-120"/>
              </a:rPr>
              <a:t>Hymns of Life   </a:t>
            </a:r>
            <a:r>
              <a:rPr lang="zh-TW" altLang="en-US" dirty="0">
                <a:latin typeface="HanWangYenLight" panose="02020300000000000000" pitchFamily="18" charset="-120"/>
                <a:ea typeface="HanWangYenLight" panose="02020300000000000000" pitchFamily="18" charset="-120"/>
              </a:rPr>
              <a:t>生命聖詩 </a:t>
            </a:r>
            <a:r>
              <a:rPr lang="en-US" altLang="zh-TW" dirty="0">
                <a:latin typeface="HanWangYenLight" panose="02020300000000000000" pitchFamily="18" charset="-120"/>
                <a:ea typeface="HanWangYenLight" panose="02020300000000000000" pitchFamily="18" charset="-120"/>
              </a:rPr>
              <a:t>3 </a:t>
            </a:r>
            <a:r>
              <a:rPr lang="zh-TW" altLang="en-US"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3454685791"/>
      </p:ext>
    </p:extLst>
  </p:cSld>
  <p:clrMapOvr>
    <a:masterClrMapping/>
  </p:clrMapOvr>
  <p:transition>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951CEF76-AB5E-4EED-BF74-976D57D04A61}" type="slidenum">
              <a:rPr lang="en-AU"/>
              <a:pPr>
                <a:defRPr/>
              </a:pPr>
              <a:t>60</a:t>
            </a:fld>
            <a:endParaRPr lang="en-AU" dirty="0"/>
          </a:p>
        </p:txBody>
      </p:sp>
      <p:sp>
        <p:nvSpPr>
          <p:cNvPr id="16" name="TextBox 15"/>
          <p:cNvSpPr txBox="1"/>
          <p:nvPr/>
        </p:nvSpPr>
        <p:spPr>
          <a:xfrm>
            <a:off x="4990351" y="3156912"/>
            <a:ext cx="3897221" cy="1310615"/>
          </a:xfrm>
          <a:prstGeom prst="rect">
            <a:avLst/>
          </a:prstGeom>
          <a:noFill/>
        </p:spPr>
        <p:txBody>
          <a:bodyPr wrap="none">
            <a:spAutoFit/>
          </a:bodyPr>
          <a:lstStyle/>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3500" spc="-150" dirty="0">
                <a:solidFill>
                  <a:schemeClr val="accent2">
                    <a:lumMod val="75000"/>
                  </a:schemeClr>
                </a:solidFill>
                <a:latin typeface="HanWangYenHeavy" pitchFamily="18" charset="-120"/>
                <a:ea typeface="HanWangYenHeavy" pitchFamily="18" charset="-120"/>
                <a:cs typeface="+mn-cs"/>
              </a:rPr>
              <a:t>Hymns of Life</a:t>
            </a:r>
          </a:p>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3500" dirty="0" err="1">
                <a:solidFill>
                  <a:schemeClr val="accent2">
                    <a:lumMod val="75000"/>
                  </a:schemeClr>
                </a:solidFill>
                <a:latin typeface="HanWangYenHeavy" pitchFamily="18" charset="-120"/>
                <a:ea typeface="HanWangYenHeavy" pitchFamily="18" charset="-120"/>
                <a:cs typeface="+mn-cs"/>
              </a:rPr>
              <a:t>生命聖詩</a:t>
            </a:r>
            <a:r>
              <a:rPr lang="zh-TW" altLang="en-US" sz="3500" dirty="0">
                <a:solidFill>
                  <a:schemeClr val="accent2">
                    <a:lumMod val="75000"/>
                  </a:schemeClr>
                </a:solidFill>
                <a:latin typeface="HanWangYenHeavy" pitchFamily="18" charset="-120"/>
                <a:ea typeface="HanWangYenHeavy" pitchFamily="18" charset="-120"/>
                <a:cs typeface="+mn-cs"/>
              </a:rPr>
              <a:t> </a:t>
            </a:r>
            <a:r>
              <a:rPr lang="en-US" altLang="zh-TW" sz="3500" dirty="0">
                <a:solidFill>
                  <a:schemeClr val="accent2">
                    <a:lumMod val="75000"/>
                  </a:schemeClr>
                </a:solidFill>
                <a:latin typeface="HanWangYenHeavy" pitchFamily="18" charset="-120"/>
                <a:ea typeface="HanWangYenHeavy" pitchFamily="18" charset="-120"/>
                <a:cs typeface="+mn-cs"/>
              </a:rPr>
              <a:t>254</a:t>
            </a:r>
            <a:r>
              <a:rPr lang="zh-TW" altLang="en-US" sz="3500" dirty="0">
                <a:solidFill>
                  <a:schemeClr val="accent2">
                    <a:lumMod val="75000"/>
                  </a:schemeClr>
                </a:solidFill>
                <a:latin typeface="HanWangYenHeavy" pitchFamily="18" charset="-120"/>
                <a:ea typeface="HanWangYenHeavy" pitchFamily="18" charset="-120"/>
                <a:cs typeface="+mn-cs"/>
              </a:rPr>
              <a:t> </a:t>
            </a:r>
            <a:r>
              <a:rPr lang="en-US" sz="3500" dirty="0">
                <a:solidFill>
                  <a:schemeClr val="accent2">
                    <a:lumMod val="75000"/>
                  </a:schemeClr>
                </a:solidFill>
                <a:latin typeface="HanWangYenHeavy" pitchFamily="18" charset="-120"/>
                <a:ea typeface="HanWangYenHeavy" pitchFamily="18" charset="-120"/>
                <a:cs typeface="+mn-cs"/>
              </a:rPr>
              <a:t>首</a:t>
            </a:r>
          </a:p>
        </p:txBody>
      </p:sp>
      <p:pic>
        <p:nvPicPr>
          <p:cNvPr id="35850" name="Picture 10" descr="colour.jpg"/>
          <p:cNvPicPr>
            <a:picLocks noChangeAspect="1"/>
          </p:cNvPicPr>
          <p:nvPr/>
        </p:nvPicPr>
        <p:blipFill>
          <a:blip r:embed="rId2" cstate="print"/>
          <a:srcRect/>
          <a:stretch>
            <a:fillRect/>
          </a:stretch>
        </p:blipFill>
        <p:spPr bwMode="auto">
          <a:xfrm>
            <a:off x="1500188" y="1512888"/>
            <a:ext cx="6300787" cy="1489075"/>
          </a:xfrm>
          <a:prstGeom prst="rect">
            <a:avLst/>
          </a:prstGeom>
          <a:noFill/>
          <a:ln w="9525">
            <a:noFill/>
            <a:miter lim="800000"/>
            <a:headEnd/>
            <a:tailEnd/>
          </a:ln>
        </p:spPr>
      </p:pic>
      <p:sp>
        <p:nvSpPr>
          <p:cNvPr id="12" name="TextBox 11"/>
          <p:cNvSpPr txBox="1"/>
          <p:nvPr/>
        </p:nvSpPr>
        <p:spPr>
          <a:xfrm>
            <a:off x="6938962" y="764704"/>
            <a:ext cx="1724025" cy="1016000"/>
          </a:xfrm>
          <a:prstGeom prst="rect">
            <a:avLst/>
          </a:prstGeom>
          <a:noFill/>
        </p:spPr>
        <p:txBody>
          <a:bodyPr wrap="none">
            <a:spAutoFit/>
          </a:bodyPr>
          <a:lstStyle/>
          <a:p>
            <a:pPr fontAlgn="auto">
              <a:spcBef>
                <a:spcPts val="0"/>
              </a:spcBef>
              <a:spcAft>
                <a:spcPts val="0"/>
              </a:spcAft>
              <a:defRPr/>
            </a:pPr>
            <a:r>
              <a:rPr lang="en-AU" sz="6000" dirty="0">
                <a:solidFill>
                  <a:schemeClr val="accent1">
                    <a:lumMod val="50000"/>
                  </a:schemeClr>
                </a:solidFill>
                <a:latin typeface="HanWangYenHeavy" pitchFamily="18" charset="-120"/>
                <a:ea typeface="HanWangYenHeavy" pitchFamily="18" charset="-120"/>
                <a:cs typeface="+mn-cs"/>
              </a:rPr>
              <a:t>奉獻</a:t>
            </a:r>
          </a:p>
        </p:txBody>
      </p:sp>
      <p:sp>
        <p:nvSpPr>
          <p:cNvPr id="7" name="TextBox 6"/>
          <p:cNvSpPr txBox="1"/>
          <p:nvPr/>
        </p:nvSpPr>
        <p:spPr>
          <a:xfrm>
            <a:off x="2915816" y="4725144"/>
            <a:ext cx="6120680" cy="830997"/>
          </a:xfrm>
          <a:prstGeom prst="rect">
            <a:avLst/>
          </a:prstGeom>
          <a:noFill/>
        </p:spPr>
        <p:txBody>
          <a:bodyPr wrap="square">
            <a:spAutoFit/>
          </a:bodyPr>
          <a:lstStyle/>
          <a:p>
            <a:pPr algn="r" fontAlgn="auto">
              <a:spcBef>
                <a:spcPts val="0"/>
              </a:spcBef>
              <a:spcAft>
                <a:spcPts val="0"/>
              </a:spcAft>
              <a:defRPr/>
            </a:pPr>
            <a:r>
              <a:rPr lang="zh-TW" altLang="en-US" sz="4800" spc="600" dirty="0">
                <a:latin typeface="HanWangYenHeavy" panose="02020300000000000000" pitchFamily="18" charset="-120"/>
                <a:ea typeface="HanWangYenHeavy" panose="02020300000000000000" pitchFamily="18" charset="-120"/>
              </a:rPr>
              <a:t>趕快救滅亡人</a:t>
            </a:r>
          </a:p>
        </p:txBody>
      </p:sp>
    </p:spTree>
    <p:extLst>
      <p:ext uri="{BB962C8B-B14F-4D97-AF65-F5344CB8AC3E}">
        <p14:creationId xmlns:p14="http://schemas.microsoft.com/office/powerpoint/2010/main" val="21451161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趕快救滅亡人，救失喪靈魂，搶救他們離罪惡免沉淪；</a:t>
            </a:r>
          </a:p>
          <a:p>
            <a:pPr indent="542925" algn="ctr"/>
            <a:r>
              <a:rPr lang="zh-TW" altLang="en-US" sz="4800" dirty="0">
                <a:latin typeface="HanWangYenLight" pitchFamily="18" charset="-120"/>
                <a:ea typeface="HanWangYenLight" pitchFamily="18" charset="-120"/>
              </a:rPr>
              <a:t>為墮落者哀慟，扶弱濟艱困，傳主耶穌為救罪人捨身。</a:t>
            </a:r>
            <a:endParaRPr lang="en-US" altLang="zh-TW" sz="4800" dirty="0">
              <a:latin typeface="HanWangYenLight" pitchFamily="18" charset="-120"/>
              <a:ea typeface="HanWangYenLight" pitchFamily="18" charset="-120"/>
            </a:endParaRPr>
          </a:p>
          <a:p>
            <a:pPr indent="542925" algn="ctr"/>
            <a:r>
              <a:rPr lang="en-US" altLang="zh-TW" sz="2400" dirty="0">
                <a:ea typeface="HanWangYenLight" pitchFamily="18" charset="-120"/>
              </a:rPr>
              <a:t>Rescue the perishing, care for the dying,</a:t>
            </a:r>
          </a:p>
          <a:p>
            <a:pPr indent="542925" algn="ctr"/>
            <a:r>
              <a:rPr lang="en-US" altLang="zh-TW" sz="2400" dirty="0">
                <a:ea typeface="HanWangYenLight" pitchFamily="18" charset="-120"/>
              </a:rPr>
              <a:t>Snatch them in pity from sin and the grave;</a:t>
            </a:r>
          </a:p>
          <a:p>
            <a:pPr indent="542925" algn="ctr"/>
            <a:r>
              <a:rPr lang="en-US" altLang="zh-TW" sz="2400" dirty="0">
                <a:ea typeface="HanWangYenLight" pitchFamily="18" charset="-120"/>
              </a:rPr>
              <a:t>Weep o’er the erring one, lift up the fallen,</a:t>
            </a:r>
          </a:p>
          <a:p>
            <a:pPr indent="542925" algn="ctr"/>
            <a:r>
              <a:rPr lang="en-US" altLang="zh-TW" sz="2400" dirty="0">
                <a:ea typeface="HanWangYenLight" pitchFamily="18" charset="-120"/>
              </a:rPr>
              <a:t>Tell them of Jesus, the mighty to save.</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V1</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61</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趕快救滅亡人 </a:t>
            </a:r>
            <a:r>
              <a:rPr lang="en-AU" altLang="zh-TW" sz="2000" spc="600" dirty="0">
                <a:ea typeface="HanWangYenLight" panose="02020300000000000000" pitchFamily="18" charset="-120"/>
              </a:rPr>
              <a:t>Rescue the Perishing</a:t>
            </a:r>
          </a:p>
          <a:p>
            <a:pPr algn="ctr">
              <a:defRPr/>
            </a:pP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254</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1441093325"/>
      </p:ext>
    </p:extLst>
  </p:cSld>
  <p:clrMapOvr>
    <a:masterClrMapping/>
  </p:clrMapOvr>
  <p:transition>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2308324"/>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趕快救滅亡人，救失喪靈魂，耶穌滿懷慈悲，拯救罪人。</a:t>
            </a:r>
            <a:endParaRPr lang="en-US" altLang="zh-TW" sz="4800" dirty="0">
              <a:latin typeface="HanWangYenLight" pitchFamily="18" charset="-120"/>
              <a:ea typeface="HanWangYenLight" pitchFamily="18" charset="-120"/>
            </a:endParaRPr>
          </a:p>
          <a:p>
            <a:pPr indent="542925" algn="ctr"/>
            <a:r>
              <a:rPr lang="en-US" altLang="zh-TW" sz="2400" dirty="0">
                <a:ea typeface="HanWangYenLight" pitchFamily="18" charset="-120"/>
              </a:rPr>
              <a:t>Rescue the perishing, care for the dying,</a:t>
            </a:r>
          </a:p>
          <a:p>
            <a:pPr indent="542925" algn="ctr"/>
            <a:r>
              <a:rPr lang="en-US" altLang="zh-TW" sz="2400" dirty="0">
                <a:ea typeface="HanWangYenLight" pitchFamily="18" charset="-120"/>
              </a:rPr>
              <a:t>Jesus is merciful, Jesus will save.</a:t>
            </a:r>
          </a:p>
        </p:txBody>
      </p:sp>
      <p:sp>
        <p:nvSpPr>
          <p:cNvPr id="5" name="Rectangle 4"/>
          <p:cNvSpPr/>
          <p:nvPr/>
        </p:nvSpPr>
        <p:spPr>
          <a:xfrm>
            <a:off x="2051720" y="6207695"/>
            <a:ext cx="909884" cy="461665"/>
          </a:xfrm>
          <a:prstGeom prst="rect">
            <a:avLst/>
          </a:prstGeom>
        </p:spPr>
        <p:txBody>
          <a:bodyPr/>
          <a:lstStyle/>
          <a:p>
            <a:r>
              <a:rPr lang="en-US" sz="2400" b="1" dirty="0">
                <a:solidFill>
                  <a:schemeClr val="bg1"/>
                </a:solidFill>
              </a:rPr>
              <a:t>C</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62</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趕快救滅亡人 </a:t>
            </a:r>
            <a:r>
              <a:rPr lang="en-AU" altLang="zh-TW" sz="2000" spc="600" dirty="0">
                <a:ea typeface="HanWangYenLight" panose="02020300000000000000" pitchFamily="18" charset="-120"/>
              </a:rPr>
              <a:t>Rescue the Perishing</a:t>
            </a:r>
          </a:p>
          <a:p>
            <a:pPr algn="ctr">
              <a:defRPr/>
            </a:pP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254</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416293003"/>
      </p:ext>
    </p:extLst>
  </p:cSld>
  <p:clrMapOvr>
    <a:masterClrMapping/>
  </p:clrMapOvr>
  <p:transition>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趕快救滅亡人，是信徒本分，主加力量能使你勝此任；</a:t>
            </a:r>
          </a:p>
          <a:p>
            <a:pPr indent="542925" algn="ctr"/>
            <a:r>
              <a:rPr lang="zh-TW" altLang="en-US" sz="4800" dirty="0">
                <a:latin typeface="HanWangYenLight" pitchFamily="18" charset="-120"/>
                <a:ea typeface="HanWangYenLight" pitchFamily="18" charset="-120"/>
              </a:rPr>
              <a:t>當以耐心領導人走窄路，主已代死使罪人得救贖。</a:t>
            </a:r>
            <a:endParaRPr lang="en-US" altLang="zh-TW" sz="4800" dirty="0">
              <a:latin typeface="HanWangYenLight" pitchFamily="18" charset="-120"/>
              <a:ea typeface="HanWangYenLight" pitchFamily="18" charset="-120"/>
            </a:endParaRPr>
          </a:p>
          <a:p>
            <a:pPr indent="542925" algn="ctr"/>
            <a:r>
              <a:rPr lang="en-US" altLang="zh-TW" sz="2400" dirty="0">
                <a:ea typeface="HanWangYenLight" pitchFamily="18" charset="-120"/>
              </a:rPr>
              <a:t>Rescue the perishing, duty demands it;</a:t>
            </a:r>
          </a:p>
          <a:p>
            <a:pPr indent="542925" algn="ctr"/>
            <a:r>
              <a:rPr lang="en-US" altLang="zh-TW" sz="2400" dirty="0">
                <a:ea typeface="HanWangYenLight" pitchFamily="18" charset="-120"/>
              </a:rPr>
              <a:t>Strength for thy labor the Lord will provide;</a:t>
            </a:r>
          </a:p>
          <a:p>
            <a:pPr indent="542925" algn="ctr"/>
            <a:r>
              <a:rPr lang="en-US" altLang="zh-TW" sz="2400" dirty="0">
                <a:ea typeface="HanWangYenLight" pitchFamily="18" charset="-120"/>
              </a:rPr>
              <a:t>Back to the narrow way patiently win them;</a:t>
            </a:r>
          </a:p>
          <a:p>
            <a:pPr indent="542925" algn="ctr"/>
            <a:r>
              <a:rPr lang="en-US" altLang="zh-TW" sz="2400" dirty="0">
                <a:ea typeface="HanWangYenLight" pitchFamily="18" charset="-120"/>
              </a:rPr>
              <a:t>Tell the poor </a:t>
            </a:r>
            <a:r>
              <a:rPr lang="en-US" altLang="zh-TW" sz="2400" dirty="0" err="1">
                <a:ea typeface="HanWangYenLight" pitchFamily="18" charset="-120"/>
              </a:rPr>
              <a:t>wand’rer</a:t>
            </a:r>
            <a:r>
              <a:rPr lang="en-US" altLang="zh-TW" sz="2400" dirty="0">
                <a:ea typeface="HanWangYenLight" pitchFamily="18" charset="-120"/>
              </a:rPr>
              <a:t> a Savior has died.</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V4</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63</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趕快救滅亡人 </a:t>
            </a:r>
            <a:r>
              <a:rPr lang="en-AU" altLang="zh-TW" sz="2000" spc="600" dirty="0">
                <a:ea typeface="HanWangYenLight" panose="02020300000000000000" pitchFamily="18" charset="-120"/>
              </a:rPr>
              <a:t>Rescue the Perishing</a:t>
            </a:r>
          </a:p>
          <a:p>
            <a:pPr algn="ctr">
              <a:defRPr/>
            </a:pP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254</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1695620054"/>
      </p:ext>
    </p:extLst>
  </p:cSld>
  <p:clrMapOvr>
    <a:masterClrMapping/>
  </p:clrMapOvr>
  <p:transition>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2308324"/>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趕快救滅亡人，救失喪靈魂，耶穌滿懷慈悲，拯救罪人。</a:t>
            </a:r>
            <a:endParaRPr lang="en-US" altLang="zh-TW" sz="4800" dirty="0">
              <a:latin typeface="HanWangYenLight" pitchFamily="18" charset="-120"/>
              <a:ea typeface="HanWangYenLight" pitchFamily="18" charset="-120"/>
            </a:endParaRPr>
          </a:p>
          <a:p>
            <a:pPr indent="542925" algn="ctr"/>
            <a:r>
              <a:rPr lang="en-US" altLang="zh-TW" sz="2400" dirty="0">
                <a:ea typeface="HanWangYenLight" pitchFamily="18" charset="-120"/>
              </a:rPr>
              <a:t>Rescue the perishing, care for the dying,</a:t>
            </a:r>
          </a:p>
          <a:p>
            <a:pPr indent="542925" algn="ctr"/>
            <a:r>
              <a:rPr lang="en-US" altLang="zh-TW" sz="2400" dirty="0">
                <a:ea typeface="HanWangYenLight" pitchFamily="18" charset="-120"/>
              </a:rPr>
              <a:t>Jesus is merciful, Jesus will save.</a:t>
            </a:r>
          </a:p>
        </p:txBody>
      </p:sp>
      <p:sp>
        <p:nvSpPr>
          <p:cNvPr id="5" name="Rectangle 4"/>
          <p:cNvSpPr/>
          <p:nvPr/>
        </p:nvSpPr>
        <p:spPr>
          <a:xfrm>
            <a:off x="2051720" y="6207695"/>
            <a:ext cx="909884" cy="461665"/>
          </a:xfrm>
          <a:prstGeom prst="rect">
            <a:avLst/>
          </a:prstGeom>
        </p:spPr>
        <p:txBody>
          <a:bodyPr/>
          <a:lstStyle/>
          <a:p>
            <a:r>
              <a:rPr lang="en-US" sz="2400" b="1" dirty="0">
                <a:solidFill>
                  <a:schemeClr val="bg1"/>
                </a:solidFill>
              </a:rPr>
              <a:t>C</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64</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趕快救滅亡人 </a:t>
            </a:r>
            <a:r>
              <a:rPr lang="en-AU" altLang="zh-TW" sz="2000" spc="600" dirty="0">
                <a:ea typeface="HanWangYenLight" panose="02020300000000000000" pitchFamily="18" charset="-120"/>
              </a:rPr>
              <a:t>Rescue the Perishing</a:t>
            </a:r>
          </a:p>
          <a:p>
            <a:pPr algn="ctr">
              <a:defRPr/>
            </a:pP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254</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3687397737"/>
      </p:ext>
    </p:extLst>
  </p:cSld>
  <p:clrMapOvr>
    <a:masterClrMapping/>
  </p:clrMapOvr>
  <p:transition>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2308324"/>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趕快救滅亡人，救失喪靈魂，耶穌滿懷慈悲，拯救罪人。</a:t>
            </a:r>
            <a:endParaRPr lang="en-US" altLang="zh-TW" sz="4800" dirty="0">
              <a:latin typeface="HanWangYenLight" pitchFamily="18" charset="-120"/>
              <a:ea typeface="HanWangYenLight" pitchFamily="18" charset="-120"/>
            </a:endParaRPr>
          </a:p>
          <a:p>
            <a:pPr indent="542925" algn="ctr"/>
            <a:r>
              <a:rPr lang="en-US" altLang="zh-TW" sz="2400" dirty="0">
                <a:ea typeface="HanWangYenLight" pitchFamily="18" charset="-120"/>
              </a:rPr>
              <a:t>Rescue the perishing, care for the dying,</a:t>
            </a:r>
          </a:p>
          <a:p>
            <a:pPr indent="542925" algn="ctr"/>
            <a:r>
              <a:rPr lang="en-US" altLang="zh-TW" sz="2400" dirty="0">
                <a:ea typeface="HanWangYenLight" pitchFamily="18" charset="-120"/>
              </a:rPr>
              <a:t>Jesus is merciful, Jesus will save.</a:t>
            </a:r>
          </a:p>
        </p:txBody>
      </p:sp>
      <p:sp>
        <p:nvSpPr>
          <p:cNvPr id="5" name="Rectangle 4"/>
          <p:cNvSpPr/>
          <p:nvPr/>
        </p:nvSpPr>
        <p:spPr>
          <a:xfrm>
            <a:off x="2051720" y="6207695"/>
            <a:ext cx="909884" cy="461665"/>
          </a:xfrm>
          <a:prstGeom prst="rect">
            <a:avLst/>
          </a:prstGeom>
        </p:spPr>
        <p:txBody>
          <a:bodyPr/>
          <a:lstStyle/>
          <a:p>
            <a:r>
              <a:rPr lang="en-US" sz="2400" b="1" dirty="0">
                <a:solidFill>
                  <a:schemeClr val="bg1"/>
                </a:solidFill>
              </a:rPr>
              <a:t>C</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65</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趕快救滅亡人 </a:t>
            </a:r>
            <a:r>
              <a:rPr lang="en-AU" altLang="zh-TW" sz="2000" spc="600" dirty="0">
                <a:ea typeface="HanWangYenLight" panose="02020300000000000000" pitchFamily="18" charset="-120"/>
              </a:rPr>
              <a:t>Rescue the Perishing</a:t>
            </a:r>
          </a:p>
          <a:p>
            <a:pPr algn="ctr">
              <a:defRPr/>
            </a:pP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254</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39059403"/>
      </p:ext>
    </p:extLst>
  </p:cSld>
  <p:clrMapOvr>
    <a:masterClrMapping/>
  </p:clrMapOvr>
  <p:transition>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02539B49-70C6-4A11-9725-6479E4E3348B}" type="slidenum">
              <a:rPr lang="en-AU"/>
              <a:pPr>
                <a:defRPr/>
              </a:pPr>
              <a:t>66</a:t>
            </a:fld>
            <a:endParaRPr lang="en-AU" dirty="0"/>
          </a:p>
        </p:txBody>
      </p:sp>
      <p:sp>
        <p:nvSpPr>
          <p:cNvPr id="12" name="TextBox 11"/>
          <p:cNvSpPr txBox="1"/>
          <p:nvPr/>
        </p:nvSpPr>
        <p:spPr>
          <a:xfrm>
            <a:off x="1745432" y="2420888"/>
            <a:ext cx="6635700" cy="1169987"/>
          </a:xfrm>
          <a:prstGeom prst="rect">
            <a:avLst/>
          </a:prstGeom>
          <a:noFill/>
        </p:spPr>
        <p:txBody>
          <a:bodyPr wrap="square">
            <a:spAutoFit/>
          </a:bodyPr>
          <a:lstStyle/>
          <a:p>
            <a:pPr algn="ctr" fontAlgn="auto">
              <a:spcBef>
                <a:spcPts val="0"/>
              </a:spcBef>
              <a:spcAft>
                <a:spcPts val="0"/>
              </a:spcAft>
              <a:defRPr/>
            </a:pPr>
            <a:r>
              <a:rPr lang="en-US" altLang="en-US" sz="7000" b="1" kern="1500" spc="800" dirty="0">
                <a:latin typeface="HanWangYenLight" pitchFamily="18" charset="-120"/>
                <a:ea typeface="HanWangYenLight" pitchFamily="18" charset="-120"/>
              </a:rPr>
              <a:t>歡迎新來賓</a:t>
            </a:r>
            <a:endParaRPr lang="en-AU" sz="7000" b="1" kern="1500" spc="800" dirty="0">
              <a:latin typeface="HanWangYenLight" pitchFamily="18" charset="-120"/>
              <a:ea typeface="HanWangYenLight" pitchFamily="18" charset="-120"/>
            </a:endParaRPr>
          </a:p>
        </p:txBody>
      </p:sp>
      <p:sp>
        <p:nvSpPr>
          <p:cNvPr id="11" name="TextBox 10"/>
          <p:cNvSpPr txBox="1"/>
          <p:nvPr/>
        </p:nvSpPr>
        <p:spPr>
          <a:xfrm>
            <a:off x="1799184" y="1268760"/>
            <a:ext cx="6528196" cy="708025"/>
          </a:xfrm>
          <a:prstGeom prst="rect">
            <a:avLst/>
          </a:prstGeom>
          <a:noFill/>
        </p:spPr>
        <p:txBody>
          <a:bodyPr wrap="square">
            <a:spAutoFit/>
          </a:bodyPr>
          <a:lstStyle/>
          <a:p>
            <a:pPr algn="ctr" fontAlgn="auto">
              <a:spcBef>
                <a:spcPts val="0"/>
              </a:spcBef>
              <a:spcAft>
                <a:spcPts val="0"/>
              </a:spcAft>
              <a:defRPr/>
            </a:pPr>
            <a:r>
              <a:rPr lang="en-US" altLang="en-US" sz="4000" b="1" kern="1500" spc="800" dirty="0">
                <a:latin typeface="HanWangYenLight" pitchFamily="18" charset="-120"/>
                <a:ea typeface="HanWangYenLight" pitchFamily="18" charset="-120"/>
                <a:cs typeface="+mn-cs"/>
              </a:rPr>
              <a:t>W e l c o m e</a:t>
            </a:r>
            <a:endParaRPr lang="en-AU" sz="4000" b="1" kern="1500" spc="800" dirty="0">
              <a:latin typeface="HanWangYenLight" pitchFamily="18" charset="-120"/>
              <a:ea typeface="HanWangYenLight" pitchFamily="18" charset="-120"/>
              <a:cs typeface="+mn-cs"/>
            </a:endParaRPr>
          </a:p>
        </p:txBody>
      </p:sp>
    </p:spTree>
    <p:extLst>
      <p:ext uri="{BB962C8B-B14F-4D97-AF65-F5344CB8AC3E}">
        <p14:creationId xmlns:p14="http://schemas.microsoft.com/office/powerpoint/2010/main" val="17617630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D06BE756-ECBE-4215-A20B-8059BAF0590B}" type="slidenum">
              <a:rPr lang="en-AU"/>
              <a:pPr>
                <a:defRPr/>
              </a:pPr>
              <a:t>67</a:t>
            </a:fld>
            <a:endParaRPr lang="en-AU" dirty="0"/>
          </a:p>
        </p:txBody>
      </p:sp>
      <p:sp>
        <p:nvSpPr>
          <p:cNvPr id="49162" name="TextBox 11"/>
          <p:cNvSpPr txBox="1">
            <a:spLocks noChangeArrowheads="1"/>
          </p:cNvSpPr>
          <p:nvPr/>
        </p:nvSpPr>
        <p:spPr bwMode="auto">
          <a:xfrm>
            <a:off x="3851920" y="2060848"/>
            <a:ext cx="2236787" cy="1323975"/>
          </a:xfrm>
          <a:prstGeom prst="rect">
            <a:avLst/>
          </a:prstGeom>
          <a:noFill/>
          <a:ln w="9525">
            <a:noFill/>
            <a:miter lim="800000"/>
            <a:headEnd/>
            <a:tailEnd/>
          </a:ln>
        </p:spPr>
        <p:txBody>
          <a:bodyPr wrap="none">
            <a:spAutoFit/>
          </a:bodyPr>
          <a:lstStyle/>
          <a:p>
            <a:pPr>
              <a:defRPr/>
            </a:pPr>
            <a:r>
              <a:rPr lang="zh-TW" altLang="en-US" sz="8000" b="1" dirty="0">
                <a:latin typeface="HanWangYenLight" pitchFamily="18" charset="-120"/>
                <a:ea typeface="HanWangYenLight" pitchFamily="18" charset="-120"/>
              </a:rPr>
              <a:t>報告</a:t>
            </a:r>
            <a:endParaRPr lang="en-AU" sz="8000" b="1" dirty="0">
              <a:latin typeface="HanWangYenLight" pitchFamily="18" charset="-120"/>
              <a:ea typeface="HanWangYenLight" pitchFamily="18" charset="-120"/>
            </a:endParaRPr>
          </a:p>
        </p:txBody>
      </p:sp>
    </p:spTree>
    <p:extLst>
      <p:ext uri="{BB962C8B-B14F-4D97-AF65-F5344CB8AC3E}">
        <p14:creationId xmlns:p14="http://schemas.microsoft.com/office/powerpoint/2010/main" val="16650353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951CEF76-AB5E-4EED-BF74-976D57D04A61}" type="slidenum">
              <a:rPr lang="en-AU"/>
              <a:pPr>
                <a:defRPr/>
              </a:pPr>
              <a:t>68</a:t>
            </a:fld>
            <a:endParaRPr lang="en-AU" dirty="0"/>
          </a:p>
        </p:txBody>
      </p:sp>
      <p:sp>
        <p:nvSpPr>
          <p:cNvPr id="9" name="TextBox 8"/>
          <p:cNvSpPr txBox="1"/>
          <p:nvPr/>
        </p:nvSpPr>
        <p:spPr>
          <a:xfrm>
            <a:off x="6167294" y="497225"/>
            <a:ext cx="2492990" cy="1015663"/>
          </a:xfrm>
          <a:prstGeom prst="rect">
            <a:avLst/>
          </a:prstGeom>
          <a:noFill/>
        </p:spPr>
        <p:txBody>
          <a:bodyPr wrap="none">
            <a:spAutoFit/>
          </a:bodyPr>
          <a:lstStyle/>
          <a:p>
            <a:pPr>
              <a:defRPr/>
            </a:pPr>
            <a:r>
              <a:rPr lang="zh-TW" altLang="en-US" sz="6000" b="1" dirty="0">
                <a:latin typeface="HanWangYenLight" pitchFamily="18" charset="-120"/>
                <a:ea typeface="HanWangYenLight" pitchFamily="18" charset="-120"/>
              </a:rPr>
              <a:t>回應詩</a:t>
            </a:r>
          </a:p>
        </p:txBody>
      </p:sp>
      <p:sp>
        <p:nvSpPr>
          <p:cNvPr id="6" name="TextBox 5"/>
          <p:cNvSpPr txBox="1"/>
          <p:nvPr/>
        </p:nvSpPr>
        <p:spPr>
          <a:xfrm>
            <a:off x="2115870" y="4581128"/>
            <a:ext cx="6544414" cy="707886"/>
          </a:xfrm>
          <a:prstGeom prst="rect">
            <a:avLst/>
          </a:prstGeom>
          <a:noFill/>
        </p:spPr>
        <p:txBody>
          <a:bodyPr wrap="square">
            <a:spAutoFit/>
          </a:bodyPr>
          <a:lstStyle/>
          <a:p>
            <a:pPr algn="r">
              <a:defRPr/>
            </a:pPr>
            <a:r>
              <a:rPr lang="zh-TW" altLang="en-US" sz="4000" b="1" spc="600" dirty="0">
                <a:solidFill>
                  <a:prstClr val="black"/>
                </a:solidFill>
                <a:latin typeface="HanWangYenLight" panose="02020300000000000000" pitchFamily="18" charset="-120"/>
                <a:ea typeface="HanWangYenLight" panose="02020300000000000000" pitchFamily="18" charset="-120"/>
              </a:rPr>
              <a:t>求主光照路程</a:t>
            </a:r>
            <a:endParaRPr lang="ja-JP" altLang="en-US" sz="4800" spc="600" dirty="0">
              <a:latin typeface="HanWangYenHeavy" panose="02020300000000000000" pitchFamily="18" charset="-120"/>
            </a:endParaRPr>
          </a:p>
        </p:txBody>
      </p:sp>
      <p:sp>
        <p:nvSpPr>
          <p:cNvPr id="7" name="TextBox 6"/>
          <p:cNvSpPr txBox="1"/>
          <p:nvPr/>
        </p:nvSpPr>
        <p:spPr>
          <a:xfrm>
            <a:off x="4566529" y="2831203"/>
            <a:ext cx="4102405" cy="1310615"/>
          </a:xfrm>
          <a:prstGeom prst="rect">
            <a:avLst/>
          </a:prstGeom>
          <a:noFill/>
        </p:spPr>
        <p:txBody>
          <a:bodyPr wrap="none">
            <a:spAutoFit/>
          </a:bodyPr>
          <a:lstStyle/>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3500" spc="-150" dirty="0">
                <a:latin typeface="HanWangYenHeavy" pitchFamily="18" charset="-120"/>
                <a:ea typeface="HanWangYenHeavy" pitchFamily="18" charset="-120"/>
                <a:cs typeface="+mn-cs"/>
              </a:rPr>
              <a:t>Hymns of Life</a:t>
            </a:r>
          </a:p>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3500" spc="-150" dirty="0">
                <a:latin typeface="HanWangYenHeavy" pitchFamily="18" charset="-120"/>
                <a:ea typeface="HanWangYenHeavy" pitchFamily="18" charset="-120"/>
                <a:cs typeface="+mn-cs"/>
              </a:rPr>
              <a:t> </a:t>
            </a:r>
            <a:r>
              <a:rPr lang="en-US" sz="3500" dirty="0" err="1">
                <a:latin typeface="HanWangYenHeavy" pitchFamily="18" charset="-120"/>
                <a:ea typeface="HanWangYenHeavy" pitchFamily="18" charset="-120"/>
                <a:cs typeface="+mn-cs"/>
              </a:rPr>
              <a:t>生命聖詩</a:t>
            </a:r>
            <a:r>
              <a:rPr lang="zh-TW" altLang="en-US" sz="3500" dirty="0">
                <a:latin typeface="HanWangYenHeavy" pitchFamily="18" charset="-120"/>
                <a:ea typeface="HanWangYenHeavy" pitchFamily="18" charset="-120"/>
                <a:cs typeface="+mn-cs"/>
              </a:rPr>
              <a:t> </a:t>
            </a:r>
            <a:r>
              <a:rPr lang="en-US" altLang="zh-TW" sz="3500" dirty="0">
                <a:latin typeface="HanWangYenHeavy" pitchFamily="18" charset="-120"/>
                <a:ea typeface="HanWangYenHeavy" pitchFamily="18" charset="-120"/>
                <a:cs typeface="+mn-cs"/>
              </a:rPr>
              <a:t>456 </a:t>
            </a:r>
            <a:r>
              <a:rPr lang="en-US" sz="3500" dirty="0">
                <a:latin typeface="HanWangYenHeavy" pitchFamily="18" charset="-120"/>
                <a:ea typeface="HanWangYenHeavy" pitchFamily="18" charset="-120"/>
                <a:cs typeface="+mn-cs"/>
              </a:rPr>
              <a:t>首</a:t>
            </a:r>
          </a:p>
        </p:txBody>
      </p:sp>
      <p:pic>
        <p:nvPicPr>
          <p:cNvPr id="8" name="Picture 10" descr="colour.jpg"/>
          <p:cNvPicPr>
            <a:picLocks noChangeAspect="1"/>
          </p:cNvPicPr>
          <p:nvPr/>
        </p:nvPicPr>
        <p:blipFill>
          <a:blip r:embed="rId2" cstate="print"/>
          <a:srcRect/>
          <a:stretch>
            <a:fillRect/>
          </a:stretch>
        </p:blipFill>
        <p:spPr bwMode="auto">
          <a:xfrm>
            <a:off x="1475656" y="1412776"/>
            <a:ext cx="6300787" cy="1406989"/>
          </a:xfrm>
          <a:prstGeom prst="rect">
            <a:avLst/>
          </a:prstGeom>
          <a:noFill/>
          <a:ln w="9525">
            <a:noFill/>
            <a:miter lim="800000"/>
            <a:headEnd/>
            <a:tailEnd/>
          </a:ln>
        </p:spPr>
      </p:pic>
    </p:spTree>
    <p:extLst>
      <p:ext uri="{BB962C8B-B14F-4D97-AF65-F5344CB8AC3E}">
        <p14:creationId xmlns:p14="http://schemas.microsoft.com/office/powerpoint/2010/main" val="27934639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472" y="564352"/>
            <a:ext cx="9144000" cy="4524315"/>
          </a:xfrm>
          <a:prstGeom prst="rect">
            <a:avLst/>
          </a:prstGeom>
          <a:noFill/>
        </p:spPr>
        <p:txBody>
          <a:bodyPr wrap="square" rtlCol="0">
            <a:spAutoFit/>
          </a:bodyPr>
          <a:lstStyle/>
          <a:p>
            <a:pPr indent="542925" algn="ctr"/>
            <a:r>
              <a:rPr lang="zh-TW" altLang="en-US" sz="4800" dirty="0">
                <a:solidFill>
                  <a:prstClr val="black"/>
                </a:solidFill>
                <a:latin typeface="HanWangYenLight" pitchFamily="18" charset="-120"/>
                <a:ea typeface="HanWangYenLight" pitchFamily="18" charset="-120"/>
              </a:rPr>
              <a:t>人生路程分歧之處，</a:t>
            </a:r>
            <a:endParaRPr lang="en-US"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種族階級嚷鬧爭競，</a:t>
            </a:r>
          </a:p>
          <a:p>
            <a:pPr indent="542925" algn="ctr"/>
            <a:r>
              <a:rPr lang="zh-TW" altLang="en-US" sz="4800" dirty="0">
                <a:solidFill>
                  <a:prstClr val="black"/>
                </a:solidFill>
                <a:latin typeface="HanWangYenLight" pitchFamily="18" charset="-120"/>
                <a:ea typeface="HanWangYenLight" pitchFamily="18" charset="-120"/>
              </a:rPr>
              <a:t>我從私欲爭鬥聲中，</a:t>
            </a:r>
            <a:endParaRPr lang="en-US"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清楚聽見人子之聲。</a:t>
            </a:r>
            <a:endParaRPr lang="en-US" altLang="zh-TW" sz="4800" dirty="0">
              <a:solidFill>
                <a:prstClr val="black"/>
              </a:solidFill>
              <a:latin typeface="HanWangYenLight" pitchFamily="18" charset="-120"/>
              <a:ea typeface="HanWangYenLight" pitchFamily="18" charset="-120"/>
            </a:endParaRPr>
          </a:p>
          <a:p>
            <a:pPr indent="542925" algn="ctr"/>
            <a:r>
              <a:rPr lang="en-US" altLang="zh-TW" sz="2400" dirty="0">
                <a:solidFill>
                  <a:prstClr val="black"/>
                </a:solidFill>
                <a:ea typeface="HanWangYenLight" pitchFamily="18" charset="-120"/>
              </a:rPr>
              <a:t> Where cross the crowded ways of life,</a:t>
            </a:r>
          </a:p>
          <a:p>
            <a:pPr indent="542925" algn="ctr"/>
            <a:r>
              <a:rPr lang="en-US" altLang="zh-TW" sz="2400" dirty="0">
                <a:solidFill>
                  <a:prstClr val="black"/>
                </a:solidFill>
                <a:ea typeface="HanWangYenLight" pitchFamily="18" charset="-120"/>
              </a:rPr>
              <a:t>where sound the cries of race and clan,</a:t>
            </a:r>
          </a:p>
          <a:p>
            <a:pPr indent="542925" algn="ctr"/>
            <a:r>
              <a:rPr lang="en-US" altLang="zh-TW" sz="2400" dirty="0">
                <a:solidFill>
                  <a:prstClr val="black"/>
                </a:solidFill>
                <a:ea typeface="HanWangYenLight" pitchFamily="18" charset="-120"/>
              </a:rPr>
              <a:t>above the noise of selfish strife,</a:t>
            </a:r>
          </a:p>
          <a:p>
            <a:pPr indent="542925" algn="ctr"/>
            <a:r>
              <a:rPr lang="en-US" altLang="zh-TW" sz="2400" dirty="0">
                <a:solidFill>
                  <a:prstClr val="black"/>
                </a:solidFill>
                <a:ea typeface="HanWangYenLight" pitchFamily="18" charset="-120"/>
              </a:rPr>
              <a:t>we hear your voice, O Son of man.</a:t>
            </a:r>
            <a:endParaRPr lang="zh-TW" altLang="en-US" sz="2400" dirty="0">
              <a:solidFill>
                <a:prstClr val="black"/>
              </a:solidFill>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V1</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323528" y="5406315"/>
            <a:ext cx="8640960"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求主光照路程</a:t>
            </a:r>
            <a:r>
              <a:rPr lang="en-US" altLang="zh-TW" sz="1600" spc="600" dirty="0">
                <a:solidFill>
                  <a:prstClr val="black"/>
                </a:solidFill>
                <a:ea typeface="HanWangYenLight" panose="02020300000000000000" pitchFamily="18" charset="-120"/>
              </a:rPr>
              <a:t>Where Cross the Crowded Ways of Life</a:t>
            </a:r>
          </a:p>
          <a:p>
            <a:pPr algn="ctr">
              <a:defRPr/>
            </a:pPr>
            <a:r>
              <a:rPr lang="en-US" altLang="zh-TW" sz="2400" spc="-150" dirty="0">
                <a:solidFill>
                  <a:prstClr val="black"/>
                </a:solidFill>
                <a:ea typeface="HanWangYenLight" panose="02020300000000000000" pitchFamily="18" charset="-120"/>
              </a:rPr>
              <a:t>Hymns 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a:solidFill>
                  <a:prstClr val="black"/>
                </a:solidFill>
                <a:latin typeface="HanWangYenLight" panose="02020300000000000000" pitchFamily="18" charset="-120"/>
                <a:ea typeface="HanWangYenLight" panose="02020300000000000000" pitchFamily="18" charset="-120"/>
              </a:rPr>
              <a:t>456</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1587749168"/>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懇求化身之道，</a:t>
            </a:r>
            <a:endParaRPr lang="en-AU"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佩著真理寶劍，垂聽禱告。</a:t>
            </a:r>
          </a:p>
          <a:p>
            <a:pPr algn="ctr"/>
            <a:r>
              <a:rPr lang="zh-TW" altLang="en-US" sz="4800" dirty="0">
                <a:latin typeface="HanWangYenLight" pitchFamily="18" charset="-120"/>
                <a:ea typeface="HanWangYenLight" pitchFamily="18" charset="-120"/>
              </a:rPr>
              <a:t>施恩與眾百姓，使主聖道昌盛，聖潔公義的靈，使我成聖。</a:t>
            </a:r>
            <a:endParaRPr lang="en-US" altLang="zh-TW" sz="4800" dirty="0">
              <a:latin typeface="HanWangYenLight" pitchFamily="18" charset="-120"/>
              <a:ea typeface="HanWangYenLight" pitchFamily="18" charset="-120"/>
            </a:endParaRPr>
          </a:p>
          <a:p>
            <a:pPr algn="ctr"/>
            <a:r>
              <a:rPr lang="en-US" sz="2400" dirty="0"/>
              <a:t>Come, Thou incarnate Word,</a:t>
            </a:r>
          </a:p>
          <a:p>
            <a:pPr algn="ctr"/>
            <a:r>
              <a:rPr lang="en-US" sz="2400" dirty="0"/>
              <a:t>Gird on Thy mighty sword, our prayer attend!</a:t>
            </a:r>
          </a:p>
          <a:p>
            <a:pPr algn="ctr"/>
            <a:r>
              <a:rPr lang="en-US" sz="2400" dirty="0"/>
              <a:t>Come, and Thy people bless, and give Thy Word success,</a:t>
            </a:r>
          </a:p>
          <a:p>
            <a:pPr algn="ctr"/>
            <a:r>
              <a:rPr lang="en-US" sz="2400" dirty="0"/>
              <a:t>Spirit of holiness, on us descend!</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V2</a:t>
            </a: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445224"/>
            <a:ext cx="9144000" cy="738664"/>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求大君王來臨 </a:t>
            </a:r>
            <a:r>
              <a:rPr lang="en-AU" altLang="zh-TW" sz="2400" dirty="0">
                <a:ea typeface="HanWangYenLight" panose="02020300000000000000" pitchFamily="18" charset="-120"/>
              </a:rPr>
              <a:t>Come, Thou Almighty King</a:t>
            </a:r>
            <a:endParaRPr lang="en-US" altLang="zh-TW" sz="2400" dirty="0">
              <a:ea typeface="HanWangYenLight" panose="02020300000000000000" pitchFamily="18" charset="-120"/>
            </a:endParaRPr>
          </a:p>
          <a:p>
            <a:pPr lvl="0" algn="ctr"/>
            <a:r>
              <a:rPr lang="en-AU" altLang="zh-TW" dirty="0">
                <a:latin typeface="HanWangYenLight" panose="02020300000000000000" pitchFamily="18" charset="-120"/>
                <a:ea typeface="HanWangYenLight" panose="02020300000000000000" pitchFamily="18" charset="-120"/>
              </a:rPr>
              <a:t>Hymns of Life   </a:t>
            </a:r>
            <a:r>
              <a:rPr lang="zh-TW" altLang="en-US" dirty="0">
                <a:latin typeface="HanWangYenLight" panose="02020300000000000000" pitchFamily="18" charset="-120"/>
                <a:ea typeface="HanWangYenLight" panose="02020300000000000000" pitchFamily="18" charset="-120"/>
              </a:rPr>
              <a:t>生命聖詩 </a:t>
            </a:r>
            <a:r>
              <a:rPr lang="en-US" altLang="zh-TW" dirty="0">
                <a:latin typeface="HanWangYenLight" panose="02020300000000000000" pitchFamily="18" charset="-120"/>
                <a:ea typeface="HanWangYenLight" panose="02020300000000000000" pitchFamily="18" charset="-120"/>
              </a:rPr>
              <a:t>3 </a:t>
            </a:r>
            <a:r>
              <a:rPr lang="zh-TW" altLang="en-US"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1324219662"/>
      </p:ext>
    </p:extLst>
  </p:cSld>
  <p:clrMapOvr>
    <a:masterClrMapping/>
  </p:clrMapOvr>
  <p:transition>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472" y="564352"/>
            <a:ext cx="9144000" cy="4524315"/>
          </a:xfrm>
          <a:prstGeom prst="rect">
            <a:avLst/>
          </a:prstGeom>
          <a:noFill/>
        </p:spPr>
        <p:txBody>
          <a:bodyPr wrap="square" rtlCol="0">
            <a:spAutoFit/>
          </a:bodyPr>
          <a:lstStyle/>
          <a:p>
            <a:pPr indent="542925" algn="ctr"/>
            <a:r>
              <a:rPr lang="zh-TW" altLang="en-US" sz="4800" dirty="0">
                <a:solidFill>
                  <a:prstClr val="black"/>
                </a:solidFill>
                <a:latin typeface="HanWangYenLight" pitchFamily="18" charset="-120"/>
                <a:ea typeface="HanWangYenLight" pitchFamily="18" charset="-120"/>
              </a:rPr>
              <a:t>困苦艱難常臨之處，</a:t>
            </a:r>
            <a:endParaRPr lang="en-US"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面臨黑暗驚怖之中，</a:t>
            </a:r>
          </a:p>
          <a:p>
            <a:pPr indent="542925" algn="ctr"/>
            <a:r>
              <a:rPr lang="zh-TW" altLang="en-US" sz="4800" dirty="0">
                <a:solidFill>
                  <a:prstClr val="black"/>
                </a:solidFill>
                <a:latin typeface="HanWangYenLight" pitchFamily="18" charset="-120"/>
                <a:ea typeface="HanWangYenLight" pitchFamily="18" charset="-120"/>
              </a:rPr>
              <a:t>我從貪婪誘惑路上，</a:t>
            </a:r>
            <a:endParaRPr lang="en-US"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看見我主慈愛淚容。</a:t>
            </a:r>
          </a:p>
          <a:p>
            <a:pPr indent="542925" algn="ctr"/>
            <a:r>
              <a:rPr lang="en-US" altLang="zh-TW" sz="2400" dirty="0">
                <a:solidFill>
                  <a:prstClr val="black"/>
                </a:solidFill>
                <a:ea typeface="HanWangYenLight" pitchFamily="18" charset="-120"/>
              </a:rPr>
              <a:t>In haunts of wretchedness and need,</a:t>
            </a:r>
          </a:p>
          <a:p>
            <a:pPr indent="542925" algn="ctr"/>
            <a:r>
              <a:rPr lang="en-US" altLang="zh-TW" sz="2400" dirty="0">
                <a:solidFill>
                  <a:prstClr val="black"/>
                </a:solidFill>
                <a:ea typeface="HanWangYenLight" pitchFamily="18" charset="-120"/>
              </a:rPr>
              <a:t>on shadowed thresholds dark with fears,</a:t>
            </a:r>
          </a:p>
          <a:p>
            <a:pPr indent="542925" algn="ctr"/>
            <a:r>
              <a:rPr lang="en-US" altLang="zh-TW" sz="2400" dirty="0">
                <a:solidFill>
                  <a:prstClr val="black"/>
                </a:solidFill>
                <a:ea typeface="HanWangYenLight" pitchFamily="18" charset="-120"/>
              </a:rPr>
              <a:t>from paths where hide the lures of greed,</a:t>
            </a:r>
          </a:p>
          <a:p>
            <a:pPr indent="542925" algn="ctr"/>
            <a:r>
              <a:rPr lang="en-US" altLang="zh-TW" sz="2400" dirty="0">
                <a:solidFill>
                  <a:prstClr val="black"/>
                </a:solidFill>
                <a:ea typeface="HanWangYenLight" pitchFamily="18" charset="-120"/>
              </a:rPr>
              <a:t>we catch the vision of your tears.</a:t>
            </a:r>
            <a:endParaRPr lang="zh-TW" altLang="en-US" sz="2400" dirty="0">
              <a:solidFill>
                <a:prstClr val="black"/>
              </a:solidFill>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Calibri"/>
              </a:rPr>
              <a:t>V2</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323528" y="5406315"/>
            <a:ext cx="8640960"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求主光照路程</a:t>
            </a:r>
            <a:r>
              <a:rPr lang="en-US" altLang="zh-TW" sz="1600" spc="600" dirty="0">
                <a:solidFill>
                  <a:prstClr val="black"/>
                </a:solidFill>
                <a:ea typeface="HanWangYenLight" panose="02020300000000000000" pitchFamily="18" charset="-120"/>
              </a:rPr>
              <a:t>Where Cross the Crowded Ways of Life</a:t>
            </a:r>
          </a:p>
          <a:p>
            <a:pPr algn="ctr">
              <a:defRPr/>
            </a:pPr>
            <a:r>
              <a:rPr lang="en-US" altLang="zh-TW" sz="2400" spc="-150" dirty="0">
                <a:solidFill>
                  <a:prstClr val="black"/>
                </a:solidFill>
                <a:ea typeface="HanWangYenLight" panose="02020300000000000000" pitchFamily="18" charset="-120"/>
              </a:rPr>
              <a:t>Hymns 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a:solidFill>
                  <a:prstClr val="black"/>
                </a:solidFill>
                <a:latin typeface="HanWangYenLight" panose="02020300000000000000" pitchFamily="18" charset="-120"/>
                <a:ea typeface="HanWangYenLight" panose="02020300000000000000" pitchFamily="18" charset="-120"/>
              </a:rPr>
              <a:t>456</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3723217596"/>
      </p:ext>
    </p:extLst>
  </p:cSld>
  <p:clrMapOvr>
    <a:masterClrMapping/>
  </p:clrMapOvr>
  <p:transition>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472" y="564352"/>
            <a:ext cx="9144000" cy="4524315"/>
          </a:xfrm>
          <a:prstGeom prst="rect">
            <a:avLst/>
          </a:prstGeom>
          <a:noFill/>
        </p:spPr>
        <p:txBody>
          <a:bodyPr wrap="square" rtlCol="0">
            <a:spAutoFit/>
          </a:bodyPr>
          <a:lstStyle/>
          <a:p>
            <a:pPr indent="542925" algn="ctr"/>
            <a:r>
              <a:rPr lang="zh-TW" altLang="en-US" sz="4800" dirty="0">
                <a:solidFill>
                  <a:prstClr val="black"/>
                </a:solidFill>
                <a:latin typeface="HanWangYenLight" pitchFamily="18" charset="-120"/>
                <a:ea typeface="HanWangYenLight" pitchFamily="18" charset="-120"/>
              </a:rPr>
              <a:t>主阿，求你快快來臨，</a:t>
            </a:r>
            <a:endParaRPr lang="en-US"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醫治萬千傷心的人，</a:t>
            </a:r>
          </a:p>
          <a:p>
            <a:pPr indent="542925" algn="ctr"/>
            <a:r>
              <a:rPr lang="zh-TW" altLang="en-US" sz="4800" dirty="0">
                <a:solidFill>
                  <a:prstClr val="black"/>
                </a:solidFill>
                <a:latin typeface="HanWangYenLight" pitchFamily="18" charset="-120"/>
                <a:ea typeface="HanWangYenLight" pitchFamily="18" charset="-120"/>
              </a:rPr>
              <a:t>來往愁煩民眾中間，</a:t>
            </a:r>
            <a:endParaRPr lang="en-US"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重入平原走遍市鎮。</a:t>
            </a:r>
          </a:p>
          <a:p>
            <a:pPr indent="542925" algn="ctr"/>
            <a:r>
              <a:rPr lang="en-US" altLang="zh-TW" sz="2400" dirty="0">
                <a:solidFill>
                  <a:prstClr val="black"/>
                </a:solidFill>
                <a:ea typeface="HanWangYenLight" pitchFamily="18" charset="-120"/>
              </a:rPr>
              <a:t>O Master, from the mountainside</a:t>
            </a:r>
          </a:p>
          <a:p>
            <a:pPr indent="542925" algn="ctr"/>
            <a:r>
              <a:rPr lang="en-US" altLang="zh-TW" sz="2400" dirty="0">
                <a:solidFill>
                  <a:prstClr val="black"/>
                </a:solidFill>
                <a:ea typeface="HanWangYenLight" pitchFamily="18" charset="-120"/>
              </a:rPr>
              <a:t>make haste to heal these hearts of pain;</a:t>
            </a:r>
          </a:p>
          <a:p>
            <a:pPr indent="542925" algn="ctr"/>
            <a:r>
              <a:rPr lang="en-US" altLang="zh-TW" sz="2400" dirty="0">
                <a:solidFill>
                  <a:prstClr val="black"/>
                </a:solidFill>
                <a:ea typeface="HanWangYenLight" pitchFamily="18" charset="-120"/>
              </a:rPr>
              <a:t>among these restless throngs abide;</a:t>
            </a:r>
          </a:p>
          <a:p>
            <a:pPr indent="542925" algn="ctr"/>
            <a:r>
              <a:rPr lang="en-US" altLang="zh-TW" sz="2400" dirty="0">
                <a:solidFill>
                  <a:prstClr val="black"/>
                </a:solidFill>
                <a:ea typeface="HanWangYenLight" pitchFamily="18" charset="-120"/>
              </a:rPr>
              <a:t>O tread the city's streets again.</a:t>
            </a:r>
            <a:endParaRPr lang="zh-TW" altLang="en-US" sz="2400" dirty="0">
              <a:solidFill>
                <a:prstClr val="black"/>
              </a:solidFill>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Calibri"/>
              </a:rPr>
              <a:t>V5</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323528" y="5406315"/>
            <a:ext cx="8640960"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求主光照路程</a:t>
            </a:r>
            <a:r>
              <a:rPr lang="en-US" altLang="zh-TW" sz="1600" spc="600" dirty="0">
                <a:solidFill>
                  <a:prstClr val="black"/>
                </a:solidFill>
                <a:ea typeface="HanWangYenLight" panose="02020300000000000000" pitchFamily="18" charset="-120"/>
              </a:rPr>
              <a:t>Where Cross the Crowded Ways of Life</a:t>
            </a:r>
          </a:p>
          <a:p>
            <a:pPr algn="ctr">
              <a:defRPr/>
            </a:pPr>
            <a:r>
              <a:rPr lang="en-US" altLang="zh-TW" sz="2400" spc="-150" dirty="0">
                <a:solidFill>
                  <a:prstClr val="black"/>
                </a:solidFill>
                <a:ea typeface="HanWangYenLight" panose="02020300000000000000" pitchFamily="18" charset="-120"/>
              </a:rPr>
              <a:t>Hymns 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a:solidFill>
                  <a:prstClr val="black"/>
                </a:solidFill>
                <a:latin typeface="HanWangYenLight" panose="02020300000000000000" pitchFamily="18" charset="-120"/>
                <a:ea typeface="HanWangYenLight" panose="02020300000000000000" pitchFamily="18" charset="-120"/>
              </a:rPr>
              <a:t>456</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3963437051"/>
      </p:ext>
    </p:extLst>
  </p:cSld>
  <p:clrMapOvr>
    <a:masterClrMapping/>
  </p:clrMapOvr>
  <p:transition>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FFA91C26-2D2B-4CE3-A812-3447BD499175}" type="slidenum">
              <a:rPr lang="en-AU"/>
              <a:pPr>
                <a:defRPr/>
              </a:pPr>
              <a:t>72</a:t>
            </a:fld>
            <a:endParaRPr lang="en-AU" dirty="0"/>
          </a:p>
        </p:txBody>
      </p:sp>
      <p:sp>
        <p:nvSpPr>
          <p:cNvPr id="48138" name="TextBox 11"/>
          <p:cNvSpPr txBox="1">
            <a:spLocks noChangeArrowheads="1"/>
          </p:cNvSpPr>
          <p:nvPr/>
        </p:nvSpPr>
        <p:spPr bwMode="auto">
          <a:xfrm>
            <a:off x="2411760" y="2060848"/>
            <a:ext cx="5232074" cy="1323439"/>
          </a:xfrm>
          <a:prstGeom prst="rect">
            <a:avLst/>
          </a:prstGeom>
          <a:noFill/>
          <a:ln w="9525">
            <a:noFill/>
            <a:miter lim="800000"/>
            <a:headEnd/>
            <a:tailEnd/>
          </a:ln>
        </p:spPr>
        <p:txBody>
          <a:bodyPr wrap="square">
            <a:spAutoFit/>
          </a:bodyPr>
          <a:lstStyle/>
          <a:p>
            <a:pPr algn="ctr">
              <a:spcBef>
                <a:spcPts val="4000"/>
              </a:spcBef>
              <a:defRPr/>
            </a:pPr>
            <a:r>
              <a:rPr lang="en-AU" altLang="en-US" sz="8000" b="1" dirty="0">
                <a:latin typeface="HanWangYenLight" pitchFamily="18" charset="-120"/>
                <a:ea typeface="HanWangYenLight" pitchFamily="18" charset="-120"/>
              </a:rPr>
              <a:t>祝 福</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60848"/>
            <a:ext cx="9143999" cy="2554545"/>
          </a:xfrm>
          <a:prstGeom prst="rect">
            <a:avLst/>
          </a:prstGeom>
          <a:noFill/>
        </p:spPr>
        <p:txBody>
          <a:bodyPr wrap="square" rtlCol="0">
            <a:spAutoFit/>
          </a:bodyPr>
          <a:lstStyle/>
          <a:p>
            <a:pPr algn="ctr"/>
            <a:r>
              <a:rPr lang="en-AU" altLang="en-US" sz="8000" b="1" dirty="0">
                <a:latin typeface="HanWangYenLight" pitchFamily="18" charset="-120"/>
                <a:ea typeface="HanWangYenLight" pitchFamily="18" charset="-120"/>
              </a:rPr>
              <a:t>默禱．</a:t>
            </a:r>
            <a:r>
              <a:rPr lang="en-US" altLang="en-US" sz="8000" b="1" dirty="0">
                <a:latin typeface="HanWangYenLight" pitchFamily="18" charset="-120"/>
                <a:ea typeface="HanWangYenLight" pitchFamily="18" charset="-120"/>
              </a:rPr>
              <a:t>散會</a:t>
            </a:r>
          </a:p>
          <a:p>
            <a:pPr algn="ctr"/>
            <a:endParaRPr lang="en-AU" sz="8000" dirty="0">
              <a:solidFill>
                <a:schemeClr val="accent1">
                  <a:lumMod val="75000"/>
                </a:schemeClr>
              </a:solidFill>
              <a:latin typeface="HanWangYenLight" pitchFamily="18" charset="-120"/>
              <a:ea typeface="HanWangYenLight" pitchFamily="18"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求保惠師聖靈，</a:t>
            </a:r>
            <a:endParaRPr lang="en-AU"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此刻臨近見證，顯出神聖。</a:t>
            </a:r>
          </a:p>
          <a:p>
            <a:pPr algn="ctr"/>
            <a:r>
              <a:rPr lang="zh-TW" altLang="en-US" sz="4800" dirty="0">
                <a:latin typeface="HanWangYenLight" pitchFamily="18" charset="-120"/>
                <a:ea typeface="HanWangYenLight" pitchFamily="18" charset="-120"/>
              </a:rPr>
              <a:t>祢是全能主宰，今住眾人心內，統治永不離開，聖靈同在。</a:t>
            </a:r>
            <a:endParaRPr lang="en-US" altLang="zh-TW" sz="4800" dirty="0">
              <a:latin typeface="HanWangYenLight" pitchFamily="18" charset="-120"/>
              <a:ea typeface="HanWangYenLight" pitchFamily="18" charset="-120"/>
            </a:endParaRPr>
          </a:p>
          <a:p>
            <a:pPr algn="ctr"/>
            <a:r>
              <a:rPr lang="en-US" sz="2400" dirty="0"/>
              <a:t>Come, holy Comforter,</a:t>
            </a:r>
          </a:p>
          <a:p>
            <a:pPr algn="ctr"/>
            <a:r>
              <a:rPr lang="en-US" sz="2400" dirty="0"/>
              <a:t>Thy sacred witness bear in this glad hour;</a:t>
            </a:r>
          </a:p>
          <a:p>
            <a:pPr algn="ctr"/>
            <a:r>
              <a:rPr lang="en-US" sz="2400" dirty="0"/>
              <a:t>Thou Who almighty art, now rule in every heart,</a:t>
            </a:r>
          </a:p>
          <a:p>
            <a:pPr algn="ctr"/>
            <a:r>
              <a:rPr lang="en-US" sz="2400" dirty="0"/>
              <a:t>And ne’er from us depart, Spirit of </a:t>
            </a:r>
            <a:r>
              <a:rPr lang="en-US" sz="2400" dirty="0" err="1"/>
              <a:t>pow’r</a:t>
            </a:r>
            <a:r>
              <a:rPr lang="en-US" sz="2400" dirty="0"/>
              <a:t>!</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V3</a:t>
            </a: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445224"/>
            <a:ext cx="9144000" cy="738664"/>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求大君王來臨 </a:t>
            </a:r>
            <a:r>
              <a:rPr lang="en-AU" altLang="zh-TW" sz="2400" dirty="0">
                <a:ea typeface="HanWangYenLight" panose="02020300000000000000" pitchFamily="18" charset="-120"/>
              </a:rPr>
              <a:t>Come, Thou Almighty King</a:t>
            </a:r>
            <a:endParaRPr lang="en-US" altLang="zh-TW" sz="2400" dirty="0">
              <a:ea typeface="HanWangYenLight" panose="02020300000000000000" pitchFamily="18" charset="-120"/>
            </a:endParaRPr>
          </a:p>
          <a:p>
            <a:pPr lvl="0" algn="ctr"/>
            <a:r>
              <a:rPr lang="en-AU" altLang="zh-TW" dirty="0">
                <a:latin typeface="HanWangYenLight" panose="02020300000000000000" pitchFamily="18" charset="-120"/>
                <a:ea typeface="HanWangYenLight" panose="02020300000000000000" pitchFamily="18" charset="-120"/>
              </a:rPr>
              <a:t>Hymns of Life   </a:t>
            </a:r>
            <a:r>
              <a:rPr lang="zh-TW" altLang="en-US" dirty="0">
                <a:latin typeface="HanWangYenLight" panose="02020300000000000000" pitchFamily="18" charset="-120"/>
                <a:ea typeface="HanWangYenLight" panose="02020300000000000000" pitchFamily="18" charset="-120"/>
              </a:rPr>
              <a:t>生命聖詩 </a:t>
            </a:r>
            <a:r>
              <a:rPr lang="en-US" altLang="zh-TW" dirty="0">
                <a:latin typeface="HanWangYenLight" panose="02020300000000000000" pitchFamily="18" charset="-120"/>
                <a:ea typeface="HanWangYenLight" panose="02020300000000000000" pitchFamily="18" charset="-120"/>
              </a:rPr>
              <a:t>3 </a:t>
            </a:r>
            <a:r>
              <a:rPr lang="zh-TW" altLang="en-US"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3711076892"/>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三一真神至上，</a:t>
            </a:r>
            <a:endParaRPr lang="en-AU"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當受萬民頌揚，世世無疆。</a:t>
            </a:r>
          </a:p>
          <a:p>
            <a:pPr algn="ctr"/>
            <a:r>
              <a:rPr lang="zh-TW" altLang="en-US" sz="4800" dirty="0">
                <a:latin typeface="HanWangYenLight" pitchFamily="18" charset="-120"/>
                <a:ea typeface="HanWangYenLight" pitchFamily="18" charset="-120"/>
              </a:rPr>
              <a:t>願榮耀中得見真神尊貴威嚴；</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敬愛，尊崇，奉獻，永恆不變。</a:t>
            </a:r>
            <a:endParaRPr lang="en-US" altLang="zh-TW" sz="4800" dirty="0">
              <a:latin typeface="HanWangYenLight" pitchFamily="18" charset="-120"/>
              <a:ea typeface="HanWangYenLight" pitchFamily="18" charset="-120"/>
            </a:endParaRPr>
          </a:p>
          <a:p>
            <a:pPr algn="ctr"/>
            <a:r>
              <a:rPr lang="en-US" sz="2400" dirty="0"/>
              <a:t>To Thee, great One in Three,</a:t>
            </a:r>
          </a:p>
          <a:p>
            <a:pPr algn="ctr"/>
            <a:r>
              <a:rPr lang="en-US" sz="2400" dirty="0"/>
              <a:t>Eternal praises be, hence, evermore;</a:t>
            </a:r>
          </a:p>
          <a:p>
            <a:pPr algn="ctr"/>
            <a:r>
              <a:rPr lang="en-US" sz="2400" dirty="0"/>
              <a:t>Thy </a:t>
            </a:r>
            <a:r>
              <a:rPr lang="en-US" sz="2400" dirty="0" err="1"/>
              <a:t>sov’reign</a:t>
            </a:r>
            <a:r>
              <a:rPr lang="en-US" sz="2400" dirty="0"/>
              <a:t> majesty may we in glory see,</a:t>
            </a:r>
          </a:p>
          <a:p>
            <a:pPr algn="ctr"/>
            <a:r>
              <a:rPr lang="en-US" sz="2400" dirty="0"/>
              <a:t>And to eternity love and adore!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V4</a:t>
            </a: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445224"/>
            <a:ext cx="9144000" cy="738664"/>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求大君王來臨 </a:t>
            </a:r>
            <a:r>
              <a:rPr lang="en-AU" altLang="zh-TW" sz="2400" dirty="0">
                <a:ea typeface="HanWangYenLight" panose="02020300000000000000" pitchFamily="18" charset="-120"/>
              </a:rPr>
              <a:t>Come, Thou Almighty King</a:t>
            </a:r>
            <a:endParaRPr lang="en-US" altLang="zh-TW" sz="2400" dirty="0">
              <a:ea typeface="HanWangYenLight" panose="02020300000000000000" pitchFamily="18" charset="-120"/>
            </a:endParaRPr>
          </a:p>
          <a:p>
            <a:pPr lvl="0" algn="ctr"/>
            <a:r>
              <a:rPr lang="en-AU" altLang="zh-TW" dirty="0">
                <a:latin typeface="HanWangYenLight" panose="02020300000000000000" pitchFamily="18" charset="-120"/>
                <a:ea typeface="HanWangYenLight" panose="02020300000000000000" pitchFamily="18" charset="-120"/>
              </a:rPr>
              <a:t>Hymns of Life   </a:t>
            </a:r>
            <a:r>
              <a:rPr lang="zh-TW" altLang="en-US" dirty="0">
                <a:latin typeface="HanWangYenLight" panose="02020300000000000000" pitchFamily="18" charset="-120"/>
                <a:ea typeface="HanWangYenLight" panose="02020300000000000000" pitchFamily="18" charset="-120"/>
              </a:rPr>
              <a:t>生命聖詩 </a:t>
            </a:r>
            <a:r>
              <a:rPr lang="en-US" altLang="zh-TW" dirty="0">
                <a:latin typeface="HanWangYenLight" panose="02020300000000000000" pitchFamily="18" charset="-120"/>
                <a:ea typeface="HanWangYenLight" panose="02020300000000000000" pitchFamily="18" charset="-120"/>
              </a:rPr>
              <a:t>3 </a:t>
            </a:r>
            <a:r>
              <a:rPr lang="zh-TW" altLang="en-US"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2288626412"/>
      </p:ext>
    </p:extLst>
  </p:cSld>
  <p:clrMapOvr>
    <a:masterClrMapping/>
  </p:clrMapOvr>
  <p:transition>
    <p:cut/>
  </p:transition>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anto_wk245.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nto_wk245.sample.potx" id="{C6DDBEC8-76EC-4553-B280-5054F1741D4E}" vid="{1C79B4D6-4707-4EEF-BED0-E1E5FACF26E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Canto_wk245.sample</Template>
  <TotalTime>11708</TotalTime>
  <Words>4305</Words>
  <Application>Microsoft Office PowerPoint</Application>
  <PresentationFormat>On-screen Show (4:3)</PresentationFormat>
  <Paragraphs>483</Paragraphs>
  <Slides>73</Slides>
  <Notes>13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73</vt:i4>
      </vt:variant>
    </vt:vector>
  </HeadingPairs>
  <TitlesOfParts>
    <vt:vector size="86" baseType="lpstr">
      <vt:lpstr>HanWangYenHeavy</vt:lpstr>
      <vt:lpstr>HanWangYenLight</vt:lpstr>
      <vt:lpstr>Microsoft GothicNeo</vt:lpstr>
      <vt:lpstr>微軟正黑體</vt:lpstr>
      <vt:lpstr>Arial</vt:lpstr>
      <vt:lpstr>Calibri</vt:lpstr>
      <vt:lpstr>Lucida Sans Unicode</vt:lpstr>
      <vt:lpstr>Verdana</vt:lpstr>
      <vt:lpstr>Wingdings 2</vt:lpstr>
      <vt:lpstr>Wingdings 3</vt:lpstr>
      <vt:lpstr>Canto_wk245.sample</vt:lpstr>
      <vt:lpstr>Custom Design</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非凡的愛 –  認識或不認識？ 何西阿書4:1-3</vt:lpstr>
      <vt:lpstr>PowerPoint Presentation</vt:lpstr>
      <vt:lpstr>PowerPoint Presentation</vt:lpstr>
      <vt:lpstr>法庭見 (何4:1)</vt:lpstr>
      <vt:lpstr>沒有誠實 (何4:1,2)</vt:lpstr>
      <vt:lpstr>沒有良善？ (何4:1)</vt:lpstr>
      <vt:lpstr>沒有慈愛 (何4:1,2)</vt:lpstr>
      <vt:lpstr>PowerPoint Presentation</vt:lpstr>
      <vt:lpstr>以色列人犯罪的結果 (何4:3)</vt:lpstr>
      <vt:lpstr>PowerPoint Presentation</vt:lpstr>
      <vt:lpstr>沒有認識神 (何4:1)</vt:lpstr>
      <vt:lpstr>什麼是 “認識”？</vt:lpstr>
      <vt:lpstr> “認識” 是……</vt:lpstr>
      <vt:lpstr>你認識神嗎？</vt:lpstr>
      <vt:lpstr>成為真正認識神的人</vt:lpstr>
      <vt:lpstr>不用濕身而學會游泳</vt:lpstr>
      <vt:lpstr>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Frankie</dc:creator>
  <cp:lastModifiedBy>Maggie Chu</cp:lastModifiedBy>
  <cp:revision>2378</cp:revision>
  <dcterms:created xsi:type="dcterms:W3CDTF">2014-08-20T02:29:42Z</dcterms:created>
  <dcterms:modified xsi:type="dcterms:W3CDTF">2020-08-15T21:52:19Z</dcterms:modified>
</cp:coreProperties>
</file>