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9" r:id="rId3"/>
  </p:sldMasterIdLst>
  <p:notesMasterIdLst>
    <p:notesMasterId r:id="rId101"/>
  </p:notesMasterIdLst>
  <p:handoutMasterIdLst>
    <p:handoutMasterId r:id="rId102"/>
  </p:handoutMasterIdLst>
  <p:sldIdLst>
    <p:sldId id="841" r:id="rId4"/>
    <p:sldId id="2966" r:id="rId5"/>
    <p:sldId id="260" r:id="rId6"/>
    <p:sldId id="265" r:id="rId7"/>
    <p:sldId id="3526" r:id="rId8"/>
    <p:sldId id="3515" r:id="rId9"/>
    <p:sldId id="3818" r:id="rId10"/>
    <p:sldId id="3819" r:id="rId11"/>
    <p:sldId id="3820" r:id="rId12"/>
    <p:sldId id="3821" r:id="rId13"/>
    <p:sldId id="3533" r:id="rId14"/>
    <p:sldId id="3245" r:id="rId15"/>
    <p:sldId id="3823" r:id="rId16"/>
    <p:sldId id="3824" r:id="rId17"/>
    <p:sldId id="3825" r:id="rId18"/>
    <p:sldId id="3826" r:id="rId19"/>
    <p:sldId id="3827" r:id="rId20"/>
    <p:sldId id="3785" r:id="rId21"/>
    <p:sldId id="3749" r:id="rId22"/>
    <p:sldId id="3751" r:id="rId23"/>
    <p:sldId id="3786" r:id="rId24"/>
    <p:sldId id="3787" r:id="rId25"/>
    <p:sldId id="3788" r:id="rId26"/>
    <p:sldId id="3789" r:id="rId27"/>
    <p:sldId id="3790" r:id="rId28"/>
    <p:sldId id="3791" r:id="rId29"/>
    <p:sldId id="3792" r:id="rId30"/>
    <p:sldId id="3793" r:id="rId31"/>
    <p:sldId id="3794" r:id="rId32"/>
    <p:sldId id="3795" r:id="rId33"/>
    <p:sldId id="2967" r:id="rId34"/>
    <p:sldId id="3709" r:id="rId35"/>
    <p:sldId id="3710" r:id="rId36"/>
    <p:sldId id="3811" r:id="rId37"/>
    <p:sldId id="3812" r:id="rId38"/>
    <p:sldId id="3813" r:id="rId39"/>
    <p:sldId id="3814" r:id="rId40"/>
    <p:sldId id="3815" r:id="rId41"/>
    <p:sldId id="3816" r:id="rId42"/>
    <p:sldId id="3817" r:id="rId43"/>
    <p:sldId id="2505" r:id="rId44"/>
    <p:sldId id="3796" r:id="rId45"/>
    <p:sldId id="3797" r:id="rId46"/>
    <p:sldId id="891" r:id="rId47"/>
    <p:sldId id="3715" r:id="rId48"/>
    <p:sldId id="3798" r:id="rId49"/>
    <p:sldId id="3799" r:id="rId50"/>
    <p:sldId id="3800" r:id="rId51"/>
    <p:sldId id="3801" r:id="rId52"/>
    <p:sldId id="3802" r:id="rId53"/>
    <p:sldId id="3803" r:id="rId54"/>
    <p:sldId id="3804" r:id="rId55"/>
    <p:sldId id="3822" r:id="rId56"/>
    <p:sldId id="336" r:id="rId57"/>
    <p:sldId id="256" r:id="rId58"/>
    <p:sldId id="284" r:id="rId59"/>
    <p:sldId id="257" r:id="rId60"/>
    <p:sldId id="258" r:id="rId61"/>
    <p:sldId id="259" r:id="rId62"/>
    <p:sldId id="3828" r:id="rId63"/>
    <p:sldId id="261" r:id="rId64"/>
    <p:sldId id="262" r:id="rId65"/>
    <p:sldId id="263" r:id="rId66"/>
    <p:sldId id="264" r:id="rId67"/>
    <p:sldId id="3829" r:id="rId68"/>
    <p:sldId id="266" r:id="rId69"/>
    <p:sldId id="267" r:id="rId70"/>
    <p:sldId id="268" r:id="rId71"/>
    <p:sldId id="269" r:id="rId72"/>
    <p:sldId id="270" r:id="rId73"/>
    <p:sldId id="271" r:id="rId74"/>
    <p:sldId id="272" r:id="rId75"/>
    <p:sldId id="273" r:id="rId76"/>
    <p:sldId id="274" r:id="rId77"/>
    <p:sldId id="275" r:id="rId78"/>
    <p:sldId id="276" r:id="rId79"/>
    <p:sldId id="277" r:id="rId80"/>
    <p:sldId id="278" r:id="rId81"/>
    <p:sldId id="279" r:id="rId82"/>
    <p:sldId id="280" r:id="rId83"/>
    <p:sldId id="281" r:id="rId84"/>
    <p:sldId id="282" r:id="rId85"/>
    <p:sldId id="283" r:id="rId86"/>
    <p:sldId id="3147" r:id="rId87"/>
    <p:sldId id="3543" r:id="rId88"/>
    <p:sldId id="3805" r:id="rId89"/>
    <p:sldId id="3806" r:id="rId90"/>
    <p:sldId id="3807" r:id="rId91"/>
    <p:sldId id="2474" r:id="rId92"/>
    <p:sldId id="2475" r:id="rId93"/>
    <p:sldId id="2476" r:id="rId94"/>
    <p:sldId id="3535" r:id="rId95"/>
    <p:sldId id="3808" r:id="rId96"/>
    <p:sldId id="3809" r:id="rId97"/>
    <p:sldId id="3810" r:id="rId98"/>
    <p:sldId id="342" r:id="rId99"/>
    <p:sldId id="327"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743" autoAdjust="0"/>
    <p:restoredTop sz="93515" autoAdjust="0"/>
  </p:normalViewPr>
  <p:slideViewPr>
    <p:cSldViewPr>
      <p:cViewPr varScale="1">
        <p:scale>
          <a:sx n="67" d="100"/>
          <a:sy n="67" d="100"/>
        </p:scale>
        <p:origin x="978" y="72"/>
      </p:cViewPr>
      <p:guideLst>
        <p:guide orient="horz" pos="2160"/>
        <p:guide pos="2880"/>
      </p:guideLst>
    </p:cSldViewPr>
  </p:slideViewPr>
  <p:outlineViewPr>
    <p:cViewPr>
      <p:scale>
        <a:sx n="33" d="100"/>
        <a:sy n="33" d="100"/>
      </p:scale>
      <p:origin x="0" y="-9198"/>
    </p:cViewPr>
  </p:outlineViewPr>
  <p:notesTextViewPr>
    <p:cViewPr>
      <p:scale>
        <a:sx n="3" d="2"/>
        <a:sy n="3" d="2"/>
      </p:scale>
      <p:origin x="0" y="0"/>
    </p:cViewPr>
  </p:notesTextViewPr>
  <p:sorterViewPr>
    <p:cViewPr>
      <p:scale>
        <a:sx n="81" d="100"/>
        <a:sy n="81" d="100"/>
      </p:scale>
      <p:origin x="0" y="-11898"/>
    </p:cViewPr>
  </p:sorterViewPr>
  <p:notesViewPr>
    <p:cSldViewPr>
      <p:cViewPr varScale="1">
        <p:scale>
          <a:sx n="85" d="100"/>
          <a:sy n="85"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handoutMaster" Target="handoutMasters/handout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5B7F6-0143-41C2-97C9-4F05DC18A6A4}" type="datetimeFigureOut">
              <a:rPr lang="en-US" smtClean="0"/>
              <a:pPr/>
              <a:t>8/23/2020</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9F3CA4-CC92-4A82-A449-D9014E7EF9A9}" type="slidenum">
              <a:rPr lang="en-AU" smtClean="0"/>
              <a:pPr/>
              <a:t>‹#›</a:t>
            </a:fld>
            <a:endParaRPr lang="en-AU"/>
          </a:p>
        </p:txBody>
      </p:sp>
    </p:spTree>
    <p:extLst>
      <p:ext uri="{BB962C8B-B14F-4D97-AF65-F5344CB8AC3E}">
        <p14:creationId xmlns:p14="http://schemas.microsoft.com/office/powerpoint/2010/main" val="1358415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9AEB8-D6C1-4FEB-85D1-908D706F6FDD}" type="datetimeFigureOut">
              <a:rPr lang="en-US" smtClean="0"/>
              <a:pPr/>
              <a:t>8/23/2020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41873-79E9-4174-80D2-8BAFBFA9A2A6}" type="slidenum">
              <a:rPr lang="en-AU" smtClean="0"/>
              <a:pPr/>
              <a:t>‹#›</a:t>
            </a:fld>
            <a:endParaRPr lang="en-AU"/>
          </a:p>
        </p:txBody>
      </p:sp>
    </p:spTree>
    <p:extLst>
      <p:ext uri="{BB962C8B-B14F-4D97-AF65-F5344CB8AC3E}">
        <p14:creationId xmlns:p14="http://schemas.microsoft.com/office/powerpoint/2010/main" val="1942349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9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27</a:t>
            </a:fld>
            <a:endParaRPr lang="en-AU"/>
          </a:p>
        </p:txBody>
      </p:sp>
    </p:spTree>
    <p:extLst>
      <p:ext uri="{BB962C8B-B14F-4D97-AF65-F5344CB8AC3E}">
        <p14:creationId xmlns:p14="http://schemas.microsoft.com/office/powerpoint/2010/main" val="9407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28</a:t>
            </a:fld>
            <a:endParaRPr lang="en-AU"/>
          </a:p>
        </p:txBody>
      </p:sp>
    </p:spTree>
    <p:extLst>
      <p:ext uri="{BB962C8B-B14F-4D97-AF65-F5344CB8AC3E}">
        <p14:creationId xmlns:p14="http://schemas.microsoft.com/office/powerpoint/2010/main" val="2437586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29</a:t>
            </a:fld>
            <a:endParaRPr lang="en-AU"/>
          </a:p>
        </p:txBody>
      </p:sp>
    </p:spTree>
    <p:extLst>
      <p:ext uri="{BB962C8B-B14F-4D97-AF65-F5344CB8AC3E}">
        <p14:creationId xmlns:p14="http://schemas.microsoft.com/office/powerpoint/2010/main" val="1469407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30</a:t>
            </a:fld>
            <a:endParaRPr lang="en-AU"/>
          </a:p>
        </p:txBody>
      </p:sp>
    </p:spTree>
    <p:extLst>
      <p:ext uri="{BB962C8B-B14F-4D97-AF65-F5344CB8AC3E}">
        <p14:creationId xmlns:p14="http://schemas.microsoft.com/office/powerpoint/2010/main" val="3846288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33</a:t>
            </a:fld>
            <a:endParaRPr lang="en-AU"/>
          </a:p>
        </p:txBody>
      </p:sp>
    </p:spTree>
    <p:extLst>
      <p:ext uri="{BB962C8B-B14F-4D97-AF65-F5344CB8AC3E}">
        <p14:creationId xmlns:p14="http://schemas.microsoft.com/office/powerpoint/2010/main" val="2742295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34</a:t>
            </a:fld>
            <a:endParaRPr lang="en-AU"/>
          </a:p>
        </p:txBody>
      </p:sp>
    </p:spTree>
    <p:extLst>
      <p:ext uri="{BB962C8B-B14F-4D97-AF65-F5344CB8AC3E}">
        <p14:creationId xmlns:p14="http://schemas.microsoft.com/office/powerpoint/2010/main" val="424464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35</a:t>
            </a:fld>
            <a:endParaRPr lang="en-AU"/>
          </a:p>
        </p:txBody>
      </p:sp>
    </p:spTree>
    <p:extLst>
      <p:ext uri="{BB962C8B-B14F-4D97-AF65-F5344CB8AC3E}">
        <p14:creationId xmlns:p14="http://schemas.microsoft.com/office/powerpoint/2010/main" val="2842585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36</a:t>
            </a:fld>
            <a:endParaRPr lang="en-AU"/>
          </a:p>
        </p:txBody>
      </p:sp>
    </p:spTree>
    <p:extLst>
      <p:ext uri="{BB962C8B-B14F-4D97-AF65-F5344CB8AC3E}">
        <p14:creationId xmlns:p14="http://schemas.microsoft.com/office/powerpoint/2010/main" val="3194686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37</a:t>
            </a:fld>
            <a:endParaRPr lang="en-AU"/>
          </a:p>
        </p:txBody>
      </p:sp>
    </p:spTree>
    <p:extLst>
      <p:ext uri="{BB962C8B-B14F-4D97-AF65-F5344CB8AC3E}">
        <p14:creationId xmlns:p14="http://schemas.microsoft.com/office/powerpoint/2010/main" val="393936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38</a:t>
            </a:fld>
            <a:endParaRPr lang="en-AU"/>
          </a:p>
        </p:txBody>
      </p:sp>
    </p:spTree>
    <p:extLst>
      <p:ext uri="{BB962C8B-B14F-4D97-AF65-F5344CB8AC3E}">
        <p14:creationId xmlns:p14="http://schemas.microsoft.com/office/powerpoint/2010/main" val="174031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a:t>
            </a:fld>
            <a:endParaRPr lang="en-AU"/>
          </a:p>
        </p:txBody>
      </p:sp>
    </p:spTree>
    <p:extLst>
      <p:ext uri="{BB962C8B-B14F-4D97-AF65-F5344CB8AC3E}">
        <p14:creationId xmlns:p14="http://schemas.microsoft.com/office/powerpoint/2010/main" val="2669809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39</a:t>
            </a:fld>
            <a:endParaRPr lang="en-AU"/>
          </a:p>
        </p:txBody>
      </p:sp>
    </p:spTree>
    <p:extLst>
      <p:ext uri="{BB962C8B-B14F-4D97-AF65-F5344CB8AC3E}">
        <p14:creationId xmlns:p14="http://schemas.microsoft.com/office/powerpoint/2010/main" val="1286931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40</a:t>
            </a:fld>
            <a:endParaRPr lang="en-AU"/>
          </a:p>
        </p:txBody>
      </p:sp>
    </p:spTree>
    <p:extLst>
      <p:ext uri="{BB962C8B-B14F-4D97-AF65-F5344CB8AC3E}">
        <p14:creationId xmlns:p14="http://schemas.microsoft.com/office/powerpoint/2010/main" val="574533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54</a:t>
            </a:fld>
            <a:endParaRPr lang="en-AU" dirty="0"/>
          </a:p>
        </p:txBody>
      </p:sp>
    </p:spTree>
    <p:extLst>
      <p:ext uri="{BB962C8B-B14F-4D97-AF65-F5344CB8AC3E}">
        <p14:creationId xmlns:p14="http://schemas.microsoft.com/office/powerpoint/2010/main" val="1416099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85</a:t>
            </a:fld>
            <a:endParaRPr lang="en-AU"/>
          </a:p>
        </p:txBody>
      </p:sp>
    </p:spTree>
    <p:extLst>
      <p:ext uri="{BB962C8B-B14F-4D97-AF65-F5344CB8AC3E}">
        <p14:creationId xmlns:p14="http://schemas.microsoft.com/office/powerpoint/2010/main" val="3111617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86</a:t>
            </a:fld>
            <a:endParaRPr lang="en-AU"/>
          </a:p>
        </p:txBody>
      </p:sp>
    </p:spTree>
    <p:extLst>
      <p:ext uri="{BB962C8B-B14F-4D97-AF65-F5344CB8AC3E}">
        <p14:creationId xmlns:p14="http://schemas.microsoft.com/office/powerpoint/2010/main" val="3032265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87</a:t>
            </a:fld>
            <a:endParaRPr lang="en-AU"/>
          </a:p>
        </p:txBody>
      </p:sp>
    </p:spTree>
    <p:extLst>
      <p:ext uri="{BB962C8B-B14F-4D97-AF65-F5344CB8AC3E}">
        <p14:creationId xmlns:p14="http://schemas.microsoft.com/office/powerpoint/2010/main" val="4084557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88</a:t>
            </a:fld>
            <a:endParaRPr lang="en-AU"/>
          </a:p>
        </p:txBody>
      </p:sp>
    </p:spTree>
    <p:extLst>
      <p:ext uri="{BB962C8B-B14F-4D97-AF65-F5344CB8AC3E}">
        <p14:creationId xmlns:p14="http://schemas.microsoft.com/office/powerpoint/2010/main" val="2893418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9946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8554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787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20</a:t>
            </a:fld>
            <a:endParaRPr lang="en-AU"/>
          </a:p>
        </p:txBody>
      </p:sp>
    </p:spTree>
    <p:extLst>
      <p:ext uri="{BB962C8B-B14F-4D97-AF65-F5344CB8AC3E}">
        <p14:creationId xmlns:p14="http://schemas.microsoft.com/office/powerpoint/2010/main" val="1240823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237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21</a:t>
            </a:fld>
            <a:endParaRPr lang="en-AU"/>
          </a:p>
        </p:txBody>
      </p:sp>
    </p:spTree>
    <p:extLst>
      <p:ext uri="{BB962C8B-B14F-4D97-AF65-F5344CB8AC3E}">
        <p14:creationId xmlns:p14="http://schemas.microsoft.com/office/powerpoint/2010/main" val="13051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22</a:t>
            </a:fld>
            <a:endParaRPr lang="en-AU"/>
          </a:p>
        </p:txBody>
      </p:sp>
    </p:spTree>
    <p:extLst>
      <p:ext uri="{BB962C8B-B14F-4D97-AF65-F5344CB8AC3E}">
        <p14:creationId xmlns:p14="http://schemas.microsoft.com/office/powerpoint/2010/main" val="168297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23</a:t>
            </a:fld>
            <a:endParaRPr lang="en-AU"/>
          </a:p>
        </p:txBody>
      </p:sp>
    </p:spTree>
    <p:extLst>
      <p:ext uri="{BB962C8B-B14F-4D97-AF65-F5344CB8AC3E}">
        <p14:creationId xmlns:p14="http://schemas.microsoft.com/office/powerpoint/2010/main" val="395010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24</a:t>
            </a:fld>
            <a:endParaRPr lang="en-AU"/>
          </a:p>
        </p:txBody>
      </p:sp>
    </p:spTree>
    <p:extLst>
      <p:ext uri="{BB962C8B-B14F-4D97-AF65-F5344CB8AC3E}">
        <p14:creationId xmlns:p14="http://schemas.microsoft.com/office/powerpoint/2010/main" val="2489439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25</a:t>
            </a:fld>
            <a:endParaRPr lang="en-AU"/>
          </a:p>
        </p:txBody>
      </p:sp>
    </p:spTree>
    <p:extLst>
      <p:ext uri="{BB962C8B-B14F-4D97-AF65-F5344CB8AC3E}">
        <p14:creationId xmlns:p14="http://schemas.microsoft.com/office/powerpoint/2010/main" val="152510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26</a:t>
            </a:fld>
            <a:endParaRPr lang="en-AU"/>
          </a:p>
        </p:txBody>
      </p:sp>
    </p:spTree>
    <p:extLst>
      <p:ext uri="{BB962C8B-B14F-4D97-AF65-F5344CB8AC3E}">
        <p14:creationId xmlns:p14="http://schemas.microsoft.com/office/powerpoint/2010/main" val="2424044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896D5-CAEC-4E90-B2AF-D360D1E61757}" type="datetimeFigureOut">
              <a:rPr lang="en-US" smtClean="0"/>
              <a:pPr/>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896D5-CAEC-4E90-B2AF-D360D1E61757}" type="datetimeFigureOut">
              <a:rPr lang="en-US" smtClean="0"/>
              <a:pPr/>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896D5-CAEC-4E90-B2AF-D360D1E61757}" type="datetimeFigureOut">
              <a:rPr lang="en-US" smtClean="0"/>
              <a:pPr/>
              <a:t>8/23/2020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3FEDCB03-E581-F740-87D1-AFC73B61637F}"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9C534-70F4-714A-B771-6FAA59961864}" type="slidenum">
              <a:rPr lang="en-US" smtClean="0"/>
              <a:t>‹#›</a:t>
            </a:fld>
            <a:endParaRPr lang="en-US"/>
          </a:p>
        </p:txBody>
      </p:sp>
    </p:spTree>
    <p:extLst>
      <p:ext uri="{BB962C8B-B14F-4D97-AF65-F5344CB8AC3E}">
        <p14:creationId xmlns:p14="http://schemas.microsoft.com/office/powerpoint/2010/main" val="2567899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3FEDCB03-E581-F740-87D1-AFC73B61637F}"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9C534-70F4-714A-B771-6FAA59961864}" type="slidenum">
              <a:rPr lang="en-US" smtClean="0"/>
              <a:t>‹#›</a:t>
            </a:fld>
            <a:endParaRPr lang="en-US"/>
          </a:p>
        </p:txBody>
      </p:sp>
    </p:spTree>
    <p:extLst>
      <p:ext uri="{BB962C8B-B14F-4D97-AF65-F5344CB8AC3E}">
        <p14:creationId xmlns:p14="http://schemas.microsoft.com/office/powerpoint/2010/main" val="3963144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3FEDCB03-E581-F740-87D1-AFC73B61637F}"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9C534-70F4-714A-B771-6FAA59961864}" type="slidenum">
              <a:rPr lang="en-US" smtClean="0"/>
              <a:t>‹#›</a:t>
            </a:fld>
            <a:endParaRPr lang="en-US"/>
          </a:p>
        </p:txBody>
      </p:sp>
    </p:spTree>
    <p:extLst>
      <p:ext uri="{BB962C8B-B14F-4D97-AF65-F5344CB8AC3E}">
        <p14:creationId xmlns:p14="http://schemas.microsoft.com/office/powerpoint/2010/main" val="252576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a:solidFill>
            <a:schemeClr val="accent4">
              <a:lumMod val="40000"/>
              <a:lumOff val="60000"/>
            </a:schemeClr>
          </a:solidFill>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26846"/>
            <a:ext cx="1187624" cy="5816977"/>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詩歌</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祈禱</a:t>
            </a:r>
            <a:endParaRPr lang="en-AU" altLang="zh-TW" sz="2400" b="1" dirty="0">
              <a:solidFill>
                <a:schemeClr val="accent1">
                  <a:lumMod val="50000"/>
                </a:schemeClr>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400" b="1" kern="1200" dirty="0">
                <a:solidFill>
                  <a:schemeClr val="accent1">
                    <a:lumMod val="50000"/>
                  </a:schemeClr>
                </a:solidFill>
                <a:latin typeface="HanWangYenLight" pitchFamily="18" charset="-120"/>
                <a:ea typeface="HanWangYenLight" pitchFamily="18" charset="-120"/>
                <a:cs typeface="+mn-cs"/>
              </a:rPr>
              <a:t>獻</a:t>
            </a:r>
            <a:r>
              <a:rPr lang="zh-TW" altLang="en-US" sz="2400" b="1" dirty="0">
                <a:solidFill>
                  <a:schemeClr val="accent1">
                    <a:lumMod val="50000"/>
                  </a:schemeClr>
                </a:solidFill>
                <a:latin typeface="HanWangYenLight" pitchFamily="18" charset="-120"/>
                <a:ea typeface="HanWangYenLight" pitchFamily="18" charset="-120"/>
              </a:rPr>
              <a:t>詩</a:t>
            </a:r>
            <a:endParaRPr lang="en-AU" altLang="zh-TW" sz="2400" b="1" kern="1200" dirty="0">
              <a:solidFill>
                <a:schemeClr val="accent1">
                  <a:lumMod val="50000"/>
                </a:schemeClr>
              </a:solidFill>
              <a:latin typeface="HanWangYenLight" pitchFamily="18" charset="-120"/>
              <a:ea typeface="HanWangYenLight" pitchFamily="18" charset="-120"/>
              <a:cs typeface="+mn-cs"/>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400" b="1" kern="1200" dirty="0">
                <a:solidFill>
                  <a:schemeClr val="accent1">
                    <a:lumMod val="50000"/>
                  </a:schemeClr>
                </a:solidFill>
                <a:latin typeface="HanWangYenLight" pitchFamily="18" charset="-120"/>
                <a:ea typeface="HanWangYenLight" pitchFamily="18" charset="-120"/>
                <a:cs typeface="+mn-cs"/>
              </a:rPr>
              <a:t>金句</a:t>
            </a:r>
            <a:endParaRPr lang="en-AU" altLang="zh-TW" sz="24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讀經</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信息</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奉獻</a:t>
            </a:r>
            <a:endParaRPr lang="en-AU"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歡迎</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報告</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回應</a:t>
            </a:r>
            <a:endParaRPr lang="en-US"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extLst>
      <p:ext uri="{BB962C8B-B14F-4D97-AF65-F5344CB8AC3E}">
        <p14:creationId xmlns:p14="http://schemas.microsoft.com/office/powerpoint/2010/main" val="349153634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3FEDCB03-E581-F740-87D1-AFC73B61637F}"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9C534-70F4-714A-B771-6FAA59961864}" type="slidenum">
              <a:rPr lang="en-US" smtClean="0"/>
              <a:t>‹#›</a:t>
            </a:fld>
            <a:endParaRPr lang="en-US"/>
          </a:p>
        </p:txBody>
      </p:sp>
    </p:spTree>
    <p:extLst>
      <p:ext uri="{BB962C8B-B14F-4D97-AF65-F5344CB8AC3E}">
        <p14:creationId xmlns:p14="http://schemas.microsoft.com/office/powerpoint/2010/main" val="3025109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3FEDCB03-E581-F740-87D1-AFC73B61637F}" type="datetimeFigureOut">
              <a:rPr lang="en-US" smtClean="0"/>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39C534-70F4-714A-B771-6FAA59961864}" type="slidenum">
              <a:rPr lang="en-US" smtClean="0"/>
              <a:t>‹#›</a:t>
            </a:fld>
            <a:endParaRPr lang="en-US"/>
          </a:p>
        </p:txBody>
      </p:sp>
    </p:spTree>
    <p:extLst>
      <p:ext uri="{BB962C8B-B14F-4D97-AF65-F5344CB8AC3E}">
        <p14:creationId xmlns:p14="http://schemas.microsoft.com/office/powerpoint/2010/main" val="637605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3FEDCB03-E581-F740-87D1-AFC73B61637F}" type="datetimeFigureOut">
              <a:rPr lang="en-US" smtClean="0"/>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39C534-70F4-714A-B771-6FAA59961864}" type="slidenum">
              <a:rPr lang="en-US" smtClean="0"/>
              <a:t>‹#›</a:t>
            </a:fld>
            <a:endParaRPr lang="en-US"/>
          </a:p>
        </p:txBody>
      </p:sp>
    </p:spTree>
    <p:extLst>
      <p:ext uri="{BB962C8B-B14F-4D97-AF65-F5344CB8AC3E}">
        <p14:creationId xmlns:p14="http://schemas.microsoft.com/office/powerpoint/2010/main" val="3744422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DCB03-E581-F740-87D1-AFC73B61637F}" type="datetimeFigureOut">
              <a:rPr lang="en-US" smtClean="0"/>
              <a:t>8/23/2020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39C534-70F4-714A-B771-6FAA59961864}" type="slidenum">
              <a:rPr lang="en-US" smtClean="0"/>
              <a:t>‹#›</a:t>
            </a:fld>
            <a:endParaRPr lang="en-US"/>
          </a:p>
        </p:txBody>
      </p:sp>
    </p:spTree>
    <p:extLst>
      <p:ext uri="{BB962C8B-B14F-4D97-AF65-F5344CB8AC3E}">
        <p14:creationId xmlns:p14="http://schemas.microsoft.com/office/powerpoint/2010/main" val="1734294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3FEDCB03-E581-F740-87D1-AFC73B61637F}"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9C534-70F4-714A-B771-6FAA59961864}" type="slidenum">
              <a:rPr lang="en-US" smtClean="0"/>
              <a:t>‹#›</a:t>
            </a:fld>
            <a:endParaRPr lang="en-US"/>
          </a:p>
        </p:txBody>
      </p:sp>
    </p:spTree>
    <p:extLst>
      <p:ext uri="{BB962C8B-B14F-4D97-AF65-F5344CB8AC3E}">
        <p14:creationId xmlns:p14="http://schemas.microsoft.com/office/powerpoint/2010/main" val="3734944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3FEDCB03-E581-F740-87D1-AFC73B61637F}"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9C534-70F4-714A-B771-6FAA59961864}" type="slidenum">
              <a:rPr lang="en-US" smtClean="0"/>
              <a:t>‹#›</a:t>
            </a:fld>
            <a:endParaRPr lang="en-US"/>
          </a:p>
        </p:txBody>
      </p:sp>
    </p:spTree>
    <p:extLst>
      <p:ext uri="{BB962C8B-B14F-4D97-AF65-F5344CB8AC3E}">
        <p14:creationId xmlns:p14="http://schemas.microsoft.com/office/powerpoint/2010/main" val="2527064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3FEDCB03-E581-F740-87D1-AFC73B61637F}"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9C534-70F4-714A-B771-6FAA59961864}" type="slidenum">
              <a:rPr lang="en-US" smtClean="0"/>
              <a:t>‹#›</a:t>
            </a:fld>
            <a:endParaRPr lang="en-US"/>
          </a:p>
        </p:txBody>
      </p:sp>
    </p:spTree>
    <p:extLst>
      <p:ext uri="{BB962C8B-B14F-4D97-AF65-F5344CB8AC3E}">
        <p14:creationId xmlns:p14="http://schemas.microsoft.com/office/powerpoint/2010/main" val="315869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3FEDCB03-E581-F740-87D1-AFC73B61637F}"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9C534-70F4-714A-B771-6FAA59961864}" type="slidenum">
              <a:rPr lang="en-US" smtClean="0"/>
              <a:t>‹#›</a:t>
            </a:fld>
            <a:endParaRPr lang="en-US"/>
          </a:p>
        </p:txBody>
      </p:sp>
    </p:spTree>
    <p:extLst>
      <p:ext uri="{BB962C8B-B14F-4D97-AF65-F5344CB8AC3E}">
        <p14:creationId xmlns:p14="http://schemas.microsoft.com/office/powerpoint/2010/main" val="75165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2688"/>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25294931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1555DE-D2EA-AE46-87D8-261D19303BA6}" type="datetimeFigureOut">
              <a:rPr lang="en-US" smtClean="0"/>
              <a:pPr/>
              <a:t>8/23/2020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E01B97-78B1-D041-B12F-E0AF7183B133}" type="slidenum">
              <a:rPr lang="en-US" smtClean="0"/>
              <a:pPr/>
              <a:t>‹#›</a:t>
            </a:fld>
            <a:endParaRPr lang="en-US"/>
          </a:p>
        </p:txBody>
      </p:sp>
    </p:spTree>
    <p:extLst>
      <p:ext uri="{BB962C8B-B14F-4D97-AF65-F5344CB8AC3E}">
        <p14:creationId xmlns:p14="http://schemas.microsoft.com/office/powerpoint/2010/main" val="98492800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896D5-CAEC-4E90-B2AF-D360D1E61757}" type="datetimeFigureOut">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896D5-CAEC-4E90-B2AF-D360D1E61757}" type="datetimeFigureOut">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896D5-CAEC-4E90-B2AF-D360D1E61757}" type="datetimeFigureOut">
              <a:rPr lang="en-US" smtClean="0"/>
              <a:pPr/>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78" r:id="rId2"/>
    <p:sldLayoutId id="2147483676" r:id="rId3"/>
    <p:sldLayoutId id="2147483661" r:id="rId4"/>
    <p:sldLayoutId id="214748367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896D5-CAEC-4E90-B2AF-D360D1E61757}" type="datetimeFigureOut">
              <a:rPr lang="en-US" smtClean="0"/>
              <a:pPr/>
              <a:t>8/23/2020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FCB5E-8B2F-4E99-8720-DB94C5C23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DCB03-E581-F740-87D1-AFC73B61637F}" type="datetimeFigureOut">
              <a:rPr lang="en-US" smtClean="0"/>
              <a:t>8/23/2020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9C534-70F4-714A-B771-6FAA59961864}" type="slidenum">
              <a:rPr lang="en-US" smtClean="0"/>
              <a:t>‹#›</a:t>
            </a:fld>
            <a:endParaRPr lang="en-US"/>
          </a:p>
        </p:txBody>
      </p:sp>
    </p:spTree>
    <p:extLst>
      <p:ext uri="{BB962C8B-B14F-4D97-AF65-F5344CB8AC3E}">
        <p14:creationId xmlns:p14="http://schemas.microsoft.com/office/powerpoint/2010/main" val="23590514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covers ccc.jpg"/>
          <p:cNvPicPr>
            <a:picLocks noChangeAspect="1"/>
          </p:cNvPicPr>
          <p:nvPr/>
        </p:nvPicPr>
        <p:blipFill rotWithShape="1">
          <a:blip r:embed="rId2" cstate="print">
            <a:extLst>
              <a:ext uri="{28A0092B-C50C-407E-A947-70E740481C1C}">
                <a14:useLocalDpi xmlns:a14="http://schemas.microsoft.com/office/drawing/2010/main" val="0"/>
              </a:ext>
            </a:extLst>
          </a:blip>
          <a:srcRect t="1254" b="1972"/>
          <a:stretch/>
        </p:blipFill>
        <p:spPr>
          <a:xfrm>
            <a:off x="0" y="0"/>
            <a:ext cx="9144000" cy="6858000"/>
          </a:xfrm>
          <a:prstGeom prst="rect">
            <a:avLst/>
          </a:prstGeom>
        </p:spPr>
      </p:pic>
    </p:spTree>
    <p:extLst>
      <p:ext uri="{BB962C8B-B14F-4D97-AF65-F5344CB8AC3E}">
        <p14:creationId xmlns:p14="http://schemas.microsoft.com/office/powerpoint/2010/main" val="391604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955203"/>
          </a:xfrm>
          <a:prstGeom prst="rect">
            <a:avLst/>
          </a:prstGeom>
          <a:noFill/>
        </p:spPr>
        <p:txBody>
          <a:bodyPr wrap="square" rtlCol="0">
            <a:spAutoFit/>
          </a:bodyPr>
          <a:lstStyle/>
          <a:p>
            <a:pPr algn="ctr"/>
            <a:r>
              <a:rPr lang="zh-TW" altLang="en-US" sz="4400" dirty="0">
                <a:latin typeface="HanWangYenLight" pitchFamily="18" charset="-120"/>
                <a:ea typeface="HanWangYenLight" pitchFamily="18" charset="-120"/>
              </a:rPr>
              <a:t>人活著原是要歌頌讚揚創造我的主，祢是配得榮耀。</a:t>
            </a:r>
          </a:p>
          <a:p>
            <a:pPr algn="ctr"/>
            <a:r>
              <a:rPr lang="zh-TW" altLang="en-US" sz="4400" dirty="0">
                <a:latin typeface="HanWangYenLight" pitchFamily="18" charset="-120"/>
                <a:ea typeface="HanWangYenLight" pitchFamily="18" charset="-120"/>
              </a:rPr>
              <a:t>人活著原是要將榮耀歸祢，</a:t>
            </a:r>
            <a:endParaRPr lang="en-US" altLang="zh-TW" sz="4400" dirty="0">
              <a:latin typeface="HanWangYenLight" pitchFamily="18" charset="-120"/>
              <a:ea typeface="HanWangYenLight" pitchFamily="18" charset="-120"/>
            </a:endParaRPr>
          </a:p>
          <a:p>
            <a:pPr algn="ctr"/>
            <a:r>
              <a:rPr lang="zh-TW" altLang="en-US" sz="4400" dirty="0">
                <a:latin typeface="HanWangYenLight" pitchFamily="18" charset="-120"/>
                <a:ea typeface="HanWangYenLight" pitchFamily="18" charset="-120"/>
              </a:rPr>
              <a:t>一首讚美的詩歌，</a:t>
            </a:r>
          </a:p>
          <a:p>
            <a:pPr algn="ctr"/>
            <a:r>
              <a:rPr lang="zh-TW" altLang="en-US" sz="4400" dirty="0">
                <a:latin typeface="HanWangYenLight" pitchFamily="18" charset="-120"/>
                <a:ea typeface="HanWangYenLight" pitchFamily="18" charset="-120"/>
              </a:rPr>
              <a:t>願帶我到寳座前敬拜。</a:t>
            </a:r>
          </a:p>
          <a:p>
            <a:pPr algn="ctr"/>
            <a:r>
              <a:rPr lang="en-US" sz="2400" dirty="0"/>
              <a:t>My purpose in life is just to praise You. Lord of all creation, </a:t>
            </a:r>
          </a:p>
          <a:p>
            <a:pPr algn="ctr"/>
            <a:r>
              <a:rPr lang="en-US" sz="2400" dirty="0"/>
              <a:t>You’re worthy of my praise.</a:t>
            </a:r>
          </a:p>
          <a:p>
            <a:pPr algn="ctr"/>
            <a:r>
              <a:rPr lang="en-US" sz="2400" dirty="0"/>
              <a:t>I’ll worship and bring You glory with my life. A melody of praise~ </a:t>
            </a:r>
          </a:p>
          <a:p>
            <a:pPr algn="ctr"/>
            <a:r>
              <a:rPr lang="en-US" sz="2400" dirty="0"/>
              <a:t>It brings me to your throne~, to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讚美的詩歌</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朱浩權   </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無言的讚頌</a:t>
            </a:r>
            <a:r>
              <a:rPr lang="en-US" altLang="zh-TW" dirty="0">
                <a:latin typeface="HanWangYenLight" panose="02020300000000000000" pitchFamily="18" charset="-120"/>
                <a:ea typeface="HanWangYenLight" panose="02020300000000000000" pitchFamily="18" charset="-120"/>
              </a:rPr>
              <a:t>2》</a:t>
            </a:r>
            <a:r>
              <a:rPr lang="zh-TW" altLang="en-US" dirty="0">
                <a:latin typeface="HanWangYenLight" panose="02020300000000000000" pitchFamily="18" charset="-120"/>
                <a:ea typeface="HanWangYenLight" panose="02020300000000000000" pitchFamily="18" charset="-120"/>
              </a:rPr>
              <a:t>沙田浸信會．彌賽亞音樂中心版權所有</a:t>
            </a:r>
          </a:p>
        </p:txBody>
      </p:sp>
    </p:spTree>
    <p:extLst>
      <p:ext uri="{BB962C8B-B14F-4D97-AF65-F5344CB8AC3E}">
        <p14:creationId xmlns:p14="http://schemas.microsoft.com/office/powerpoint/2010/main" val="800242353"/>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11</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74758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5262979"/>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我要向高山</a:t>
            </a:r>
            <a:r>
              <a:rPr lang="ja-JP" altLang="en-US" sz="4800" dirty="0">
                <a:latin typeface="HanWangYenLight" pitchFamily="18" charset="-120"/>
                <a:ea typeface="HanWangYenLight" pitchFamily="18" charset="-120"/>
              </a:rPr>
              <a:t>舉</a:t>
            </a:r>
            <a:r>
              <a:rPr lang="zh-TW" altLang="en-US" sz="4800" dirty="0">
                <a:latin typeface="HanWangYenLight" pitchFamily="18" charset="-120"/>
                <a:ea typeface="HanWangYenLight" pitchFamily="18" charset="-120"/>
              </a:rPr>
              <a:t>目 我的幫助從何來</a:t>
            </a:r>
          </a:p>
          <a:p>
            <a:pPr algn="ctr"/>
            <a:r>
              <a:rPr lang="zh-TW" altLang="en-US" sz="4800" dirty="0">
                <a:latin typeface="HanWangYenLight" pitchFamily="18" charset="-120"/>
                <a:ea typeface="HanWangYenLight" pitchFamily="18" charset="-120"/>
              </a:rPr>
              <a:t>我的幫助從造天地的耶和華而來</a:t>
            </a:r>
          </a:p>
          <a:p>
            <a:pPr algn="ctr"/>
            <a:r>
              <a:rPr lang="zh-TW" altLang="en-US" sz="4800" dirty="0">
                <a:latin typeface="HanWangYenLight" pitchFamily="18" charset="-120"/>
                <a:ea typeface="HanWangYenLight" pitchFamily="18" charset="-120"/>
              </a:rPr>
              <a:t>我要向高山</a:t>
            </a:r>
            <a:r>
              <a:rPr lang="ja-JP" altLang="en-US" sz="4800" dirty="0">
                <a:latin typeface="HanWangYenLight" pitchFamily="18" charset="-120"/>
                <a:ea typeface="HanWangYenLight" pitchFamily="18" charset="-120"/>
              </a:rPr>
              <a:t>舉</a:t>
            </a:r>
            <a:r>
              <a:rPr lang="zh-TW" altLang="en-US" sz="4800" dirty="0">
                <a:latin typeface="HanWangYenLight" pitchFamily="18" charset="-120"/>
                <a:ea typeface="HanWangYenLight" pitchFamily="18" charset="-120"/>
              </a:rPr>
              <a:t>目 我的幫助從何來</a:t>
            </a:r>
          </a:p>
          <a:p>
            <a:pPr algn="ctr"/>
            <a:r>
              <a:rPr lang="zh-TW" altLang="en-US" sz="4800" dirty="0">
                <a:latin typeface="HanWangYenLight" pitchFamily="18" charset="-120"/>
                <a:ea typeface="HanWangYenLight" pitchFamily="18" charset="-120"/>
              </a:rPr>
              <a:t>我的幫助從造天地的耶和華而來</a:t>
            </a:r>
            <a:endParaRPr lang="en-AU" altLang="zh-TW" sz="4800" dirty="0">
              <a:latin typeface="HanWangYenLight" pitchFamily="18" charset="-120"/>
              <a:ea typeface="HanWangYenLight" pitchFamily="18" charset="-120"/>
            </a:endParaRPr>
          </a:p>
          <a:p>
            <a:pPr algn="ctr"/>
            <a:r>
              <a:rPr lang="en-US" sz="2400" dirty="0"/>
              <a:t>Lift my eyes up to the hills where does my help come from?</a:t>
            </a:r>
          </a:p>
          <a:p>
            <a:pPr algn="ctr"/>
            <a:r>
              <a:rPr lang="en-US" sz="2400" dirty="0"/>
              <a:t>My help comes from the Maker of heaven and earth</a:t>
            </a:r>
          </a:p>
          <a:p>
            <a:pPr algn="ctr"/>
            <a:r>
              <a:rPr lang="en-US" sz="2400" dirty="0"/>
              <a:t>Lift my eyes up to the hills where does my help come from?</a:t>
            </a:r>
          </a:p>
          <a:p>
            <a:pPr algn="ctr"/>
            <a:r>
              <a:rPr lang="en-US" sz="2400" dirty="0"/>
              <a:t>My help comes from the Maker of heaven and earth</a:t>
            </a:r>
          </a:p>
          <a:p>
            <a:pPr algn="ct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我要向高山</a:t>
            </a:r>
            <a:r>
              <a:rPr lang="ja-JP" altLang="en-US" sz="2400" b="1" dirty="0">
                <a:latin typeface="HanWangYenLight" panose="02020300000000000000" pitchFamily="18" charset="-120"/>
                <a:ea typeface="HanWangYenLight" panose="02020300000000000000" pitchFamily="18" charset="-120"/>
              </a:rPr>
              <a:t>舉</a:t>
            </a:r>
            <a:r>
              <a:rPr lang="zh-TW" altLang="en-US" sz="2400" b="1" dirty="0">
                <a:latin typeface="HanWangYenLight" panose="02020300000000000000" pitchFamily="18" charset="-120"/>
                <a:ea typeface="HanWangYenLight" panose="02020300000000000000" pitchFamily="18" charset="-120"/>
              </a:rPr>
              <a:t>目 </a:t>
            </a:r>
            <a:r>
              <a:rPr lang="en-US" altLang="zh-TW" sz="2400" b="1" dirty="0">
                <a:ea typeface="HanWangYenLight" panose="02020300000000000000" pitchFamily="18" charset="-120"/>
              </a:rPr>
              <a:t>Lift my eyes up to the hills</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詞：胡本琳</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2853894849"/>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154984"/>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哈利路亞</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 </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哈利路亞</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 </a:t>
            </a:r>
            <a:endParaRPr lang="en-AU" altLang="zh-TW" sz="4800" dirty="0">
              <a:latin typeface="HanWangYenLight" pitchFamily="18" charset="-120"/>
              <a:ea typeface="HanWangYenLight" pitchFamily="18" charset="-120"/>
            </a:endParaRPr>
          </a:p>
          <a:p>
            <a:pPr algn="ctr"/>
            <a:r>
              <a:rPr lang="en-US" sz="2400" dirty="0"/>
              <a:t>Hallelujah </a:t>
            </a:r>
            <a:r>
              <a:rPr lang="en-US" sz="2400" dirty="0" err="1"/>
              <a:t>hallelujah</a:t>
            </a:r>
            <a:r>
              <a:rPr lang="en-US" sz="2400" dirty="0"/>
              <a:t> </a:t>
            </a:r>
            <a:r>
              <a:rPr lang="en-US" sz="2400" dirty="0" err="1"/>
              <a:t>hallelujah</a:t>
            </a:r>
            <a:r>
              <a:rPr lang="en-US" sz="2400" dirty="0"/>
              <a:t> </a:t>
            </a:r>
            <a:r>
              <a:rPr lang="en-US" sz="2400" dirty="0" err="1"/>
              <a:t>hallelu</a:t>
            </a:r>
            <a:endParaRPr lang="en-US" sz="2400" dirty="0"/>
          </a:p>
          <a:p>
            <a:pPr algn="ctr"/>
            <a:r>
              <a:rPr lang="en-US" sz="2400" dirty="0"/>
              <a:t> Hallelujah </a:t>
            </a:r>
            <a:r>
              <a:rPr lang="en-US" sz="2400" dirty="0" err="1"/>
              <a:t>hallelujah</a:t>
            </a:r>
            <a:r>
              <a:rPr lang="en-US" sz="2400" dirty="0"/>
              <a:t> </a:t>
            </a:r>
            <a:r>
              <a:rPr lang="en-US" sz="2400" dirty="0" err="1"/>
              <a:t>hallelujah</a:t>
            </a:r>
            <a:r>
              <a:rPr lang="en-US" sz="2400" dirty="0"/>
              <a:t> </a:t>
            </a:r>
            <a:r>
              <a:rPr lang="en-US" sz="2400" dirty="0" err="1"/>
              <a:t>hallelu</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V1b</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我要向高山</a:t>
            </a:r>
            <a:r>
              <a:rPr lang="ja-JP" altLang="en-US" sz="2400" b="1" dirty="0">
                <a:latin typeface="HanWangYenLight" panose="02020300000000000000" pitchFamily="18" charset="-120"/>
                <a:ea typeface="HanWangYenLight" panose="02020300000000000000" pitchFamily="18" charset="-120"/>
              </a:rPr>
              <a:t>舉</a:t>
            </a:r>
            <a:r>
              <a:rPr lang="zh-TW" altLang="en-US" sz="2400" b="1" dirty="0">
                <a:latin typeface="HanWangYenLight" panose="02020300000000000000" pitchFamily="18" charset="-120"/>
                <a:ea typeface="HanWangYenLight" panose="02020300000000000000" pitchFamily="18" charset="-120"/>
              </a:rPr>
              <a:t>目 </a:t>
            </a:r>
            <a:r>
              <a:rPr lang="en-US" altLang="zh-TW" sz="2400" b="1" dirty="0">
                <a:ea typeface="HanWangYenLight" panose="02020300000000000000" pitchFamily="18" charset="-120"/>
              </a:rPr>
              <a:t>Lift my eyes up to the hills</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詞：胡本琳</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286078695"/>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5262979"/>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我要向高山</a:t>
            </a:r>
            <a:r>
              <a:rPr lang="ja-JP" altLang="en-US" sz="4800" dirty="0">
                <a:latin typeface="HanWangYenLight" pitchFamily="18" charset="-120"/>
                <a:ea typeface="HanWangYenLight" pitchFamily="18" charset="-120"/>
              </a:rPr>
              <a:t>舉</a:t>
            </a:r>
            <a:r>
              <a:rPr lang="zh-TW" altLang="en-US" sz="4800" dirty="0">
                <a:latin typeface="HanWangYenLight" pitchFamily="18" charset="-120"/>
                <a:ea typeface="HanWangYenLight" pitchFamily="18" charset="-120"/>
              </a:rPr>
              <a:t>目 我的幫助從何來</a:t>
            </a:r>
          </a:p>
          <a:p>
            <a:pPr algn="ctr"/>
            <a:r>
              <a:rPr lang="zh-TW" altLang="en-US" sz="4800" dirty="0">
                <a:latin typeface="HanWangYenLight" pitchFamily="18" charset="-120"/>
                <a:ea typeface="HanWangYenLight" pitchFamily="18" charset="-120"/>
              </a:rPr>
              <a:t>我的幫助從造天地的耶和華而來</a:t>
            </a:r>
          </a:p>
          <a:p>
            <a:pPr algn="ctr"/>
            <a:r>
              <a:rPr lang="zh-TW" altLang="en-US" sz="4800" dirty="0">
                <a:latin typeface="HanWangYenLight" pitchFamily="18" charset="-120"/>
                <a:ea typeface="HanWangYenLight" pitchFamily="18" charset="-120"/>
              </a:rPr>
              <a:t>我要向高山</a:t>
            </a:r>
            <a:r>
              <a:rPr lang="ja-JP" altLang="en-US" sz="4800" dirty="0">
                <a:latin typeface="HanWangYenLight" pitchFamily="18" charset="-120"/>
                <a:ea typeface="HanWangYenLight" pitchFamily="18" charset="-120"/>
              </a:rPr>
              <a:t>舉</a:t>
            </a:r>
            <a:r>
              <a:rPr lang="zh-TW" altLang="en-US" sz="4800" dirty="0">
                <a:latin typeface="HanWangYenLight" pitchFamily="18" charset="-120"/>
                <a:ea typeface="HanWangYenLight" pitchFamily="18" charset="-120"/>
              </a:rPr>
              <a:t>目 我的幫助從何來</a:t>
            </a:r>
          </a:p>
          <a:p>
            <a:pPr algn="ctr"/>
            <a:r>
              <a:rPr lang="zh-TW" altLang="en-US" sz="4800" dirty="0">
                <a:latin typeface="HanWangYenLight" pitchFamily="18" charset="-120"/>
                <a:ea typeface="HanWangYenLight" pitchFamily="18" charset="-120"/>
              </a:rPr>
              <a:t>我的幫助從造天地的耶和華而來</a:t>
            </a:r>
            <a:endParaRPr lang="en-AU" altLang="zh-TW" sz="4800" dirty="0">
              <a:latin typeface="HanWangYenLight" pitchFamily="18" charset="-120"/>
              <a:ea typeface="HanWangYenLight" pitchFamily="18" charset="-120"/>
            </a:endParaRPr>
          </a:p>
          <a:p>
            <a:pPr algn="ctr"/>
            <a:r>
              <a:rPr lang="en-US" sz="2400" dirty="0"/>
              <a:t>Lift my eyes up to the hills where does my help come from?</a:t>
            </a:r>
          </a:p>
          <a:p>
            <a:pPr algn="ctr"/>
            <a:r>
              <a:rPr lang="en-US" sz="2400" dirty="0"/>
              <a:t>My help comes from the Maker of heaven and earth</a:t>
            </a:r>
          </a:p>
          <a:p>
            <a:pPr algn="ctr"/>
            <a:r>
              <a:rPr lang="en-US" sz="2400" dirty="0"/>
              <a:t>Lift my eyes up to the hills where does my help come from?</a:t>
            </a:r>
          </a:p>
          <a:p>
            <a:pPr algn="ctr"/>
            <a:r>
              <a:rPr lang="en-US" sz="2400" dirty="0"/>
              <a:t>My help comes from the Maker of heaven and earth</a:t>
            </a:r>
          </a:p>
          <a:p>
            <a:pPr algn="ct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我要向高山</a:t>
            </a:r>
            <a:r>
              <a:rPr lang="ja-JP" altLang="en-US" sz="2400" b="1" dirty="0">
                <a:latin typeface="HanWangYenLight" panose="02020300000000000000" pitchFamily="18" charset="-120"/>
                <a:ea typeface="HanWangYenLight" panose="02020300000000000000" pitchFamily="18" charset="-120"/>
              </a:rPr>
              <a:t>舉</a:t>
            </a:r>
            <a:r>
              <a:rPr lang="zh-TW" altLang="en-US" sz="2400" b="1" dirty="0">
                <a:latin typeface="HanWangYenLight" panose="02020300000000000000" pitchFamily="18" charset="-120"/>
                <a:ea typeface="HanWangYenLight" panose="02020300000000000000" pitchFamily="18" charset="-120"/>
              </a:rPr>
              <a:t>目 </a:t>
            </a:r>
            <a:r>
              <a:rPr lang="en-US" altLang="zh-TW" sz="2400" b="1" dirty="0">
                <a:ea typeface="HanWangYenLight" panose="02020300000000000000" pitchFamily="18" charset="-120"/>
              </a:rPr>
              <a:t>Lift my eyes up to the hills</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詞：胡本琳</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4127121461"/>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154984"/>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哈利路亞</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 </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哈利路亞</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 </a:t>
            </a:r>
            <a:endParaRPr lang="en-AU" altLang="zh-TW" sz="4800" dirty="0">
              <a:latin typeface="HanWangYenLight" pitchFamily="18" charset="-120"/>
              <a:ea typeface="HanWangYenLight" pitchFamily="18" charset="-120"/>
            </a:endParaRPr>
          </a:p>
          <a:p>
            <a:pPr algn="ctr"/>
            <a:r>
              <a:rPr lang="en-US" sz="2400" dirty="0"/>
              <a:t>Hallelujah </a:t>
            </a:r>
            <a:r>
              <a:rPr lang="en-US" sz="2400" dirty="0" err="1"/>
              <a:t>hallelujah</a:t>
            </a:r>
            <a:r>
              <a:rPr lang="en-US" sz="2400" dirty="0"/>
              <a:t> </a:t>
            </a:r>
            <a:r>
              <a:rPr lang="en-US" sz="2400" dirty="0" err="1"/>
              <a:t>hallelujah</a:t>
            </a:r>
            <a:r>
              <a:rPr lang="en-US" sz="2400" dirty="0"/>
              <a:t> </a:t>
            </a:r>
            <a:r>
              <a:rPr lang="en-US" sz="2400" dirty="0" err="1"/>
              <a:t>hallelu</a:t>
            </a:r>
            <a:endParaRPr lang="en-US" sz="2400" dirty="0"/>
          </a:p>
          <a:p>
            <a:pPr algn="ctr"/>
            <a:r>
              <a:rPr lang="en-US" sz="2400" dirty="0"/>
              <a:t> Hallelujah </a:t>
            </a:r>
            <a:r>
              <a:rPr lang="en-US" sz="2400" dirty="0" err="1"/>
              <a:t>hallelujah</a:t>
            </a:r>
            <a:r>
              <a:rPr lang="en-US" sz="2400" dirty="0"/>
              <a:t> </a:t>
            </a:r>
            <a:r>
              <a:rPr lang="en-US" sz="2400" dirty="0" err="1"/>
              <a:t>hallelujah</a:t>
            </a:r>
            <a:r>
              <a:rPr lang="en-US" sz="2400" dirty="0"/>
              <a:t> </a:t>
            </a:r>
            <a:r>
              <a:rPr lang="en-US" sz="2400" dirty="0" err="1"/>
              <a:t>hallelu</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V1b</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我要向高山</a:t>
            </a:r>
            <a:r>
              <a:rPr lang="ja-JP" altLang="en-US" sz="2400" b="1" dirty="0">
                <a:latin typeface="HanWangYenLight" panose="02020300000000000000" pitchFamily="18" charset="-120"/>
                <a:ea typeface="HanWangYenLight" panose="02020300000000000000" pitchFamily="18" charset="-120"/>
              </a:rPr>
              <a:t>舉</a:t>
            </a:r>
            <a:r>
              <a:rPr lang="zh-TW" altLang="en-US" sz="2400" b="1" dirty="0">
                <a:latin typeface="HanWangYenLight" panose="02020300000000000000" pitchFamily="18" charset="-120"/>
                <a:ea typeface="HanWangYenLight" panose="02020300000000000000" pitchFamily="18" charset="-120"/>
              </a:rPr>
              <a:t>目 </a:t>
            </a:r>
            <a:r>
              <a:rPr lang="en-US" altLang="zh-TW" sz="2400" b="1" dirty="0">
                <a:ea typeface="HanWangYenLight" panose="02020300000000000000" pitchFamily="18" charset="-120"/>
              </a:rPr>
              <a:t>Lift my eyes up to the hills</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詞：胡本琳</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2519826176"/>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5262979"/>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我要向高山</a:t>
            </a:r>
            <a:r>
              <a:rPr lang="ja-JP" altLang="en-US" sz="4800" dirty="0">
                <a:latin typeface="HanWangYenLight" pitchFamily="18" charset="-120"/>
                <a:ea typeface="HanWangYenLight" pitchFamily="18" charset="-120"/>
              </a:rPr>
              <a:t>舉</a:t>
            </a:r>
            <a:r>
              <a:rPr lang="zh-TW" altLang="en-US" sz="4800" dirty="0">
                <a:latin typeface="HanWangYenLight" pitchFamily="18" charset="-120"/>
                <a:ea typeface="HanWangYenLight" pitchFamily="18" charset="-120"/>
              </a:rPr>
              <a:t>目 我的幫助從何來</a:t>
            </a:r>
          </a:p>
          <a:p>
            <a:pPr algn="ctr"/>
            <a:r>
              <a:rPr lang="zh-TW" altLang="en-US" sz="4800" dirty="0">
                <a:latin typeface="HanWangYenLight" pitchFamily="18" charset="-120"/>
                <a:ea typeface="HanWangYenLight" pitchFamily="18" charset="-120"/>
              </a:rPr>
              <a:t>我的幫助從造天地的耶和華而來</a:t>
            </a:r>
          </a:p>
          <a:p>
            <a:pPr algn="ctr"/>
            <a:r>
              <a:rPr lang="zh-TW" altLang="en-US" sz="4800" dirty="0">
                <a:latin typeface="HanWangYenLight" pitchFamily="18" charset="-120"/>
                <a:ea typeface="HanWangYenLight" pitchFamily="18" charset="-120"/>
              </a:rPr>
              <a:t>我要向高山</a:t>
            </a:r>
            <a:r>
              <a:rPr lang="ja-JP" altLang="en-US" sz="4800" dirty="0">
                <a:latin typeface="HanWangYenLight" pitchFamily="18" charset="-120"/>
                <a:ea typeface="HanWangYenLight" pitchFamily="18" charset="-120"/>
              </a:rPr>
              <a:t>舉</a:t>
            </a:r>
            <a:r>
              <a:rPr lang="zh-TW" altLang="en-US" sz="4800" dirty="0">
                <a:latin typeface="HanWangYenLight" pitchFamily="18" charset="-120"/>
                <a:ea typeface="HanWangYenLight" pitchFamily="18" charset="-120"/>
              </a:rPr>
              <a:t>目 我的幫助從何來</a:t>
            </a:r>
          </a:p>
          <a:p>
            <a:pPr algn="ctr"/>
            <a:r>
              <a:rPr lang="zh-TW" altLang="en-US" sz="4800" dirty="0">
                <a:latin typeface="HanWangYenLight" pitchFamily="18" charset="-120"/>
                <a:ea typeface="HanWangYenLight" pitchFamily="18" charset="-120"/>
              </a:rPr>
              <a:t>我的幫助從造天地的耶和華而來</a:t>
            </a:r>
            <a:endParaRPr lang="en-AU" altLang="zh-TW" sz="4800" dirty="0">
              <a:latin typeface="HanWangYenLight" pitchFamily="18" charset="-120"/>
              <a:ea typeface="HanWangYenLight" pitchFamily="18" charset="-120"/>
            </a:endParaRPr>
          </a:p>
          <a:p>
            <a:pPr algn="ctr"/>
            <a:r>
              <a:rPr lang="en-US" sz="2400" dirty="0"/>
              <a:t>Lift my eyes up to the hills where does my help come from?</a:t>
            </a:r>
          </a:p>
          <a:p>
            <a:pPr algn="ctr"/>
            <a:r>
              <a:rPr lang="en-US" sz="2400" dirty="0"/>
              <a:t>My help comes from the Maker of heaven and earth</a:t>
            </a:r>
          </a:p>
          <a:p>
            <a:pPr algn="ctr"/>
            <a:r>
              <a:rPr lang="en-US" sz="2400" dirty="0"/>
              <a:t>Lift my eyes up to the hills where does my help come from?</a:t>
            </a:r>
          </a:p>
          <a:p>
            <a:pPr algn="ctr"/>
            <a:r>
              <a:rPr lang="en-US" sz="2400" dirty="0"/>
              <a:t>My help comes from the Maker of heaven and earth</a:t>
            </a:r>
          </a:p>
          <a:p>
            <a:pPr algn="ct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我要向高山</a:t>
            </a:r>
            <a:r>
              <a:rPr lang="ja-JP" altLang="en-US" sz="2400" b="1" dirty="0">
                <a:latin typeface="HanWangYenLight" panose="02020300000000000000" pitchFamily="18" charset="-120"/>
                <a:ea typeface="HanWangYenLight" panose="02020300000000000000" pitchFamily="18" charset="-120"/>
              </a:rPr>
              <a:t>舉</a:t>
            </a:r>
            <a:r>
              <a:rPr lang="zh-TW" altLang="en-US" sz="2400" b="1" dirty="0">
                <a:latin typeface="HanWangYenLight" panose="02020300000000000000" pitchFamily="18" charset="-120"/>
                <a:ea typeface="HanWangYenLight" panose="02020300000000000000" pitchFamily="18" charset="-120"/>
              </a:rPr>
              <a:t>目 </a:t>
            </a:r>
            <a:r>
              <a:rPr lang="en-US" altLang="zh-TW" sz="2400" b="1" dirty="0">
                <a:ea typeface="HanWangYenLight" panose="02020300000000000000" pitchFamily="18" charset="-120"/>
              </a:rPr>
              <a:t>Lift my eyes up to the hills</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詞：胡本琳</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3076918777"/>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154984"/>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哈利路亞</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 </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哈利路亞</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哈利路亞 哈利路 </a:t>
            </a:r>
            <a:endParaRPr lang="en-AU" altLang="zh-TW" sz="4800" dirty="0">
              <a:latin typeface="HanWangYenLight" pitchFamily="18" charset="-120"/>
              <a:ea typeface="HanWangYenLight" pitchFamily="18" charset="-120"/>
            </a:endParaRPr>
          </a:p>
          <a:p>
            <a:pPr algn="ctr"/>
            <a:r>
              <a:rPr lang="en-US" sz="2400" dirty="0"/>
              <a:t>Hallelujah </a:t>
            </a:r>
            <a:r>
              <a:rPr lang="en-US" sz="2400" dirty="0" err="1"/>
              <a:t>hallelujah</a:t>
            </a:r>
            <a:r>
              <a:rPr lang="en-US" sz="2400" dirty="0"/>
              <a:t> </a:t>
            </a:r>
            <a:r>
              <a:rPr lang="en-US" sz="2400" dirty="0" err="1"/>
              <a:t>hallelujah</a:t>
            </a:r>
            <a:r>
              <a:rPr lang="en-US" sz="2400" dirty="0"/>
              <a:t> </a:t>
            </a:r>
            <a:r>
              <a:rPr lang="en-US" sz="2400" dirty="0" err="1"/>
              <a:t>hallelu</a:t>
            </a:r>
            <a:endParaRPr lang="en-US" sz="2400" dirty="0"/>
          </a:p>
          <a:p>
            <a:pPr algn="ctr"/>
            <a:r>
              <a:rPr lang="en-US" sz="2400" dirty="0"/>
              <a:t> Hallelujah </a:t>
            </a:r>
            <a:r>
              <a:rPr lang="en-US" sz="2400" dirty="0" err="1"/>
              <a:t>hallelujah</a:t>
            </a:r>
            <a:r>
              <a:rPr lang="en-US" sz="2400" dirty="0"/>
              <a:t> </a:t>
            </a:r>
            <a:r>
              <a:rPr lang="en-US" sz="2400" dirty="0" err="1"/>
              <a:t>hallelujah</a:t>
            </a:r>
            <a:r>
              <a:rPr lang="en-US" sz="2400" dirty="0"/>
              <a:t> </a:t>
            </a:r>
            <a:r>
              <a:rPr lang="en-US" sz="2400" dirty="0" err="1"/>
              <a:t>hallelu</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V1b</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我要向高山</a:t>
            </a:r>
            <a:r>
              <a:rPr lang="ja-JP" altLang="en-US" sz="2400" b="1" dirty="0">
                <a:latin typeface="HanWangYenLight" panose="02020300000000000000" pitchFamily="18" charset="-120"/>
                <a:ea typeface="HanWangYenLight" panose="02020300000000000000" pitchFamily="18" charset="-120"/>
              </a:rPr>
              <a:t>舉</a:t>
            </a:r>
            <a:r>
              <a:rPr lang="zh-TW" altLang="en-US" sz="2400" b="1" dirty="0">
                <a:latin typeface="HanWangYenLight" panose="02020300000000000000" pitchFamily="18" charset="-120"/>
                <a:ea typeface="HanWangYenLight" panose="02020300000000000000" pitchFamily="18" charset="-120"/>
              </a:rPr>
              <a:t>目 </a:t>
            </a:r>
            <a:r>
              <a:rPr lang="en-US" altLang="zh-TW" sz="2400" b="1" dirty="0">
                <a:ea typeface="HanWangYenLight" panose="02020300000000000000" pitchFamily="18" charset="-120"/>
              </a:rPr>
              <a:t>Lift my eyes up to the hills</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詞：胡本琳</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3208057494"/>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1569660"/>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我的幫助從造天地的耶和華而來</a:t>
            </a:r>
          </a:p>
          <a:p>
            <a:pPr algn="ctr"/>
            <a:r>
              <a:rPr lang="en-US" sz="2400" dirty="0"/>
              <a:t>My help comes from the Maker of heaven and earth</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我要向高山</a:t>
            </a:r>
            <a:r>
              <a:rPr lang="ja-JP" altLang="en-US" sz="2400" b="1" dirty="0">
                <a:latin typeface="HanWangYenLight" panose="02020300000000000000" pitchFamily="18" charset="-120"/>
                <a:ea typeface="HanWangYenLight" panose="02020300000000000000" pitchFamily="18" charset="-120"/>
              </a:rPr>
              <a:t>舉</a:t>
            </a:r>
            <a:r>
              <a:rPr lang="zh-TW" altLang="en-US" sz="2400" b="1" dirty="0">
                <a:latin typeface="HanWangYenLight" panose="02020300000000000000" pitchFamily="18" charset="-120"/>
                <a:ea typeface="HanWangYenLight" panose="02020300000000000000" pitchFamily="18" charset="-120"/>
              </a:rPr>
              <a:t>目 </a:t>
            </a:r>
            <a:r>
              <a:rPr lang="en-US" altLang="zh-TW" sz="2400" b="1" dirty="0">
                <a:ea typeface="HanWangYenLight" panose="02020300000000000000" pitchFamily="18" charset="-120"/>
              </a:rPr>
              <a:t>Lift my eyes up to the hills</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詞：胡本琳</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3766864790"/>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19</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317016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Box 6"/>
          <p:cNvSpPr txBox="1">
            <a:spLocks noChangeArrowheads="1"/>
          </p:cNvSpPr>
          <p:nvPr/>
        </p:nvSpPr>
        <p:spPr bwMode="auto">
          <a:xfrm>
            <a:off x="1475656" y="2180529"/>
            <a:ext cx="7344816" cy="2040559"/>
          </a:xfrm>
          <a:prstGeom prst="rect">
            <a:avLst/>
          </a:prstGeom>
          <a:noFill/>
          <a:ln w="9525">
            <a:noFill/>
            <a:miter lim="800000"/>
            <a:headEnd/>
            <a:tailEnd/>
          </a:ln>
        </p:spPr>
        <p:txBody>
          <a:bodyPr wrap="square">
            <a:spAutoFit/>
          </a:bodyPr>
          <a:lstStyle/>
          <a:p>
            <a:pPr lvl="0" algn="ctr">
              <a:defRPr/>
            </a:pPr>
            <a:r>
              <a:rPr kumimoji="0" lang="en-US" altLang="en-US" sz="3600" b="0" i="0" u="none" strike="noStrike" kern="1200" cap="none" spc="0" normalizeH="0" baseline="0" noProof="0" dirty="0" err="1">
                <a:ln>
                  <a:noFill/>
                </a:ln>
                <a:effectLst/>
                <a:uLnTx/>
                <a:uFillTx/>
                <a:latin typeface="HanWangYenLight" pitchFamily="18" charset="-120"/>
                <a:ea typeface="HanWangYenLight" pitchFamily="18" charset="-120"/>
                <a:cs typeface="+mn-cs"/>
              </a:rPr>
              <a:t>雪梨華人基督教會</a:t>
            </a:r>
            <a:br>
              <a:rPr kumimoji="0" lang="en-US" altLang="ja-JP" sz="3600" b="0" i="0" u="none" strike="noStrike" kern="1200" cap="none" spc="0" normalizeH="0" baseline="0" noProof="0" dirty="0">
                <a:ln>
                  <a:noFill/>
                </a:ln>
                <a:effectLst/>
                <a:uLnTx/>
                <a:uFillTx/>
                <a:latin typeface="HanWangYenLight" pitchFamily="18" charset="-120"/>
                <a:ea typeface="HanWangYenLight" pitchFamily="18" charset="-120"/>
                <a:cs typeface="+mn-cs"/>
              </a:rPr>
            </a:br>
            <a:r>
              <a:rPr kumimoji="0" lang="zh-TW"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粵 語 </a:t>
            </a:r>
            <a:r>
              <a:rPr lang="zh-TW" altLang="en-US" sz="3600" dirty="0">
                <a:latin typeface="HanWangYenLight" pitchFamily="18" charset="-120"/>
                <a:ea typeface="HanWangYenLight" pitchFamily="18" charset="-120"/>
              </a:rPr>
              <a:t>堂 主 日 崇 拜</a:t>
            </a:r>
            <a:endParaRPr lang="en-AU" altLang="zh-TW" sz="3600" dirty="0">
              <a:latin typeface="HanWangYenLight" pitchFamily="18" charset="-120"/>
              <a:ea typeface="HanWangYenLight" pitchFamily="18" charset="-120"/>
            </a:endParaRPr>
          </a:p>
          <a:p>
            <a:pPr algn="ctr">
              <a:defRPr/>
            </a:pPr>
            <a:r>
              <a:rPr kumimoji="0" lang="en-US" altLang="zh-TW" sz="2800" b="0" i="0" u="none" strike="noStrike" kern="1200" cap="none" spc="600" normalizeH="0" baseline="0" noProof="0" dirty="0">
                <a:ln>
                  <a:noFill/>
                </a:ln>
                <a:effectLst/>
                <a:uLnTx/>
                <a:uFillTx/>
                <a:latin typeface="HanWangYenHeavy" pitchFamily="18" charset="-120"/>
                <a:ea typeface="HanWangYenHeavy" pitchFamily="18" charset="-120"/>
                <a:cs typeface="+mn-cs"/>
              </a:rPr>
              <a:t>2020</a:t>
            </a:r>
            <a:r>
              <a:rPr kumimoji="0" lang="en-US" altLang="en-US" sz="2800" b="0" i="0" u="none" strike="noStrike" kern="1200" cap="none" spc="600" normalizeH="0" baseline="0" noProof="0" dirty="0">
                <a:ln>
                  <a:noFill/>
                </a:ln>
                <a:effectLst/>
                <a:uLnTx/>
                <a:uFillTx/>
                <a:latin typeface="HanWangYenHeavy" pitchFamily="18" charset="-120"/>
                <a:ea typeface="HanWangYenHeavy" pitchFamily="18" charset="-120"/>
                <a:cs typeface="+mn-cs"/>
              </a:rPr>
              <a:t>年8月</a:t>
            </a:r>
            <a:r>
              <a:rPr lang="en-US" altLang="en-US" sz="2800" spc="600" dirty="0">
                <a:latin typeface="HanWangYenHeavy" pitchFamily="18" charset="-120"/>
                <a:ea typeface="HanWangYenHeavy" pitchFamily="18" charset="-120"/>
              </a:rPr>
              <a:t>23日上午九時十五分</a:t>
            </a:r>
          </a:p>
          <a:p>
            <a:pPr marL="0" marR="0" lvl="0" indent="0" algn="ctr" defTabSz="914400" rtl="0" eaLnBrk="1" fontAlgn="auto" latinLnBrk="0" hangingPunct="1">
              <a:lnSpc>
                <a:spcPct val="70000"/>
              </a:lnSpc>
              <a:spcBef>
                <a:spcPts val="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US" altLang="zh-TW" sz="2000" b="1" i="0" u="none" strike="noStrike" kern="1200" cap="none" spc="0" normalizeH="0" baseline="0" noProof="0" dirty="0">
              <a:ln>
                <a:noFill/>
              </a:ln>
              <a:effectLst/>
              <a:uLnTx/>
              <a:uFillTx/>
              <a:latin typeface="HanWangYenHeavy" pitchFamily="18" charset="-120"/>
              <a:ea typeface="HanWangYenHeavy" pitchFamily="18" charset="-120"/>
              <a:cs typeface="+mn-cs"/>
            </a:endParaRPr>
          </a:p>
          <a:p>
            <a:pPr marL="0" marR="0" lvl="0" indent="0" algn="ctr" defTabSz="914400" rtl="0" eaLnBrk="1" fontAlgn="auto" latinLnBrk="0" hangingPunct="1">
              <a:lnSpc>
                <a:spcPct val="70000"/>
              </a:lnSpc>
              <a:spcBef>
                <a:spcPts val="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1800" b="1" i="0" u="none" strike="noStrike" kern="1200" cap="none" spc="0" normalizeH="0" baseline="0" noProof="0" dirty="0" err="1">
                <a:ln>
                  <a:noFill/>
                </a:ln>
                <a:effectLst/>
                <a:uLnTx/>
                <a:uFillTx/>
                <a:latin typeface="HanWangYenLight" pitchFamily="18" charset="-120"/>
                <a:ea typeface="HanWangYenLight" pitchFamily="18" charset="-120"/>
                <a:cs typeface="+mn-cs"/>
              </a:rPr>
              <a:t>請肅靜預備崇拜</a:t>
            </a:r>
            <a:endParaRPr kumimoji="0" lang="zh-TW" altLang="en-US" sz="1800" b="0" i="0" u="none" strike="noStrike" kern="1200" cap="none" spc="0" normalizeH="0" baseline="0" noProof="0" dirty="0">
              <a:ln>
                <a:noFill/>
              </a:ln>
              <a:effectLst/>
              <a:uLnTx/>
              <a:uFillTx/>
              <a:latin typeface="HanWangYenLight" pitchFamily="18" charset="-120"/>
              <a:ea typeface="HanWangYenLight" pitchFamily="18" charset="-120"/>
              <a:cs typeface="+mn-cs"/>
            </a:endParaRPr>
          </a:p>
        </p:txBody>
      </p:sp>
      <p:pic>
        <p:nvPicPr>
          <p:cNvPr id="3" name="Picture 2" descr="graphics_phone.jpg">
            <a:extLst>
              <a:ext uri="{FF2B5EF4-FFF2-40B4-BE49-F238E27FC236}">
                <a16:creationId xmlns:a16="http://schemas.microsoft.com/office/drawing/2014/main" id="{B36B68F8-3DFC-4B4D-8B5F-3FF55C849B2D}"/>
              </a:ext>
            </a:extLst>
          </p:cNvPr>
          <p:cNvPicPr>
            <a:picLocks noChangeAspect="1"/>
          </p:cNvPicPr>
          <p:nvPr/>
        </p:nvPicPr>
        <p:blipFill>
          <a:blip r:embed="rId3" cstate="print"/>
          <a:stretch>
            <a:fillRect/>
          </a:stretch>
        </p:blipFill>
        <p:spPr>
          <a:xfrm>
            <a:off x="4794844" y="4371924"/>
            <a:ext cx="785268" cy="785268"/>
          </a:xfrm>
          <a:prstGeom prst="rect">
            <a:avLst/>
          </a:prstGeom>
        </p:spPr>
      </p:pic>
      <p:pic>
        <p:nvPicPr>
          <p:cNvPr id="1032" name="Picture 8">
            <a:extLst>
              <a:ext uri="{FF2B5EF4-FFF2-40B4-BE49-F238E27FC236}">
                <a16:creationId xmlns:a16="http://schemas.microsoft.com/office/drawing/2014/main" id="{1FE0586F-F264-4C11-9B21-D7285E534B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903735"/>
            <a:ext cx="838037" cy="122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共聚這刻渴望尋見祢</a:t>
            </a:r>
          </a:p>
          <a:p>
            <a:pPr indent="542925" algn="ctr"/>
            <a:r>
              <a:rPr lang="zh-TW" altLang="en-US" sz="4800" dirty="0">
                <a:latin typeface="HanWangYenLight" pitchFamily="18" charset="-120"/>
                <a:ea typeface="HanWangYenLight" pitchFamily="18" charset="-120"/>
              </a:rPr>
              <a:t>心切切呼求我主</a:t>
            </a:r>
          </a:p>
          <a:p>
            <a:pPr indent="542925" algn="ctr"/>
            <a:r>
              <a:rPr lang="zh-TW" altLang="en-US" sz="4800" dirty="0">
                <a:latin typeface="HanWangYenLight" pitchFamily="18" charset="-120"/>
                <a:ea typeface="HanWangYenLight" pitchFamily="18" charset="-120"/>
              </a:rPr>
              <a:t>離開一生所有的惡行</a:t>
            </a:r>
          </a:p>
          <a:p>
            <a:pPr indent="542925" algn="ctr"/>
            <a:r>
              <a:rPr lang="zh-TW" altLang="en-US" sz="4800" dirty="0">
                <a:latin typeface="HanWangYenLight" pitchFamily="18" charset="-120"/>
                <a:ea typeface="HanWangYenLight" pitchFamily="18" charset="-120"/>
              </a:rPr>
              <a:t>一心單單跟我主 </a:t>
            </a:r>
          </a:p>
          <a:p>
            <a:pPr indent="542925" algn="ctr"/>
            <a:r>
              <a:rPr lang="en-US" altLang="zh-TW" sz="2400" dirty="0">
                <a:ea typeface="HanWangYenLight" pitchFamily="18" charset="-120"/>
              </a:rPr>
              <a:t>We come together in unity</a:t>
            </a:r>
          </a:p>
          <a:p>
            <a:pPr indent="542925" algn="ctr"/>
            <a:r>
              <a:rPr lang="en-US" altLang="zh-TW" sz="2400" dirty="0">
                <a:ea typeface="HanWangYenLight" pitchFamily="18" charset="-120"/>
              </a:rPr>
              <a:t>To seek Your face as we pray</a:t>
            </a:r>
          </a:p>
          <a:p>
            <a:pPr indent="542925" algn="ctr"/>
            <a:r>
              <a:rPr lang="en-US" altLang="zh-TW" sz="2400" dirty="0">
                <a:ea typeface="HanWangYenLight" pitchFamily="18" charset="-120"/>
              </a:rPr>
              <a:t>We turn away from our sinful ways</a:t>
            </a:r>
          </a:p>
          <a:p>
            <a:pPr indent="542925" algn="ctr"/>
            <a:r>
              <a:rPr lang="en-US" altLang="zh-TW" sz="2400" dirty="0">
                <a:ea typeface="HanWangYenLight" pitchFamily="18" charset="-120"/>
              </a:rPr>
              <a:t>We’re called to walk in Your ways</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V1a</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20</a:t>
            </a:fld>
            <a:endParaRPr lang="en-AU" dirty="0"/>
          </a:p>
        </p:txBody>
      </p:sp>
      <p:sp>
        <p:nvSpPr>
          <p:cNvPr id="8" name="TextBox 7"/>
          <p:cNvSpPr txBox="1"/>
          <p:nvPr/>
        </p:nvSpPr>
        <p:spPr>
          <a:xfrm>
            <a:off x="395536" y="5373216"/>
            <a:ext cx="8352928" cy="769441"/>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我們呼求 </a:t>
            </a:r>
            <a:r>
              <a:rPr lang="en-AU" altLang="zh-TW" spc="600" dirty="0">
                <a:ea typeface="HanWangYenLight" panose="02020300000000000000" pitchFamily="18" charset="-120"/>
              </a:rPr>
              <a:t>W</a:t>
            </a:r>
            <a:r>
              <a:rPr lang="en-US" altLang="zh-TW" spc="600" dirty="0">
                <a:ea typeface="HanWangYenLight" panose="02020300000000000000" pitchFamily="18" charset="-120"/>
              </a:rPr>
              <a:t>e Cry Out</a:t>
            </a:r>
          </a:p>
          <a:p>
            <a:pPr algn="ctr">
              <a:defRPr/>
            </a:pPr>
            <a:r>
              <a:rPr lang="zh-TW" altLang="en-US" sz="2000" spc="-150" dirty="0">
                <a:ea typeface="HanWangYenLight" panose="02020300000000000000" pitchFamily="18" charset="-120"/>
              </a:rPr>
              <a:t>曲</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曾祥怡  粵詞</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王家峰</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永遠尊貴．最珍貴的角落</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讚美之泉音樂事工版權所有</a:t>
            </a:r>
            <a:endParaRPr lang="en-US" sz="20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488486916"/>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願屬祢的子民百姓</a:t>
            </a:r>
          </a:p>
          <a:p>
            <a:pPr indent="542925" algn="ctr"/>
            <a:r>
              <a:rPr lang="zh-TW" altLang="en-US" sz="4800" dirty="0">
                <a:latin typeface="HanWangYenLight" pitchFamily="18" charset="-120"/>
                <a:ea typeface="HanWangYenLight" pitchFamily="18" charset="-120"/>
              </a:rPr>
              <a:t>也滿有主祢的心</a:t>
            </a:r>
          </a:p>
          <a:p>
            <a:pPr indent="542925" algn="ctr"/>
            <a:r>
              <a:rPr lang="zh-TW" altLang="en-US" sz="4800" dirty="0">
                <a:latin typeface="HanWangYenLight" pitchFamily="18" charset="-120"/>
                <a:ea typeface="HanWangYenLight" pitchFamily="18" charset="-120"/>
              </a:rPr>
              <a:t>回轉單單歸向主父神</a:t>
            </a:r>
          </a:p>
          <a:p>
            <a:pPr indent="542925" algn="ctr"/>
            <a:r>
              <a:rPr lang="zh-TW" altLang="en-US" sz="4800" dirty="0">
                <a:latin typeface="HanWangYenLight" pitchFamily="18" charset="-120"/>
                <a:ea typeface="HanWangYenLight" pitchFamily="18" charset="-120"/>
              </a:rPr>
              <a:t>全城來復興</a:t>
            </a:r>
          </a:p>
          <a:p>
            <a:pPr indent="542925" algn="ctr"/>
            <a:r>
              <a:rPr lang="en-US" altLang="zh-TW" sz="2400" dirty="0">
                <a:ea typeface="HanWangYenLight" pitchFamily="18" charset="-120"/>
              </a:rPr>
              <a:t>We are the people called by Your name</a:t>
            </a:r>
          </a:p>
          <a:p>
            <a:pPr indent="542925" algn="ctr"/>
            <a:r>
              <a:rPr lang="en-US" altLang="zh-TW" sz="2400" dirty="0">
                <a:ea typeface="HanWangYenLight" pitchFamily="18" charset="-120"/>
              </a:rPr>
              <a:t>Give us Your heart as we pray</a:t>
            </a:r>
          </a:p>
          <a:p>
            <a:pPr indent="542925" algn="ctr"/>
            <a:r>
              <a:rPr lang="en-US" altLang="zh-TW" sz="2400" dirty="0">
                <a:ea typeface="HanWangYenLight" pitchFamily="18" charset="-120"/>
              </a:rPr>
              <a:t>Send us revival, forgive our sins</a:t>
            </a:r>
          </a:p>
          <a:p>
            <a:pPr indent="542925" algn="ctr"/>
            <a:r>
              <a:rPr lang="en-US" altLang="zh-TW" sz="2400" dirty="0">
                <a:ea typeface="HanWangYenLight" pitchFamily="18" charset="-120"/>
              </a:rPr>
              <a:t>Lord, let Your kingdom come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V1b</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21</a:t>
            </a:fld>
            <a:endParaRPr lang="en-AU" dirty="0"/>
          </a:p>
        </p:txBody>
      </p:sp>
      <p:sp>
        <p:nvSpPr>
          <p:cNvPr id="8" name="TextBox 7"/>
          <p:cNvSpPr txBox="1"/>
          <p:nvPr/>
        </p:nvSpPr>
        <p:spPr>
          <a:xfrm>
            <a:off x="395536" y="5373216"/>
            <a:ext cx="8352928" cy="769441"/>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我們呼求 </a:t>
            </a:r>
            <a:r>
              <a:rPr lang="en-AU" altLang="zh-TW" spc="600" dirty="0">
                <a:ea typeface="HanWangYenLight" panose="02020300000000000000" pitchFamily="18" charset="-120"/>
              </a:rPr>
              <a:t>W</a:t>
            </a:r>
            <a:r>
              <a:rPr lang="en-US" altLang="zh-TW" spc="600" dirty="0">
                <a:ea typeface="HanWangYenLight" panose="02020300000000000000" pitchFamily="18" charset="-120"/>
              </a:rPr>
              <a:t>e Cry Out</a:t>
            </a:r>
          </a:p>
          <a:p>
            <a:pPr algn="ctr">
              <a:defRPr/>
            </a:pPr>
            <a:r>
              <a:rPr lang="zh-TW" altLang="en-US" sz="2000" spc="-150" dirty="0">
                <a:ea typeface="HanWangYenLight" panose="02020300000000000000" pitchFamily="18" charset="-120"/>
              </a:rPr>
              <a:t>曲</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曾祥怡  粵詞</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王家峰</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永遠尊貴．最珍貴的角落</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讚美之泉音樂事工版權所有</a:t>
            </a:r>
            <a:endParaRPr lang="en-US" sz="20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014063631"/>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齊心的呼叫 阿爸父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在這裡願同遇見主</a:t>
            </a:r>
          </a:p>
          <a:p>
            <a:pPr indent="542925" algn="ctr"/>
            <a:r>
              <a:rPr lang="zh-TW" altLang="en-US" sz="4800" dirty="0">
                <a:latin typeface="HanWangYenLight" pitchFamily="18" charset="-120"/>
                <a:ea typeface="HanWangYenLight" pitchFamily="18" charset="-120"/>
              </a:rPr>
              <a:t>祢已看見也定然聽見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祈求父祢恩典</a:t>
            </a:r>
          </a:p>
          <a:p>
            <a:pPr indent="542925" algn="ctr"/>
            <a:r>
              <a:rPr lang="en-US" altLang="zh-TW" sz="2400" dirty="0">
                <a:ea typeface="HanWangYenLight" pitchFamily="18" charset="-120"/>
              </a:rPr>
              <a:t>Oh Abba we cry out to You</a:t>
            </a:r>
          </a:p>
          <a:p>
            <a:pPr indent="542925" algn="ctr"/>
            <a:r>
              <a:rPr lang="en-US" altLang="zh-TW" sz="2400" dirty="0">
                <a:ea typeface="HanWangYenLight" pitchFamily="18" charset="-120"/>
              </a:rPr>
              <a:t>Restore Your throne upon this land</a:t>
            </a:r>
          </a:p>
          <a:p>
            <a:pPr indent="542925" algn="ctr"/>
            <a:r>
              <a:rPr lang="en-US" altLang="zh-TW" sz="2400" dirty="0">
                <a:ea typeface="HanWangYenLight" pitchFamily="18" charset="-120"/>
              </a:rPr>
              <a:t>Open Your eyes, and hear our cries</a:t>
            </a:r>
          </a:p>
          <a:p>
            <a:pPr indent="542925" algn="ctr"/>
            <a:r>
              <a:rPr lang="en-US" altLang="zh-TW" sz="2400" dirty="0">
                <a:ea typeface="HanWangYenLight" pitchFamily="18" charset="-120"/>
              </a:rPr>
              <a:t>Forgive us Lord, we pray</a:t>
            </a:r>
          </a:p>
        </p:txBody>
      </p:sp>
      <p:sp>
        <p:nvSpPr>
          <p:cNvPr id="5" name="Rectangle 4"/>
          <p:cNvSpPr/>
          <p:nvPr/>
        </p:nvSpPr>
        <p:spPr>
          <a:xfrm>
            <a:off x="2051720" y="6207695"/>
            <a:ext cx="909884" cy="461665"/>
          </a:xfrm>
          <a:prstGeom prst="rect">
            <a:avLst/>
          </a:prstGeom>
        </p:spPr>
        <p:txBody>
          <a:bodyPr/>
          <a:lstStyle/>
          <a:p>
            <a:r>
              <a:rPr lang="en-AU" sz="2400" b="1" dirty="0">
                <a:solidFill>
                  <a:schemeClr val="bg1"/>
                </a:solidFill>
              </a:rPr>
              <a:t>C1</a:t>
            </a:r>
          </a:p>
        </p:txBody>
      </p:sp>
      <p:sp>
        <p:nvSpPr>
          <p:cNvPr id="2" name="Slide Number Placeholder 1"/>
          <p:cNvSpPr>
            <a:spLocks noGrp="1"/>
          </p:cNvSpPr>
          <p:nvPr>
            <p:ph type="sldNum" sz="quarter" idx="12"/>
          </p:nvPr>
        </p:nvSpPr>
        <p:spPr/>
        <p:txBody>
          <a:bodyPr/>
          <a:lstStyle/>
          <a:p>
            <a:fld id="{B2FDDA61-8986-4B98-BDE4-3733C35BEFC5}" type="slidenum">
              <a:rPr lang="en-AU" smtClean="0"/>
              <a:pPr/>
              <a:t>22</a:t>
            </a:fld>
            <a:endParaRPr lang="en-AU" dirty="0"/>
          </a:p>
        </p:txBody>
      </p:sp>
      <p:sp>
        <p:nvSpPr>
          <p:cNvPr id="8" name="TextBox 7"/>
          <p:cNvSpPr txBox="1"/>
          <p:nvPr/>
        </p:nvSpPr>
        <p:spPr>
          <a:xfrm>
            <a:off x="395536" y="5373216"/>
            <a:ext cx="8352928" cy="769441"/>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我們呼求 </a:t>
            </a:r>
            <a:r>
              <a:rPr lang="en-AU" altLang="zh-TW" spc="600" dirty="0">
                <a:ea typeface="HanWangYenLight" panose="02020300000000000000" pitchFamily="18" charset="-120"/>
              </a:rPr>
              <a:t>W</a:t>
            </a:r>
            <a:r>
              <a:rPr lang="en-US" altLang="zh-TW" spc="600" dirty="0">
                <a:ea typeface="HanWangYenLight" panose="02020300000000000000" pitchFamily="18" charset="-120"/>
              </a:rPr>
              <a:t>e Cry Out</a:t>
            </a:r>
          </a:p>
          <a:p>
            <a:pPr algn="ctr">
              <a:defRPr/>
            </a:pPr>
            <a:r>
              <a:rPr lang="zh-TW" altLang="en-US" sz="2000" spc="-150" dirty="0">
                <a:ea typeface="HanWangYenLight" panose="02020300000000000000" pitchFamily="18" charset="-120"/>
              </a:rPr>
              <a:t>曲</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曾祥怡  粵詞</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王家峰</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永遠尊貴．最珍貴的角落</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讚美之泉音樂事工版權所有</a:t>
            </a:r>
            <a:endParaRPr lang="en-US" sz="20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644306549"/>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同心一起到祢跟前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全因祢是榮耀救主</a:t>
            </a:r>
          </a:p>
          <a:p>
            <a:pPr indent="542925" algn="ctr"/>
            <a:r>
              <a:rPr lang="zh-TW" altLang="en-US" sz="4800" dirty="0">
                <a:latin typeface="HanWangYenLight" pitchFamily="18" charset="-120"/>
                <a:ea typeface="HanWangYenLight" pitchFamily="18" charset="-120"/>
              </a:rPr>
              <a:t>全城跪拜盼望齊興起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一起禱告祢</a:t>
            </a:r>
          </a:p>
          <a:p>
            <a:pPr indent="542925" algn="ctr"/>
            <a:r>
              <a:rPr lang="en-US" altLang="zh-TW" sz="2400" dirty="0">
                <a:ea typeface="HanWangYenLight" pitchFamily="18" charset="-120"/>
              </a:rPr>
              <a:t>All nations bow before Your throne</a:t>
            </a:r>
          </a:p>
          <a:p>
            <a:pPr indent="542925" algn="ctr"/>
            <a:r>
              <a:rPr lang="en-US" altLang="zh-TW" sz="2400" dirty="0">
                <a:ea typeface="HanWangYenLight" pitchFamily="18" charset="-120"/>
              </a:rPr>
              <a:t>To lift Your name above all names</a:t>
            </a:r>
          </a:p>
          <a:p>
            <a:pPr indent="542925" algn="ctr"/>
            <a:r>
              <a:rPr lang="en-US" altLang="zh-TW" sz="2400" dirty="0">
                <a:ea typeface="HanWangYenLight" pitchFamily="18" charset="-120"/>
              </a:rPr>
              <a:t>Come and reign, Almighty King</a:t>
            </a:r>
          </a:p>
          <a:p>
            <a:pPr indent="542925" algn="ctr"/>
            <a:r>
              <a:rPr lang="en-US" altLang="zh-TW" sz="2400" dirty="0">
                <a:ea typeface="HanWangYenLight" pitchFamily="18" charset="-120"/>
              </a:rPr>
              <a:t>Meet us in this place</a:t>
            </a:r>
          </a:p>
        </p:txBody>
      </p:sp>
      <p:sp>
        <p:nvSpPr>
          <p:cNvPr id="5" name="Rectangle 4"/>
          <p:cNvSpPr/>
          <p:nvPr/>
        </p:nvSpPr>
        <p:spPr>
          <a:xfrm>
            <a:off x="2051720" y="6207695"/>
            <a:ext cx="909884" cy="461665"/>
          </a:xfrm>
          <a:prstGeom prst="rect">
            <a:avLst/>
          </a:prstGeom>
        </p:spPr>
        <p:txBody>
          <a:bodyPr/>
          <a:lstStyle/>
          <a:p>
            <a:r>
              <a:rPr lang="en-AU" sz="2400" b="1" dirty="0">
                <a:solidFill>
                  <a:schemeClr val="bg1"/>
                </a:solidFill>
              </a:rPr>
              <a:t>C2</a:t>
            </a:r>
          </a:p>
        </p:txBody>
      </p:sp>
      <p:sp>
        <p:nvSpPr>
          <p:cNvPr id="2" name="Slide Number Placeholder 1"/>
          <p:cNvSpPr>
            <a:spLocks noGrp="1"/>
          </p:cNvSpPr>
          <p:nvPr>
            <p:ph type="sldNum" sz="quarter" idx="12"/>
          </p:nvPr>
        </p:nvSpPr>
        <p:spPr/>
        <p:txBody>
          <a:bodyPr/>
          <a:lstStyle/>
          <a:p>
            <a:fld id="{B2FDDA61-8986-4B98-BDE4-3733C35BEFC5}" type="slidenum">
              <a:rPr lang="en-AU" smtClean="0"/>
              <a:pPr/>
              <a:t>23</a:t>
            </a:fld>
            <a:endParaRPr lang="en-AU" dirty="0"/>
          </a:p>
        </p:txBody>
      </p:sp>
      <p:sp>
        <p:nvSpPr>
          <p:cNvPr id="8" name="TextBox 7"/>
          <p:cNvSpPr txBox="1"/>
          <p:nvPr/>
        </p:nvSpPr>
        <p:spPr>
          <a:xfrm>
            <a:off x="395536" y="5373216"/>
            <a:ext cx="8352928" cy="769441"/>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我們呼求 </a:t>
            </a:r>
            <a:r>
              <a:rPr lang="en-AU" altLang="zh-TW" spc="600" dirty="0">
                <a:ea typeface="HanWangYenLight" panose="02020300000000000000" pitchFamily="18" charset="-120"/>
              </a:rPr>
              <a:t>W</a:t>
            </a:r>
            <a:r>
              <a:rPr lang="en-US" altLang="zh-TW" spc="600" dirty="0">
                <a:ea typeface="HanWangYenLight" panose="02020300000000000000" pitchFamily="18" charset="-120"/>
              </a:rPr>
              <a:t>e Cry Out</a:t>
            </a:r>
          </a:p>
          <a:p>
            <a:pPr algn="ctr">
              <a:defRPr/>
            </a:pPr>
            <a:r>
              <a:rPr lang="zh-TW" altLang="en-US" sz="2000" spc="-150" dirty="0">
                <a:ea typeface="HanWangYenLight" panose="02020300000000000000" pitchFamily="18" charset="-120"/>
              </a:rPr>
              <a:t>曲</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曾祥怡  粵詞</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王家峰</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永遠尊貴．最珍貴的角落</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讚美之泉音樂事工版權所有</a:t>
            </a:r>
            <a:endParaRPr lang="en-US" sz="20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912633882"/>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共聚這刻渴望尋見祢</a:t>
            </a:r>
          </a:p>
          <a:p>
            <a:pPr indent="542925" algn="ctr"/>
            <a:r>
              <a:rPr lang="zh-TW" altLang="en-US" sz="4800" dirty="0">
                <a:latin typeface="HanWangYenLight" pitchFamily="18" charset="-120"/>
                <a:ea typeface="HanWangYenLight" pitchFamily="18" charset="-120"/>
              </a:rPr>
              <a:t>心切切呼求我主</a:t>
            </a:r>
          </a:p>
          <a:p>
            <a:pPr indent="542925" algn="ctr"/>
            <a:r>
              <a:rPr lang="zh-TW" altLang="en-US" sz="4800" dirty="0">
                <a:latin typeface="HanWangYenLight" pitchFamily="18" charset="-120"/>
                <a:ea typeface="HanWangYenLight" pitchFamily="18" charset="-120"/>
              </a:rPr>
              <a:t>離開一生所有的惡行</a:t>
            </a:r>
          </a:p>
          <a:p>
            <a:pPr indent="542925" algn="ctr"/>
            <a:r>
              <a:rPr lang="zh-TW" altLang="en-US" sz="4800" dirty="0">
                <a:latin typeface="HanWangYenLight" pitchFamily="18" charset="-120"/>
                <a:ea typeface="HanWangYenLight" pitchFamily="18" charset="-120"/>
              </a:rPr>
              <a:t>一心單單跟我主</a:t>
            </a:r>
          </a:p>
          <a:p>
            <a:pPr indent="542925" algn="ctr"/>
            <a:r>
              <a:rPr lang="en-US" altLang="zh-TW" sz="2400" dirty="0">
                <a:ea typeface="HanWangYenLight" pitchFamily="18" charset="-120"/>
              </a:rPr>
              <a:t>We come together in unity</a:t>
            </a:r>
          </a:p>
          <a:p>
            <a:pPr indent="542925" algn="ctr"/>
            <a:r>
              <a:rPr lang="en-US" altLang="zh-TW" sz="2400" dirty="0">
                <a:ea typeface="HanWangYenLight" pitchFamily="18" charset="-120"/>
              </a:rPr>
              <a:t>To seek Your face as we pray</a:t>
            </a:r>
          </a:p>
          <a:p>
            <a:pPr indent="542925" algn="ctr"/>
            <a:r>
              <a:rPr lang="en-US" altLang="zh-TW" sz="2400" dirty="0">
                <a:ea typeface="HanWangYenLight" pitchFamily="18" charset="-120"/>
              </a:rPr>
              <a:t>We turn away from our sinful ways</a:t>
            </a:r>
          </a:p>
          <a:p>
            <a:pPr indent="542925" algn="ctr"/>
            <a:r>
              <a:rPr lang="en-US" altLang="zh-TW" sz="2400" dirty="0">
                <a:ea typeface="HanWangYenLight" pitchFamily="18" charset="-120"/>
              </a:rPr>
              <a:t>We’re called to walk in Your ways</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V2a</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24</a:t>
            </a:fld>
            <a:endParaRPr lang="en-AU" dirty="0"/>
          </a:p>
        </p:txBody>
      </p:sp>
      <p:sp>
        <p:nvSpPr>
          <p:cNvPr id="8" name="TextBox 7"/>
          <p:cNvSpPr txBox="1"/>
          <p:nvPr/>
        </p:nvSpPr>
        <p:spPr>
          <a:xfrm>
            <a:off x="395536" y="5373216"/>
            <a:ext cx="8352928" cy="769441"/>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我們呼求 </a:t>
            </a:r>
            <a:r>
              <a:rPr lang="en-AU" altLang="zh-TW" spc="600" dirty="0">
                <a:ea typeface="HanWangYenLight" panose="02020300000000000000" pitchFamily="18" charset="-120"/>
              </a:rPr>
              <a:t>W</a:t>
            </a:r>
            <a:r>
              <a:rPr lang="en-US" altLang="zh-TW" spc="600" dirty="0">
                <a:ea typeface="HanWangYenLight" panose="02020300000000000000" pitchFamily="18" charset="-120"/>
              </a:rPr>
              <a:t>e Cry Out</a:t>
            </a:r>
          </a:p>
          <a:p>
            <a:pPr algn="ctr">
              <a:defRPr/>
            </a:pPr>
            <a:r>
              <a:rPr lang="zh-TW" altLang="en-US" sz="2000" spc="-150" dirty="0">
                <a:ea typeface="HanWangYenLight" panose="02020300000000000000" pitchFamily="18" charset="-120"/>
              </a:rPr>
              <a:t>曲</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曾祥怡  粵詞</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王家峰</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永遠尊貴．最珍貴的角落</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讚美之泉音樂事工版權所有</a:t>
            </a:r>
            <a:endParaRPr lang="en-US" sz="20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191429950"/>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但願這家國只屬於祢</a:t>
            </a:r>
          </a:p>
          <a:p>
            <a:pPr indent="542925" algn="ctr"/>
            <a:r>
              <a:rPr lang="zh-TW" altLang="en-US" sz="4800" dirty="0">
                <a:latin typeface="HanWangYenLight" pitchFamily="18" charset="-120"/>
                <a:ea typeface="HanWangYenLight" pitchFamily="18" charset="-120"/>
              </a:rPr>
              <a:t>盼祢掌管全地</a:t>
            </a:r>
          </a:p>
          <a:p>
            <a:pPr indent="542925" algn="ctr"/>
            <a:r>
              <a:rPr lang="zh-TW" altLang="en-US" sz="4800" dirty="0">
                <a:latin typeface="HanWangYenLight" pitchFamily="18" charset="-120"/>
                <a:ea typeface="HanWangYenLight" pitchFamily="18" charset="-120"/>
              </a:rPr>
              <a:t>憐憫恩典充滿於這裡</a:t>
            </a:r>
          </a:p>
          <a:p>
            <a:pPr indent="542925" algn="ctr"/>
            <a:r>
              <a:rPr lang="zh-TW" altLang="en-US" sz="4800" dirty="0">
                <a:latin typeface="HanWangYenLight" pitchFamily="18" charset="-120"/>
                <a:ea typeface="HanWangYenLight" pitchFamily="18" charset="-120"/>
              </a:rPr>
              <a:t>榮耀再次降臨</a:t>
            </a:r>
          </a:p>
          <a:p>
            <a:pPr indent="542925" algn="ctr"/>
            <a:r>
              <a:rPr lang="en-US" altLang="zh-TW" sz="2400" dirty="0">
                <a:ea typeface="HanWangYenLight" pitchFamily="18" charset="-120"/>
              </a:rPr>
              <a:t>Father this nation belongs to You</a:t>
            </a:r>
          </a:p>
          <a:p>
            <a:pPr indent="542925" algn="ctr"/>
            <a:r>
              <a:rPr lang="en-US" altLang="zh-TW" sz="2400" dirty="0">
                <a:ea typeface="HanWangYenLight" pitchFamily="18" charset="-120"/>
              </a:rPr>
              <a:t>Pour out Your Spirit, we pray</a:t>
            </a:r>
          </a:p>
          <a:p>
            <a:pPr indent="542925" algn="ctr"/>
            <a:r>
              <a:rPr lang="en-US" altLang="zh-TW" sz="2400" dirty="0">
                <a:ea typeface="HanWangYenLight" pitchFamily="18" charset="-120"/>
              </a:rPr>
              <a:t>Send us Your mercy and heal our land</a:t>
            </a:r>
          </a:p>
          <a:p>
            <a:pPr indent="542925" algn="ctr"/>
            <a:r>
              <a:rPr lang="en-US" altLang="zh-TW" sz="2400" dirty="0">
                <a:ea typeface="HanWangYenLight" pitchFamily="18" charset="-120"/>
              </a:rPr>
              <a:t>Lord, let Your glory fall</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V2b</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25</a:t>
            </a:fld>
            <a:endParaRPr lang="en-AU" dirty="0"/>
          </a:p>
        </p:txBody>
      </p:sp>
      <p:sp>
        <p:nvSpPr>
          <p:cNvPr id="8" name="TextBox 7"/>
          <p:cNvSpPr txBox="1"/>
          <p:nvPr/>
        </p:nvSpPr>
        <p:spPr>
          <a:xfrm>
            <a:off x="395536" y="5373216"/>
            <a:ext cx="8352928" cy="769441"/>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我們呼求 </a:t>
            </a:r>
            <a:r>
              <a:rPr lang="en-AU" altLang="zh-TW" spc="600" dirty="0">
                <a:ea typeface="HanWangYenLight" panose="02020300000000000000" pitchFamily="18" charset="-120"/>
              </a:rPr>
              <a:t>W</a:t>
            </a:r>
            <a:r>
              <a:rPr lang="en-US" altLang="zh-TW" spc="600" dirty="0">
                <a:ea typeface="HanWangYenLight" panose="02020300000000000000" pitchFamily="18" charset="-120"/>
              </a:rPr>
              <a:t>e Cry Out</a:t>
            </a:r>
          </a:p>
          <a:p>
            <a:pPr algn="ctr">
              <a:defRPr/>
            </a:pPr>
            <a:r>
              <a:rPr lang="zh-TW" altLang="en-US" sz="2000" spc="-150" dirty="0">
                <a:ea typeface="HanWangYenLight" panose="02020300000000000000" pitchFamily="18" charset="-120"/>
              </a:rPr>
              <a:t>曲</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曾祥怡  粵詞</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王家峰</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永遠尊貴．最珍貴的角落</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讚美之泉音樂事工版權所有</a:t>
            </a:r>
            <a:endParaRPr lang="en-US" sz="20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083931843"/>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齊心的呼叫 阿爸父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在這裡願同遇見主</a:t>
            </a:r>
          </a:p>
          <a:p>
            <a:pPr indent="542925" algn="ctr"/>
            <a:r>
              <a:rPr lang="zh-TW" altLang="en-US" sz="4800" dirty="0">
                <a:latin typeface="HanWangYenLight" pitchFamily="18" charset="-120"/>
                <a:ea typeface="HanWangYenLight" pitchFamily="18" charset="-120"/>
              </a:rPr>
              <a:t>祢已看見也定然聽見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祈求父祢恩典</a:t>
            </a:r>
          </a:p>
          <a:p>
            <a:pPr indent="542925" algn="ctr"/>
            <a:r>
              <a:rPr lang="en-US" altLang="zh-TW" sz="2400" dirty="0">
                <a:ea typeface="HanWangYenLight" pitchFamily="18" charset="-120"/>
              </a:rPr>
              <a:t>Oh Abba we cry out to You</a:t>
            </a:r>
          </a:p>
          <a:p>
            <a:pPr indent="542925" algn="ctr"/>
            <a:r>
              <a:rPr lang="en-US" altLang="zh-TW" sz="2400" dirty="0">
                <a:ea typeface="HanWangYenLight" pitchFamily="18" charset="-120"/>
              </a:rPr>
              <a:t>Restore Your throne upon this land</a:t>
            </a:r>
          </a:p>
          <a:p>
            <a:pPr indent="542925" algn="ctr"/>
            <a:r>
              <a:rPr lang="en-US" altLang="zh-TW" sz="2400" dirty="0">
                <a:ea typeface="HanWangYenLight" pitchFamily="18" charset="-120"/>
              </a:rPr>
              <a:t>Open Your eyes, and hear our cries</a:t>
            </a:r>
          </a:p>
          <a:p>
            <a:pPr indent="542925" algn="ctr"/>
            <a:r>
              <a:rPr lang="en-US" altLang="zh-TW" sz="2400" dirty="0">
                <a:ea typeface="HanWangYenLight" pitchFamily="18" charset="-120"/>
              </a:rPr>
              <a:t>Forgive us Lord, we pray</a:t>
            </a:r>
          </a:p>
        </p:txBody>
      </p:sp>
      <p:sp>
        <p:nvSpPr>
          <p:cNvPr id="5" name="Rectangle 4"/>
          <p:cNvSpPr/>
          <p:nvPr/>
        </p:nvSpPr>
        <p:spPr>
          <a:xfrm>
            <a:off x="2051720" y="6207695"/>
            <a:ext cx="909884" cy="461665"/>
          </a:xfrm>
          <a:prstGeom prst="rect">
            <a:avLst/>
          </a:prstGeom>
        </p:spPr>
        <p:txBody>
          <a:bodyPr/>
          <a:lstStyle/>
          <a:p>
            <a:r>
              <a:rPr lang="en-AU" sz="2400" b="1" dirty="0">
                <a:solidFill>
                  <a:schemeClr val="bg1"/>
                </a:solidFill>
              </a:rPr>
              <a:t>C1</a:t>
            </a:r>
          </a:p>
        </p:txBody>
      </p:sp>
      <p:sp>
        <p:nvSpPr>
          <p:cNvPr id="2" name="Slide Number Placeholder 1"/>
          <p:cNvSpPr>
            <a:spLocks noGrp="1"/>
          </p:cNvSpPr>
          <p:nvPr>
            <p:ph type="sldNum" sz="quarter" idx="12"/>
          </p:nvPr>
        </p:nvSpPr>
        <p:spPr/>
        <p:txBody>
          <a:bodyPr/>
          <a:lstStyle/>
          <a:p>
            <a:fld id="{B2FDDA61-8986-4B98-BDE4-3733C35BEFC5}" type="slidenum">
              <a:rPr lang="en-AU" smtClean="0"/>
              <a:pPr/>
              <a:t>26</a:t>
            </a:fld>
            <a:endParaRPr lang="en-AU" dirty="0"/>
          </a:p>
        </p:txBody>
      </p:sp>
      <p:sp>
        <p:nvSpPr>
          <p:cNvPr id="8" name="TextBox 7"/>
          <p:cNvSpPr txBox="1"/>
          <p:nvPr/>
        </p:nvSpPr>
        <p:spPr>
          <a:xfrm>
            <a:off x="395536" y="5373216"/>
            <a:ext cx="8352928" cy="769441"/>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我們呼求 </a:t>
            </a:r>
            <a:r>
              <a:rPr lang="en-AU" altLang="zh-TW" spc="600" dirty="0">
                <a:ea typeface="HanWangYenLight" panose="02020300000000000000" pitchFamily="18" charset="-120"/>
              </a:rPr>
              <a:t>W</a:t>
            </a:r>
            <a:r>
              <a:rPr lang="en-US" altLang="zh-TW" spc="600" dirty="0">
                <a:ea typeface="HanWangYenLight" panose="02020300000000000000" pitchFamily="18" charset="-120"/>
              </a:rPr>
              <a:t>e Cry Out</a:t>
            </a:r>
          </a:p>
          <a:p>
            <a:pPr algn="ctr">
              <a:defRPr/>
            </a:pPr>
            <a:r>
              <a:rPr lang="zh-TW" altLang="en-US" sz="2000" spc="-150" dirty="0">
                <a:ea typeface="HanWangYenLight" panose="02020300000000000000" pitchFamily="18" charset="-120"/>
              </a:rPr>
              <a:t>曲</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曾祥怡  粵詞</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王家峰</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永遠尊貴．最珍貴的角落</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讚美之泉音樂事工版權所有</a:t>
            </a:r>
            <a:endParaRPr lang="en-US" sz="20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323354935"/>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同心一起到祢跟前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全因祢是榮耀救主</a:t>
            </a:r>
          </a:p>
          <a:p>
            <a:pPr indent="542925" algn="ctr"/>
            <a:r>
              <a:rPr lang="zh-TW" altLang="en-US" sz="4800" dirty="0">
                <a:latin typeface="HanWangYenLight" pitchFamily="18" charset="-120"/>
                <a:ea typeface="HanWangYenLight" pitchFamily="18" charset="-120"/>
              </a:rPr>
              <a:t>全城跪拜盼望齊興起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一起禱告祢</a:t>
            </a:r>
          </a:p>
          <a:p>
            <a:pPr indent="542925" algn="ctr"/>
            <a:r>
              <a:rPr lang="en-US" altLang="zh-TW" sz="2400" dirty="0">
                <a:ea typeface="HanWangYenLight" pitchFamily="18" charset="-120"/>
              </a:rPr>
              <a:t>All nations bow before Your throne</a:t>
            </a:r>
          </a:p>
          <a:p>
            <a:pPr indent="542925" algn="ctr"/>
            <a:r>
              <a:rPr lang="en-US" altLang="zh-TW" sz="2400" dirty="0">
                <a:ea typeface="HanWangYenLight" pitchFamily="18" charset="-120"/>
              </a:rPr>
              <a:t>To lift Your name above all names</a:t>
            </a:r>
          </a:p>
          <a:p>
            <a:pPr indent="542925" algn="ctr"/>
            <a:r>
              <a:rPr lang="en-US" altLang="zh-TW" sz="2400" dirty="0">
                <a:ea typeface="HanWangYenLight" pitchFamily="18" charset="-120"/>
              </a:rPr>
              <a:t>Come and reign, Almighty King</a:t>
            </a:r>
          </a:p>
          <a:p>
            <a:pPr indent="542925" algn="ctr"/>
            <a:r>
              <a:rPr lang="en-US" altLang="zh-TW" sz="2400" dirty="0">
                <a:ea typeface="HanWangYenLight" pitchFamily="18" charset="-120"/>
              </a:rPr>
              <a:t>Meet us in this place</a:t>
            </a:r>
          </a:p>
        </p:txBody>
      </p:sp>
      <p:sp>
        <p:nvSpPr>
          <p:cNvPr id="5" name="Rectangle 4"/>
          <p:cNvSpPr/>
          <p:nvPr/>
        </p:nvSpPr>
        <p:spPr>
          <a:xfrm>
            <a:off x="2051720" y="6207695"/>
            <a:ext cx="909884" cy="461665"/>
          </a:xfrm>
          <a:prstGeom prst="rect">
            <a:avLst/>
          </a:prstGeom>
        </p:spPr>
        <p:txBody>
          <a:bodyPr/>
          <a:lstStyle/>
          <a:p>
            <a:r>
              <a:rPr lang="en-AU" sz="2400" b="1" dirty="0">
                <a:solidFill>
                  <a:schemeClr val="bg1"/>
                </a:solidFill>
              </a:rPr>
              <a:t>C2</a:t>
            </a:r>
          </a:p>
        </p:txBody>
      </p:sp>
      <p:sp>
        <p:nvSpPr>
          <p:cNvPr id="2" name="Slide Number Placeholder 1"/>
          <p:cNvSpPr>
            <a:spLocks noGrp="1"/>
          </p:cNvSpPr>
          <p:nvPr>
            <p:ph type="sldNum" sz="quarter" idx="12"/>
          </p:nvPr>
        </p:nvSpPr>
        <p:spPr/>
        <p:txBody>
          <a:bodyPr/>
          <a:lstStyle/>
          <a:p>
            <a:fld id="{B2FDDA61-8986-4B98-BDE4-3733C35BEFC5}" type="slidenum">
              <a:rPr lang="en-AU" smtClean="0"/>
              <a:pPr/>
              <a:t>27</a:t>
            </a:fld>
            <a:endParaRPr lang="en-AU" dirty="0"/>
          </a:p>
        </p:txBody>
      </p:sp>
      <p:sp>
        <p:nvSpPr>
          <p:cNvPr id="8" name="TextBox 7"/>
          <p:cNvSpPr txBox="1"/>
          <p:nvPr/>
        </p:nvSpPr>
        <p:spPr>
          <a:xfrm>
            <a:off x="395536" y="5373216"/>
            <a:ext cx="8352928" cy="769441"/>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我們呼求 </a:t>
            </a:r>
            <a:r>
              <a:rPr lang="en-AU" altLang="zh-TW" spc="600" dirty="0">
                <a:ea typeface="HanWangYenLight" panose="02020300000000000000" pitchFamily="18" charset="-120"/>
              </a:rPr>
              <a:t>W</a:t>
            </a:r>
            <a:r>
              <a:rPr lang="en-US" altLang="zh-TW" spc="600" dirty="0">
                <a:ea typeface="HanWangYenLight" panose="02020300000000000000" pitchFamily="18" charset="-120"/>
              </a:rPr>
              <a:t>e Cry Out</a:t>
            </a:r>
          </a:p>
          <a:p>
            <a:pPr algn="ctr">
              <a:defRPr/>
            </a:pPr>
            <a:r>
              <a:rPr lang="zh-TW" altLang="en-US" sz="2000" spc="-150" dirty="0">
                <a:ea typeface="HanWangYenLight" panose="02020300000000000000" pitchFamily="18" charset="-120"/>
              </a:rPr>
              <a:t>曲</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曾祥怡  粵詞</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王家峰</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永遠尊貴．最珍貴的角落</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讚美之泉音樂事工版權所有</a:t>
            </a:r>
            <a:endParaRPr lang="en-US" sz="20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810599765"/>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齊心的呼叫 阿爸父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在這裡願同遇見主</a:t>
            </a:r>
          </a:p>
          <a:p>
            <a:pPr indent="542925" algn="ctr"/>
            <a:r>
              <a:rPr lang="zh-TW" altLang="en-US" sz="4800" dirty="0">
                <a:latin typeface="HanWangYenLight" pitchFamily="18" charset="-120"/>
                <a:ea typeface="HanWangYenLight" pitchFamily="18" charset="-120"/>
              </a:rPr>
              <a:t>祢已看見也定然聽見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祈求父祢恩典</a:t>
            </a:r>
          </a:p>
          <a:p>
            <a:pPr indent="542925" algn="ctr"/>
            <a:r>
              <a:rPr lang="en-US" altLang="zh-TW" sz="2400" dirty="0">
                <a:ea typeface="HanWangYenLight" pitchFamily="18" charset="-120"/>
              </a:rPr>
              <a:t>Oh Abba we cry out to You</a:t>
            </a:r>
          </a:p>
          <a:p>
            <a:pPr indent="542925" algn="ctr"/>
            <a:r>
              <a:rPr lang="en-US" altLang="zh-TW" sz="2400" dirty="0">
                <a:ea typeface="HanWangYenLight" pitchFamily="18" charset="-120"/>
              </a:rPr>
              <a:t>Restore Your throne upon this land</a:t>
            </a:r>
          </a:p>
          <a:p>
            <a:pPr indent="542925" algn="ctr"/>
            <a:r>
              <a:rPr lang="en-US" altLang="zh-TW" sz="2400" dirty="0">
                <a:ea typeface="HanWangYenLight" pitchFamily="18" charset="-120"/>
              </a:rPr>
              <a:t>Open Your eyes, and hear our cries</a:t>
            </a:r>
          </a:p>
          <a:p>
            <a:pPr indent="542925" algn="ctr"/>
            <a:r>
              <a:rPr lang="en-US" altLang="zh-TW" sz="2400" dirty="0">
                <a:ea typeface="HanWangYenLight" pitchFamily="18" charset="-120"/>
              </a:rPr>
              <a:t>Forgive us Lord, we pray</a:t>
            </a:r>
          </a:p>
        </p:txBody>
      </p:sp>
      <p:sp>
        <p:nvSpPr>
          <p:cNvPr id="5" name="Rectangle 4"/>
          <p:cNvSpPr/>
          <p:nvPr/>
        </p:nvSpPr>
        <p:spPr>
          <a:xfrm>
            <a:off x="2051720" y="6207695"/>
            <a:ext cx="909884" cy="461665"/>
          </a:xfrm>
          <a:prstGeom prst="rect">
            <a:avLst/>
          </a:prstGeom>
        </p:spPr>
        <p:txBody>
          <a:bodyPr/>
          <a:lstStyle/>
          <a:p>
            <a:r>
              <a:rPr lang="en-AU" sz="2400" b="1" dirty="0">
                <a:solidFill>
                  <a:schemeClr val="bg1"/>
                </a:solidFill>
              </a:rPr>
              <a:t>C1</a:t>
            </a:r>
          </a:p>
        </p:txBody>
      </p:sp>
      <p:sp>
        <p:nvSpPr>
          <p:cNvPr id="2" name="Slide Number Placeholder 1"/>
          <p:cNvSpPr>
            <a:spLocks noGrp="1"/>
          </p:cNvSpPr>
          <p:nvPr>
            <p:ph type="sldNum" sz="quarter" idx="12"/>
          </p:nvPr>
        </p:nvSpPr>
        <p:spPr/>
        <p:txBody>
          <a:bodyPr/>
          <a:lstStyle/>
          <a:p>
            <a:fld id="{B2FDDA61-8986-4B98-BDE4-3733C35BEFC5}" type="slidenum">
              <a:rPr lang="en-AU" smtClean="0"/>
              <a:pPr/>
              <a:t>28</a:t>
            </a:fld>
            <a:endParaRPr lang="en-AU" dirty="0"/>
          </a:p>
        </p:txBody>
      </p:sp>
      <p:sp>
        <p:nvSpPr>
          <p:cNvPr id="8" name="TextBox 7"/>
          <p:cNvSpPr txBox="1"/>
          <p:nvPr/>
        </p:nvSpPr>
        <p:spPr>
          <a:xfrm>
            <a:off x="395536" y="5373216"/>
            <a:ext cx="8352928" cy="769441"/>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我們呼求 </a:t>
            </a:r>
            <a:r>
              <a:rPr lang="en-AU" altLang="zh-TW" spc="600" dirty="0">
                <a:ea typeface="HanWangYenLight" panose="02020300000000000000" pitchFamily="18" charset="-120"/>
              </a:rPr>
              <a:t>W</a:t>
            </a:r>
            <a:r>
              <a:rPr lang="en-US" altLang="zh-TW" spc="600" dirty="0">
                <a:ea typeface="HanWangYenLight" panose="02020300000000000000" pitchFamily="18" charset="-120"/>
              </a:rPr>
              <a:t>e Cry Out</a:t>
            </a:r>
          </a:p>
          <a:p>
            <a:pPr algn="ctr">
              <a:defRPr/>
            </a:pPr>
            <a:r>
              <a:rPr lang="zh-TW" altLang="en-US" sz="2000" spc="-150" dirty="0">
                <a:ea typeface="HanWangYenLight" panose="02020300000000000000" pitchFamily="18" charset="-120"/>
              </a:rPr>
              <a:t>曲</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曾祥怡  粵詞</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王家峰</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永遠尊貴．最珍貴的角落</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讚美之泉音樂事工版權所有</a:t>
            </a:r>
            <a:endParaRPr lang="en-US" sz="20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927956361"/>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同心一起到祢跟前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全因祢是榮耀救主</a:t>
            </a:r>
          </a:p>
          <a:p>
            <a:pPr indent="542925" algn="ctr"/>
            <a:r>
              <a:rPr lang="zh-TW" altLang="en-US" sz="4800" dirty="0">
                <a:latin typeface="HanWangYenLight" pitchFamily="18" charset="-120"/>
                <a:ea typeface="HanWangYenLight" pitchFamily="18" charset="-120"/>
              </a:rPr>
              <a:t>全城跪拜盼望齊興起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一起禱告祢</a:t>
            </a:r>
          </a:p>
          <a:p>
            <a:pPr indent="542925" algn="ctr"/>
            <a:r>
              <a:rPr lang="en-US" altLang="zh-TW" sz="2400" dirty="0">
                <a:ea typeface="HanWangYenLight" pitchFamily="18" charset="-120"/>
              </a:rPr>
              <a:t>All nations bow before Your throne</a:t>
            </a:r>
          </a:p>
          <a:p>
            <a:pPr indent="542925" algn="ctr"/>
            <a:r>
              <a:rPr lang="en-US" altLang="zh-TW" sz="2400" dirty="0">
                <a:ea typeface="HanWangYenLight" pitchFamily="18" charset="-120"/>
              </a:rPr>
              <a:t>To lift Your name above all names</a:t>
            </a:r>
          </a:p>
          <a:p>
            <a:pPr indent="542925" algn="ctr"/>
            <a:r>
              <a:rPr lang="en-US" altLang="zh-TW" sz="2400" dirty="0">
                <a:ea typeface="HanWangYenLight" pitchFamily="18" charset="-120"/>
              </a:rPr>
              <a:t>Come and reign, Almighty King</a:t>
            </a:r>
          </a:p>
          <a:p>
            <a:pPr indent="542925" algn="ctr"/>
            <a:r>
              <a:rPr lang="en-US" altLang="zh-TW" sz="2400" dirty="0">
                <a:ea typeface="HanWangYenLight" pitchFamily="18" charset="-120"/>
              </a:rPr>
              <a:t>Meet us in this place</a:t>
            </a:r>
          </a:p>
        </p:txBody>
      </p:sp>
      <p:sp>
        <p:nvSpPr>
          <p:cNvPr id="5" name="Rectangle 4"/>
          <p:cNvSpPr/>
          <p:nvPr/>
        </p:nvSpPr>
        <p:spPr>
          <a:xfrm>
            <a:off x="2051720" y="6207695"/>
            <a:ext cx="909884" cy="461665"/>
          </a:xfrm>
          <a:prstGeom prst="rect">
            <a:avLst/>
          </a:prstGeom>
        </p:spPr>
        <p:txBody>
          <a:bodyPr/>
          <a:lstStyle/>
          <a:p>
            <a:r>
              <a:rPr lang="en-AU" sz="2400" b="1" dirty="0">
                <a:solidFill>
                  <a:schemeClr val="bg1"/>
                </a:solidFill>
              </a:rPr>
              <a:t>C2</a:t>
            </a:r>
          </a:p>
        </p:txBody>
      </p:sp>
      <p:sp>
        <p:nvSpPr>
          <p:cNvPr id="2" name="Slide Number Placeholder 1"/>
          <p:cNvSpPr>
            <a:spLocks noGrp="1"/>
          </p:cNvSpPr>
          <p:nvPr>
            <p:ph type="sldNum" sz="quarter" idx="12"/>
          </p:nvPr>
        </p:nvSpPr>
        <p:spPr/>
        <p:txBody>
          <a:bodyPr/>
          <a:lstStyle/>
          <a:p>
            <a:fld id="{B2FDDA61-8986-4B98-BDE4-3733C35BEFC5}" type="slidenum">
              <a:rPr lang="en-AU" smtClean="0"/>
              <a:pPr/>
              <a:t>29</a:t>
            </a:fld>
            <a:endParaRPr lang="en-AU" dirty="0"/>
          </a:p>
        </p:txBody>
      </p:sp>
      <p:sp>
        <p:nvSpPr>
          <p:cNvPr id="8" name="TextBox 7"/>
          <p:cNvSpPr txBox="1"/>
          <p:nvPr/>
        </p:nvSpPr>
        <p:spPr>
          <a:xfrm>
            <a:off x="395536" y="5373216"/>
            <a:ext cx="8352928" cy="769441"/>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我們呼求 </a:t>
            </a:r>
            <a:r>
              <a:rPr lang="en-AU" altLang="zh-TW" spc="600" dirty="0">
                <a:ea typeface="HanWangYenLight" panose="02020300000000000000" pitchFamily="18" charset="-120"/>
              </a:rPr>
              <a:t>W</a:t>
            </a:r>
            <a:r>
              <a:rPr lang="en-US" altLang="zh-TW" spc="600" dirty="0">
                <a:ea typeface="HanWangYenLight" panose="02020300000000000000" pitchFamily="18" charset="-120"/>
              </a:rPr>
              <a:t>e Cry Out</a:t>
            </a:r>
          </a:p>
          <a:p>
            <a:pPr algn="ctr">
              <a:defRPr/>
            </a:pPr>
            <a:r>
              <a:rPr lang="zh-TW" altLang="en-US" sz="2000" spc="-150" dirty="0">
                <a:ea typeface="HanWangYenLight" panose="02020300000000000000" pitchFamily="18" charset="-120"/>
              </a:rPr>
              <a:t>曲</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曾祥怡  粵詞</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王家峰</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永遠尊貴．最珍貴的角落</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讚美之泉音樂事工版權所有</a:t>
            </a:r>
            <a:endParaRPr lang="en-US" sz="20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943212947"/>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B2FDDA61-8986-4B98-BDE4-3733C35BEFC5}" type="slidenum">
              <a:rPr lang="en-AU" smtClean="0"/>
              <a:pPr/>
              <a:t>3</a:t>
            </a:fld>
            <a:endParaRPr lang="en-AU"/>
          </a:p>
        </p:txBody>
      </p:sp>
      <p:sp>
        <p:nvSpPr>
          <p:cNvPr id="2" name="Rectangle 1"/>
          <p:cNvSpPr/>
          <p:nvPr/>
        </p:nvSpPr>
        <p:spPr>
          <a:xfrm>
            <a:off x="2915816" y="2348880"/>
            <a:ext cx="4320480" cy="1200329"/>
          </a:xfrm>
          <a:prstGeom prst="rect">
            <a:avLst/>
          </a:prstGeom>
        </p:spPr>
        <p:txBody>
          <a:bodyPr wrap="square">
            <a:spAutoFit/>
          </a:bodyPr>
          <a:lstStyle/>
          <a:p>
            <a:pPr algn="ctr"/>
            <a:r>
              <a:rPr lang="en-US" altLang="en-US" sz="7200" b="1" dirty="0" err="1">
                <a:latin typeface="HanWangYenLight" pitchFamily="18" charset="-120"/>
                <a:ea typeface="HanWangYenLight" pitchFamily="18" charset="-120"/>
              </a:rPr>
              <a:t>默禱</a:t>
            </a:r>
            <a:endParaRPr lang="en-AU" sz="7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2308324"/>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全城跪拜盼望齊興起 </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一起禱告祢</a:t>
            </a:r>
          </a:p>
          <a:p>
            <a:pPr indent="542925" algn="ctr"/>
            <a:r>
              <a:rPr lang="en-US" altLang="zh-TW" sz="2400" dirty="0">
                <a:ea typeface="HanWangYenLight" pitchFamily="18" charset="-120"/>
              </a:rPr>
              <a:t>Come and reign, Almighty King</a:t>
            </a:r>
          </a:p>
          <a:p>
            <a:pPr indent="542925" algn="ctr"/>
            <a:r>
              <a:rPr lang="en-US" altLang="zh-TW" sz="2400" dirty="0">
                <a:ea typeface="HanWangYenLight" pitchFamily="18" charset="-120"/>
              </a:rPr>
              <a:t>Meet us in this place</a:t>
            </a:r>
          </a:p>
        </p:txBody>
      </p:sp>
      <p:sp>
        <p:nvSpPr>
          <p:cNvPr id="5" name="Rectangle 4"/>
          <p:cNvSpPr/>
          <p:nvPr/>
        </p:nvSpPr>
        <p:spPr>
          <a:xfrm>
            <a:off x="2051720" y="6207695"/>
            <a:ext cx="909884" cy="461665"/>
          </a:xfrm>
          <a:prstGeom prst="rect">
            <a:avLst/>
          </a:prstGeom>
        </p:spPr>
        <p:txBody>
          <a:bodyPr/>
          <a:lstStyle/>
          <a:p>
            <a:r>
              <a:rPr lang="en-AU" sz="2400" b="1" dirty="0">
                <a:solidFill>
                  <a:schemeClr val="bg1"/>
                </a:solidFill>
              </a:rPr>
              <a:t>C2</a:t>
            </a:r>
          </a:p>
        </p:txBody>
      </p:sp>
      <p:sp>
        <p:nvSpPr>
          <p:cNvPr id="2" name="Slide Number Placeholder 1"/>
          <p:cNvSpPr>
            <a:spLocks noGrp="1"/>
          </p:cNvSpPr>
          <p:nvPr>
            <p:ph type="sldNum" sz="quarter" idx="12"/>
          </p:nvPr>
        </p:nvSpPr>
        <p:spPr/>
        <p:txBody>
          <a:bodyPr/>
          <a:lstStyle/>
          <a:p>
            <a:fld id="{B2FDDA61-8986-4B98-BDE4-3733C35BEFC5}" type="slidenum">
              <a:rPr lang="en-AU" smtClean="0"/>
              <a:pPr/>
              <a:t>30</a:t>
            </a:fld>
            <a:endParaRPr lang="en-AU" dirty="0"/>
          </a:p>
        </p:txBody>
      </p:sp>
      <p:sp>
        <p:nvSpPr>
          <p:cNvPr id="8" name="TextBox 7"/>
          <p:cNvSpPr txBox="1"/>
          <p:nvPr/>
        </p:nvSpPr>
        <p:spPr>
          <a:xfrm>
            <a:off x="395536" y="5373216"/>
            <a:ext cx="8352928" cy="769441"/>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我們呼求 </a:t>
            </a:r>
            <a:r>
              <a:rPr lang="en-AU" altLang="zh-TW" spc="600" dirty="0">
                <a:ea typeface="HanWangYenLight" panose="02020300000000000000" pitchFamily="18" charset="-120"/>
              </a:rPr>
              <a:t>W</a:t>
            </a:r>
            <a:r>
              <a:rPr lang="en-US" altLang="zh-TW" spc="600" dirty="0">
                <a:ea typeface="HanWangYenLight" panose="02020300000000000000" pitchFamily="18" charset="-120"/>
              </a:rPr>
              <a:t>e Cry Out</a:t>
            </a:r>
          </a:p>
          <a:p>
            <a:pPr algn="ctr">
              <a:defRPr/>
            </a:pPr>
            <a:r>
              <a:rPr lang="zh-TW" altLang="en-US" sz="2000" spc="-150" dirty="0">
                <a:ea typeface="HanWangYenLight" panose="02020300000000000000" pitchFamily="18" charset="-120"/>
              </a:rPr>
              <a:t>曲</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曾祥怡  粵詞</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王家峰</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永遠尊貴．最珍貴的角落</a:t>
            </a:r>
            <a:r>
              <a:rPr lang="en-US" altLang="zh-TW" sz="2000" spc="-150" dirty="0">
                <a:ea typeface="HanWangYenLight" panose="02020300000000000000" pitchFamily="18" charset="-120"/>
              </a:rPr>
              <a:t>》</a:t>
            </a:r>
            <a:r>
              <a:rPr lang="zh-TW" altLang="en-US" sz="2000" spc="-150" dirty="0">
                <a:ea typeface="HanWangYenLight" panose="02020300000000000000" pitchFamily="18" charset="-120"/>
              </a:rPr>
              <a:t>讚美之泉音樂事工版權所有</a:t>
            </a:r>
            <a:endParaRPr lang="en-US" sz="20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976394292"/>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4927A1-991F-4417-87C2-4F79DEC0E68F}" type="slidenum">
              <a:rPr kumimoji="0" lang="en-AU" sz="2400" b="1"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3491880" y="908720"/>
            <a:ext cx="3168352"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9600" b="1" i="0" u="none" strike="noStrike" kern="1200" cap="none" spc="0" normalizeH="0" baseline="0" noProof="0" dirty="0">
                <a:ln>
                  <a:noFill/>
                </a:ln>
                <a:effectLst/>
                <a:uLnTx/>
                <a:uFillTx/>
                <a:latin typeface="HanWangYenLight" pitchFamily="18" charset="-120"/>
                <a:ea typeface="HanWangYenLight" pitchFamily="18" charset="-120"/>
                <a:cs typeface="+mn-cs"/>
              </a:rPr>
              <a:t>祈禱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0" b="0" i="0" u="none" strike="noStrike" kern="1200" cap="none" spc="2000" normalizeH="0" baseline="0" noProof="0" dirty="0">
              <a:ln>
                <a:noFill/>
              </a:ln>
              <a:effectLst/>
              <a:uLnTx/>
              <a:uFillTx/>
              <a:latin typeface="HanWangYenHeavy" pitchFamily="18" charset="-120"/>
              <a:ea typeface="HanWangYenHeavy" pitchFamily="18" charset="-120"/>
              <a:cs typeface="+mn-cs"/>
            </a:endParaRPr>
          </a:p>
        </p:txBody>
      </p:sp>
      <p:sp>
        <p:nvSpPr>
          <p:cNvPr id="16" name="TextBox 15"/>
          <p:cNvSpPr txBox="1"/>
          <p:nvPr/>
        </p:nvSpPr>
        <p:spPr>
          <a:xfrm>
            <a:off x="2500313" y="3500438"/>
            <a:ext cx="5786437" cy="2120900"/>
          </a:xfrm>
          <a:prstGeom prst="rect">
            <a:avLst/>
          </a:prstGeom>
          <a:noFill/>
        </p:spPr>
        <p:txBody>
          <a:bodyPr>
            <a:spAutoFit/>
          </a:bodyPr>
          <a:lstStyle/>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眾立</a:t>
            </a:r>
          </a:p>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長者或有需要者</a:t>
            </a:r>
          </a:p>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可自由選擇坐下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effectLst/>
              <a:uLnTx/>
              <a:uFillTx/>
              <a:latin typeface="Calibri"/>
              <a:ea typeface="+mn-ea"/>
              <a:cs typeface="+mn-cs"/>
            </a:endParaRPr>
          </a:p>
        </p:txBody>
      </p:sp>
      <p:pic>
        <p:nvPicPr>
          <p:cNvPr id="5" name="Picture 8">
            <a:extLst>
              <a:ext uri="{FF2B5EF4-FFF2-40B4-BE49-F238E27FC236}">
                <a16:creationId xmlns:a16="http://schemas.microsoft.com/office/drawing/2014/main" id="{E2C2FB98-9ACD-4493-95AF-611D80C875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1769" y="1052736"/>
            <a:ext cx="838037" cy="1229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32</a:t>
            </a:fld>
            <a:endParaRPr lang="en-AU" dirty="0"/>
          </a:p>
        </p:txBody>
      </p:sp>
      <p:sp>
        <p:nvSpPr>
          <p:cNvPr id="16" name="TextBox 15"/>
          <p:cNvSpPr txBox="1"/>
          <p:nvPr/>
        </p:nvSpPr>
        <p:spPr>
          <a:xfrm>
            <a:off x="1619672" y="3012098"/>
            <a:ext cx="287258" cy="400110"/>
          </a:xfrm>
          <a:prstGeom prst="rect">
            <a:avLst/>
          </a:prstGeom>
          <a:noFill/>
        </p:spPr>
        <p:txBody>
          <a:bodyPr wrap="none">
            <a:spAutoFit/>
          </a:bodyPr>
          <a:lstStyle/>
          <a:p>
            <a:pPr marL="342900" lvl="1" indent="-342900"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b="1" spc="-150" dirty="0">
                <a:solidFill>
                  <a:schemeClr val="accent2">
                    <a:lumMod val="75000"/>
                  </a:schemeClr>
                </a:solidFill>
                <a:latin typeface="HanWangYenLight" panose="02020300000000000000" pitchFamily="18" charset="-120"/>
                <a:ea typeface="HanWangYenLight" panose="02020300000000000000" pitchFamily="18" charset="-120"/>
              </a:rPr>
              <a:t>  </a:t>
            </a:r>
          </a:p>
        </p:txBody>
      </p:sp>
      <p:pic>
        <p:nvPicPr>
          <p:cNvPr id="35850" name="Picture 10" descr="colour.jpg"/>
          <p:cNvPicPr>
            <a:picLocks noChangeAspect="1"/>
          </p:cNvPicPr>
          <p:nvPr/>
        </p:nvPicPr>
        <p:blipFill>
          <a:blip r:embed="rId2" cstate="print"/>
          <a:srcRect/>
          <a:stretch>
            <a:fillRect/>
          </a:stretch>
        </p:blipFill>
        <p:spPr bwMode="auto">
          <a:xfrm>
            <a:off x="995349" y="1388563"/>
            <a:ext cx="6300787" cy="1489075"/>
          </a:xfrm>
          <a:prstGeom prst="rect">
            <a:avLst/>
          </a:prstGeom>
          <a:noFill/>
          <a:ln w="9525">
            <a:noFill/>
            <a:miter lim="800000"/>
            <a:headEnd/>
            <a:tailEnd/>
          </a:ln>
        </p:spPr>
      </p:pic>
      <p:sp>
        <p:nvSpPr>
          <p:cNvPr id="12" name="TextBox 11"/>
          <p:cNvSpPr txBox="1"/>
          <p:nvPr/>
        </p:nvSpPr>
        <p:spPr>
          <a:xfrm>
            <a:off x="6732240" y="817087"/>
            <a:ext cx="1723549" cy="1015663"/>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獻</a:t>
            </a:r>
            <a:r>
              <a:rPr lang="zh-TW" altLang="en-US" sz="6000" dirty="0">
                <a:solidFill>
                  <a:schemeClr val="accent1">
                    <a:lumMod val="50000"/>
                  </a:schemeClr>
                </a:solidFill>
                <a:latin typeface="HanWangYenHeavy" pitchFamily="18" charset="-120"/>
                <a:ea typeface="HanWangYenHeavy" pitchFamily="18" charset="-120"/>
              </a:rPr>
              <a:t>詩</a:t>
            </a:r>
            <a:endParaRPr lang="en-AU" sz="6000" dirty="0">
              <a:solidFill>
                <a:schemeClr val="accent1">
                  <a:lumMod val="50000"/>
                </a:schemeClr>
              </a:solidFill>
              <a:latin typeface="HanWangYenHeavy" pitchFamily="18" charset="-120"/>
              <a:ea typeface="HanWangYenHeavy" pitchFamily="18" charset="-120"/>
              <a:cs typeface="+mn-cs"/>
            </a:endParaRPr>
          </a:p>
        </p:txBody>
      </p:sp>
      <p:sp>
        <p:nvSpPr>
          <p:cNvPr id="6" name="TextBox 5"/>
          <p:cNvSpPr txBox="1"/>
          <p:nvPr/>
        </p:nvSpPr>
        <p:spPr>
          <a:xfrm>
            <a:off x="903531" y="3970070"/>
            <a:ext cx="7552258" cy="646331"/>
          </a:xfrm>
          <a:prstGeom prst="rect">
            <a:avLst/>
          </a:prstGeom>
          <a:noFill/>
        </p:spPr>
        <p:txBody>
          <a:bodyPr wrap="square">
            <a:spAutoFit/>
          </a:bodyPr>
          <a:lstStyle/>
          <a:p>
            <a:pPr algn="r"/>
            <a:r>
              <a:rPr lang="en-AU" altLang="zh-TW" sz="3600" dirty="0"/>
              <a:t> Prodigal Son </a:t>
            </a:r>
            <a:r>
              <a:rPr lang="ja-JP" altLang="en-US" sz="3600" dirty="0"/>
              <a:t>浪子回頭</a:t>
            </a:r>
            <a:endParaRPr lang="en-US" altLang="zh-TW" sz="2000" dirty="0">
              <a:solidFill>
                <a:srgbClr val="FF0000"/>
              </a:solidFill>
              <a:latin typeface="HanWangYenLight" panose="02020300000000000000" pitchFamily="18" charset="-120"/>
              <a:ea typeface="HanWangYenLight" panose="02020300000000000000" pitchFamily="18" charset="-120"/>
            </a:endParaRPr>
          </a:p>
        </p:txBody>
      </p:sp>
      <p:sp>
        <p:nvSpPr>
          <p:cNvPr id="2" name="Rectangle 1"/>
          <p:cNvSpPr/>
          <p:nvPr/>
        </p:nvSpPr>
        <p:spPr>
          <a:xfrm>
            <a:off x="1500188" y="4581128"/>
            <a:ext cx="7176268" cy="369332"/>
          </a:xfrm>
          <a:prstGeom prst="rect">
            <a:avLst/>
          </a:prstGeom>
        </p:spPr>
        <p:txBody>
          <a:bodyPr wrap="square">
            <a:spAutoFit/>
          </a:bodyPr>
          <a:lstStyle/>
          <a:p>
            <a:pPr algn="r"/>
            <a:r>
              <a:rPr lang="en-AU" altLang="zh-TW" dirty="0"/>
              <a:t> </a:t>
            </a:r>
            <a:endParaRPr lang="en-US" altLang="zh-TW" dirty="0"/>
          </a:p>
        </p:txBody>
      </p:sp>
      <p:sp>
        <p:nvSpPr>
          <p:cNvPr id="8" name="TextBox 7"/>
          <p:cNvSpPr txBox="1"/>
          <p:nvPr/>
        </p:nvSpPr>
        <p:spPr>
          <a:xfrm>
            <a:off x="827584" y="4860449"/>
            <a:ext cx="7552258" cy="523220"/>
          </a:xfrm>
          <a:prstGeom prst="rect">
            <a:avLst/>
          </a:prstGeom>
          <a:noFill/>
        </p:spPr>
        <p:txBody>
          <a:bodyPr wrap="square">
            <a:spAutoFit/>
          </a:bodyPr>
          <a:lstStyle/>
          <a:p>
            <a:pPr algn="r"/>
            <a:r>
              <a:rPr lang="en-AU" altLang="zh-TW" sz="2800" dirty="0"/>
              <a:t> Sylvia Wong</a:t>
            </a:r>
            <a:endParaRPr lang="en-US" altLang="zh-TW" sz="1600" dirty="0">
              <a:solidFill>
                <a:srgbClr val="FF0000"/>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214030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5170646"/>
          </a:xfrm>
          <a:prstGeom prst="rect">
            <a:avLst/>
          </a:prstGeom>
          <a:noFill/>
        </p:spPr>
        <p:txBody>
          <a:bodyPr wrap="square" rtlCol="0">
            <a:spAutoFit/>
          </a:bodyPr>
          <a:lstStyle/>
          <a:p>
            <a:pPr indent="542925" algn="ctr"/>
            <a:r>
              <a:rPr lang="ja-JP" altLang="en-US" sz="3600" dirty="0">
                <a:ea typeface="HanWangYenLight" pitchFamily="18" charset="-120"/>
              </a:rPr>
              <a:t>我望出窗外。世界是如此美麗。</a:t>
            </a:r>
          </a:p>
          <a:p>
            <a:pPr indent="542925" algn="ctr"/>
            <a:r>
              <a:rPr lang="ja-JP" altLang="en-US" sz="3600" dirty="0">
                <a:ea typeface="HanWangYenLight" pitchFamily="18" charset="-120"/>
              </a:rPr>
              <a:t>但是我多渴望看到世界的另一邊。</a:t>
            </a:r>
          </a:p>
          <a:p>
            <a:pPr indent="361950" algn="ctr"/>
            <a:r>
              <a:rPr lang="ja-JP" altLang="en-US" sz="3600" dirty="0">
                <a:ea typeface="HanWangYenLight" pitchFamily="18" charset="-120"/>
              </a:rPr>
              <a:t>聽說那裡有一個城市</a:t>
            </a:r>
            <a:r>
              <a:rPr lang="en-US" altLang="ja-JP" sz="3600" dirty="0">
                <a:ea typeface="HanWangYenLight" pitchFamily="18" charset="-120"/>
              </a:rPr>
              <a:t>,</a:t>
            </a:r>
            <a:r>
              <a:rPr lang="ja-JP" altLang="en-US" sz="3600" dirty="0">
                <a:ea typeface="HanWangYenLight" pitchFamily="18" charset="-120"/>
              </a:rPr>
              <a:t> 一個永遠不眠的城市。</a:t>
            </a:r>
          </a:p>
          <a:p>
            <a:pPr indent="542925" algn="ctr"/>
            <a:r>
              <a:rPr lang="ja-JP" altLang="en-US" sz="3600" dirty="0">
                <a:ea typeface="HanWangYenLight" pitchFamily="18" charset="-120"/>
              </a:rPr>
              <a:t>那裡的天空佈滿霓虹燈</a:t>
            </a:r>
            <a:r>
              <a:rPr lang="en-US" altLang="ja-JP" sz="3600" dirty="0">
                <a:ea typeface="HanWangYenLight" pitchFamily="18" charset="-120"/>
              </a:rPr>
              <a:t>.</a:t>
            </a:r>
          </a:p>
          <a:p>
            <a:pPr indent="542925" algn="ctr"/>
            <a:r>
              <a:rPr lang="ja-JP" altLang="en-US" sz="3600" dirty="0">
                <a:ea typeface="HanWangYenLight" pitchFamily="18" charset="-120"/>
              </a:rPr>
              <a:t>在那裡幸運等著我</a:t>
            </a:r>
            <a:r>
              <a:rPr lang="en-US" altLang="ja-JP" sz="3600" dirty="0">
                <a:ea typeface="HanWangYenLight" pitchFamily="18" charset="-120"/>
              </a:rPr>
              <a:t>.</a:t>
            </a:r>
          </a:p>
          <a:p>
            <a:pPr indent="542925" algn="ctr"/>
            <a:r>
              <a:rPr lang="en-US" altLang="zh-TW" sz="3000" dirty="0">
                <a:ea typeface="HanWangYenLight" pitchFamily="18" charset="-120"/>
              </a:rPr>
              <a:t>I looked out the window. The world was so beautiful.</a:t>
            </a:r>
          </a:p>
          <a:p>
            <a:pPr indent="542925" algn="ctr"/>
            <a:r>
              <a:rPr lang="en-US" altLang="zh-TW" sz="3000" dirty="0">
                <a:ea typeface="HanWangYenLight" pitchFamily="18" charset="-120"/>
              </a:rPr>
              <a:t>And yet how I longed to see what's on the other side.</a:t>
            </a:r>
          </a:p>
          <a:p>
            <a:pPr indent="542925" algn="ctr"/>
            <a:r>
              <a:rPr lang="en-US" altLang="zh-TW" sz="3000" dirty="0">
                <a:ea typeface="HanWangYenLight" pitchFamily="18" charset="-120"/>
              </a:rPr>
              <a:t>I heard of a city, A city that never sleeps.</a:t>
            </a:r>
          </a:p>
          <a:p>
            <a:pPr indent="542925" algn="ctr"/>
            <a:r>
              <a:rPr lang="en-US" altLang="zh-TW" sz="3000" dirty="0">
                <a:ea typeface="HanWangYenLight" pitchFamily="18" charset="-120"/>
              </a:rPr>
              <a:t>Bright neon lights covered the skies </a:t>
            </a:r>
          </a:p>
          <a:p>
            <a:pPr indent="542925" algn="ctr"/>
            <a:r>
              <a:rPr lang="en-US" altLang="zh-TW" sz="3000" dirty="0">
                <a:ea typeface="HanWangYenLight" pitchFamily="18" charset="-120"/>
              </a:rPr>
              <a:t>where my fortune awaits me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33</a:t>
            </a:fld>
            <a:endParaRPr lang="en-AU" dirty="0"/>
          </a:p>
        </p:txBody>
      </p:sp>
      <p:sp>
        <p:nvSpPr>
          <p:cNvPr id="8" name="TextBox 7"/>
          <p:cNvSpPr txBox="1"/>
          <p:nvPr/>
        </p:nvSpPr>
        <p:spPr>
          <a:xfrm>
            <a:off x="395536" y="5775647"/>
            <a:ext cx="8352928" cy="461665"/>
          </a:xfrm>
          <a:prstGeom prst="rect">
            <a:avLst/>
          </a:prstGeom>
          <a:noFill/>
        </p:spPr>
        <p:txBody>
          <a:bodyPr wrap="square">
            <a:spAutoFit/>
          </a:bodyPr>
          <a:lstStyle/>
          <a:p>
            <a:pPr algn="ctr">
              <a:defRPr/>
            </a:pPr>
            <a:r>
              <a:rPr lang="en-AU" altLang="zh-TW" sz="2400" b="1" spc="600" dirty="0">
                <a:latin typeface="HanWangYenLight" panose="02020300000000000000" pitchFamily="18" charset="-120"/>
                <a:ea typeface="HanWangYenLight" panose="02020300000000000000" pitchFamily="18" charset="-120"/>
              </a:rPr>
              <a:t>Prodigal Son </a:t>
            </a:r>
            <a:r>
              <a:rPr lang="ja-JP" altLang="en-US" sz="2400" b="1" spc="600" dirty="0">
                <a:latin typeface="HanWangYenLight" panose="02020300000000000000" pitchFamily="18" charset="-120"/>
                <a:ea typeface="HanWangYenLight" panose="02020300000000000000" pitchFamily="18" charset="-120"/>
              </a:rPr>
              <a:t>浪子回頭</a:t>
            </a:r>
            <a:endParaRPr lang="en-US" sz="24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300291875"/>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154984"/>
          </a:xfrm>
          <a:prstGeom prst="rect">
            <a:avLst/>
          </a:prstGeom>
          <a:noFill/>
        </p:spPr>
        <p:txBody>
          <a:bodyPr wrap="square" rtlCol="0">
            <a:spAutoFit/>
          </a:bodyPr>
          <a:lstStyle/>
          <a:p>
            <a:pPr indent="542925" algn="ctr"/>
            <a:r>
              <a:rPr lang="ja-JP" altLang="en-US" sz="3600" dirty="0">
                <a:ea typeface="HanWangYenLight" pitchFamily="18" charset="-120"/>
              </a:rPr>
              <a:t>貪婪充滿了我。</a:t>
            </a:r>
          </a:p>
          <a:p>
            <a:pPr indent="542925" algn="ctr"/>
            <a:r>
              <a:rPr lang="ja-JP" altLang="en-US" sz="3600" dirty="0">
                <a:ea typeface="HanWangYenLight" pitchFamily="18" charset="-120"/>
              </a:rPr>
              <a:t>我拿了父親的錢。</a:t>
            </a:r>
          </a:p>
          <a:p>
            <a:pPr indent="542925" algn="ctr"/>
            <a:r>
              <a:rPr lang="ja-JP" altLang="en-US" sz="3600" dirty="0">
                <a:ea typeface="HanWangYenLight" pitchFamily="18" charset="-120"/>
              </a:rPr>
              <a:t>野心控制了我，</a:t>
            </a:r>
          </a:p>
          <a:p>
            <a:pPr indent="542925" algn="ctr"/>
            <a:r>
              <a:rPr lang="ja-JP" altLang="en-US" sz="3600" dirty="0">
                <a:ea typeface="HanWangYenLight" pitchFamily="18" charset="-120"/>
              </a:rPr>
              <a:t>我便拿了父親的錢。</a:t>
            </a:r>
          </a:p>
          <a:p>
            <a:pPr indent="542925" algn="ctr"/>
            <a:r>
              <a:rPr lang="en-US" altLang="zh-TW" sz="3000" dirty="0">
                <a:ea typeface="HanWangYenLight" pitchFamily="18" charset="-120"/>
              </a:rPr>
              <a:t>And my greed, it came over me. </a:t>
            </a:r>
          </a:p>
          <a:p>
            <a:pPr indent="542925" algn="ctr"/>
            <a:r>
              <a:rPr lang="en-US" altLang="zh-TW" sz="3000" dirty="0">
                <a:ea typeface="HanWangYenLight" pitchFamily="18" charset="-120"/>
              </a:rPr>
              <a:t>I took Father's money.</a:t>
            </a:r>
          </a:p>
          <a:p>
            <a:pPr indent="542925" algn="ctr"/>
            <a:r>
              <a:rPr lang="en-US" altLang="zh-TW" sz="3000" dirty="0">
                <a:ea typeface="HanWangYenLight" pitchFamily="18" charset="-120"/>
              </a:rPr>
              <a:t>And my greed, it came over me, </a:t>
            </a:r>
          </a:p>
          <a:p>
            <a:pPr indent="542925" algn="ctr"/>
            <a:r>
              <a:rPr lang="en-US" altLang="zh-TW" sz="3000" dirty="0">
                <a:ea typeface="HanWangYenLight" pitchFamily="18" charset="-120"/>
              </a:rPr>
              <a:t>So I took Father's money.</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V2</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34</a:t>
            </a:fld>
            <a:endParaRPr lang="en-AU" dirty="0"/>
          </a:p>
        </p:txBody>
      </p:sp>
      <p:sp>
        <p:nvSpPr>
          <p:cNvPr id="8" name="TextBox 7"/>
          <p:cNvSpPr txBox="1"/>
          <p:nvPr/>
        </p:nvSpPr>
        <p:spPr>
          <a:xfrm>
            <a:off x="395536" y="5775647"/>
            <a:ext cx="8352928" cy="461665"/>
          </a:xfrm>
          <a:prstGeom prst="rect">
            <a:avLst/>
          </a:prstGeom>
          <a:noFill/>
        </p:spPr>
        <p:txBody>
          <a:bodyPr wrap="square">
            <a:spAutoFit/>
          </a:bodyPr>
          <a:lstStyle/>
          <a:p>
            <a:pPr algn="ctr">
              <a:defRPr/>
            </a:pPr>
            <a:r>
              <a:rPr lang="en-AU" altLang="zh-TW" sz="2400" b="1" spc="600" dirty="0">
                <a:latin typeface="HanWangYenLight" panose="02020300000000000000" pitchFamily="18" charset="-120"/>
                <a:ea typeface="HanWangYenLight" panose="02020300000000000000" pitchFamily="18" charset="-120"/>
              </a:rPr>
              <a:t>Prodigal Son </a:t>
            </a:r>
            <a:r>
              <a:rPr lang="ja-JP" altLang="en-US" sz="2400" b="1" spc="600" dirty="0">
                <a:latin typeface="HanWangYenLight" panose="02020300000000000000" pitchFamily="18" charset="-120"/>
                <a:ea typeface="HanWangYenLight" panose="02020300000000000000" pitchFamily="18" charset="-120"/>
              </a:rPr>
              <a:t>浪子回頭</a:t>
            </a:r>
            <a:endParaRPr lang="en-US" sz="24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370626755"/>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154984"/>
          </a:xfrm>
          <a:prstGeom prst="rect">
            <a:avLst/>
          </a:prstGeom>
          <a:noFill/>
        </p:spPr>
        <p:txBody>
          <a:bodyPr wrap="square" rtlCol="0">
            <a:spAutoFit/>
          </a:bodyPr>
          <a:lstStyle/>
          <a:p>
            <a:pPr indent="542925" algn="ctr"/>
            <a:r>
              <a:rPr lang="ja-JP" altLang="en-US" sz="3600" dirty="0">
                <a:ea typeface="HanWangYenLight" pitchFamily="18" charset="-120"/>
              </a:rPr>
              <a:t>我離開了家，那片綠色的草原。</a:t>
            </a:r>
          </a:p>
          <a:p>
            <a:pPr indent="542925" algn="ctr"/>
            <a:r>
              <a:rPr lang="ja-JP" altLang="en-US" sz="3600" dirty="0">
                <a:ea typeface="HanWangYenLight" pitchFamily="18" charset="-120"/>
              </a:rPr>
              <a:t>我離開了家去追求夢想。</a:t>
            </a:r>
          </a:p>
          <a:p>
            <a:pPr indent="542925" algn="ctr"/>
            <a:r>
              <a:rPr lang="ja-JP" altLang="en-US" sz="3600" dirty="0">
                <a:ea typeface="HanWangYenLight" pitchFamily="18" charset="-120"/>
              </a:rPr>
              <a:t>我離開那個被我破碎了的家</a:t>
            </a:r>
          </a:p>
          <a:p>
            <a:pPr indent="542925" algn="ctr"/>
            <a:r>
              <a:rPr lang="ja-JP" altLang="en-US" sz="3600" dirty="0">
                <a:ea typeface="HanWangYenLight" pitchFamily="18" charset="-120"/>
              </a:rPr>
              <a:t>我離開了家。</a:t>
            </a:r>
          </a:p>
          <a:p>
            <a:pPr indent="542925" algn="ctr"/>
            <a:r>
              <a:rPr lang="en-US" altLang="zh-TW" sz="3000" dirty="0">
                <a:ea typeface="HanWangYenLight" pitchFamily="18" charset="-120"/>
              </a:rPr>
              <a:t>I left home where pastures are green.</a:t>
            </a:r>
          </a:p>
          <a:p>
            <a:pPr indent="542925" algn="ctr"/>
            <a:r>
              <a:rPr lang="en-US" altLang="zh-TW" sz="3000" dirty="0">
                <a:ea typeface="HanWangYenLight" pitchFamily="18" charset="-120"/>
              </a:rPr>
              <a:t>I left home to follow a dream.</a:t>
            </a:r>
          </a:p>
          <a:p>
            <a:pPr indent="542925" algn="ctr"/>
            <a:r>
              <a:rPr lang="en-US" altLang="zh-TW" sz="3000" dirty="0">
                <a:ea typeface="HanWangYenLight" pitchFamily="18" charset="-120"/>
              </a:rPr>
              <a:t>I left home all broken and shattered over me.</a:t>
            </a:r>
          </a:p>
          <a:p>
            <a:pPr indent="542925" algn="ctr"/>
            <a:r>
              <a:rPr lang="en-US" altLang="zh-TW" sz="3000" dirty="0">
                <a:ea typeface="HanWangYenLight" pitchFamily="18" charset="-120"/>
              </a:rPr>
              <a:t>I left home.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V3</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35</a:t>
            </a:fld>
            <a:endParaRPr lang="en-AU" dirty="0"/>
          </a:p>
        </p:txBody>
      </p:sp>
      <p:sp>
        <p:nvSpPr>
          <p:cNvPr id="8" name="TextBox 7"/>
          <p:cNvSpPr txBox="1"/>
          <p:nvPr/>
        </p:nvSpPr>
        <p:spPr>
          <a:xfrm>
            <a:off x="395536" y="5775647"/>
            <a:ext cx="8352928" cy="461665"/>
          </a:xfrm>
          <a:prstGeom prst="rect">
            <a:avLst/>
          </a:prstGeom>
          <a:noFill/>
        </p:spPr>
        <p:txBody>
          <a:bodyPr wrap="square">
            <a:spAutoFit/>
          </a:bodyPr>
          <a:lstStyle/>
          <a:p>
            <a:pPr algn="ctr">
              <a:defRPr/>
            </a:pPr>
            <a:r>
              <a:rPr lang="en-AU" altLang="zh-TW" sz="2400" b="1" spc="600" dirty="0">
                <a:latin typeface="HanWangYenLight" panose="02020300000000000000" pitchFamily="18" charset="-120"/>
                <a:ea typeface="HanWangYenLight" panose="02020300000000000000" pitchFamily="18" charset="-120"/>
              </a:rPr>
              <a:t>Prodigal Son </a:t>
            </a:r>
            <a:r>
              <a:rPr lang="ja-JP" altLang="en-US" sz="2400" b="1" spc="600" dirty="0">
                <a:latin typeface="HanWangYenLight" panose="02020300000000000000" pitchFamily="18" charset="-120"/>
                <a:ea typeface="HanWangYenLight" panose="02020300000000000000" pitchFamily="18" charset="-120"/>
              </a:rPr>
              <a:t>浪子回頭</a:t>
            </a:r>
            <a:endParaRPr lang="en-US" sz="24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325127844"/>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68560" y="346005"/>
            <a:ext cx="9937104" cy="5170646"/>
          </a:xfrm>
          <a:prstGeom prst="rect">
            <a:avLst/>
          </a:prstGeom>
          <a:noFill/>
        </p:spPr>
        <p:txBody>
          <a:bodyPr wrap="square" rtlCol="0">
            <a:spAutoFit/>
          </a:bodyPr>
          <a:lstStyle/>
          <a:p>
            <a:pPr indent="542925" algn="ctr"/>
            <a:r>
              <a:rPr lang="ja-JP" altLang="en-US" sz="3600" dirty="0">
                <a:ea typeface="HanWangYenLight" pitchFamily="18" charset="-120"/>
              </a:rPr>
              <a:t>我在轉桌上的輪盤。我以為我是必勝的。</a:t>
            </a:r>
          </a:p>
          <a:p>
            <a:pPr indent="542925" algn="ctr"/>
            <a:r>
              <a:rPr lang="ja-JP" altLang="en-US" sz="3600" dirty="0">
                <a:ea typeface="HanWangYenLight" pitchFamily="18" charset="-120"/>
              </a:rPr>
              <a:t>但是有一天我的運氣花光了，</a:t>
            </a:r>
          </a:p>
          <a:p>
            <a:pPr indent="542925" algn="ctr"/>
            <a:r>
              <a:rPr lang="ja-JP" altLang="en-US" sz="3600" dirty="0">
                <a:ea typeface="HanWangYenLight" pitchFamily="18" charset="-120"/>
              </a:rPr>
              <a:t>我的朋友都離我而去。</a:t>
            </a:r>
            <a:endParaRPr lang="en-AU" altLang="ja-JP" sz="3600" dirty="0">
              <a:ea typeface="HanWangYenLight" pitchFamily="18" charset="-120"/>
            </a:endParaRPr>
          </a:p>
          <a:p>
            <a:pPr indent="542925" algn="ctr"/>
            <a:r>
              <a:rPr lang="ja-JP" altLang="en-US" sz="3600" dirty="0">
                <a:ea typeface="HanWangYenLight" pitchFamily="18" charset="-120"/>
              </a:rPr>
              <a:t>我又冷又餓。一個人在街上乞討。</a:t>
            </a:r>
          </a:p>
          <a:p>
            <a:pPr indent="542925" algn="ctr"/>
            <a:r>
              <a:rPr lang="ja-JP" altLang="en-US" sz="3600" dirty="0">
                <a:ea typeface="HanWangYenLight" pitchFamily="18" charset="-120"/>
              </a:rPr>
              <a:t>安慰和愛就像遙遠記憶中的陌生朋友。</a:t>
            </a:r>
          </a:p>
          <a:p>
            <a:pPr indent="542925" algn="ctr"/>
            <a:r>
              <a:rPr lang="en-US" altLang="zh-TW" sz="3000" dirty="0">
                <a:ea typeface="HanWangYenLight" pitchFamily="18" charset="-120"/>
              </a:rPr>
              <a:t>I spun at the table. Thought I was invincible.</a:t>
            </a:r>
          </a:p>
          <a:p>
            <a:pPr indent="180975" algn="ctr"/>
            <a:r>
              <a:rPr lang="en-US" altLang="zh-TW" sz="3000" dirty="0">
                <a:ea typeface="HanWangYenLight" pitchFamily="18" charset="-120"/>
              </a:rPr>
              <a:t>But one day my luck ran out, my friends ran out, ran out.</a:t>
            </a:r>
          </a:p>
          <a:p>
            <a:pPr indent="542925" algn="ctr"/>
            <a:r>
              <a:rPr lang="en-US" altLang="zh-TW" sz="3000" dirty="0">
                <a:ea typeface="HanWangYenLight" pitchFamily="18" charset="-120"/>
              </a:rPr>
              <a:t>I'm cold and I'm hungry. Alone, begging on the street.</a:t>
            </a:r>
          </a:p>
          <a:p>
            <a:pPr indent="542925" algn="ctr"/>
            <a:r>
              <a:rPr lang="en-US" altLang="zh-TW" sz="3000" dirty="0">
                <a:ea typeface="HanWangYenLight" pitchFamily="18" charset="-120"/>
              </a:rPr>
              <a:t>Comfort and love are foreign friends </a:t>
            </a:r>
          </a:p>
          <a:p>
            <a:pPr indent="542925" algn="ctr"/>
            <a:r>
              <a:rPr lang="en-US" altLang="zh-TW" sz="3000" dirty="0">
                <a:ea typeface="HanWangYenLight" pitchFamily="18" charset="-120"/>
              </a:rPr>
              <a:t>from a distant memory.</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V4</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36</a:t>
            </a:fld>
            <a:endParaRPr lang="en-AU" dirty="0"/>
          </a:p>
        </p:txBody>
      </p:sp>
      <p:sp>
        <p:nvSpPr>
          <p:cNvPr id="8" name="TextBox 7"/>
          <p:cNvSpPr txBox="1"/>
          <p:nvPr/>
        </p:nvSpPr>
        <p:spPr>
          <a:xfrm>
            <a:off x="395536" y="5775647"/>
            <a:ext cx="8352928" cy="461665"/>
          </a:xfrm>
          <a:prstGeom prst="rect">
            <a:avLst/>
          </a:prstGeom>
          <a:noFill/>
        </p:spPr>
        <p:txBody>
          <a:bodyPr wrap="square">
            <a:spAutoFit/>
          </a:bodyPr>
          <a:lstStyle/>
          <a:p>
            <a:pPr algn="ctr">
              <a:defRPr/>
            </a:pPr>
            <a:r>
              <a:rPr lang="en-AU" altLang="zh-TW" sz="2400" b="1" spc="600" dirty="0">
                <a:latin typeface="HanWangYenLight" panose="02020300000000000000" pitchFamily="18" charset="-120"/>
                <a:ea typeface="HanWangYenLight" panose="02020300000000000000" pitchFamily="18" charset="-120"/>
              </a:rPr>
              <a:t>Prodigal Son </a:t>
            </a:r>
            <a:r>
              <a:rPr lang="ja-JP" altLang="en-US" sz="2400" b="1" spc="600" dirty="0">
                <a:latin typeface="HanWangYenLight" panose="02020300000000000000" pitchFamily="18" charset="-120"/>
                <a:ea typeface="HanWangYenLight" panose="02020300000000000000" pitchFamily="18" charset="-120"/>
              </a:rPr>
              <a:t>浪子回頭</a:t>
            </a:r>
            <a:endParaRPr lang="en-US" sz="24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987143617"/>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3046988"/>
          </a:xfrm>
          <a:prstGeom prst="rect">
            <a:avLst/>
          </a:prstGeom>
          <a:noFill/>
        </p:spPr>
        <p:txBody>
          <a:bodyPr wrap="square" rtlCol="0">
            <a:spAutoFit/>
          </a:bodyPr>
          <a:lstStyle/>
          <a:p>
            <a:pPr indent="542925" algn="ctr"/>
            <a:r>
              <a:rPr lang="ja-JP" altLang="en-US" sz="3600" dirty="0">
                <a:ea typeface="HanWangYenLight" pitchFamily="18" charset="-120"/>
              </a:rPr>
              <a:t>我在哀傷，我只想要一個機會說對不起。</a:t>
            </a:r>
          </a:p>
          <a:p>
            <a:pPr indent="542925" algn="ctr"/>
            <a:r>
              <a:rPr lang="ja-JP" altLang="en-US" sz="3600" dirty="0">
                <a:ea typeface="HanWangYenLight" pitchFamily="18" charset="-120"/>
              </a:rPr>
              <a:t>我在後悔，我只想要一個機會說對不起。</a:t>
            </a:r>
          </a:p>
          <a:p>
            <a:pPr indent="542925" algn="ctr"/>
            <a:r>
              <a:rPr lang="en-US" altLang="zh-TW" sz="3000" dirty="0">
                <a:ea typeface="HanWangYenLight" pitchFamily="18" charset="-120"/>
              </a:rPr>
              <a:t>As I grieved, just wanted a chance </a:t>
            </a:r>
          </a:p>
          <a:p>
            <a:pPr indent="542925" algn="ctr"/>
            <a:r>
              <a:rPr lang="en-US" altLang="zh-TW" sz="3000" dirty="0">
                <a:ea typeface="HanWangYenLight" pitchFamily="18" charset="-120"/>
              </a:rPr>
              <a:t>To say that I'm sorry.</a:t>
            </a:r>
          </a:p>
          <a:p>
            <a:pPr indent="542925" algn="ctr"/>
            <a:r>
              <a:rPr lang="en-US" altLang="zh-TW" sz="3000" dirty="0">
                <a:ea typeface="HanWangYenLight" pitchFamily="18" charset="-120"/>
              </a:rPr>
              <a:t>As I grieved, just wanted a chance, </a:t>
            </a:r>
          </a:p>
          <a:p>
            <a:pPr indent="542925" algn="ctr"/>
            <a:r>
              <a:rPr lang="en-US" altLang="zh-TW" sz="3000" dirty="0">
                <a:ea typeface="HanWangYenLight" pitchFamily="18" charset="-120"/>
              </a:rPr>
              <a:t>Chance to say that I'm sorry.</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V5</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37</a:t>
            </a:fld>
            <a:endParaRPr lang="en-AU" dirty="0"/>
          </a:p>
        </p:txBody>
      </p:sp>
      <p:sp>
        <p:nvSpPr>
          <p:cNvPr id="8" name="TextBox 7"/>
          <p:cNvSpPr txBox="1"/>
          <p:nvPr/>
        </p:nvSpPr>
        <p:spPr>
          <a:xfrm>
            <a:off x="395536" y="5775647"/>
            <a:ext cx="8352928" cy="461665"/>
          </a:xfrm>
          <a:prstGeom prst="rect">
            <a:avLst/>
          </a:prstGeom>
          <a:noFill/>
        </p:spPr>
        <p:txBody>
          <a:bodyPr wrap="square">
            <a:spAutoFit/>
          </a:bodyPr>
          <a:lstStyle/>
          <a:p>
            <a:pPr algn="ctr">
              <a:defRPr/>
            </a:pPr>
            <a:r>
              <a:rPr lang="en-AU" altLang="zh-TW" sz="2400" b="1" spc="600" dirty="0">
                <a:latin typeface="HanWangYenLight" panose="02020300000000000000" pitchFamily="18" charset="-120"/>
                <a:ea typeface="HanWangYenLight" panose="02020300000000000000" pitchFamily="18" charset="-120"/>
              </a:rPr>
              <a:t>Prodigal Son </a:t>
            </a:r>
            <a:r>
              <a:rPr lang="ja-JP" altLang="en-US" sz="2400" b="1" spc="600" dirty="0">
                <a:latin typeface="HanWangYenLight" panose="02020300000000000000" pitchFamily="18" charset="-120"/>
                <a:ea typeface="HanWangYenLight" panose="02020300000000000000" pitchFamily="18" charset="-120"/>
              </a:rPr>
              <a:t>浪子回頭</a:t>
            </a:r>
            <a:endParaRPr lang="en-US" sz="24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023386905"/>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154984"/>
          </a:xfrm>
          <a:prstGeom prst="rect">
            <a:avLst/>
          </a:prstGeom>
          <a:noFill/>
        </p:spPr>
        <p:txBody>
          <a:bodyPr wrap="square" rtlCol="0">
            <a:spAutoFit/>
          </a:bodyPr>
          <a:lstStyle/>
          <a:p>
            <a:pPr indent="542925" algn="ctr"/>
            <a:r>
              <a:rPr lang="ja-JP" altLang="en-US" sz="3600" dirty="0">
                <a:ea typeface="HanWangYenLight" pitchFamily="18" charset="-120"/>
              </a:rPr>
              <a:t>我要回家</a:t>
            </a:r>
            <a:r>
              <a:rPr lang="en-US" altLang="ja-JP" sz="3600" dirty="0">
                <a:ea typeface="HanWangYenLight" pitchFamily="18" charset="-120"/>
              </a:rPr>
              <a:t>, </a:t>
            </a:r>
            <a:r>
              <a:rPr lang="ja-JP" altLang="en-US" sz="3600" dirty="0">
                <a:ea typeface="HanWangYenLight" pitchFamily="18" charset="-120"/>
              </a:rPr>
              <a:t>回到那片綠色的草原。</a:t>
            </a:r>
          </a:p>
          <a:p>
            <a:pPr indent="542925" algn="ctr"/>
            <a:r>
              <a:rPr lang="ja-JP" altLang="en-US" sz="3600" dirty="0">
                <a:ea typeface="HanWangYenLight" pitchFamily="18" charset="-120"/>
              </a:rPr>
              <a:t>我要回家</a:t>
            </a:r>
            <a:r>
              <a:rPr lang="en-US" altLang="ja-JP" sz="3600" dirty="0">
                <a:ea typeface="HanWangYenLight" pitchFamily="18" charset="-120"/>
              </a:rPr>
              <a:t>, </a:t>
            </a:r>
            <a:r>
              <a:rPr lang="ja-JP" altLang="en-US" sz="3600" dirty="0">
                <a:ea typeface="HanWangYenLight" pitchFamily="18" charset="-120"/>
              </a:rPr>
              <a:t>不管如何困難</a:t>
            </a:r>
          </a:p>
          <a:p>
            <a:pPr indent="542925" algn="ctr"/>
            <a:r>
              <a:rPr lang="ja-JP" altLang="en-US" sz="3600" dirty="0">
                <a:ea typeface="HanWangYenLight" pitchFamily="18" charset="-120"/>
              </a:rPr>
              <a:t>我要回家，那個父親在等著我的地方。</a:t>
            </a:r>
          </a:p>
          <a:p>
            <a:pPr indent="542925" algn="ctr"/>
            <a:r>
              <a:rPr lang="ja-JP" altLang="en-US" sz="3600" dirty="0">
                <a:ea typeface="HanWangYenLight" pitchFamily="18" charset="-120"/>
              </a:rPr>
              <a:t>我要回家</a:t>
            </a:r>
            <a:r>
              <a:rPr lang="en-US" altLang="ja-JP" sz="3600" dirty="0">
                <a:ea typeface="HanWangYenLight" pitchFamily="18" charset="-120"/>
              </a:rPr>
              <a:t>.</a:t>
            </a:r>
          </a:p>
          <a:p>
            <a:pPr indent="542925" algn="ctr"/>
            <a:r>
              <a:rPr lang="en-US" altLang="zh-TW" sz="3000" dirty="0">
                <a:ea typeface="HanWangYenLight" pitchFamily="18" charset="-120"/>
              </a:rPr>
              <a:t>I'll go home where pastures are green.</a:t>
            </a:r>
          </a:p>
          <a:p>
            <a:pPr indent="542925" algn="ctr"/>
            <a:r>
              <a:rPr lang="en-US" altLang="zh-TW" sz="3000" dirty="0">
                <a:ea typeface="HanWangYenLight" pitchFamily="18" charset="-120"/>
              </a:rPr>
              <a:t>I'll go home as hard as it seems.</a:t>
            </a:r>
          </a:p>
          <a:p>
            <a:pPr indent="180975" algn="ctr"/>
            <a:r>
              <a:rPr lang="en-US" altLang="zh-TW" sz="3000" dirty="0">
                <a:ea typeface="HanWangYenLight" pitchFamily="18" charset="-120"/>
              </a:rPr>
              <a:t>I'll go home, a place where my father is waiting for me.</a:t>
            </a:r>
          </a:p>
          <a:p>
            <a:pPr indent="542925" algn="ctr"/>
            <a:r>
              <a:rPr lang="en-US" altLang="zh-TW" sz="3000" dirty="0">
                <a:ea typeface="HanWangYenLight" pitchFamily="18" charset="-120"/>
              </a:rPr>
              <a:t>I'll go home.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V6</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38</a:t>
            </a:fld>
            <a:endParaRPr lang="en-AU" dirty="0"/>
          </a:p>
        </p:txBody>
      </p:sp>
      <p:sp>
        <p:nvSpPr>
          <p:cNvPr id="8" name="TextBox 7"/>
          <p:cNvSpPr txBox="1"/>
          <p:nvPr/>
        </p:nvSpPr>
        <p:spPr>
          <a:xfrm>
            <a:off x="395536" y="5775647"/>
            <a:ext cx="8352928" cy="461665"/>
          </a:xfrm>
          <a:prstGeom prst="rect">
            <a:avLst/>
          </a:prstGeom>
          <a:noFill/>
        </p:spPr>
        <p:txBody>
          <a:bodyPr wrap="square">
            <a:spAutoFit/>
          </a:bodyPr>
          <a:lstStyle/>
          <a:p>
            <a:pPr algn="ctr">
              <a:defRPr/>
            </a:pPr>
            <a:r>
              <a:rPr lang="en-AU" altLang="zh-TW" sz="2400" b="1" spc="600" dirty="0">
                <a:latin typeface="HanWangYenLight" panose="02020300000000000000" pitchFamily="18" charset="-120"/>
                <a:ea typeface="HanWangYenLight" panose="02020300000000000000" pitchFamily="18" charset="-120"/>
              </a:rPr>
              <a:t>Prodigal Son </a:t>
            </a:r>
            <a:r>
              <a:rPr lang="ja-JP" altLang="en-US" sz="2400" b="1" spc="600" dirty="0">
                <a:latin typeface="HanWangYenLight" panose="02020300000000000000" pitchFamily="18" charset="-120"/>
                <a:ea typeface="HanWangYenLight" panose="02020300000000000000" pitchFamily="18" charset="-120"/>
              </a:rPr>
              <a:t>浪子回頭</a:t>
            </a:r>
            <a:endParaRPr lang="en-US" sz="24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823944383"/>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154984"/>
          </a:xfrm>
          <a:prstGeom prst="rect">
            <a:avLst/>
          </a:prstGeom>
          <a:noFill/>
        </p:spPr>
        <p:txBody>
          <a:bodyPr wrap="square" rtlCol="0">
            <a:spAutoFit/>
          </a:bodyPr>
          <a:lstStyle/>
          <a:p>
            <a:pPr indent="542925" algn="ctr"/>
            <a:r>
              <a:rPr lang="ja-JP" altLang="en-US" sz="3600" dirty="0">
                <a:ea typeface="HanWangYenLight" pitchFamily="18" charset="-120"/>
              </a:rPr>
              <a:t>我們在天上的父</a:t>
            </a:r>
          </a:p>
          <a:p>
            <a:pPr indent="542925" algn="ctr"/>
            <a:r>
              <a:rPr lang="ja-JP" altLang="en-US" sz="3600" dirty="0">
                <a:ea typeface="HanWangYenLight" pitchFamily="18" charset="-120"/>
              </a:rPr>
              <a:t>他為每個人預備好了</a:t>
            </a:r>
          </a:p>
          <a:p>
            <a:pPr indent="542925" algn="ctr"/>
            <a:r>
              <a:rPr lang="ja-JP" altLang="en-US" sz="3600" dirty="0">
                <a:ea typeface="HanWangYenLight" pitchFamily="18" charset="-120"/>
              </a:rPr>
              <a:t>所以不要再演那個愚眛角色。</a:t>
            </a:r>
          </a:p>
          <a:p>
            <a:pPr indent="542925" algn="ctr"/>
            <a:r>
              <a:rPr lang="ja-JP" altLang="en-US" sz="3600" dirty="0">
                <a:ea typeface="HanWangYenLight" pitchFamily="18" charset="-120"/>
              </a:rPr>
              <a:t>他渴望我，也渴望你</a:t>
            </a:r>
            <a:r>
              <a:rPr lang="en-US" altLang="ja-JP" sz="3600" dirty="0">
                <a:ea typeface="HanWangYenLight" pitchFamily="18" charset="-120"/>
              </a:rPr>
              <a:t>…</a:t>
            </a:r>
          </a:p>
          <a:p>
            <a:pPr indent="542925" algn="ctr"/>
            <a:r>
              <a:rPr lang="en-US" altLang="zh-TW" sz="3000" dirty="0">
                <a:ea typeface="HanWangYenLight" pitchFamily="18" charset="-120"/>
              </a:rPr>
              <a:t>Our Father in heaven, </a:t>
            </a:r>
          </a:p>
          <a:p>
            <a:pPr indent="542925" algn="ctr"/>
            <a:r>
              <a:rPr lang="en-US" altLang="zh-TW" sz="3000" dirty="0">
                <a:ea typeface="HanWangYenLight" pitchFamily="18" charset="-120"/>
              </a:rPr>
              <a:t>He's ready for everyone</a:t>
            </a:r>
          </a:p>
          <a:p>
            <a:pPr indent="542925" algn="ctr"/>
            <a:r>
              <a:rPr lang="en-US" altLang="zh-TW" sz="3000" dirty="0">
                <a:ea typeface="HanWangYenLight" pitchFamily="18" charset="-120"/>
              </a:rPr>
              <a:t>So don't play a fool, a fool. </a:t>
            </a:r>
          </a:p>
          <a:p>
            <a:pPr indent="542925" algn="ctr"/>
            <a:r>
              <a:rPr lang="en-US" altLang="zh-TW" sz="3000" dirty="0">
                <a:ea typeface="HanWangYenLight" pitchFamily="18" charset="-120"/>
              </a:rPr>
              <a:t>He longs for me, for you.</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V7</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39</a:t>
            </a:fld>
            <a:endParaRPr lang="en-AU" dirty="0"/>
          </a:p>
        </p:txBody>
      </p:sp>
      <p:sp>
        <p:nvSpPr>
          <p:cNvPr id="8" name="TextBox 7"/>
          <p:cNvSpPr txBox="1"/>
          <p:nvPr/>
        </p:nvSpPr>
        <p:spPr>
          <a:xfrm>
            <a:off x="395536" y="5775647"/>
            <a:ext cx="8352928" cy="461665"/>
          </a:xfrm>
          <a:prstGeom prst="rect">
            <a:avLst/>
          </a:prstGeom>
          <a:noFill/>
        </p:spPr>
        <p:txBody>
          <a:bodyPr wrap="square">
            <a:spAutoFit/>
          </a:bodyPr>
          <a:lstStyle/>
          <a:p>
            <a:pPr algn="ctr">
              <a:defRPr/>
            </a:pPr>
            <a:r>
              <a:rPr lang="en-AU" altLang="zh-TW" sz="2400" b="1" spc="600" dirty="0">
                <a:latin typeface="HanWangYenLight" panose="02020300000000000000" pitchFamily="18" charset="-120"/>
                <a:ea typeface="HanWangYenLight" panose="02020300000000000000" pitchFamily="18" charset="-120"/>
              </a:rPr>
              <a:t>Prodigal Son </a:t>
            </a:r>
            <a:r>
              <a:rPr lang="ja-JP" altLang="en-US" sz="2400" b="1" spc="600" dirty="0">
                <a:latin typeface="HanWangYenLight" panose="02020300000000000000" pitchFamily="18" charset="-120"/>
                <a:ea typeface="HanWangYenLight" panose="02020300000000000000" pitchFamily="18" charset="-120"/>
              </a:rPr>
              <a:t>浪子回頭</a:t>
            </a:r>
            <a:endParaRPr lang="en-US" sz="24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986523907"/>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4</a:t>
            </a:fld>
            <a:endParaRPr lang="en-AU" dirty="0"/>
          </a:p>
        </p:txBody>
      </p:sp>
      <p:sp>
        <p:nvSpPr>
          <p:cNvPr id="2" name="Rectangle 1"/>
          <p:cNvSpPr/>
          <p:nvPr/>
        </p:nvSpPr>
        <p:spPr>
          <a:xfrm>
            <a:off x="4067944" y="2276872"/>
            <a:ext cx="2627422" cy="1200329"/>
          </a:xfrm>
          <a:prstGeom prst="rect">
            <a:avLst/>
          </a:prstGeom>
        </p:spPr>
        <p:txBody>
          <a:bodyPr wrap="square">
            <a:spAutoFit/>
          </a:bodyPr>
          <a:lstStyle/>
          <a:p>
            <a:pPr>
              <a:lnSpc>
                <a:spcPct val="100000"/>
              </a:lnSpc>
              <a:spcBef>
                <a:spcPts val="600"/>
              </a:spcBef>
              <a:buClr>
                <a:srgbClr val="000000"/>
              </a:buClr>
              <a:buSzPct val="100000"/>
              <a:defRPr/>
            </a:pPr>
            <a:r>
              <a:rPr lang="en-US" altLang="en-US" sz="7200" b="1" dirty="0" err="1">
                <a:latin typeface="HanWangYenLight" pitchFamily="18" charset="-120"/>
                <a:ea typeface="HanWangYenLight" pitchFamily="18" charset="-120"/>
              </a:rPr>
              <a:t>宣召</a:t>
            </a:r>
            <a:endParaRPr lang="en-US" altLang="en-US" sz="7200" b="1" dirty="0">
              <a:latin typeface="HanWangYenLight" pitchFamily="18" charset="-120"/>
              <a:ea typeface="HanWangYenLight" pitchFamily="18"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154984"/>
          </a:xfrm>
          <a:prstGeom prst="rect">
            <a:avLst/>
          </a:prstGeom>
          <a:noFill/>
        </p:spPr>
        <p:txBody>
          <a:bodyPr wrap="square" rtlCol="0">
            <a:spAutoFit/>
          </a:bodyPr>
          <a:lstStyle/>
          <a:p>
            <a:pPr indent="542925" algn="ctr"/>
            <a:r>
              <a:rPr lang="ja-JP" altLang="en-US" sz="3600" dirty="0">
                <a:ea typeface="HanWangYenLight" pitchFamily="18" charset="-120"/>
              </a:rPr>
              <a:t>回家</a:t>
            </a:r>
            <a:r>
              <a:rPr lang="en-US" altLang="ja-JP" sz="3600" dirty="0">
                <a:ea typeface="HanWangYenLight" pitchFamily="18" charset="-120"/>
              </a:rPr>
              <a:t>, </a:t>
            </a:r>
            <a:r>
              <a:rPr lang="ja-JP" altLang="en-US" sz="3600" dirty="0">
                <a:ea typeface="HanWangYenLight" pitchFamily="18" charset="-120"/>
              </a:rPr>
              <a:t>回到那片綠色的草原</a:t>
            </a:r>
          </a:p>
          <a:p>
            <a:pPr indent="542925" algn="ctr"/>
            <a:r>
              <a:rPr lang="ja-JP" altLang="en-US" sz="3600" dirty="0">
                <a:ea typeface="HanWangYenLight" pitchFamily="18" charset="-120"/>
              </a:rPr>
              <a:t>回家</a:t>
            </a:r>
            <a:r>
              <a:rPr lang="en-US" altLang="ja-JP" sz="3600" dirty="0">
                <a:ea typeface="HanWangYenLight" pitchFamily="18" charset="-120"/>
              </a:rPr>
              <a:t>, </a:t>
            </a:r>
            <a:r>
              <a:rPr lang="ja-JP" altLang="en-US" sz="3600" dirty="0">
                <a:ea typeface="HanWangYenLight" pitchFamily="18" charset="-120"/>
              </a:rPr>
              <a:t>無論我們到過什麼地方。</a:t>
            </a:r>
          </a:p>
          <a:p>
            <a:pPr indent="542925" algn="ctr"/>
            <a:r>
              <a:rPr lang="ja-JP" altLang="en-US" sz="3600" dirty="0">
                <a:ea typeface="HanWangYenLight" pitchFamily="18" charset="-120"/>
              </a:rPr>
              <a:t>他會把我們擁在懷中</a:t>
            </a:r>
            <a:r>
              <a:rPr lang="en-US" altLang="ja-JP" sz="3600" dirty="0">
                <a:ea typeface="HanWangYenLight" pitchFamily="18" charset="-120"/>
              </a:rPr>
              <a:t>, </a:t>
            </a:r>
            <a:r>
              <a:rPr lang="ja-JP" altLang="en-US" sz="3600" dirty="0">
                <a:ea typeface="HanWangYenLight" pitchFamily="18" charset="-120"/>
              </a:rPr>
              <a:t>只要我們相信，</a:t>
            </a:r>
            <a:endParaRPr lang="en-US" altLang="ja-JP" sz="3600" dirty="0">
              <a:ea typeface="HanWangYenLight" pitchFamily="18" charset="-120"/>
            </a:endParaRPr>
          </a:p>
          <a:p>
            <a:pPr indent="542925" algn="ctr"/>
            <a:r>
              <a:rPr lang="ja-JP" altLang="en-US" sz="3600" dirty="0">
                <a:ea typeface="HanWangYenLight" pitchFamily="18" charset="-120"/>
              </a:rPr>
              <a:t>便回家</a:t>
            </a:r>
          </a:p>
          <a:p>
            <a:pPr indent="542925" algn="ctr"/>
            <a:r>
              <a:rPr lang="en-US" altLang="zh-TW" sz="3000" dirty="0">
                <a:ea typeface="HanWangYenLight" pitchFamily="18" charset="-120"/>
              </a:rPr>
              <a:t>To come home where pastures are green,</a:t>
            </a:r>
          </a:p>
          <a:p>
            <a:pPr indent="542925" algn="ctr"/>
            <a:r>
              <a:rPr lang="en-US" altLang="zh-TW" sz="3000" dirty="0">
                <a:ea typeface="HanWangYenLight" pitchFamily="18" charset="-120"/>
              </a:rPr>
              <a:t>To come home wherever we've been.</a:t>
            </a:r>
          </a:p>
          <a:p>
            <a:pPr indent="542925" algn="ctr"/>
            <a:r>
              <a:rPr lang="en-US" altLang="zh-TW" sz="3000" dirty="0">
                <a:ea typeface="HanWangYenLight" pitchFamily="18" charset="-120"/>
              </a:rPr>
              <a:t>He will take us back in his arms if we'd just believe</a:t>
            </a:r>
          </a:p>
          <a:p>
            <a:pPr indent="542925" algn="ctr"/>
            <a:r>
              <a:rPr lang="en-US" altLang="zh-TW" sz="3000" dirty="0">
                <a:ea typeface="HanWangYenLight" pitchFamily="18" charset="-120"/>
              </a:rPr>
              <a:t>And come home.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V8</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40</a:t>
            </a:fld>
            <a:endParaRPr lang="en-AU" dirty="0"/>
          </a:p>
        </p:txBody>
      </p:sp>
      <p:sp>
        <p:nvSpPr>
          <p:cNvPr id="8" name="TextBox 7"/>
          <p:cNvSpPr txBox="1"/>
          <p:nvPr/>
        </p:nvSpPr>
        <p:spPr>
          <a:xfrm>
            <a:off x="395536" y="5775647"/>
            <a:ext cx="8352928" cy="461665"/>
          </a:xfrm>
          <a:prstGeom prst="rect">
            <a:avLst/>
          </a:prstGeom>
          <a:noFill/>
        </p:spPr>
        <p:txBody>
          <a:bodyPr wrap="square">
            <a:spAutoFit/>
          </a:bodyPr>
          <a:lstStyle/>
          <a:p>
            <a:pPr algn="ctr">
              <a:defRPr/>
            </a:pPr>
            <a:r>
              <a:rPr lang="en-AU" altLang="zh-TW" sz="2400" b="1" spc="600" dirty="0">
                <a:latin typeface="HanWangYenLight" panose="02020300000000000000" pitchFamily="18" charset="-120"/>
                <a:ea typeface="HanWangYenLight" panose="02020300000000000000" pitchFamily="18" charset="-120"/>
              </a:rPr>
              <a:t>Prodigal Son </a:t>
            </a:r>
            <a:r>
              <a:rPr lang="ja-JP" altLang="en-US" sz="2400" b="1" spc="600" dirty="0">
                <a:latin typeface="HanWangYenLight" panose="02020300000000000000" pitchFamily="18" charset="-120"/>
                <a:ea typeface="HanWangYenLight" panose="02020300000000000000" pitchFamily="18" charset="-120"/>
              </a:rPr>
              <a:t>浪子回頭</a:t>
            </a:r>
            <a:endParaRPr lang="en-US" sz="24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899928606"/>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41</a:t>
            </a:fld>
            <a:endParaRPr lang="en-AU" dirty="0"/>
          </a:p>
        </p:txBody>
      </p:sp>
      <p:sp>
        <p:nvSpPr>
          <p:cNvPr id="18" name="TextBox 17"/>
          <p:cNvSpPr txBox="1"/>
          <p:nvPr/>
        </p:nvSpPr>
        <p:spPr>
          <a:xfrm>
            <a:off x="2800266" y="188640"/>
            <a:ext cx="3931973" cy="1307666"/>
          </a:xfrm>
          <a:prstGeom prst="rect">
            <a:avLst/>
          </a:prstGeom>
          <a:noFill/>
        </p:spPr>
        <p:txBody>
          <a:bodyPr wrap="square">
            <a:spAutoFit/>
          </a:bodyPr>
          <a:lstStyle/>
          <a:p>
            <a:pPr algn="ctr">
              <a:lnSpc>
                <a:spcPct val="150000"/>
              </a:lnSpc>
              <a:defRPr/>
            </a:pPr>
            <a:r>
              <a:rPr lang="ja-JP" altLang="en-US" sz="6000" b="1" dirty="0">
                <a:latin typeface="HanWangYenLight" pitchFamily="18" charset="-120"/>
                <a:ea typeface="HanWangYenLight" pitchFamily="18" charset="-120"/>
              </a:rPr>
              <a:t>本月金句</a:t>
            </a:r>
            <a:endParaRPr lang="en-AU" altLang="ja-JP" sz="6000" b="1" dirty="0">
              <a:latin typeface="HanWangYenLight" pitchFamily="18" charset="-120"/>
              <a:ea typeface="HanWangYenLight" pitchFamily="18" charset="-120"/>
            </a:endParaRPr>
          </a:p>
        </p:txBody>
      </p:sp>
      <p:pic>
        <p:nvPicPr>
          <p:cNvPr id="1028" name="Picture 4" descr="5 Scriptures That Will Super-Charge Your Bible Engagement">
            <a:extLst>
              <a:ext uri="{FF2B5EF4-FFF2-40B4-BE49-F238E27FC236}">
                <a16:creationId xmlns:a16="http://schemas.microsoft.com/office/drawing/2014/main" id="{CE575978-2099-4167-9277-9AA851818E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024" y="3212976"/>
            <a:ext cx="4324000" cy="22595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11760" y="1666255"/>
            <a:ext cx="4752528" cy="1323439"/>
          </a:xfrm>
          <a:prstGeom prst="rect">
            <a:avLst/>
          </a:prstGeom>
        </p:spPr>
        <p:txBody>
          <a:bodyPr wrap="square">
            <a:spAutoFit/>
          </a:bodyPr>
          <a:lstStyle/>
          <a:p>
            <a:pPr algn="ctr">
              <a:defRPr/>
            </a:pPr>
            <a:r>
              <a:rPr lang="zh-TW"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彌迦書</a:t>
            </a:r>
            <a:r>
              <a:rPr lang="en-US"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6:8 </a:t>
            </a:r>
          </a:p>
          <a:p>
            <a:pPr algn="ctr">
              <a:defRPr/>
            </a:pPr>
            <a:r>
              <a:rPr lang="en-US"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a:t>
            </a:r>
            <a:r>
              <a:rPr lang="en-AU"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Micah)</a:t>
            </a:r>
            <a:endParaRPr lang="en-AU"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endParaRPr>
          </a:p>
        </p:txBody>
      </p:sp>
    </p:spTree>
    <p:extLst>
      <p:ext uri="{BB962C8B-B14F-4D97-AF65-F5344CB8AC3E}">
        <p14:creationId xmlns:p14="http://schemas.microsoft.com/office/powerpoint/2010/main" val="1732045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42</a:t>
            </a:fld>
            <a:endParaRPr lang="en-AU"/>
          </a:p>
        </p:txBody>
      </p:sp>
      <p:sp>
        <p:nvSpPr>
          <p:cNvPr id="18" name="TextBox 17"/>
          <p:cNvSpPr txBox="1"/>
          <p:nvPr/>
        </p:nvSpPr>
        <p:spPr>
          <a:xfrm>
            <a:off x="0" y="-20940"/>
            <a:ext cx="9036496" cy="4801314"/>
          </a:xfrm>
          <a:prstGeom prst="rect">
            <a:avLst/>
          </a:prstGeom>
          <a:noFill/>
        </p:spPr>
        <p:txBody>
          <a:bodyPr wrap="square" rtlCol="0">
            <a:spAutoFit/>
          </a:bodyPr>
          <a:lstStyle/>
          <a:p>
            <a:endParaRPr lang="en-US" altLang="zh-TW" sz="3600" dirty="0">
              <a:ea typeface="HanWangYenLight" pitchFamily="18" charset="-120"/>
            </a:endParaRPr>
          </a:p>
          <a:p>
            <a:r>
              <a:rPr lang="en-US" altLang="zh-TW" sz="2000" dirty="0">
                <a:ea typeface="HanWangYenLight" pitchFamily="18" charset="-120"/>
              </a:rPr>
              <a:t>6:8</a:t>
            </a:r>
            <a:r>
              <a:rPr lang="zh-TW" altLang="en-US" sz="5400" dirty="0">
                <a:latin typeface="HanWangYenLight" pitchFamily="18" charset="-120"/>
                <a:ea typeface="HanWangYenLight" pitchFamily="18" charset="-120"/>
              </a:rPr>
              <a:t> 世人哪，耶和華已指示你何為善。他向你所要的是甚麼呢？只要你行公義，好憐憫，存謙卑的心，與你的神同行。</a:t>
            </a:r>
            <a:endParaRPr lang="en-AU" altLang="zh-TW" sz="5400" dirty="0">
              <a:latin typeface="HanWangYenLight" pitchFamily="18" charset="-120"/>
              <a:ea typeface="HanWangYenLight" pitchFamily="18" charset="-120"/>
            </a:endParaRPr>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彌迦書</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6:8 (</a:t>
            </a:r>
            <a:r>
              <a:rPr lang="en-AU"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Micah)</a:t>
            </a:r>
            <a:endParaRPr lang="zh-TW" altLang="en-US" sz="3200" b="1" dirty="0">
              <a:latin typeface="+mj-lt"/>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2882725937"/>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43</a:t>
            </a:fld>
            <a:endParaRPr lang="en-AU"/>
          </a:p>
        </p:txBody>
      </p:sp>
      <p:sp>
        <p:nvSpPr>
          <p:cNvPr id="18" name="TextBox 17"/>
          <p:cNvSpPr txBox="1"/>
          <p:nvPr/>
        </p:nvSpPr>
        <p:spPr>
          <a:xfrm>
            <a:off x="0" y="-20940"/>
            <a:ext cx="9036496" cy="4093428"/>
          </a:xfrm>
          <a:prstGeom prst="rect">
            <a:avLst/>
          </a:prstGeom>
          <a:noFill/>
        </p:spPr>
        <p:txBody>
          <a:bodyPr wrap="square" rtlCol="0">
            <a:spAutoFit/>
          </a:bodyPr>
          <a:lstStyle/>
          <a:p>
            <a:endParaRPr lang="en-US" altLang="zh-TW" sz="3600" dirty="0">
              <a:ea typeface="HanWangYenLight" pitchFamily="18" charset="-120"/>
            </a:endParaRPr>
          </a:p>
          <a:p>
            <a:endParaRPr lang="en-US" altLang="zh-TW" sz="2400" dirty="0">
              <a:ea typeface="HanWangYenLight" pitchFamily="18" charset="-120"/>
            </a:endParaRPr>
          </a:p>
          <a:p>
            <a:r>
              <a:rPr lang="en-US" altLang="zh-TW" sz="2000" dirty="0">
                <a:ea typeface="HanWangYenLight" pitchFamily="18" charset="-120"/>
              </a:rPr>
              <a:t>6:8</a:t>
            </a:r>
            <a:r>
              <a:rPr lang="zh-TW" altLang="en-US" sz="2000" dirty="0">
                <a:ea typeface="HanWangYenLight" pitchFamily="18" charset="-120"/>
              </a:rPr>
              <a:t> </a:t>
            </a:r>
            <a:r>
              <a:rPr lang="en-US" altLang="zh-TW" sz="4000" dirty="0"/>
              <a:t>The Lord has shown you what is good. He has told you what he requires of you. You must act with justice. You must love to show mercy. And you must be humble as you live in the sight of your God.</a:t>
            </a:r>
            <a:endParaRPr lang="en-AU" altLang="zh-TW" sz="4000" dirty="0"/>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彌迦書</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6:8 (</a:t>
            </a:r>
            <a:r>
              <a:rPr lang="en-AU"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Micah)</a:t>
            </a:r>
            <a:endParaRPr lang="zh-TW" altLang="en-US" sz="3200" b="1" dirty="0">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901565256"/>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44</a:t>
            </a:fld>
            <a:endParaRPr lang="en-AU"/>
          </a:p>
        </p:txBody>
      </p:sp>
      <p:sp>
        <p:nvSpPr>
          <p:cNvPr id="18" name="TextBox 17"/>
          <p:cNvSpPr txBox="1"/>
          <p:nvPr/>
        </p:nvSpPr>
        <p:spPr>
          <a:xfrm>
            <a:off x="4067944" y="548680"/>
            <a:ext cx="2592288" cy="1938992"/>
          </a:xfrm>
          <a:prstGeom prst="rect">
            <a:avLst/>
          </a:prstGeom>
          <a:noFill/>
        </p:spPr>
        <p:txBody>
          <a:bodyPr wrap="square">
            <a:spAutoFit/>
          </a:bodyPr>
          <a:lstStyle/>
          <a:p>
            <a:pPr fontAlgn="auto">
              <a:lnSpc>
                <a:spcPct val="150000"/>
              </a:lnSpc>
              <a:spcBef>
                <a:spcPts val="0"/>
              </a:spcBef>
              <a:spcAft>
                <a:spcPts val="0"/>
              </a:spcAft>
              <a:defRPr/>
            </a:pPr>
            <a:r>
              <a:rPr lang="en-US" altLang="en-US" sz="8000" b="1" dirty="0" err="1">
                <a:latin typeface="HanWangYenLight" pitchFamily="18" charset="-120"/>
                <a:ea typeface="HanWangYenLight" pitchFamily="18" charset="-120"/>
                <a:cs typeface="+mn-cs"/>
              </a:rPr>
              <a:t>讀經</a:t>
            </a:r>
            <a:endParaRPr lang="en-AU" sz="12000" spc="2000" dirty="0">
              <a:latin typeface="HanWangYenHeavy" pitchFamily="18" charset="-120"/>
              <a:ea typeface="HanWangYenHeavy" pitchFamily="18" charset="-120"/>
              <a:cs typeface="+mn-cs"/>
            </a:endParaRPr>
          </a:p>
        </p:txBody>
      </p:sp>
      <p:sp>
        <p:nvSpPr>
          <p:cNvPr id="5" name="Rectangle 4"/>
          <p:cNvSpPr/>
          <p:nvPr/>
        </p:nvSpPr>
        <p:spPr>
          <a:xfrm>
            <a:off x="2627784" y="2564904"/>
            <a:ext cx="5328592" cy="1754326"/>
          </a:xfrm>
          <a:prstGeom prst="rect">
            <a:avLst/>
          </a:prstGeom>
        </p:spPr>
        <p:txBody>
          <a:bodyPr wrap="square">
            <a:spAutoFit/>
          </a:bodyPr>
          <a:lstStyle/>
          <a:p>
            <a:pPr algn="ctr"/>
            <a:r>
              <a:rPr lang="ja-JP" altLang="en-US" sz="5400" dirty="0">
                <a:latin typeface="Arial" panose="020B0604020202020204" pitchFamily="34" charset="0"/>
              </a:rPr>
              <a:t>何西阿書</a:t>
            </a:r>
            <a:r>
              <a:rPr lang="en-US" altLang="ja-JP" sz="5400" dirty="0">
                <a:latin typeface="Arial" panose="020B0604020202020204" pitchFamily="34" charset="0"/>
              </a:rPr>
              <a:t>5:1-6:1 (</a:t>
            </a:r>
            <a:r>
              <a:rPr lang="en-AU" altLang="ja-JP" sz="5400" dirty="0">
                <a:latin typeface="Arial" panose="020B0604020202020204" pitchFamily="34" charset="0"/>
              </a:rPr>
              <a:t>Hosea)</a:t>
            </a:r>
            <a:endParaRPr lang="en-AU" sz="5400" dirty="0"/>
          </a:p>
        </p:txBody>
      </p:sp>
    </p:spTree>
    <p:extLst>
      <p:ext uri="{BB962C8B-B14F-4D97-AF65-F5344CB8AC3E}">
        <p14:creationId xmlns:p14="http://schemas.microsoft.com/office/powerpoint/2010/main" val="2040601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45</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5:1-6:1 (</a:t>
            </a:r>
            <a:r>
              <a:rPr lang="en-AU" altLang="zh-TW" sz="2800" dirty="0"/>
              <a:t>Hosea)</a:t>
            </a:r>
            <a:endParaRPr lang="en-US" altLang="zh-TW" sz="2800" dirty="0"/>
          </a:p>
        </p:txBody>
      </p:sp>
      <p:sp>
        <p:nvSpPr>
          <p:cNvPr id="5" name="Rectangle 4"/>
          <p:cNvSpPr>
            <a:spLocks noChangeArrowheads="1"/>
          </p:cNvSpPr>
          <p:nvPr/>
        </p:nvSpPr>
        <p:spPr bwMode="auto">
          <a:xfrm>
            <a:off x="37516" y="476672"/>
            <a:ext cx="9035079"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5:1 </a:t>
            </a:r>
            <a:r>
              <a:rPr lang="zh-TW" altLang="en-US" sz="4800" dirty="0">
                <a:latin typeface="HanWangYenLight" pitchFamily="18" charset="-120"/>
                <a:ea typeface="HanWangYenLight" pitchFamily="18" charset="-120"/>
              </a:rPr>
              <a:t>眾祭司啊，要聽我的話！</a:t>
            </a:r>
            <a:r>
              <a:rPr lang="zh-TW" altLang="en-US" sz="4800" u="sng" dirty="0">
                <a:latin typeface="HanWangYenLight" pitchFamily="18" charset="-120"/>
                <a:ea typeface="HanWangYenLight" pitchFamily="18" charset="-120"/>
              </a:rPr>
              <a:t>以色列</a:t>
            </a:r>
            <a:r>
              <a:rPr lang="zh-TW" altLang="en-US" sz="4800" dirty="0">
                <a:latin typeface="HanWangYenLight" pitchFamily="18" charset="-120"/>
                <a:ea typeface="HanWangYenLight" pitchFamily="18" charset="-120"/>
              </a:rPr>
              <a:t>家啊，要留心聽！王家啊，要側耳而聽！審判要臨到你們，因你們在</a:t>
            </a:r>
            <a:r>
              <a:rPr lang="zh-TW" altLang="en-US" sz="4800" u="sng" dirty="0">
                <a:latin typeface="HanWangYenLight" pitchFamily="18" charset="-120"/>
                <a:ea typeface="HanWangYenLight" pitchFamily="18" charset="-120"/>
              </a:rPr>
              <a:t>米斯巴</a:t>
            </a:r>
            <a:r>
              <a:rPr lang="zh-TW" altLang="en-US" sz="4800" dirty="0">
                <a:latin typeface="HanWangYenLight" pitchFamily="18" charset="-120"/>
                <a:ea typeface="HanWangYenLight" pitchFamily="18" charset="-120"/>
              </a:rPr>
              <a:t>如網羅，在</a:t>
            </a:r>
            <a:r>
              <a:rPr lang="zh-TW" altLang="en-US" sz="4800" u="sng" dirty="0">
                <a:latin typeface="HanWangYenLight" pitchFamily="18" charset="-120"/>
                <a:ea typeface="HanWangYenLight" pitchFamily="18" charset="-120"/>
              </a:rPr>
              <a:t>他泊山</a:t>
            </a:r>
            <a:r>
              <a:rPr lang="zh-TW" altLang="en-US" sz="4800" dirty="0">
                <a:latin typeface="HanWangYenLight" pitchFamily="18" charset="-120"/>
                <a:ea typeface="HanWangYenLight" pitchFamily="18" charset="-120"/>
              </a:rPr>
              <a:t>如鋪張的網。</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3913382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46</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5:1-6:1 (</a:t>
            </a:r>
            <a:r>
              <a:rPr lang="en-AU" altLang="zh-TW" sz="2800" dirty="0"/>
              <a:t>Hosea)</a:t>
            </a:r>
            <a:endParaRPr lang="en-US" altLang="zh-TW" sz="2800" dirty="0"/>
          </a:p>
        </p:txBody>
      </p:sp>
      <p:sp>
        <p:nvSpPr>
          <p:cNvPr id="5" name="Rectangle 4"/>
          <p:cNvSpPr>
            <a:spLocks noChangeArrowheads="1"/>
          </p:cNvSpPr>
          <p:nvPr/>
        </p:nvSpPr>
        <p:spPr bwMode="auto">
          <a:xfrm>
            <a:off x="25986" y="529946"/>
            <a:ext cx="905948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5:2 </a:t>
            </a:r>
            <a:r>
              <a:rPr lang="zh-TW" altLang="en-US" sz="4800" dirty="0">
                <a:latin typeface="HanWangYenLight" pitchFamily="18" charset="-120"/>
                <a:ea typeface="HanWangYenLight" pitchFamily="18" charset="-120"/>
              </a:rPr>
              <a:t>這些悖逆的人肆行殺戮，罪孽極深；我卻斥責他們眾人。</a:t>
            </a:r>
          </a:p>
          <a:p>
            <a:pPr algn="just"/>
            <a:r>
              <a:rPr lang="en-US" altLang="zh-TW" sz="3200" dirty="0">
                <a:ea typeface="HanWangYenLight" pitchFamily="18" charset="-120"/>
              </a:rPr>
              <a:t>5:3</a:t>
            </a:r>
            <a:r>
              <a:rPr lang="en-US" altLang="zh-TW" sz="4800" dirty="0">
                <a:ea typeface="HanWangYenLight" pitchFamily="18" charset="-120"/>
              </a:rPr>
              <a:t> </a:t>
            </a:r>
            <a:r>
              <a:rPr lang="zh-TW" altLang="en-US" sz="4800" u="sng" dirty="0">
                <a:latin typeface="HanWangYenLight" pitchFamily="18" charset="-120"/>
                <a:ea typeface="HanWangYenLight" pitchFamily="18" charset="-120"/>
              </a:rPr>
              <a:t>以法蓮</a:t>
            </a:r>
            <a:r>
              <a:rPr lang="zh-TW" altLang="en-US" sz="4800" dirty="0">
                <a:latin typeface="HanWangYenLight" pitchFamily="18" charset="-120"/>
                <a:ea typeface="HanWangYenLight" pitchFamily="18" charset="-120"/>
              </a:rPr>
              <a:t>為我所知；</a:t>
            </a:r>
            <a:r>
              <a:rPr lang="zh-TW" altLang="en-US" sz="4800" u="sng" dirty="0">
                <a:latin typeface="HanWangYenLight" pitchFamily="18" charset="-120"/>
                <a:ea typeface="HanWangYenLight" pitchFamily="18" charset="-120"/>
              </a:rPr>
              <a:t>以色列</a:t>
            </a:r>
            <a:r>
              <a:rPr lang="zh-TW" altLang="en-US" sz="4800" dirty="0">
                <a:latin typeface="HanWangYenLight" pitchFamily="18" charset="-120"/>
                <a:ea typeface="HanWangYenLight" pitchFamily="18" charset="-120"/>
              </a:rPr>
              <a:t>不能向我隱藏。</a:t>
            </a:r>
            <a:r>
              <a:rPr lang="zh-TW" altLang="en-US" sz="4800" u="sng" dirty="0">
                <a:latin typeface="HanWangYenLight" pitchFamily="18" charset="-120"/>
                <a:ea typeface="HanWangYenLight" pitchFamily="18" charset="-120"/>
              </a:rPr>
              <a:t>以法蓮</a:t>
            </a:r>
            <a:r>
              <a:rPr lang="zh-TW" altLang="en-US" sz="4800" dirty="0">
                <a:latin typeface="HanWangYenLight" pitchFamily="18" charset="-120"/>
                <a:ea typeface="HanWangYenLight" pitchFamily="18" charset="-120"/>
              </a:rPr>
              <a:t>哪，現在你行淫了，</a:t>
            </a:r>
            <a:r>
              <a:rPr lang="zh-TW" altLang="en-US" sz="4800" u="sng" dirty="0">
                <a:latin typeface="HanWangYenLight" pitchFamily="18" charset="-120"/>
                <a:ea typeface="HanWangYenLight" pitchFamily="18" charset="-120"/>
              </a:rPr>
              <a:t>以色列</a:t>
            </a:r>
            <a:r>
              <a:rPr lang="zh-TW" altLang="en-US" sz="4800" dirty="0">
                <a:latin typeface="HanWangYenLight" pitchFamily="18" charset="-120"/>
                <a:ea typeface="HanWangYenLight" pitchFamily="18" charset="-120"/>
              </a:rPr>
              <a:t>被玷污了。</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237294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47</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5:1-6:1 (</a:t>
            </a:r>
            <a:r>
              <a:rPr lang="en-AU" altLang="zh-TW" sz="2800" dirty="0"/>
              <a:t>Hosea)</a:t>
            </a:r>
            <a:endParaRPr lang="en-US" altLang="zh-TW" sz="2800" dirty="0"/>
          </a:p>
        </p:txBody>
      </p:sp>
      <p:sp>
        <p:nvSpPr>
          <p:cNvPr id="5" name="Rectangle 4"/>
          <p:cNvSpPr>
            <a:spLocks noChangeArrowheads="1"/>
          </p:cNvSpPr>
          <p:nvPr/>
        </p:nvSpPr>
        <p:spPr bwMode="auto">
          <a:xfrm>
            <a:off x="13115" y="44624"/>
            <a:ext cx="8807357"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5:4 </a:t>
            </a:r>
            <a:r>
              <a:rPr lang="zh-TW" altLang="en-US" sz="4800" dirty="0">
                <a:latin typeface="HanWangYenLight" pitchFamily="18" charset="-120"/>
                <a:ea typeface="HanWangYenLight" pitchFamily="18" charset="-120"/>
              </a:rPr>
              <a:t>他們所行的使他們不能歸向神；因有淫心在他們裡面，他們也不認識耶和華。</a:t>
            </a:r>
          </a:p>
          <a:p>
            <a:pPr algn="just"/>
            <a:r>
              <a:rPr lang="en-US" altLang="zh-TW" sz="3200" dirty="0">
                <a:ea typeface="HanWangYenLight" pitchFamily="18" charset="-120"/>
              </a:rPr>
              <a:t>5:5</a:t>
            </a:r>
            <a:r>
              <a:rPr lang="en-US" altLang="zh-TW" sz="4800" u="sng" dirty="0">
                <a:ea typeface="HanWangYenLight" pitchFamily="18" charset="-120"/>
              </a:rPr>
              <a:t> </a:t>
            </a:r>
            <a:r>
              <a:rPr lang="zh-TW" altLang="en-US" sz="4800" u="sng" dirty="0">
                <a:latin typeface="HanWangYenLight" pitchFamily="18" charset="-120"/>
                <a:ea typeface="HanWangYenLight" pitchFamily="18" charset="-120"/>
              </a:rPr>
              <a:t>以色列</a:t>
            </a:r>
            <a:r>
              <a:rPr lang="zh-TW" altLang="en-US" sz="4800" dirty="0">
                <a:latin typeface="HanWangYenLight" pitchFamily="18" charset="-120"/>
                <a:ea typeface="HanWangYenLight" pitchFamily="18" charset="-120"/>
              </a:rPr>
              <a:t>的驕傲當面見證自己。故此，</a:t>
            </a:r>
            <a:r>
              <a:rPr lang="zh-TW" altLang="en-US" sz="4800" u="sng" dirty="0">
                <a:latin typeface="HanWangYenLight" pitchFamily="18" charset="-120"/>
                <a:ea typeface="HanWangYenLight" pitchFamily="18" charset="-120"/>
              </a:rPr>
              <a:t>以色列</a:t>
            </a:r>
            <a:r>
              <a:rPr lang="zh-TW" altLang="en-US" sz="4800" dirty="0">
                <a:latin typeface="HanWangYenLight" pitchFamily="18" charset="-120"/>
                <a:ea typeface="HanWangYenLight" pitchFamily="18" charset="-120"/>
              </a:rPr>
              <a:t>和</a:t>
            </a:r>
            <a:r>
              <a:rPr lang="zh-TW" altLang="en-US" sz="4800" u="sng" dirty="0">
                <a:latin typeface="HanWangYenLight" pitchFamily="18" charset="-120"/>
                <a:ea typeface="HanWangYenLight" pitchFamily="18" charset="-120"/>
              </a:rPr>
              <a:t>以法蓮</a:t>
            </a:r>
            <a:r>
              <a:rPr lang="zh-TW" altLang="en-US" sz="4800" dirty="0">
                <a:latin typeface="HanWangYenLight" pitchFamily="18" charset="-120"/>
                <a:ea typeface="HanWangYenLight" pitchFamily="18" charset="-120"/>
              </a:rPr>
              <a:t>必因自己的罪孽跌倒；</a:t>
            </a:r>
            <a:r>
              <a:rPr lang="zh-TW" altLang="en-US" sz="4800" u="sng" dirty="0">
                <a:latin typeface="HanWangYenLight" pitchFamily="18" charset="-120"/>
                <a:ea typeface="HanWangYenLight" pitchFamily="18" charset="-120"/>
              </a:rPr>
              <a:t>猶大</a:t>
            </a:r>
            <a:r>
              <a:rPr lang="zh-TW" altLang="en-US" sz="4800" dirty="0">
                <a:latin typeface="HanWangYenLight" pitchFamily="18" charset="-120"/>
                <a:ea typeface="HanWangYenLight" pitchFamily="18" charset="-120"/>
              </a:rPr>
              <a:t>也必與他們一同跌倒。</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2124165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48</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5:1-6:1 (</a:t>
            </a:r>
            <a:r>
              <a:rPr lang="en-AU" altLang="zh-TW" sz="2800" dirty="0"/>
              <a:t>Hosea)</a:t>
            </a:r>
            <a:endParaRPr lang="en-US" altLang="zh-TW" sz="2800" dirty="0"/>
          </a:p>
        </p:txBody>
      </p:sp>
      <p:sp>
        <p:nvSpPr>
          <p:cNvPr id="5" name="Rectangle 4"/>
          <p:cNvSpPr>
            <a:spLocks noChangeArrowheads="1"/>
          </p:cNvSpPr>
          <p:nvPr/>
        </p:nvSpPr>
        <p:spPr bwMode="auto">
          <a:xfrm>
            <a:off x="21787" y="404664"/>
            <a:ext cx="8807357"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5:6 </a:t>
            </a:r>
            <a:r>
              <a:rPr lang="zh-TW" altLang="en-US" sz="4800" dirty="0">
                <a:latin typeface="HanWangYenLight" pitchFamily="18" charset="-120"/>
                <a:ea typeface="HanWangYenLight" pitchFamily="18" charset="-120"/>
              </a:rPr>
              <a:t>他們必牽著牛羊去尋求耶和華，卻尋不見；他已經轉去離開他們。</a:t>
            </a:r>
          </a:p>
          <a:p>
            <a:pPr algn="just"/>
            <a:r>
              <a:rPr lang="en-US" altLang="zh-TW" sz="3200" dirty="0">
                <a:ea typeface="HanWangYenLight" pitchFamily="18" charset="-120"/>
              </a:rPr>
              <a:t>5:7 </a:t>
            </a:r>
            <a:r>
              <a:rPr lang="zh-TW" altLang="en-US" sz="4800" dirty="0">
                <a:latin typeface="HanWangYenLight" pitchFamily="18" charset="-120"/>
                <a:ea typeface="HanWangYenLight" pitchFamily="18" charset="-120"/>
              </a:rPr>
              <a:t>他們向耶和華行事詭詐，生了私子。到了月朔，他們與他們的地業必被吞滅。</a:t>
            </a:r>
          </a:p>
        </p:txBody>
      </p:sp>
    </p:spTree>
    <p:extLst>
      <p:ext uri="{BB962C8B-B14F-4D97-AF65-F5344CB8AC3E}">
        <p14:creationId xmlns:p14="http://schemas.microsoft.com/office/powerpoint/2010/main" val="1318867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49</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5:1-6:1 (</a:t>
            </a:r>
            <a:r>
              <a:rPr lang="en-AU" altLang="zh-TW" sz="2800" dirty="0"/>
              <a:t>Hosea)</a:t>
            </a:r>
            <a:endParaRPr lang="en-US" altLang="zh-TW" sz="2800" dirty="0"/>
          </a:p>
        </p:txBody>
      </p:sp>
      <p:sp>
        <p:nvSpPr>
          <p:cNvPr id="5" name="Rectangle 4"/>
          <p:cNvSpPr>
            <a:spLocks noChangeArrowheads="1"/>
          </p:cNvSpPr>
          <p:nvPr/>
        </p:nvSpPr>
        <p:spPr bwMode="auto">
          <a:xfrm>
            <a:off x="0" y="484551"/>
            <a:ext cx="9072595"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5:8 </a:t>
            </a:r>
            <a:r>
              <a:rPr lang="zh-TW" altLang="en-US" sz="4800" dirty="0">
                <a:latin typeface="HanWangYenLight" pitchFamily="18" charset="-120"/>
                <a:ea typeface="HanWangYenLight" pitchFamily="18" charset="-120"/>
              </a:rPr>
              <a:t>你們當在</a:t>
            </a:r>
            <a:r>
              <a:rPr lang="zh-TW" altLang="en-US" sz="4800" u="sng" dirty="0">
                <a:latin typeface="HanWangYenLight" pitchFamily="18" charset="-120"/>
                <a:ea typeface="HanWangYenLight" pitchFamily="18" charset="-120"/>
              </a:rPr>
              <a:t>基比亞</a:t>
            </a:r>
            <a:r>
              <a:rPr lang="zh-TW" altLang="en-US" sz="4800" dirty="0">
                <a:latin typeface="HanWangYenLight" pitchFamily="18" charset="-120"/>
                <a:ea typeface="HanWangYenLight" pitchFamily="18" charset="-120"/>
              </a:rPr>
              <a:t>吹角，在</a:t>
            </a:r>
            <a:r>
              <a:rPr lang="zh-TW" altLang="en-US" sz="4800" u="sng" dirty="0">
                <a:latin typeface="HanWangYenLight" pitchFamily="18" charset="-120"/>
                <a:ea typeface="HanWangYenLight" pitchFamily="18" charset="-120"/>
              </a:rPr>
              <a:t>拉瑪</a:t>
            </a:r>
            <a:r>
              <a:rPr lang="zh-TW" altLang="en-US" sz="4800" dirty="0">
                <a:latin typeface="HanWangYenLight" pitchFamily="18" charset="-120"/>
                <a:ea typeface="HanWangYenLight" pitchFamily="18" charset="-120"/>
              </a:rPr>
              <a:t>吹號，在</a:t>
            </a:r>
            <a:r>
              <a:rPr lang="zh-TW" altLang="en-US" sz="4800" u="sng" dirty="0">
                <a:latin typeface="HanWangYenLight" pitchFamily="18" charset="-120"/>
                <a:ea typeface="HanWangYenLight" pitchFamily="18" charset="-120"/>
              </a:rPr>
              <a:t>伯亞文</a:t>
            </a:r>
            <a:r>
              <a:rPr lang="zh-TW" altLang="en-US" sz="4800" dirty="0">
                <a:latin typeface="HanWangYenLight" pitchFamily="18" charset="-120"/>
                <a:ea typeface="HanWangYenLight" pitchFamily="18" charset="-120"/>
              </a:rPr>
              <a:t>吹出大聲，說：</a:t>
            </a:r>
            <a:r>
              <a:rPr lang="zh-TW" altLang="en-US" sz="4800" u="sng" dirty="0">
                <a:latin typeface="HanWangYenLight" pitchFamily="18" charset="-120"/>
                <a:ea typeface="HanWangYenLight" pitchFamily="18" charset="-120"/>
              </a:rPr>
              <a:t>便雅憫</a:t>
            </a:r>
            <a:r>
              <a:rPr lang="zh-TW" altLang="en-US" sz="4800" dirty="0">
                <a:latin typeface="HanWangYenLight" pitchFamily="18" charset="-120"/>
                <a:ea typeface="HanWangYenLight" pitchFamily="18" charset="-120"/>
              </a:rPr>
              <a:t>哪，有仇敵在你後頭！</a:t>
            </a:r>
          </a:p>
          <a:p>
            <a:pPr algn="just"/>
            <a:r>
              <a:rPr lang="en-US" altLang="zh-TW" sz="3200" dirty="0">
                <a:ea typeface="HanWangYenLight" pitchFamily="18" charset="-120"/>
              </a:rPr>
              <a:t>5:9 </a:t>
            </a:r>
            <a:r>
              <a:rPr lang="zh-TW" altLang="en-US" sz="4800" dirty="0">
                <a:latin typeface="HanWangYenLight" pitchFamily="18" charset="-120"/>
                <a:ea typeface="HanWangYenLight" pitchFamily="18" charset="-120"/>
              </a:rPr>
              <a:t>在責罰的日子，</a:t>
            </a:r>
            <a:r>
              <a:rPr lang="zh-TW" altLang="en-US" sz="4800" u="sng" dirty="0">
                <a:latin typeface="HanWangYenLight" pitchFamily="18" charset="-120"/>
                <a:ea typeface="HanWangYenLight" pitchFamily="18" charset="-120"/>
              </a:rPr>
              <a:t>以法蓮</a:t>
            </a:r>
            <a:r>
              <a:rPr lang="zh-TW" altLang="en-US" sz="4800" dirty="0">
                <a:latin typeface="HanWangYenLight" pitchFamily="18" charset="-120"/>
                <a:ea typeface="HanWangYenLight" pitchFamily="18" charset="-120"/>
              </a:rPr>
              <a:t>必變為荒場；我在</a:t>
            </a:r>
            <a:r>
              <a:rPr lang="zh-TW" altLang="en-US" sz="4800" u="sng" dirty="0">
                <a:latin typeface="HanWangYenLight" pitchFamily="18" charset="-120"/>
                <a:ea typeface="HanWangYenLight" pitchFamily="18" charset="-120"/>
              </a:rPr>
              <a:t>以色列</a:t>
            </a:r>
            <a:r>
              <a:rPr lang="zh-TW" altLang="en-US" sz="4800" dirty="0">
                <a:latin typeface="HanWangYenLight" pitchFamily="18" charset="-120"/>
                <a:ea typeface="HanWangYenLight" pitchFamily="18" charset="-120"/>
              </a:rPr>
              <a:t>支派中，指示將來必成的事。</a:t>
            </a:r>
          </a:p>
        </p:txBody>
      </p:sp>
    </p:spTree>
    <p:extLst>
      <p:ext uri="{BB962C8B-B14F-4D97-AF65-F5344CB8AC3E}">
        <p14:creationId xmlns:p14="http://schemas.microsoft.com/office/powerpoint/2010/main" val="107091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5</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1266539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50</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5:1-6:1 (</a:t>
            </a:r>
            <a:r>
              <a:rPr lang="en-AU" altLang="zh-TW" sz="2800" dirty="0"/>
              <a:t>Hosea)</a:t>
            </a:r>
            <a:endParaRPr lang="en-US" altLang="zh-TW" sz="2800" dirty="0"/>
          </a:p>
        </p:txBody>
      </p:sp>
      <p:sp>
        <p:nvSpPr>
          <p:cNvPr id="5" name="Rectangle 4"/>
          <p:cNvSpPr>
            <a:spLocks noChangeArrowheads="1"/>
          </p:cNvSpPr>
          <p:nvPr/>
        </p:nvSpPr>
        <p:spPr bwMode="auto">
          <a:xfrm>
            <a:off x="103172" y="548680"/>
            <a:ext cx="8879365"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5:10 </a:t>
            </a:r>
            <a:r>
              <a:rPr lang="zh-TW" altLang="en-US" sz="4800" u="sng" dirty="0">
                <a:latin typeface="HanWangYenLight" pitchFamily="18" charset="-120"/>
                <a:ea typeface="HanWangYenLight" pitchFamily="18" charset="-120"/>
              </a:rPr>
              <a:t>猶大</a:t>
            </a:r>
            <a:r>
              <a:rPr lang="zh-TW" altLang="en-US" sz="4800" dirty="0">
                <a:latin typeface="HanWangYenLight" pitchFamily="18" charset="-120"/>
                <a:ea typeface="HanWangYenLight" pitchFamily="18" charset="-120"/>
              </a:rPr>
              <a:t>的首領如同挪移地界的人，我必將忿怒倒在他們身上，如水一般。</a:t>
            </a:r>
            <a:endParaRPr lang="en-AU" altLang="zh-TW" sz="4800" dirty="0">
              <a:latin typeface="HanWangYenLight" pitchFamily="18" charset="-120"/>
              <a:ea typeface="HanWangYenLight" pitchFamily="18" charset="-120"/>
            </a:endParaRPr>
          </a:p>
          <a:p>
            <a:pPr algn="just"/>
            <a:r>
              <a:rPr lang="en-US" altLang="zh-TW" sz="3200" dirty="0">
                <a:ea typeface="HanWangYenLight" pitchFamily="18" charset="-120"/>
              </a:rPr>
              <a:t>5:11 </a:t>
            </a:r>
            <a:r>
              <a:rPr lang="zh-TW" altLang="en-US" sz="4800" u="sng" dirty="0">
                <a:latin typeface="HanWangYenLight" pitchFamily="18" charset="-120"/>
                <a:ea typeface="HanWangYenLight" pitchFamily="18" charset="-120"/>
              </a:rPr>
              <a:t>以法蓮</a:t>
            </a:r>
            <a:r>
              <a:rPr lang="zh-TW" altLang="en-US" sz="4800" dirty="0">
                <a:latin typeface="HanWangYenLight" pitchFamily="18" charset="-120"/>
                <a:ea typeface="HanWangYenLight" pitchFamily="18" charset="-120"/>
              </a:rPr>
              <a:t>因樂從人的命令，就受欺壓，被審判壓碎。</a:t>
            </a:r>
          </a:p>
        </p:txBody>
      </p:sp>
    </p:spTree>
    <p:extLst>
      <p:ext uri="{BB962C8B-B14F-4D97-AF65-F5344CB8AC3E}">
        <p14:creationId xmlns:p14="http://schemas.microsoft.com/office/powerpoint/2010/main" val="1007660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51</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5:1-6:1 (</a:t>
            </a:r>
            <a:r>
              <a:rPr lang="en-AU" altLang="zh-TW" sz="2800" dirty="0"/>
              <a:t>Hosea)</a:t>
            </a:r>
            <a:endParaRPr lang="en-US" altLang="zh-TW" sz="2800" dirty="0"/>
          </a:p>
        </p:txBody>
      </p:sp>
      <p:sp>
        <p:nvSpPr>
          <p:cNvPr id="5" name="Rectangle 4"/>
          <p:cNvSpPr>
            <a:spLocks noChangeArrowheads="1"/>
          </p:cNvSpPr>
          <p:nvPr/>
        </p:nvSpPr>
        <p:spPr bwMode="auto">
          <a:xfrm>
            <a:off x="107504" y="372326"/>
            <a:ext cx="8856984"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5:12</a:t>
            </a:r>
            <a:r>
              <a:rPr lang="en-US" altLang="zh-TW" sz="3200" dirty="0">
                <a:latin typeface="HanWangYenLight" pitchFamily="18" charset="-120"/>
                <a:ea typeface="HanWangYenLight" pitchFamily="18" charset="-120"/>
              </a:rPr>
              <a:t>	</a:t>
            </a:r>
            <a:r>
              <a:rPr lang="zh-TW" altLang="en-US" sz="4800" dirty="0">
                <a:latin typeface="HanWangYenLight" pitchFamily="18" charset="-120"/>
                <a:ea typeface="HanWangYenLight" pitchFamily="18" charset="-120"/>
              </a:rPr>
              <a:t>我使</a:t>
            </a:r>
            <a:r>
              <a:rPr lang="zh-TW" altLang="en-US" sz="4800" u="sng" dirty="0">
                <a:latin typeface="HanWangYenLight" pitchFamily="18" charset="-120"/>
                <a:ea typeface="HanWangYenLight" pitchFamily="18" charset="-120"/>
              </a:rPr>
              <a:t>以法蓮</a:t>
            </a:r>
            <a:r>
              <a:rPr lang="zh-TW" altLang="en-US" sz="4800" dirty="0">
                <a:latin typeface="HanWangYenLight" pitchFamily="18" charset="-120"/>
                <a:ea typeface="HanWangYenLight" pitchFamily="18" charset="-120"/>
              </a:rPr>
              <a:t>如蟲蛀之物，使</a:t>
            </a:r>
            <a:r>
              <a:rPr lang="zh-TW" altLang="en-US" sz="4800" u="sng" dirty="0">
                <a:latin typeface="HanWangYenLight" pitchFamily="18" charset="-120"/>
                <a:ea typeface="HanWangYenLight" pitchFamily="18" charset="-120"/>
              </a:rPr>
              <a:t>猶大</a:t>
            </a:r>
            <a:r>
              <a:rPr lang="zh-TW" altLang="en-US" sz="4800" dirty="0">
                <a:latin typeface="HanWangYenLight" pitchFamily="18" charset="-120"/>
                <a:ea typeface="HanWangYenLight" pitchFamily="18" charset="-120"/>
              </a:rPr>
              <a:t>家如朽爛之木。</a:t>
            </a:r>
          </a:p>
          <a:p>
            <a:pPr algn="just"/>
            <a:r>
              <a:rPr lang="en-US" altLang="zh-TW" sz="3200" dirty="0">
                <a:ea typeface="HanWangYenLight" pitchFamily="18" charset="-120"/>
              </a:rPr>
              <a:t>5:13 </a:t>
            </a:r>
            <a:r>
              <a:rPr lang="zh-TW" altLang="en-US" sz="4800" u="sng" dirty="0">
                <a:latin typeface="HanWangYenLight" pitchFamily="18" charset="-120"/>
                <a:ea typeface="HanWangYenLight" pitchFamily="18" charset="-120"/>
              </a:rPr>
              <a:t>以法蓮</a:t>
            </a:r>
            <a:r>
              <a:rPr lang="zh-TW" altLang="en-US" sz="4800" dirty="0">
                <a:latin typeface="HanWangYenLight" pitchFamily="18" charset="-120"/>
                <a:ea typeface="HanWangYenLight" pitchFamily="18" charset="-120"/>
              </a:rPr>
              <a:t>見自己有病，</a:t>
            </a:r>
            <a:r>
              <a:rPr lang="zh-TW" altLang="en-US" sz="4800" u="sng" dirty="0">
                <a:latin typeface="HanWangYenLight" pitchFamily="18" charset="-120"/>
                <a:ea typeface="HanWangYenLight" pitchFamily="18" charset="-120"/>
              </a:rPr>
              <a:t>猶大</a:t>
            </a:r>
            <a:r>
              <a:rPr lang="zh-TW" altLang="en-US" sz="4800" dirty="0">
                <a:latin typeface="HanWangYenLight" pitchFamily="18" charset="-120"/>
                <a:ea typeface="HanWangYenLight" pitchFamily="18" charset="-120"/>
              </a:rPr>
              <a:t>見自己有傷，他們就打發人往</a:t>
            </a:r>
            <a:r>
              <a:rPr lang="zh-TW" altLang="en-US" sz="4800" u="sng" dirty="0">
                <a:latin typeface="HanWangYenLight" pitchFamily="18" charset="-120"/>
                <a:ea typeface="HanWangYenLight" pitchFamily="18" charset="-120"/>
              </a:rPr>
              <a:t>亞述</a:t>
            </a:r>
            <a:r>
              <a:rPr lang="zh-TW" altLang="en-US" sz="4800" dirty="0">
                <a:latin typeface="HanWangYenLight" pitchFamily="18" charset="-120"/>
                <a:ea typeface="HanWangYenLight" pitchFamily="18" charset="-120"/>
              </a:rPr>
              <a:t>去見</a:t>
            </a:r>
            <a:r>
              <a:rPr lang="zh-TW" altLang="en-US" sz="4800" u="sng" dirty="0">
                <a:latin typeface="HanWangYenLight" pitchFamily="18" charset="-120"/>
                <a:ea typeface="HanWangYenLight" pitchFamily="18" charset="-120"/>
              </a:rPr>
              <a:t>耶雷布</a:t>
            </a:r>
            <a:r>
              <a:rPr lang="zh-TW" altLang="en-US" sz="4800" dirty="0">
                <a:latin typeface="HanWangYenLight" pitchFamily="18" charset="-120"/>
                <a:ea typeface="HanWangYenLight" pitchFamily="18" charset="-120"/>
              </a:rPr>
              <a:t>王，他卻不能醫治你們，不能治好你們的傷。</a:t>
            </a:r>
          </a:p>
        </p:txBody>
      </p:sp>
    </p:spTree>
    <p:extLst>
      <p:ext uri="{BB962C8B-B14F-4D97-AF65-F5344CB8AC3E}">
        <p14:creationId xmlns:p14="http://schemas.microsoft.com/office/powerpoint/2010/main" val="2311467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52</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5:1-6:1 (</a:t>
            </a:r>
            <a:r>
              <a:rPr lang="en-AU" altLang="zh-TW" sz="2800" dirty="0"/>
              <a:t>Hosea)</a:t>
            </a:r>
            <a:endParaRPr lang="en-US" altLang="zh-TW" sz="2800" dirty="0"/>
          </a:p>
        </p:txBody>
      </p:sp>
      <p:sp>
        <p:nvSpPr>
          <p:cNvPr id="5" name="Rectangle 4"/>
          <p:cNvSpPr>
            <a:spLocks noChangeArrowheads="1"/>
          </p:cNvSpPr>
          <p:nvPr/>
        </p:nvSpPr>
        <p:spPr bwMode="auto">
          <a:xfrm>
            <a:off x="0" y="162218"/>
            <a:ext cx="8879365"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5:14 </a:t>
            </a:r>
            <a:r>
              <a:rPr lang="zh-TW" altLang="en-US" sz="4800" dirty="0">
                <a:latin typeface="HanWangYenLight" pitchFamily="18" charset="-120"/>
                <a:ea typeface="HanWangYenLight" pitchFamily="18" charset="-120"/>
              </a:rPr>
              <a:t>我必向</a:t>
            </a:r>
            <a:r>
              <a:rPr lang="zh-TW" altLang="en-US" sz="4800" u="sng" dirty="0">
                <a:latin typeface="HanWangYenLight" pitchFamily="18" charset="-120"/>
                <a:ea typeface="HanWangYenLight" pitchFamily="18" charset="-120"/>
              </a:rPr>
              <a:t>以法蓮</a:t>
            </a:r>
            <a:r>
              <a:rPr lang="zh-TW" altLang="en-US" sz="4800" dirty="0">
                <a:latin typeface="HanWangYenLight" pitchFamily="18" charset="-120"/>
                <a:ea typeface="HanWangYenLight" pitchFamily="18" charset="-120"/>
              </a:rPr>
              <a:t>如獅子，向</a:t>
            </a:r>
            <a:r>
              <a:rPr lang="zh-TW" altLang="en-US" sz="4800" u="sng" dirty="0">
                <a:latin typeface="HanWangYenLight" pitchFamily="18" charset="-120"/>
                <a:ea typeface="HanWangYenLight" pitchFamily="18" charset="-120"/>
              </a:rPr>
              <a:t>猶大</a:t>
            </a:r>
            <a:r>
              <a:rPr lang="zh-TW" altLang="en-US" sz="4800" dirty="0">
                <a:latin typeface="HanWangYenLight" pitchFamily="18" charset="-120"/>
                <a:ea typeface="HanWangYenLight" pitchFamily="18" charset="-120"/>
              </a:rPr>
              <a:t>家如少壯獅子。我必撕裂而去，我要奪去，無人搭救。</a:t>
            </a:r>
          </a:p>
          <a:p>
            <a:pPr algn="just"/>
            <a:r>
              <a:rPr lang="en-US" altLang="zh-TW" sz="3200" dirty="0">
                <a:ea typeface="HanWangYenLight" pitchFamily="18" charset="-120"/>
              </a:rPr>
              <a:t>5:15</a:t>
            </a:r>
            <a:r>
              <a:rPr lang="en-US" altLang="zh-TW" sz="4800" dirty="0">
                <a:latin typeface="HanWangYenLight" pitchFamily="18" charset="-120"/>
                <a:ea typeface="HanWangYenLight" pitchFamily="18" charset="-120"/>
              </a:rPr>
              <a:t>	</a:t>
            </a:r>
            <a:r>
              <a:rPr lang="zh-TW" altLang="en-US" sz="4800" dirty="0">
                <a:latin typeface="HanWangYenLight" pitchFamily="18" charset="-120"/>
                <a:ea typeface="HanWangYenLight" pitchFamily="18" charset="-120"/>
              </a:rPr>
              <a:t>我要回到原處，等他們自覺有罪</a:t>
            </a:r>
            <a:r>
              <a:rPr lang="zh-TW" altLang="en-US" sz="4400" dirty="0">
                <a:latin typeface="HanWangYenLight" pitchFamily="18" charset="-120"/>
                <a:ea typeface="HanWangYenLight" pitchFamily="18" charset="-120"/>
              </a:rPr>
              <a:t>（或作：承認己罪）</a:t>
            </a:r>
            <a:r>
              <a:rPr lang="zh-TW" altLang="en-US" sz="4800" dirty="0">
                <a:latin typeface="HanWangYenLight" pitchFamily="18" charset="-120"/>
                <a:ea typeface="HanWangYenLight" pitchFamily="18" charset="-120"/>
              </a:rPr>
              <a:t>，尋求我面；他們在急難的時候必切切尋求我。</a:t>
            </a:r>
          </a:p>
        </p:txBody>
      </p:sp>
    </p:spTree>
    <p:extLst>
      <p:ext uri="{BB962C8B-B14F-4D97-AF65-F5344CB8AC3E}">
        <p14:creationId xmlns:p14="http://schemas.microsoft.com/office/powerpoint/2010/main" val="3471064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53</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5:1-6:1 (</a:t>
            </a:r>
            <a:r>
              <a:rPr lang="en-AU" altLang="zh-TW" sz="2800" dirty="0"/>
              <a:t>Hosea)</a:t>
            </a:r>
            <a:endParaRPr lang="en-US" altLang="zh-TW" sz="2800" dirty="0"/>
          </a:p>
        </p:txBody>
      </p:sp>
      <p:sp>
        <p:nvSpPr>
          <p:cNvPr id="5" name="Rectangle 4"/>
          <p:cNvSpPr>
            <a:spLocks noChangeArrowheads="1"/>
          </p:cNvSpPr>
          <p:nvPr/>
        </p:nvSpPr>
        <p:spPr bwMode="auto">
          <a:xfrm>
            <a:off x="13115" y="476672"/>
            <a:ext cx="8807357"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6:1 </a:t>
            </a:r>
            <a:r>
              <a:rPr lang="zh-TW" altLang="en-US" sz="4800" dirty="0">
                <a:latin typeface="HanWangYenLight" pitchFamily="18" charset="-120"/>
                <a:ea typeface="HanWangYenLight" pitchFamily="18" charset="-120"/>
              </a:rPr>
              <a:t>來吧，我們歸向耶和華！他撕裂我們，也必醫治；他打傷我們，也必纏裹。</a:t>
            </a:r>
          </a:p>
        </p:txBody>
      </p:sp>
    </p:spTree>
    <p:extLst>
      <p:ext uri="{BB962C8B-B14F-4D97-AF65-F5344CB8AC3E}">
        <p14:creationId xmlns:p14="http://schemas.microsoft.com/office/powerpoint/2010/main" val="2626711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566255C-C172-4097-8760-ECCEBBB20EF8}" type="slidenum">
              <a:rPr lang="en-AU"/>
              <a:pPr>
                <a:defRPr/>
              </a:pPr>
              <a:t>54</a:t>
            </a:fld>
            <a:endParaRPr lang="en-AU" dirty="0"/>
          </a:p>
        </p:txBody>
      </p:sp>
      <p:sp>
        <p:nvSpPr>
          <p:cNvPr id="5" name="TextBox 4"/>
          <p:cNvSpPr txBox="1"/>
          <p:nvPr/>
        </p:nvSpPr>
        <p:spPr>
          <a:xfrm>
            <a:off x="1691680" y="1196752"/>
            <a:ext cx="5832648" cy="1107996"/>
          </a:xfrm>
          <a:prstGeom prst="rect">
            <a:avLst/>
          </a:prstGeom>
          <a:noFill/>
        </p:spPr>
        <p:txBody>
          <a:bodyPr wrap="square">
            <a:spAutoFit/>
          </a:bodyPr>
          <a:lstStyle/>
          <a:p>
            <a:pPr algn="r">
              <a:defRPr/>
            </a:pPr>
            <a:r>
              <a:rPr lang="en-US" altLang="en-US" sz="6600" b="1" dirty="0" err="1">
                <a:latin typeface="HanWangYenLight" pitchFamily="18" charset="-120"/>
                <a:ea typeface="HanWangYenLight" pitchFamily="18" charset="-120"/>
              </a:rPr>
              <a:t>信息</a:t>
            </a:r>
            <a:r>
              <a:rPr lang="en-US" altLang="en-US" sz="6600" b="1" dirty="0">
                <a:latin typeface="HanWangYenLight" pitchFamily="18" charset="-120"/>
                <a:ea typeface="HanWangYenLight" pitchFamily="18" charset="-120"/>
              </a:rPr>
              <a:t> </a:t>
            </a:r>
            <a:r>
              <a:rPr lang="zh-TW" altLang="en-US" sz="4500" dirty="0">
                <a:latin typeface="HanWangYenHeavy" pitchFamily="18" charset="-120"/>
                <a:ea typeface="HanWangYenHeavy" pitchFamily="18" charset="-120"/>
              </a:rPr>
              <a:t>李廣霖執事</a:t>
            </a:r>
          </a:p>
        </p:txBody>
      </p:sp>
      <p:sp>
        <p:nvSpPr>
          <p:cNvPr id="6" name="Rectangle 5"/>
          <p:cNvSpPr/>
          <p:nvPr/>
        </p:nvSpPr>
        <p:spPr>
          <a:xfrm>
            <a:off x="2195736" y="3429000"/>
            <a:ext cx="5616624" cy="923330"/>
          </a:xfrm>
          <a:prstGeom prst="rect">
            <a:avLst/>
          </a:prstGeom>
        </p:spPr>
        <p:txBody>
          <a:bodyPr wrap="square">
            <a:spAutoFit/>
          </a:bodyPr>
          <a:lstStyle/>
          <a:p>
            <a:pPr algn="ctr"/>
            <a:r>
              <a:rPr lang="zh-TW" altLang="en-US" sz="5400" dirty="0"/>
              <a:t>回轉罷！</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sz="4800" dirty="0">
                <a:latin typeface="儷黑 Pro"/>
                <a:ea typeface="儷黑 Pro"/>
                <a:cs typeface="儷黑 Pro"/>
              </a:rPr>
              <a:t>回轉吧</a:t>
            </a:r>
            <a:r>
              <a:rPr lang="en-AU" dirty="0"/>
              <a:t> </a:t>
            </a:r>
            <a:endParaRPr lang="en-US" dirty="0"/>
          </a:p>
        </p:txBody>
      </p:sp>
      <p:sp>
        <p:nvSpPr>
          <p:cNvPr id="3" name="Subtitle 2"/>
          <p:cNvSpPr>
            <a:spLocks noGrp="1"/>
          </p:cNvSpPr>
          <p:nvPr>
            <p:ph type="subTitle" idx="1"/>
          </p:nvPr>
        </p:nvSpPr>
        <p:spPr/>
        <p:txBody>
          <a:bodyPr/>
          <a:lstStyle/>
          <a:p>
            <a:r>
              <a:rPr lang="en-US" dirty="0"/>
              <a:t>何西阿書‬ ‭</a:t>
            </a:r>
            <a:r>
              <a:rPr lang="en-AU" dirty="0"/>
              <a:t>5:1-6:1</a:t>
            </a:r>
            <a:r>
              <a:rPr lang="en-US" dirty="0"/>
              <a:t>‬ </a:t>
            </a:r>
          </a:p>
        </p:txBody>
      </p:sp>
      <p:sp>
        <p:nvSpPr>
          <p:cNvPr id="4" name="TextBox 3"/>
          <p:cNvSpPr txBox="1"/>
          <p:nvPr/>
        </p:nvSpPr>
        <p:spPr>
          <a:xfrm>
            <a:off x="5479143" y="4771571"/>
            <a:ext cx="1846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5:1 – 6:1</a:t>
            </a:r>
            <a:endParaRPr lang="en-US" dirty="0"/>
          </a:p>
        </p:txBody>
      </p:sp>
      <p:sp>
        <p:nvSpPr>
          <p:cNvPr id="3" name="Content Placeholder 2"/>
          <p:cNvSpPr>
            <a:spLocks noGrp="1"/>
          </p:cNvSpPr>
          <p:nvPr>
            <p:ph idx="1"/>
          </p:nvPr>
        </p:nvSpPr>
        <p:spPr/>
        <p:txBody>
          <a:bodyPr/>
          <a:lstStyle/>
          <a:p>
            <a:r>
              <a:rPr lang="zh-TW" altLang="en-US" dirty="0">
                <a:latin typeface="儷黑 Pro"/>
                <a:ea typeface="儷黑 Pro"/>
                <a:cs typeface="儷黑 Pro"/>
              </a:rPr>
              <a:t>認識我們與淫婦歌篾</a:t>
            </a:r>
            <a:r>
              <a:rPr lang="zh-TW" altLang="en-AU" dirty="0">
                <a:latin typeface="儷黑 Pro"/>
                <a:ea typeface="儷黑 Pro"/>
                <a:cs typeface="儷黑 Pro"/>
              </a:rPr>
              <a:t>的</a:t>
            </a:r>
            <a:r>
              <a:rPr lang="zh-TW" altLang="en-US" dirty="0">
                <a:latin typeface="儷黑 Pro"/>
                <a:ea typeface="儷黑 Pro"/>
                <a:cs typeface="儷黑 Pro"/>
              </a:rPr>
              <a:t>關係</a:t>
            </a:r>
            <a:r>
              <a:rPr lang="en-AU" dirty="0">
                <a:latin typeface="儷黑 Pro"/>
                <a:ea typeface="儷黑 Pro"/>
                <a:cs typeface="儷黑 Pro"/>
              </a:rPr>
              <a:t> </a:t>
            </a:r>
          </a:p>
          <a:p>
            <a:r>
              <a:rPr lang="zh-TW" altLang="en-US" dirty="0">
                <a:latin typeface="儷黑 Pro"/>
                <a:ea typeface="儷黑 Pro"/>
                <a:cs typeface="儷黑 Pro"/>
              </a:rPr>
              <a:t>反思經歷艱難</a:t>
            </a:r>
            <a:r>
              <a:rPr lang="zh-TW" altLang="en-AU" dirty="0">
                <a:latin typeface="儷黑 Pro"/>
                <a:ea typeface="儷黑 Pro"/>
                <a:cs typeface="儷黑 Pro"/>
              </a:rPr>
              <a:t>的</a:t>
            </a:r>
            <a:r>
              <a:rPr lang="zh-TW" altLang="en-US" dirty="0">
                <a:latin typeface="儷黑 Pro"/>
                <a:ea typeface="儷黑 Pro"/>
                <a:cs typeface="儷黑 Pro"/>
              </a:rPr>
              <a:t>時候，我們該如何自處</a:t>
            </a:r>
            <a:endParaRPr lang="en-AU" altLang="zh-TW" dirty="0">
              <a:latin typeface="儷黑 Pro"/>
              <a:ea typeface="儷黑 Pro"/>
              <a:cs typeface="儷黑 Pro"/>
            </a:endParaRPr>
          </a:p>
          <a:p>
            <a:r>
              <a:rPr lang="en-AU" altLang="en-US" dirty="0" err="1">
                <a:latin typeface="儷黑 Pro"/>
                <a:ea typeface="儷黑 Pro"/>
                <a:cs typeface="儷黑 Pro"/>
              </a:rPr>
              <a:t>怎</a:t>
            </a:r>
            <a:r>
              <a:rPr lang="zh-TW" altLang="en-US" dirty="0">
                <a:latin typeface="儷黑 Pro"/>
                <a:ea typeface="儷黑 Pro"/>
                <a:cs typeface="儷黑 Pro"/>
              </a:rPr>
              <a:t>樣回應耶穌基督不離不棄的愛。</a:t>
            </a:r>
            <a:endParaRPr lang="en-AU" dirty="0">
              <a:latin typeface="儷黑 Pro"/>
              <a:ea typeface="儷黑 Pro"/>
              <a:cs typeface="儷黑 Pro"/>
            </a:endParaRP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5:1 </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眾祭司啊，要聽我的話！ 以色列家啊，要留心聽！ 王家啊，要側耳而聽！ 審判要臨到你們</a:t>
            </a:r>
            <a:r>
              <a:rPr lang="en-AU" dirty="0">
                <a:latin typeface="儷黑 Pro"/>
                <a:ea typeface="儷黑 Pro"/>
                <a:cs typeface="儷黑 Pro"/>
              </a:rPr>
              <a:t> ……</a:t>
            </a:r>
            <a:endParaRPr lang="en-US" dirty="0">
              <a:latin typeface="儷黑 Pro"/>
              <a:ea typeface="儷黑 Pro"/>
              <a:cs typeface="儷黑 Pr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5:2</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這些悖逆的人肆行殺戮， 罪孽極深</a:t>
            </a:r>
            <a:r>
              <a:rPr lang="en-AU" dirty="0">
                <a:latin typeface="儷黑 Pro"/>
                <a:ea typeface="儷黑 Pro"/>
                <a:cs typeface="儷黑 Pro"/>
              </a:rPr>
              <a:t> …..</a:t>
            </a:r>
            <a:endParaRPr lang="en-US" dirty="0">
              <a:latin typeface="儷黑 Pro"/>
              <a:ea typeface="儷黑 Pro"/>
              <a:cs typeface="儷黑 Pr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5:1</a:t>
            </a:r>
            <a:endParaRPr lang="en-US" dirty="0"/>
          </a:p>
        </p:txBody>
      </p:sp>
      <p:sp>
        <p:nvSpPr>
          <p:cNvPr id="3" name="Content Placeholder 2"/>
          <p:cNvSpPr>
            <a:spLocks noGrp="1"/>
          </p:cNvSpPr>
          <p:nvPr>
            <p:ph idx="1"/>
          </p:nvPr>
        </p:nvSpPr>
        <p:spPr/>
        <p:txBody>
          <a:bodyPr/>
          <a:lstStyle/>
          <a:p>
            <a:r>
              <a:rPr lang="en-US" dirty="0">
                <a:solidFill>
                  <a:schemeClr val="bg1">
                    <a:lumMod val="75000"/>
                  </a:schemeClr>
                </a:solidFill>
                <a:latin typeface="儷黑 Pro"/>
                <a:ea typeface="儷黑 Pro"/>
                <a:cs typeface="儷黑 Pro"/>
              </a:rPr>
              <a:t>眾祭司啊，要聽我的話！ 以色列家啊，要留心聽！ 王家啊，要側耳而聽！ 審判要臨到你們， </a:t>
            </a:r>
            <a:r>
              <a:rPr lang="en-US" dirty="0">
                <a:latin typeface="儷黑 Pro"/>
                <a:ea typeface="儷黑 Pro"/>
                <a:cs typeface="儷黑 Pro"/>
              </a:rPr>
              <a:t>因你們在米斯巴如網羅， 在他泊山 如鋪張的網。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955203"/>
          </a:xfrm>
          <a:prstGeom prst="rect">
            <a:avLst/>
          </a:prstGeom>
          <a:noFill/>
        </p:spPr>
        <p:txBody>
          <a:bodyPr wrap="square" rtlCol="0">
            <a:spAutoFit/>
          </a:bodyPr>
          <a:lstStyle/>
          <a:p>
            <a:pPr algn="ctr"/>
            <a:r>
              <a:rPr lang="zh-TW" altLang="en-US" sz="4400" dirty="0">
                <a:latin typeface="HanWangYenLight" pitchFamily="18" charset="-120"/>
                <a:ea typeface="HanWangYenLight" pitchFamily="18" charset="-120"/>
              </a:rPr>
              <a:t>讓那讚美的聲音，在這空間響遍，</a:t>
            </a:r>
          </a:p>
          <a:p>
            <a:pPr algn="ctr"/>
            <a:r>
              <a:rPr lang="zh-TW" altLang="en-US" sz="4400" dirty="0">
                <a:latin typeface="HanWangYenLight" pitchFamily="18" charset="-120"/>
                <a:ea typeface="HanWangYenLight" pitchFamily="18" charset="-120"/>
              </a:rPr>
              <a:t>讓那敬拜的心聲，永不休止。</a:t>
            </a:r>
          </a:p>
          <a:p>
            <a:pPr algn="ctr"/>
            <a:r>
              <a:rPr lang="zh-TW" altLang="en-US" sz="4400" dirty="0">
                <a:latin typeface="HanWangYenLight" pitchFamily="18" charset="-120"/>
                <a:ea typeface="HanWangYenLight" pitchFamily="18" charset="-120"/>
              </a:rPr>
              <a:t>讓我心中所有意念，</a:t>
            </a:r>
            <a:endParaRPr lang="en-US" altLang="zh-TW" sz="4400" dirty="0">
              <a:latin typeface="HanWangYenLight" pitchFamily="18" charset="-120"/>
              <a:ea typeface="HanWangYenLight" pitchFamily="18" charset="-120"/>
            </a:endParaRPr>
          </a:p>
          <a:p>
            <a:pPr algn="ctr"/>
            <a:r>
              <a:rPr lang="zh-TW" altLang="en-US" sz="4400" dirty="0">
                <a:latin typeface="HanWangYenLight" pitchFamily="18" charset="-120"/>
                <a:ea typeface="HanWangYenLight" pitchFamily="18" charset="-120"/>
              </a:rPr>
              <a:t>此刻都交主的手裡，</a:t>
            </a:r>
            <a:endParaRPr lang="en-US" altLang="zh-TW" sz="4400" dirty="0">
              <a:latin typeface="HanWangYenLight" pitchFamily="18" charset="-120"/>
              <a:ea typeface="HanWangYenLight" pitchFamily="18" charset="-120"/>
            </a:endParaRPr>
          </a:p>
          <a:p>
            <a:pPr algn="ctr"/>
            <a:r>
              <a:rPr lang="zh-TW" altLang="en-US" sz="4400" dirty="0">
                <a:latin typeface="HanWangYenLight" pitchFamily="18" charset="-120"/>
                <a:ea typeface="HanWangYenLight" pitchFamily="18" charset="-120"/>
              </a:rPr>
              <a:t>心中只想獻奉我深深敬拜。</a:t>
            </a:r>
          </a:p>
          <a:p>
            <a:pPr algn="ctr"/>
            <a:r>
              <a:rPr lang="en-US" sz="2400" dirty="0"/>
              <a:t>Hear the melodies of praise. Let them echo through the air.</a:t>
            </a:r>
          </a:p>
          <a:p>
            <a:pPr algn="ctr"/>
            <a:r>
              <a:rPr lang="en-US" sz="2400" dirty="0"/>
              <a:t>Let me worship with my soul and never cease.</a:t>
            </a:r>
          </a:p>
          <a:p>
            <a:pPr algn="ctr"/>
            <a:r>
              <a:rPr lang="en-US" sz="2400" dirty="0"/>
              <a:t>Let me place my thoughts and worries so securely in Your hands~.</a:t>
            </a:r>
          </a:p>
          <a:p>
            <a:pPr algn="ctr"/>
            <a:r>
              <a:rPr lang="en-US" sz="2400" dirty="0"/>
              <a:t>This moment is for me just to worship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讚美的詩歌</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朱浩權   </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無言的讚頌</a:t>
            </a:r>
            <a:r>
              <a:rPr lang="en-US" altLang="zh-TW" dirty="0">
                <a:latin typeface="HanWangYenLight" panose="02020300000000000000" pitchFamily="18" charset="-120"/>
                <a:ea typeface="HanWangYenLight" panose="02020300000000000000" pitchFamily="18" charset="-120"/>
              </a:rPr>
              <a:t>2》</a:t>
            </a:r>
            <a:r>
              <a:rPr lang="zh-TW" altLang="en-US" dirty="0">
                <a:latin typeface="HanWangYenLight" panose="02020300000000000000" pitchFamily="18" charset="-120"/>
                <a:ea typeface="HanWangYenLight" panose="02020300000000000000" pitchFamily="18" charset="-120"/>
              </a:rPr>
              <a:t>沙田浸信會．彌賽亞音樂中心版權所有</a:t>
            </a:r>
          </a:p>
        </p:txBody>
      </p:sp>
    </p:spTree>
    <p:extLst>
      <p:ext uri="{BB962C8B-B14F-4D97-AF65-F5344CB8AC3E}">
        <p14:creationId xmlns:p14="http://schemas.microsoft.com/office/powerpoint/2010/main" val="3454685791"/>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4:12-13</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我的民求問木偶， 以為木杖能指示他們； 因為他們的淫心使他們失迷， 他們就行淫離棄神， 不守約束， 在各山頂，各高岡的橡樹、 楊樹、栗樹之下，獻祭燒香， 因為樹影美好….</a:t>
            </a:r>
            <a:r>
              <a:rPr lang="en-AU" dirty="0">
                <a:latin typeface="儷黑 Pro"/>
                <a:ea typeface="儷黑 Pro"/>
                <a:cs typeface="儷黑 Pro"/>
              </a:rPr>
              <a:t> </a:t>
            </a:r>
            <a:endParaRPr lang="en-US" dirty="0">
              <a:latin typeface="儷黑 Pro"/>
              <a:ea typeface="儷黑 Pro"/>
              <a:cs typeface="儷黑 Pr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5:3</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以法蓮為我所知； 以色列不能向我隱藏。 以法蓮哪，現在你行淫了， 以色列被玷污了。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5:3</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以法蓮為我所</a:t>
            </a:r>
            <a:r>
              <a:rPr lang="en-US" dirty="0">
                <a:solidFill>
                  <a:srgbClr val="FF0000"/>
                </a:solidFill>
                <a:latin typeface="儷黑 Pro"/>
                <a:ea typeface="儷黑 Pro"/>
                <a:cs typeface="儷黑 Pro"/>
              </a:rPr>
              <a:t>知</a:t>
            </a:r>
            <a:r>
              <a:rPr lang="en-US" dirty="0">
                <a:latin typeface="儷黑 Pro"/>
                <a:ea typeface="儷黑 Pro"/>
                <a:cs typeface="儷黑 Pro"/>
              </a:rPr>
              <a:t>； 以色列</a:t>
            </a:r>
            <a:r>
              <a:rPr lang="en-US" dirty="0">
                <a:solidFill>
                  <a:srgbClr val="FF0000"/>
                </a:solidFill>
                <a:latin typeface="儷黑 Pro"/>
                <a:ea typeface="儷黑 Pro"/>
                <a:cs typeface="儷黑 Pro"/>
              </a:rPr>
              <a:t>不能向我隱藏</a:t>
            </a:r>
            <a:r>
              <a:rPr lang="en-US" dirty="0">
                <a:latin typeface="儷黑 Pro"/>
                <a:ea typeface="儷黑 Pro"/>
                <a:cs typeface="儷黑 Pro"/>
              </a:rPr>
              <a:t>。 以法蓮哪，現在你行淫了， 以色列被玷污了。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5:6</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他們必牽着牛羊去尋求耶和華，卻尋不見； 他已經轉去離開他們。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5:4</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他們所行的使他們不能歸向神； 因有淫心在他們裏面， 他們也不認識耶和華。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5:5</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以色列 的驕傲當面見證自己….</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5:7</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他們向耶和華行事詭詐，生了私子。 </a:t>
            </a:r>
            <a:r>
              <a:rPr lang="en-US" dirty="0">
                <a:solidFill>
                  <a:srgbClr val="BFBFBF"/>
                </a:solidFill>
                <a:latin typeface="儷黑 Pro"/>
                <a:ea typeface="儷黑 Pro"/>
                <a:cs typeface="儷黑 Pro"/>
              </a:rPr>
              <a:t>到了月朔，他們與他們的地業必被吞滅。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5:7</a:t>
            </a:r>
            <a:endParaRPr lang="en-US" dirty="0"/>
          </a:p>
        </p:txBody>
      </p:sp>
      <p:sp>
        <p:nvSpPr>
          <p:cNvPr id="3" name="Content Placeholder 2"/>
          <p:cNvSpPr>
            <a:spLocks noGrp="1"/>
          </p:cNvSpPr>
          <p:nvPr>
            <p:ph idx="1"/>
          </p:nvPr>
        </p:nvSpPr>
        <p:spPr/>
        <p:txBody>
          <a:bodyPr/>
          <a:lstStyle/>
          <a:p>
            <a:r>
              <a:rPr lang="en-US" dirty="0">
                <a:solidFill>
                  <a:srgbClr val="BFBFBF"/>
                </a:solidFill>
                <a:latin typeface="儷黑 Pro"/>
                <a:ea typeface="儷黑 Pro"/>
                <a:cs typeface="儷黑 Pro"/>
              </a:rPr>
              <a:t>他們向耶和華行事詭詐，生了私子。 </a:t>
            </a:r>
            <a:r>
              <a:rPr lang="en-US" dirty="0">
                <a:latin typeface="儷黑 Pro"/>
                <a:ea typeface="儷黑 Pro"/>
                <a:cs typeface="儷黑 Pro"/>
              </a:rPr>
              <a:t>到了月朔，他們與他們的地業必被吞滅。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r>
              <a:rPr lang="zh-TW" altLang="en-US" dirty="0">
                <a:latin typeface="儷黑 Pro"/>
                <a:ea typeface="儷黑 Pro"/>
                <a:cs typeface="儷黑 Pro"/>
              </a:rPr>
              <a:t>貪婪</a:t>
            </a:r>
            <a:endParaRPr lang="en-AU" altLang="zh-TW" dirty="0">
              <a:latin typeface="儷黑 Pro"/>
              <a:ea typeface="儷黑 Pro"/>
              <a:cs typeface="儷黑 Pro"/>
            </a:endParaRPr>
          </a:p>
          <a:p>
            <a:r>
              <a:rPr lang="zh-TW" altLang="en-US" dirty="0">
                <a:latin typeface="儷黑 Pro"/>
                <a:ea typeface="儷黑 Pro"/>
                <a:cs typeface="儷黑 Pro"/>
              </a:rPr>
              <a:t>憎恨</a:t>
            </a:r>
            <a:endParaRPr lang="en-AU" altLang="zh-TW" dirty="0">
              <a:latin typeface="儷黑 Pro"/>
              <a:ea typeface="儷黑 Pro"/>
              <a:cs typeface="儷黑 Pro"/>
            </a:endParaRPr>
          </a:p>
          <a:p>
            <a:r>
              <a:rPr lang="zh-TW" altLang="en-US" dirty="0">
                <a:latin typeface="儷黑 Pro"/>
                <a:ea typeface="儷黑 Pro"/>
                <a:cs typeface="儷黑 Pro"/>
              </a:rPr>
              <a:t>憂慮</a:t>
            </a:r>
            <a:endParaRPr lang="en-AU" altLang="zh-TW" dirty="0">
              <a:latin typeface="儷黑 Pro"/>
              <a:ea typeface="儷黑 Pro"/>
              <a:cs typeface="儷黑 Pro"/>
            </a:endParaRPr>
          </a:p>
          <a:p>
            <a:r>
              <a:rPr lang="zh-TW" altLang="en-US" dirty="0">
                <a:latin typeface="儷黑 Pro"/>
                <a:ea typeface="儷黑 Pro"/>
                <a:cs typeface="儷黑 Pro"/>
              </a:rPr>
              <a:t>憤怒</a:t>
            </a:r>
            <a:endParaRPr lang="en-AU" altLang="zh-TW" dirty="0">
              <a:latin typeface="儷黑 Pro"/>
              <a:ea typeface="儷黑 Pro"/>
              <a:cs typeface="儷黑 Pro"/>
            </a:endParaRPr>
          </a:p>
          <a:p>
            <a:r>
              <a:rPr lang="zh-TW" altLang="en-US" dirty="0">
                <a:latin typeface="儷黑 Pro"/>
                <a:ea typeface="儷黑 Pro"/>
                <a:cs typeface="儷黑 Pro"/>
              </a:rPr>
              <a:t>情慾</a:t>
            </a:r>
            <a:endParaRPr lang="en-AU" altLang="zh-TW" dirty="0">
              <a:latin typeface="儷黑 Pro"/>
              <a:ea typeface="儷黑 Pro"/>
              <a:cs typeface="儷黑 Pro"/>
            </a:endParaRPr>
          </a:p>
          <a:p>
            <a:r>
              <a:rPr lang="zh-TW" altLang="en-US" dirty="0">
                <a:latin typeface="儷黑 Pro"/>
                <a:ea typeface="儷黑 Pro"/>
                <a:cs typeface="儷黑 Pro"/>
              </a:rPr>
              <a:t>對配偶不滿，埋怨， 苦讀</a:t>
            </a:r>
            <a:r>
              <a:rPr lang="en-AU" dirty="0">
                <a:latin typeface="儷黑 Pro"/>
                <a:ea typeface="儷黑 Pro"/>
                <a:cs typeface="儷黑 Pro"/>
              </a:rPr>
              <a:t> </a:t>
            </a:r>
            <a:endParaRPr lang="en-US" dirty="0">
              <a:latin typeface="儷黑 Pro"/>
              <a:ea typeface="儷黑 Pro"/>
              <a:cs typeface="儷黑 Pro"/>
            </a:endParaRPr>
          </a:p>
        </p:txBody>
      </p:sp>
      <p:sp>
        <p:nvSpPr>
          <p:cNvPr id="6" name="Content Placeholder 5"/>
          <p:cNvSpPr>
            <a:spLocks noGrp="1"/>
          </p:cNvSpPr>
          <p:nvPr>
            <p:ph sz="half" idx="2"/>
          </p:nvPr>
        </p:nvSpPr>
        <p:spPr/>
        <p:txBody>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r>
              <a:rPr lang="zh-TW" altLang="en-US" dirty="0">
                <a:latin typeface="儷黑 Pro"/>
                <a:ea typeface="儷黑 Pro"/>
                <a:cs typeface="儷黑 Pro"/>
              </a:rPr>
              <a:t>貪婪</a:t>
            </a:r>
            <a:endParaRPr lang="en-AU" altLang="zh-TW" dirty="0">
              <a:latin typeface="儷黑 Pro"/>
              <a:ea typeface="儷黑 Pro"/>
              <a:cs typeface="儷黑 Pro"/>
            </a:endParaRPr>
          </a:p>
          <a:p>
            <a:r>
              <a:rPr lang="zh-TW" altLang="en-US" dirty="0">
                <a:latin typeface="儷黑 Pro"/>
                <a:ea typeface="儷黑 Pro"/>
                <a:cs typeface="儷黑 Pro"/>
              </a:rPr>
              <a:t>憎恨</a:t>
            </a:r>
            <a:endParaRPr lang="en-AU" altLang="zh-TW" dirty="0">
              <a:latin typeface="儷黑 Pro"/>
              <a:ea typeface="儷黑 Pro"/>
              <a:cs typeface="儷黑 Pro"/>
            </a:endParaRPr>
          </a:p>
          <a:p>
            <a:r>
              <a:rPr lang="zh-TW" altLang="en-US" dirty="0">
                <a:latin typeface="儷黑 Pro"/>
                <a:ea typeface="儷黑 Pro"/>
                <a:cs typeface="儷黑 Pro"/>
              </a:rPr>
              <a:t>憂慮</a:t>
            </a:r>
            <a:endParaRPr lang="en-AU" altLang="zh-TW" dirty="0">
              <a:latin typeface="儷黑 Pro"/>
              <a:ea typeface="儷黑 Pro"/>
              <a:cs typeface="儷黑 Pro"/>
            </a:endParaRPr>
          </a:p>
          <a:p>
            <a:r>
              <a:rPr lang="zh-TW" altLang="en-US" dirty="0">
                <a:latin typeface="儷黑 Pro"/>
                <a:ea typeface="儷黑 Pro"/>
                <a:cs typeface="儷黑 Pro"/>
              </a:rPr>
              <a:t>憤怒</a:t>
            </a:r>
            <a:endParaRPr lang="en-AU" altLang="zh-TW" dirty="0">
              <a:latin typeface="儷黑 Pro"/>
              <a:ea typeface="儷黑 Pro"/>
              <a:cs typeface="儷黑 Pro"/>
            </a:endParaRPr>
          </a:p>
          <a:p>
            <a:r>
              <a:rPr lang="zh-TW" altLang="en-US" dirty="0">
                <a:latin typeface="儷黑 Pro"/>
                <a:ea typeface="儷黑 Pro"/>
                <a:cs typeface="儷黑 Pro"/>
              </a:rPr>
              <a:t>情慾</a:t>
            </a:r>
            <a:endParaRPr lang="en-AU" altLang="zh-TW" dirty="0">
              <a:latin typeface="儷黑 Pro"/>
              <a:ea typeface="儷黑 Pro"/>
              <a:cs typeface="儷黑 Pro"/>
            </a:endParaRPr>
          </a:p>
          <a:p>
            <a:r>
              <a:rPr lang="zh-TW" altLang="en-US">
                <a:latin typeface="儷黑 Pro"/>
                <a:ea typeface="儷黑 Pro"/>
                <a:cs typeface="儷黑 Pro"/>
              </a:rPr>
              <a:t>對配偶不滿</a:t>
            </a:r>
            <a:r>
              <a:rPr lang="zh-TW" altLang="en-US" dirty="0">
                <a:latin typeface="儷黑 Pro"/>
                <a:ea typeface="儷黑 Pro"/>
                <a:cs typeface="儷黑 Pro"/>
              </a:rPr>
              <a:t>，埋怨， 苦讀</a:t>
            </a:r>
            <a:r>
              <a:rPr lang="en-AU" dirty="0">
                <a:latin typeface="儷黑 Pro"/>
                <a:ea typeface="儷黑 Pro"/>
                <a:cs typeface="儷黑 Pro"/>
              </a:rPr>
              <a:t> </a:t>
            </a:r>
            <a:endParaRPr lang="en-US" dirty="0">
              <a:latin typeface="儷黑 Pro"/>
              <a:ea typeface="儷黑 Pro"/>
              <a:cs typeface="儷黑 Pro"/>
            </a:endParaRPr>
          </a:p>
        </p:txBody>
      </p:sp>
      <p:sp>
        <p:nvSpPr>
          <p:cNvPr id="6" name="Content Placeholder 5"/>
          <p:cNvSpPr>
            <a:spLocks noGrp="1"/>
          </p:cNvSpPr>
          <p:nvPr>
            <p:ph sz="half" idx="2"/>
          </p:nvPr>
        </p:nvSpPr>
        <p:spPr/>
        <p:txBody>
          <a:bodyPr/>
          <a:lstStyle/>
          <a:p>
            <a:r>
              <a:rPr lang="zh-TW" altLang="en-US" dirty="0">
                <a:latin typeface="儷黑 Pro"/>
                <a:ea typeface="儷黑 Pro"/>
                <a:cs typeface="儷黑 Pro"/>
              </a:rPr>
              <a:t>理財</a:t>
            </a:r>
            <a:r>
              <a:rPr lang="en-AU" dirty="0">
                <a:latin typeface="儷黑 Pro"/>
                <a:ea typeface="儷黑 Pro"/>
                <a:cs typeface="儷黑 Pro"/>
              </a:rPr>
              <a:t> </a:t>
            </a:r>
          </a:p>
          <a:p>
            <a:r>
              <a:rPr lang="zh-TW" altLang="en-US" dirty="0">
                <a:latin typeface="儷黑 Pro"/>
                <a:ea typeface="儷黑 Pro"/>
                <a:cs typeface="儷黑 Pro"/>
              </a:rPr>
              <a:t>健康</a:t>
            </a:r>
            <a:r>
              <a:rPr lang="en-AU" dirty="0">
                <a:latin typeface="儷黑 Pro"/>
                <a:ea typeface="儷黑 Pro"/>
                <a:cs typeface="儷黑 Pro"/>
              </a:rPr>
              <a:t> </a:t>
            </a:r>
          </a:p>
          <a:p>
            <a:r>
              <a:rPr lang="zh-TW" altLang="en-US" dirty="0">
                <a:latin typeface="儷黑 Pro"/>
                <a:ea typeface="儷黑 Pro"/>
                <a:cs typeface="儷黑 Pro"/>
              </a:rPr>
              <a:t>事業</a:t>
            </a:r>
            <a:r>
              <a:rPr lang="en-AU" dirty="0">
                <a:latin typeface="儷黑 Pro"/>
                <a:ea typeface="儷黑 Pro"/>
                <a:cs typeface="儷黑 Pro"/>
              </a:rPr>
              <a:t> </a:t>
            </a:r>
          </a:p>
          <a:p>
            <a:r>
              <a:rPr lang="zh-TW" altLang="en-US" dirty="0">
                <a:latin typeface="儷黑 Pro"/>
                <a:ea typeface="儷黑 Pro"/>
                <a:cs typeface="儷黑 Pro"/>
              </a:rPr>
              <a:t>居住環境</a:t>
            </a:r>
            <a:r>
              <a:rPr lang="en-AU" dirty="0">
                <a:latin typeface="儷黑 Pro"/>
                <a:ea typeface="儷黑 Pro"/>
                <a:cs typeface="儷黑 Pro"/>
              </a:rPr>
              <a:t>  </a:t>
            </a:r>
          </a:p>
          <a:p>
            <a:r>
              <a:rPr lang="zh-TW" altLang="en-US" dirty="0">
                <a:latin typeface="儷黑 Pro"/>
                <a:ea typeface="儷黑 Pro"/>
                <a:cs typeface="儷黑 Pro"/>
              </a:rPr>
              <a:t>政治理念</a:t>
            </a:r>
            <a:endParaRPr lang="en-AU" altLang="zh-TW" dirty="0">
              <a:latin typeface="儷黑 Pro"/>
              <a:ea typeface="儷黑 Pro"/>
              <a:cs typeface="儷黑 Pro"/>
            </a:endParaRPr>
          </a:p>
          <a:p>
            <a:r>
              <a:rPr lang="zh-TW" altLang="en-US" dirty="0">
                <a:latin typeface="儷黑 Pro"/>
                <a:ea typeface="儷黑 Pro"/>
                <a:cs typeface="儷黑 Pro"/>
              </a:rPr>
              <a:t>獨身抉擇 </a:t>
            </a:r>
            <a:endParaRPr lang="en-AU" altLang="zh-TW" dirty="0">
              <a:latin typeface="儷黑 Pro"/>
              <a:ea typeface="儷黑 Pro"/>
              <a:cs typeface="儷黑 Pro"/>
            </a:endParaRPr>
          </a:p>
          <a:p>
            <a:r>
              <a:rPr lang="zh-TW" altLang="en-US" dirty="0">
                <a:latin typeface="儷黑 Pro"/>
                <a:ea typeface="儷黑 Pro"/>
                <a:cs typeface="儷黑 Pro"/>
              </a:rPr>
              <a:t>孩子</a:t>
            </a:r>
            <a:r>
              <a:rPr lang="en-AU" dirty="0">
                <a:latin typeface="儷黑 Pro"/>
                <a:ea typeface="儷黑 Pro"/>
                <a:cs typeface="儷黑 Pro"/>
              </a:rPr>
              <a:t> </a:t>
            </a:r>
          </a:p>
          <a:p>
            <a:r>
              <a:rPr lang="zh-TW" altLang="en-US" dirty="0">
                <a:latin typeface="儷黑 Pro"/>
                <a:ea typeface="儷黑 Pro"/>
                <a:cs typeface="儷黑 Pro"/>
              </a:rPr>
              <a:t>退休</a:t>
            </a:r>
            <a:r>
              <a:rPr lang="en-AU" dirty="0">
                <a:latin typeface="儷黑 Pro"/>
                <a:ea typeface="儷黑 Pro"/>
                <a:cs typeface="儷黑 Pro"/>
              </a:rPr>
              <a:t> </a:t>
            </a:r>
            <a:endParaRPr lang="en-US" dirty="0">
              <a:latin typeface="儷黑 Pro"/>
              <a:ea typeface="儷黑 Pro"/>
              <a:cs typeface="儷黑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955203"/>
          </a:xfrm>
          <a:prstGeom prst="rect">
            <a:avLst/>
          </a:prstGeom>
          <a:noFill/>
        </p:spPr>
        <p:txBody>
          <a:bodyPr wrap="square" rtlCol="0">
            <a:spAutoFit/>
          </a:bodyPr>
          <a:lstStyle/>
          <a:p>
            <a:pPr algn="ctr"/>
            <a:r>
              <a:rPr lang="zh-TW" altLang="en-US" sz="4400" dirty="0">
                <a:latin typeface="HanWangYenLight" pitchFamily="18" charset="-120"/>
                <a:ea typeface="HanWangYenLight" pitchFamily="18" charset="-120"/>
              </a:rPr>
              <a:t>人活著原是要歌頌讚揚創造我的主，祢是配得榮耀。</a:t>
            </a:r>
          </a:p>
          <a:p>
            <a:pPr algn="ctr"/>
            <a:r>
              <a:rPr lang="zh-TW" altLang="en-US" sz="4400" dirty="0">
                <a:latin typeface="HanWangYenLight" pitchFamily="18" charset="-120"/>
                <a:ea typeface="HanWangYenLight" pitchFamily="18" charset="-120"/>
              </a:rPr>
              <a:t>人活著原是要將榮耀歸祢，</a:t>
            </a:r>
            <a:endParaRPr lang="en-US" altLang="zh-TW" sz="4400" dirty="0">
              <a:latin typeface="HanWangYenLight" pitchFamily="18" charset="-120"/>
              <a:ea typeface="HanWangYenLight" pitchFamily="18" charset="-120"/>
            </a:endParaRPr>
          </a:p>
          <a:p>
            <a:pPr algn="ctr"/>
            <a:r>
              <a:rPr lang="zh-TW" altLang="en-US" sz="4400" dirty="0">
                <a:latin typeface="HanWangYenLight" pitchFamily="18" charset="-120"/>
                <a:ea typeface="HanWangYenLight" pitchFamily="18" charset="-120"/>
              </a:rPr>
              <a:t>一首讚美的詩歌，</a:t>
            </a:r>
          </a:p>
          <a:p>
            <a:pPr algn="ctr"/>
            <a:r>
              <a:rPr lang="zh-TW" altLang="en-US" sz="4400" dirty="0">
                <a:latin typeface="HanWangYenLight" pitchFamily="18" charset="-120"/>
                <a:ea typeface="HanWangYenLight" pitchFamily="18" charset="-120"/>
              </a:rPr>
              <a:t>願帶我到寳座前敬拜。</a:t>
            </a:r>
          </a:p>
          <a:p>
            <a:pPr algn="ctr"/>
            <a:r>
              <a:rPr lang="en-US" sz="2400" dirty="0"/>
              <a:t>My purpose in life is just to praise You. Lord of all creation, </a:t>
            </a:r>
          </a:p>
          <a:p>
            <a:pPr algn="ctr"/>
            <a:r>
              <a:rPr lang="en-US" sz="2400" dirty="0"/>
              <a:t>You’re worthy of my praise.</a:t>
            </a:r>
          </a:p>
          <a:p>
            <a:pPr algn="ctr"/>
            <a:r>
              <a:rPr lang="en-US" sz="2400" dirty="0"/>
              <a:t>I’ll worship and bring You glory with my life. A melody of praise~ </a:t>
            </a:r>
          </a:p>
          <a:p>
            <a:pPr algn="ctr"/>
            <a:r>
              <a:rPr lang="en-US" sz="2400" dirty="0"/>
              <a:t>It brings me to your throne~, to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讚美的詩歌</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朱浩權   </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無言的讚頌</a:t>
            </a:r>
            <a:r>
              <a:rPr lang="en-US" altLang="zh-TW" dirty="0">
                <a:latin typeface="HanWangYenLight" panose="02020300000000000000" pitchFamily="18" charset="-120"/>
                <a:ea typeface="HanWangYenLight" panose="02020300000000000000" pitchFamily="18" charset="-120"/>
              </a:rPr>
              <a:t>2》</a:t>
            </a:r>
            <a:r>
              <a:rPr lang="zh-TW" altLang="en-US" dirty="0">
                <a:latin typeface="HanWangYenLight" panose="02020300000000000000" pitchFamily="18" charset="-120"/>
                <a:ea typeface="HanWangYenLight" panose="02020300000000000000" pitchFamily="18" charset="-120"/>
              </a:rPr>
              <a:t>沙田浸信會．彌賽亞音樂中心版權所有</a:t>
            </a:r>
          </a:p>
        </p:txBody>
      </p:sp>
    </p:spTree>
    <p:extLst>
      <p:ext uri="{BB962C8B-B14F-4D97-AF65-F5344CB8AC3E}">
        <p14:creationId xmlns:p14="http://schemas.microsoft.com/office/powerpoint/2010/main" val="436249403"/>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r>
              <a:rPr lang="zh-TW" altLang="en-US" dirty="0">
                <a:solidFill>
                  <a:srgbClr val="BFBFBF"/>
                </a:solidFill>
                <a:latin typeface="儷黑 Pro"/>
                <a:ea typeface="儷黑 Pro"/>
                <a:cs typeface="儷黑 Pro"/>
              </a:rPr>
              <a:t>貪婪</a:t>
            </a:r>
            <a:endParaRPr lang="en-AU" altLang="zh-TW" dirty="0">
              <a:solidFill>
                <a:srgbClr val="BFBFBF"/>
              </a:solidFill>
              <a:latin typeface="儷黑 Pro"/>
              <a:ea typeface="儷黑 Pro"/>
              <a:cs typeface="儷黑 Pro"/>
            </a:endParaRPr>
          </a:p>
          <a:p>
            <a:r>
              <a:rPr lang="zh-TW" altLang="en-US" dirty="0">
                <a:solidFill>
                  <a:srgbClr val="BFBFBF"/>
                </a:solidFill>
                <a:latin typeface="儷黑 Pro"/>
                <a:ea typeface="儷黑 Pro"/>
                <a:cs typeface="儷黑 Pro"/>
              </a:rPr>
              <a:t>憎恨</a:t>
            </a:r>
            <a:endParaRPr lang="en-AU" altLang="zh-TW" dirty="0">
              <a:solidFill>
                <a:srgbClr val="BFBFBF"/>
              </a:solidFill>
              <a:latin typeface="儷黑 Pro"/>
              <a:ea typeface="儷黑 Pro"/>
              <a:cs typeface="儷黑 Pro"/>
            </a:endParaRPr>
          </a:p>
          <a:p>
            <a:r>
              <a:rPr lang="zh-TW" altLang="en-US" dirty="0">
                <a:solidFill>
                  <a:srgbClr val="BFBFBF"/>
                </a:solidFill>
                <a:latin typeface="儷黑 Pro"/>
                <a:ea typeface="儷黑 Pro"/>
                <a:cs typeface="儷黑 Pro"/>
              </a:rPr>
              <a:t>憂慮</a:t>
            </a:r>
            <a:endParaRPr lang="en-AU" altLang="zh-TW" dirty="0">
              <a:solidFill>
                <a:srgbClr val="BFBFBF"/>
              </a:solidFill>
              <a:latin typeface="儷黑 Pro"/>
              <a:ea typeface="儷黑 Pro"/>
              <a:cs typeface="儷黑 Pro"/>
            </a:endParaRPr>
          </a:p>
          <a:p>
            <a:r>
              <a:rPr lang="zh-TW" altLang="en-US" dirty="0">
                <a:solidFill>
                  <a:srgbClr val="BFBFBF"/>
                </a:solidFill>
                <a:latin typeface="儷黑 Pro"/>
                <a:ea typeface="儷黑 Pro"/>
                <a:cs typeface="儷黑 Pro"/>
              </a:rPr>
              <a:t>憤怒</a:t>
            </a:r>
            <a:endParaRPr lang="en-AU" altLang="zh-TW" dirty="0">
              <a:solidFill>
                <a:srgbClr val="BFBFBF"/>
              </a:solidFill>
              <a:latin typeface="儷黑 Pro"/>
              <a:ea typeface="儷黑 Pro"/>
              <a:cs typeface="儷黑 Pro"/>
            </a:endParaRPr>
          </a:p>
          <a:p>
            <a:r>
              <a:rPr lang="zh-TW" altLang="en-US" dirty="0">
                <a:solidFill>
                  <a:srgbClr val="BFBFBF"/>
                </a:solidFill>
                <a:latin typeface="儷黑 Pro"/>
                <a:ea typeface="儷黑 Pro"/>
                <a:cs typeface="儷黑 Pro"/>
              </a:rPr>
              <a:t>情慾</a:t>
            </a:r>
            <a:endParaRPr lang="en-AU" altLang="zh-TW" dirty="0">
              <a:solidFill>
                <a:srgbClr val="BFBFBF"/>
              </a:solidFill>
              <a:latin typeface="儷黑 Pro"/>
              <a:ea typeface="儷黑 Pro"/>
              <a:cs typeface="儷黑 Pro"/>
            </a:endParaRPr>
          </a:p>
          <a:p>
            <a:r>
              <a:rPr lang="zh-TW" altLang="en-US" dirty="0">
                <a:solidFill>
                  <a:srgbClr val="BFBFBF"/>
                </a:solidFill>
                <a:latin typeface="儷黑 Pro"/>
                <a:ea typeface="儷黑 Pro"/>
                <a:cs typeface="儷黑 Pro"/>
              </a:rPr>
              <a:t>對配偶不滿，埋怨， 苦讀</a:t>
            </a:r>
            <a:r>
              <a:rPr lang="en-AU" dirty="0">
                <a:solidFill>
                  <a:srgbClr val="BFBFBF"/>
                </a:solidFill>
                <a:latin typeface="儷黑 Pro"/>
                <a:ea typeface="儷黑 Pro"/>
                <a:cs typeface="儷黑 Pro"/>
              </a:rPr>
              <a:t> </a:t>
            </a:r>
          </a:p>
          <a:p>
            <a:r>
              <a:rPr lang="zh-TW" altLang="en-US" dirty="0">
                <a:latin typeface="儷黑 Pro"/>
                <a:ea typeface="儷黑 Pro"/>
                <a:cs typeface="儷黑 Pro"/>
              </a:rPr>
              <a:t>事奉</a:t>
            </a:r>
            <a:r>
              <a:rPr lang="en-AU" dirty="0">
                <a:latin typeface="儷黑 Pro"/>
                <a:ea typeface="儷黑 Pro"/>
                <a:cs typeface="儷黑 Pro"/>
              </a:rPr>
              <a:t> </a:t>
            </a:r>
            <a:endParaRPr lang="en-US" dirty="0">
              <a:latin typeface="儷黑 Pro"/>
              <a:ea typeface="儷黑 Pro"/>
              <a:cs typeface="儷黑 Pro"/>
            </a:endParaRPr>
          </a:p>
        </p:txBody>
      </p:sp>
      <p:sp>
        <p:nvSpPr>
          <p:cNvPr id="6" name="Content Placeholder 5"/>
          <p:cNvSpPr>
            <a:spLocks noGrp="1"/>
          </p:cNvSpPr>
          <p:nvPr>
            <p:ph sz="half" idx="2"/>
          </p:nvPr>
        </p:nvSpPr>
        <p:spPr/>
        <p:txBody>
          <a:bodyPr/>
          <a:lstStyle/>
          <a:p>
            <a:r>
              <a:rPr lang="zh-TW" altLang="en-US" dirty="0">
                <a:solidFill>
                  <a:schemeClr val="bg1">
                    <a:lumMod val="75000"/>
                  </a:schemeClr>
                </a:solidFill>
                <a:latin typeface="儷黑 Pro"/>
                <a:ea typeface="儷黑 Pro"/>
                <a:cs typeface="儷黑 Pro"/>
              </a:rPr>
              <a:t>理財</a:t>
            </a:r>
            <a:r>
              <a:rPr lang="en-AU" dirty="0">
                <a:solidFill>
                  <a:schemeClr val="bg1">
                    <a:lumMod val="75000"/>
                  </a:schemeClr>
                </a:solidFill>
                <a:latin typeface="儷黑 Pro"/>
                <a:ea typeface="儷黑 Pro"/>
                <a:cs typeface="儷黑 Pro"/>
              </a:rPr>
              <a:t> </a:t>
            </a:r>
          </a:p>
          <a:p>
            <a:r>
              <a:rPr lang="zh-TW" altLang="en-US" dirty="0">
                <a:solidFill>
                  <a:schemeClr val="bg1">
                    <a:lumMod val="75000"/>
                  </a:schemeClr>
                </a:solidFill>
                <a:latin typeface="儷黑 Pro"/>
                <a:ea typeface="儷黑 Pro"/>
                <a:cs typeface="儷黑 Pro"/>
              </a:rPr>
              <a:t>健康</a:t>
            </a:r>
            <a:r>
              <a:rPr lang="en-AU" dirty="0">
                <a:solidFill>
                  <a:schemeClr val="bg1">
                    <a:lumMod val="75000"/>
                  </a:schemeClr>
                </a:solidFill>
                <a:latin typeface="儷黑 Pro"/>
                <a:ea typeface="儷黑 Pro"/>
                <a:cs typeface="儷黑 Pro"/>
              </a:rPr>
              <a:t> </a:t>
            </a:r>
          </a:p>
          <a:p>
            <a:r>
              <a:rPr lang="zh-TW" altLang="en-US" dirty="0">
                <a:solidFill>
                  <a:schemeClr val="bg1">
                    <a:lumMod val="75000"/>
                  </a:schemeClr>
                </a:solidFill>
                <a:latin typeface="儷黑 Pro"/>
                <a:ea typeface="儷黑 Pro"/>
                <a:cs typeface="儷黑 Pro"/>
              </a:rPr>
              <a:t>事業</a:t>
            </a:r>
            <a:r>
              <a:rPr lang="en-AU" dirty="0">
                <a:solidFill>
                  <a:schemeClr val="bg1">
                    <a:lumMod val="75000"/>
                  </a:schemeClr>
                </a:solidFill>
                <a:latin typeface="儷黑 Pro"/>
                <a:ea typeface="儷黑 Pro"/>
                <a:cs typeface="儷黑 Pro"/>
              </a:rPr>
              <a:t> </a:t>
            </a:r>
          </a:p>
          <a:p>
            <a:r>
              <a:rPr lang="zh-TW" altLang="en-US" dirty="0">
                <a:solidFill>
                  <a:schemeClr val="bg1">
                    <a:lumMod val="75000"/>
                  </a:schemeClr>
                </a:solidFill>
                <a:latin typeface="儷黑 Pro"/>
                <a:ea typeface="儷黑 Pro"/>
                <a:cs typeface="儷黑 Pro"/>
              </a:rPr>
              <a:t>居住環境</a:t>
            </a:r>
            <a:r>
              <a:rPr lang="en-AU" dirty="0">
                <a:solidFill>
                  <a:schemeClr val="bg1">
                    <a:lumMod val="75000"/>
                  </a:schemeClr>
                </a:solidFill>
                <a:latin typeface="儷黑 Pro"/>
                <a:ea typeface="儷黑 Pro"/>
                <a:cs typeface="儷黑 Pro"/>
              </a:rPr>
              <a:t>  </a:t>
            </a:r>
          </a:p>
          <a:p>
            <a:r>
              <a:rPr lang="zh-TW" altLang="en-US" dirty="0">
                <a:solidFill>
                  <a:schemeClr val="bg1">
                    <a:lumMod val="75000"/>
                  </a:schemeClr>
                </a:solidFill>
                <a:latin typeface="儷黑 Pro"/>
                <a:ea typeface="儷黑 Pro"/>
                <a:cs typeface="儷黑 Pro"/>
              </a:rPr>
              <a:t>政治理念</a:t>
            </a:r>
            <a:endParaRPr lang="en-AU" altLang="zh-TW" dirty="0">
              <a:solidFill>
                <a:schemeClr val="bg1">
                  <a:lumMod val="75000"/>
                </a:schemeClr>
              </a:solidFill>
              <a:latin typeface="儷黑 Pro"/>
              <a:ea typeface="儷黑 Pro"/>
              <a:cs typeface="儷黑 Pro"/>
            </a:endParaRPr>
          </a:p>
          <a:p>
            <a:r>
              <a:rPr lang="zh-TW" altLang="en-US" dirty="0">
                <a:solidFill>
                  <a:schemeClr val="bg1">
                    <a:lumMod val="75000"/>
                  </a:schemeClr>
                </a:solidFill>
                <a:latin typeface="儷黑 Pro"/>
                <a:ea typeface="儷黑 Pro"/>
                <a:cs typeface="儷黑 Pro"/>
              </a:rPr>
              <a:t>獨身抉擇 </a:t>
            </a:r>
            <a:endParaRPr lang="en-AU" altLang="zh-TW" dirty="0">
              <a:solidFill>
                <a:schemeClr val="bg1">
                  <a:lumMod val="75000"/>
                </a:schemeClr>
              </a:solidFill>
              <a:latin typeface="儷黑 Pro"/>
              <a:ea typeface="儷黑 Pro"/>
              <a:cs typeface="儷黑 Pro"/>
            </a:endParaRPr>
          </a:p>
          <a:p>
            <a:r>
              <a:rPr lang="zh-TW" altLang="en-US" dirty="0">
                <a:solidFill>
                  <a:schemeClr val="bg1">
                    <a:lumMod val="75000"/>
                  </a:schemeClr>
                </a:solidFill>
                <a:latin typeface="儷黑 Pro"/>
                <a:ea typeface="儷黑 Pro"/>
                <a:cs typeface="儷黑 Pro"/>
              </a:rPr>
              <a:t>孩子</a:t>
            </a:r>
            <a:r>
              <a:rPr lang="en-AU" dirty="0">
                <a:solidFill>
                  <a:schemeClr val="bg1">
                    <a:lumMod val="75000"/>
                  </a:schemeClr>
                </a:solidFill>
                <a:latin typeface="儷黑 Pro"/>
                <a:ea typeface="儷黑 Pro"/>
                <a:cs typeface="儷黑 Pro"/>
              </a:rPr>
              <a:t> </a:t>
            </a:r>
          </a:p>
          <a:p>
            <a:r>
              <a:rPr lang="zh-TW" altLang="en-US" dirty="0">
                <a:solidFill>
                  <a:schemeClr val="bg1">
                    <a:lumMod val="75000"/>
                  </a:schemeClr>
                </a:solidFill>
                <a:latin typeface="儷黑 Pro"/>
                <a:ea typeface="儷黑 Pro"/>
                <a:cs typeface="儷黑 Pro"/>
              </a:rPr>
              <a:t>退休</a:t>
            </a:r>
            <a:r>
              <a:rPr lang="en-AU" dirty="0">
                <a:solidFill>
                  <a:schemeClr val="bg1">
                    <a:lumMod val="75000"/>
                  </a:schemeClr>
                </a:solidFill>
                <a:latin typeface="儷黑 Pro"/>
                <a:ea typeface="儷黑 Pro"/>
                <a:cs typeface="儷黑 Pro"/>
              </a:rPr>
              <a:t> </a:t>
            </a:r>
            <a:endParaRPr lang="en-US" dirty="0">
              <a:solidFill>
                <a:schemeClr val="bg1">
                  <a:lumMod val="75000"/>
                </a:schemeClr>
              </a:solidFill>
              <a:latin typeface="儷黑 Pro"/>
              <a:ea typeface="儷黑 Pro"/>
              <a:cs typeface="儷黑 Pr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以賽亞書‬ ‭</a:t>
            </a:r>
            <a:r>
              <a:rPr lang="en-AU" dirty="0"/>
              <a:t>1:13-15 </a:t>
            </a:r>
            <a:endParaRPr lang="en-US" dirty="0"/>
          </a:p>
        </p:txBody>
      </p:sp>
      <p:sp>
        <p:nvSpPr>
          <p:cNvPr id="6" name="Content Placeholder 5"/>
          <p:cNvSpPr>
            <a:spLocks noGrp="1"/>
          </p:cNvSpPr>
          <p:nvPr>
            <p:ph idx="1"/>
          </p:nvPr>
        </p:nvSpPr>
        <p:spPr/>
        <p:txBody>
          <a:bodyPr/>
          <a:lstStyle/>
          <a:p>
            <a:r>
              <a:rPr lang="en-US" dirty="0">
                <a:latin typeface="儷黑 Pro"/>
                <a:ea typeface="儷黑 Pro"/>
                <a:cs typeface="儷黑 Pro"/>
              </a:rPr>
              <a:t>你們不要再獻虛浮的供物。 香品是我所憎惡的； 月朔和安息日，並宣召的大會， 也是我所憎惡的； 作罪孽，又守嚴肅會， 我也不能容忍。 你們的月朔和節期，我心裏恨惡， 我都以為麻煩； 我擔當，便不耐煩。 你們舉手禱告，我必遮眼不看； 就是你們多多地祈禱，我也不聽</a:t>
            </a:r>
            <a:r>
              <a:rPr lang="en-US">
                <a:latin typeface="儷黑 Pro"/>
                <a:ea typeface="儷黑 Pro"/>
                <a:cs typeface="儷黑 Pro"/>
              </a:rPr>
              <a:t>………</a:t>
            </a:r>
            <a:endParaRPr lang="en-US" dirty="0">
              <a:latin typeface="儷黑 Pro"/>
              <a:ea typeface="儷黑 Pro"/>
              <a:cs typeface="儷黑 Pr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馬太福音‬ ‭</a:t>
            </a:r>
            <a:r>
              <a:rPr lang="en-AU" dirty="0"/>
              <a:t>5:8</a:t>
            </a:r>
            <a:r>
              <a:rPr lang="en-US" dirty="0"/>
              <a:t>‬ </a:t>
            </a:r>
          </a:p>
        </p:txBody>
      </p:sp>
      <p:sp>
        <p:nvSpPr>
          <p:cNvPr id="3" name="Content Placeholder 2"/>
          <p:cNvSpPr>
            <a:spLocks noGrp="1"/>
          </p:cNvSpPr>
          <p:nvPr>
            <p:ph idx="1"/>
          </p:nvPr>
        </p:nvSpPr>
        <p:spPr/>
        <p:txBody>
          <a:bodyPr/>
          <a:lstStyle/>
          <a:p>
            <a:r>
              <a:rPr lang="en-US" dirty="0">
                <a:latin typeface="儷黑 Pro"/>
                <a:ea typeface="儷黑 Pro"/>
                <a:cs typeface="儷黑 Pro"/>
              </a:rPr>
              <a:t>清心的人有福了！ 因為他們必得見神。</a:t>
            </a:r>
            <a:r>
              <a:rPr lang="en-AU" dirty="0">
                <a:latin typeface="儷黑 Pro"/>
                <a:ea typeface="儷黑 Pro"/>
                <a:cs typeface="儷黑 Pro"/>
              </a:rPr>
              <a:t> </a:t>
            </a:r>
            <a:endParaRPr lang="en-US" dirty="0">
              <a:latin typeface="儷黑 Pro"/>
              <a:ea typeface="儷黑 Pro"/>
              <a:cs typeface="儷黑 Pr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5:8</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你們當在基比亞吹角， 在 拉瑪吹號， 在 伯亞文吹出大聲， 說 ： 便雅憫哪， 有仇敵在你後頭！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5:10</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猶大的首領如同挪移地界的人， 我必將忿怒倒在他們身上，如水一般。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5:11-12</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以法蓮因樂從人的命令， 就受欺壓，被審判壓碎。 </a:t>
            </a:r>
          </a:p>
          <a:p>
            <a:r>
              <a:rPr lang="en-US" dirty="0">
                <a:solidFill>
                  <a:srgbClr val="BFBFBF"/>
                </a:solidFill>
                <a:latin typeface="儷黑 Pro"/>
                <a:ea typeface="儷黑 Pro"/>
                <a:cs typeface="儷黑 Pro"/>
              </a:rPr>
              <a:t>我使以法蓮如蟲蛀之物， 使猶大家如朽爛之木。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5:11-12</a:t>
            </a:r>
            <a:endParaRPr lang="en-US" dirty="0"/>
          </a:p>
        </p:txBody>
      </p:sp>
      <p:sp>
        <p:nvSpPr>
          <p:cNvPr id="3" name="Content Placeholder 2"/>
          <p:cNvSpPr>
            <a:spLocks noGrp="1"/>
          </p:cNvSpPr>
          <p:nvPr>
            <p:ph idx="1"/>
          </p:nvPr>
        </p:nvSpPr>
        <p:spPr/>
        <p:txBody>
          <a:bodyPr/>
          <a:lstStyle/>
          <a:p>
            <a:r>
              <a:rPr lang="en-US" dirty="0">
                <a:solidFill>
                  <a:srgbClr val="BFBFBF"/>
                </a:solidFill>
                <a:latin typeface="儷黑 Pro"/>
                <a:ea typeface="儷黑 Pro"/>
                <a:cs typeface="儷黑 Pro"/>
              </a:rPr>
              <a:t>以法蓮因樂從人的命令， 就受欺壓，被審判壓碎。 </a:t>
            </a:r>
          </a:p>
          <a:p>
            <a:r>
              <a:rPr lang="en-US" dirty="0">
                <a:latin typeface="儷黑 Pro"/>
                <a:ea typeface="儷黑 Pro"/>
                <a:cs typeface="儷黑 Pro"/>
              </a:rPr>
              <a:t>我使以法蓮如蟲蛀之物， 使猶大家如朽爛之木。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5:13</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以法蓮見自己有病， 猶大見自己有傷， 他們就打發人往亞述去見耶雷布王， 他卻不能醫治你們， 不能治好你們的傷。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5:14</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我必向以法蓮如獅子， 向猶大家如少壯獅子。 我必撕裂而去， 我要奪去，無人搭救。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5:15 - 6:1</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我要回到原處， 等他們自覺有罪 ，尋求我面； 他們在急難的時候必切切尋求我。</a:t>
            </a:r>
            <a:br>
              <a:rPr lang="en-US" dirty="0">
                <a:latin typeface="儷黑 Pro"/>
                <a:ea typeface="儷黑 Pro"/>
                <a:cs typeface="儷黑 Pro"/>
              </a:rPr>
            </a:br>
            <a:br>
              <a:rPr lang="en-US" dirty="0">
                <a:latin typeface="儷黑 Pro"/>
                <a:ea typeface="儷黑 Pro"/>
                <a:cs typeface="儷黑 Pro"/>
              </a:rPr>
            </a:br>
            <a:r>
              <a:rPr lang="en-US" dirty="0">
                <a:latin typeface="儷黑 Pro"/>
                <a:ea typeface="儷黑 Pro"/>
                <a:cs typeface="儷黑 Pro"/>
              </a:rPr>
              <a:t>來吧，我們歸向耶和華！ 他撕裂我們，也必醫治； 他打傷我們，也必纏裹。</a:t>
            </a:r>
            <a:r>
              <a:rPr lang="en-AU" dirty="0">
                <a:latin typeface="儷黑 Pro"/>
                <a:ea typeface="儷黑 Pro"/>
                <a:cs typeface="儷黑 Pro"/>
              </a:rPr>
              <a:t> </a:t>
            </a:r>
            <a:endParaRPr lang="en-US" dirty="0">
              <a:latin typeface="儷黑 Pro"/>
              <a:ea typeface="儷黑 Pro"/>
              <a:cs typeface="儷黑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955203"/>
          </a:xfrm>
          <a:prstGeom prst="rect">
            <a:avLst/>
          </a:prstGeom>
          <a:noFill/>
        </p:spPr>
        <p:txBody>
          <a:bodyPr wrap="square" rtlCol="0">
            <a:spAutoFit/>
          </a:bodyPr>
          <a:lstStyle/>
          <a:p>
            <a:pPr algn="ctr"/>
            <a:r>
              <a:rPr lang="zh-TW" altLang="en-US" sz="4400" dirty="0">
                <a:latin typeface="HanWangYenLight" pitchFamily="18" charset="-120"/>
                <a:ea typeface="HanWangYenLight" pitchFamily="18" charset="-120"/>
              </a:rPr>
              <a:t>讓那讚美的聲音，在這空間響遍，</a:t>
            </a:r>
          </a:p>
          <a:p>
            <a:pPr algn="ctr"/>
            <a:r>
              <a:rPr lang="zh-TW" altLang="en-US" sz="4400" dirty="0">
                <a:latin typeface="HanWangYenLight" pitchFamily="18" charset="-120"/>
                <a:ea typeface="HanWangYenLight" pitchFamily="18" charset="-120"/>
              </a:rPr>
              <a:t>讓那敬拜的心聲，永不休止。</a:t>
            </a:r>
          </a:p>
          <a:p>
            <a:pPr algn="ctr"/>
            <a:r>
              <a:rPr lang="zh-TW" altLang="en-US" sz="4400" dirty="0">
                <a:latin typeface="HanWangYenLight" pitchFamily="18" charset="-120"/>
                <a:ea typeface="HanWangYenLight" pitchFamily="18" charset="-120"/>
              </a:rPr>
              <a:t>讓我心中所有意念，</a:t>
            </a:r>
            <a:endParaRPr lang="en-US" altLang="zh-TW" sz="4400" dirty="0">
              <a:latin typeface="HanWangYenLight" pitchFamily="18" charset="-120"/>
              <a:ea typeface="HanWangYenLight" pitchFamily="18" charset="-120"/>
            </a:endParaRPr>
          </a:p>
          <a:p>
            <a:pPr algn="ctr"/>
            <a:r>
              <a:rPr lang="zh-TW" altLang="en-US" sz="4400" dirty="0">
                <a:latin typeface="HanWangYenLight" pitchFamily="18" charset="-120"/>
                <a:ea typeface="HanWangYenLight" pitchFamily="18" charset="-120"/>
              </a:rPr>
              <a:t>此刻都交主的手裡，</a:t>
            </a:r>
            <a:endParaRPr lang="en-US" altLang="zh-TW" sz="4400" dirty="0">
              <a:latin typeface="HanWangYenLight" pitchFamily="18" charset="-120"/>
              <a:ea typeface="HanWangYenLight" pitchFamily="18" charset="-120"/>
            </a:endParaRPr>
          </a:p>
          <a:p>
            <a:pPr algn="ctr"/>
            <a:r>
              <a:rPr lang="zh-TW" altLang="en-US" sz="4400" dirty="0">
                <a:latin typeface="HanWangYenLight" pitchFamily="18" charset="-120"/>
                <a:ea typeface="HanWangYenLight" pitchFamily="18" charset="-120"/>
              </a:rPr>
              <a:t>心中只想獻奉我深深敬拜。</a:t>
            </a:r>
          </a:p>
          <a:p>
            <a:pPr algn="ctr"/>
            <a:r>
              <a:rPr lang="en-US" sz="2400" dirty="0"/>
              <a:t>Hear the melodies of praise. Let them echo through the air.</a:t>
            </a:r>
          </a:p>
          <a:p>
            <a:pPr algn="ctr"/>
            <a:r>
              <a:rPr lang="en-US" sz="2400" dirty="0"/>
              <a:t>Let me worship with my soul and never cease.</a:t>
            </a:r>
          </a:p>
          <a:p>
            <a:pPr algn="ctr"/>
            <a:r>
              <a:rPr lang="en-US" sz="2400" dirty="0"/>
              <a:t>Let me place my thoughts and worries so securely in Your hands~.</a:t>
            </a:r>
          </a:p>
          <a:p>
            <a:pPr algn="ctr"/>
            <a:r>
              <a:rPr lang="en-US" sz="2400" dirty="0"/>
              <a:t>This moment is for me just to worship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讚美的詩歌</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朱浩權   </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無言的讚頌</a:t>
            </a:r>
            <a:r>
              <a:rPr lang="en-US" altLang="zh-TW" dirty="0">
                <a:latin typeface="HanWangYenLight" panose="02020300000000000000" pitchFamily="18" charset="-120"/>
                <a:ea typeface="HanWangYenLight" panose="02020300000000000000" pitchFamily="18" charset="-120"/>
              </a:rPr>
              <a:t>2》</a:t>
            </a:r>
            <a:r>
              <a:rPr lang="zh-TW" altLang="en-US" dirty="0">
                <a:latin typeface="HanWangYenLight" panose="02020300000000000000" pitchFamily="18" charset="-120"/>
                <a:ea typeface="HanWangYenLight" panose="02020300000000000000" pitchFamily="18" charset="-120"/>
              </a:rPr>
              <a:t>沙田浸信會．彌賽亞音樂中心版權所有</a:t>
            </a:r>
          </a:p>
        </p:txBody>
      </p:sp>
    </p:spTree>
    <p:extLst>
      <p:ext uri="{BB962C8B-B14F-4D97-AF65-F5344CB8AC3E}">
        <p14:creationId xmlns:p14="http://schemas.microsoft.com/office/powerpoint/2010/main" val="930037543"/>
      </p:ext>
    </p:extLst>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5:15 - 6:1</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我要回到原處， 等他們自覺有罪 ，尋求我面….</a:t>
            </a:r>
            <a:r>
              <a:rPr lang="en-AU" dirty="0">
                <a:latin typeface="儷黑 Pro"/>
                <a:ea typeface="儷黑 Pro"/>
                <a:cs typeface="儷黑 Pro"/>
              </a:rPr>
              <a:t> </a:t>
            </a:r>
            <a:endParaRPr lang="en-US" dirty="0">
              <a:latin typeface="儷黑 Pro"/>
              <a:ea typeface="儷黑 Pro"/>
              <a:cs typeface="儷黑 Pr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1:2</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耶和華初次與何西阿 說話，對他說：「你去娶淫婦為妻，也收那從淫亂所生的兒女；</a:t>
            </a:r>
            <a:r>
              <a:rPr lang="en-US" dirty="0">
                <a:solidFill>
                  <a:schemeClr val="bg1">
                    <a:lumMod val="75000"/>
                  </a:schemeClr>
                </a:solidFill>
                <a:latin typeface="儷黑 Pro"/>
                <a:ea typeface="儷黑 Pro"/>
                <a:cs typeface="儷黑 Pro"/>
              </a:rPr>
              <a:t>因為這地大行淫亂，離棄耶和華。</a:t>
            </a:r>
            <a:r>
              <a:rPr lang="en-US" dirty="0">
                <a:latin typeface="儷黑 Pro"/>
                <a:ea typeface="儷黑 Pro"/>
                <a:cs typeface="儷黑 Pro"/>
              </a:rPr>
              <a:t>」</a:t>
            </a:r>
            <a:r>
              <a:rPr lang="en-AU" dirty="0">
                <a:latin typeface="儷黑 Pro"/>
                <a:ea typeface="儷黑 Pro"/>
                <a:cs typeface="儷黑 Pro"/>
              </a:rPr>
              <a:t> </a:t>
            </a:r>
            <a:endParaRPr lang="en-US" dirty="0">
              <a:latin typeface="儷黑 Pro"/>
              <a:ea typeface="儷黑 Pro"/>
              <a:cs typeface="儷黑 Pr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3:1</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耶和華對我說：「你</a:t>
            </a:r>
            <a:r>
              <a:rPr lang="en-US" dirty="0">
                <a:solidFill>
                  <a:srgbClr val="FF0000"/>
                </a:solidFill>
                <a:latin typeface="儷黑 Pro"/>
                <a:ea typeface="儷黑 Pro"/>
                <a:cs typeface="儷黑 Pro"/>
              </a:rPr>
              <a:t>再</a:t>
            </a:r>
            <a:r>
              <a:rPr lang="en-US" dirty="0">
                <a:latin typeface="儷黑 Pro"/>
                <a:ea typeface="儷黑 Pro"/>
                <a:cs typeface="儷黑 Pro"/>
              </a:rPr>
              <a:t>去愛一個淫婦，</a:t>
            </a:r>
            <a:r>
              <a:rPr lang="en-US" dirty="0">
                <a:solidFill>
                  <a:srgbClr val="BFBFBF"/>
                </a:solidFill>
                <a:latin typeface="儷黑 Pro"/>
                <a:ea typeface="儷黑 Pro"/>
                <a:cs typeface="儷黑 Pro"/>
              </a:rPr>
              <a:t>就是她情人所愛的；</a:t>
            </a:r>
            <a:r>
              <a:rPr lang="en-US" dirty="0">
                <a:latin typeface="儷黑 Pro"/>
                <a:ea typeface="儷黑 Pro"/>
                <a:cs typeface="儷黑 Pro"/>
              </a:rPr>
              <a:t>好像以色列 人，雖然偏向別神，喜愛葡萄餅，耶和華還是愛他們。」</a:t>
            </a:r>
            <a:r>
              <a:rPr lang="en-AU" dirty="0">
                <a:latin typeface="儷黑 Pro"/>
                <a:ea typeface="儷黑 Pro"/>
                <a:cs typeface="儷黑 Pro"/>
              </a:rPr>
              <a:t> </a:t>
            </a:r>
            <a:endParaRPr lang="en-US" dirty="0">
              <a:latin typeface="儷黑 Pro"/>
              <a:ea typeface="儷黑 Pro"/>
              <a:cs typeface="儷黑 Pro"/>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何西阿書‬ ‭</a:t>
            </a:r>
            <a:r>
              <a:rPr lang="en-AU" dirty="0"/>
              <a:t>6:1</a:t>
            </a:r>
            <a:endParaRPr lang="en-US" dirty="0"/>
          </a:p>
        </p:txBody>
      </p:sp>
      <p:sp>
        <p:nvSpPr>
          <p:cNvPr id="3" name="Content Placeholder 2"/>
          <p:cNvSpPr>
            <a:spLocks noGrp="1"/>
          </p:cNvSpPr>
          <p:nvPr>
            <p:ph idx="1"/>
          </p:nvPr>
        </p:nvSpPr>
        <p:spPr/>
        <p:txBody>
          <a:bodyPr/>
          <a:lstStyle/>
          <a:p>
            <a:r>
              <a:rPr lang="en-US" dirty="0">
                <a:latin typeface="儷黑 Pro"/>
                <a:ea typeface="儷黑 Pro"/>
                <a:cs typeface="儷黑 Pro"/>
              </a:rPr>
              <a:t>來吧，我們歸向耶和華！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84</a:t>
            </a:fld>
            <a:endParaRPr lang="en-AU" dirty="0"/>
          </a:p>
        </p:txBody>
      </p:sp>
      <p:sp>
        <p:nvSpPr>
          <p:cNvPr id="16" name="TextBox 15"/>
          <p:cNvSpPr txBox="1"/>
          <p:nvPr/>
        </p:nvSpPr>
        <p:spPr>
          <a:xfrm>
            <a:off x="4650581" y="3136238"/>
            <a:ext cx="4102405" cy="1310615"/>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solidFill>
                  <a:schemeClr val="accent2">
                    <a:lumMod val="75000"/>
                  </a:schemeClr>
                </a:solidFill>
                <a:latin typeface="HanWangYenHeavy" pitchFamily="18" charset="-120"/>
                <a:ea typeface="HanWangYenHeavy" pitchFamily="18" charset="-120"/>
                <a:cs typeface="+mn-cs"/>
              </a:rPr>
              <a:t>Hymns of Life</a:t>
            </a:r>
          </a:p>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solidFill>
                  <a:schemeClr val="accent2">
                    <a:lumMod val="75000"/>
                  </a:schemeClr>
                </a:solidFill>
                <a:latin typeface="HanWangYenHeavy" pitchFamily="18" charset="-120"/>
                <a:ea typeface="HanWangYenHeavy" pitchFamily="18" charset="-120"/>
                <a:cs typeface="+mn-cs"/>
              </a:rPr>
              <a:t> </a:t>
            </a:r>
            <a:r>
              <a:rPr lang="en-US" sz="3500" dirty="0" err="1">
                <a:solidFill>
                  <a:schemeClr val="accent2">
                    <a:lumMod val="75000"/>
                  </a:schemeClr>
                </a:solidFill>
                <a:latin typeface="HanWangYenHeavy" pitchFamily="18" charset="-120"/>
                <a:ea typeface="HanWangYenHeavy" pitchFamily="18" charset="-120"/>
                <a:cs typeface="+mn-cs"/>
              </a:rPr>
              <a:t>生命聖詩</a:t>
            </a:r>
            <a:r>
              <a:rPr lang="zh-TW" altLang="en-US" sz="3500" dirty="0">
                <a:solidFill>
                  <a:schemeClr val="accent2">
                    <a:lumMod val="75000"/>
                  </a:schemeClr>
                </a:solidFill>
                <a:latin typeface="HanWangYenHeavy" pitchFamily="18" charset="-120"/>
                <a:ea typeface="HanWangYenHeavy" pitchFamily="18" charset="-120"/>
                <a:cs typeface="+mn-cs"/>
              </a:rPr>
              <a:t> </a:t>
            </a:r>
            <a:r>
              <a:rPr lang="en-US" altLang="zh-TW" sz="3500" dirty="0">
                <a:solidFill>
                  <a:schemeClr val="accent2">
                    <a:lumMod val="75000"/>
                  </a:schemeClr>
                </a:solidFill>
                <a:latin typeface="HanWangYenHeavy" pitchFamily="18" charset="-120"/>
                <a:ea typeface="HanWangYenHeavy" pitchFamily="18" charset="-120"/>
              </a:rPr>
              <a:t>339</a:t>
            </a:r>
            <a:r>
              <a:rPr lang="zh-TW" altLang="en-US" sz="3500" dirty="0">
                <a:solidFill>
                  <a:schemeClr val="accent2">
                    <a:lumMod val="75000"/>
                  </a:schemeClr>
                </a:solidFill>
                <a:latin typeface="HanWangYenHeavy" pitchFamily="18" charset="-120"/>
                <a:ea typeface="HanWangYenHeavy" pitchFamily="18" charset="-120"/>
                <a:cs typeface="+mn-cs"/>
              </a:rPr>
              <a:t> </a:t>
            </a:r>
            <a:r>
              <a:rPr lang="en-US" sz="3500" dirty="0">
                <a:solidFill>
                  <a:schemeClr val="accent2">
                    <a:lumMod val="75000"/>
                  </a:schemeClr>
                </a:solidFill>
                <a:latin typeface="HanWangYenHeavy" pitchFamily="18" charset="-120"/>
                <a:ea typeface="HanWangYenHeavy" pitchFamily="18" charset="-120"/>
                <a:cs typeface="+mn-cs"/>
              </a:rPr>
              <a:t>首</a:t>
            </a:r>
          </a:p>
        </p:txBody>
      </p:sp>
      <p:pic>
        <p:nvPicPr>
          <p:cNvPr id="35850" name="Picture 10" descr="colour.jpg"/>
          <p:cNvPicPr>
            <a:picLocks noChangeAspect="1"/>
          </p:cNvPicPr>
          <p:nvPr/>
        </p:nvPicPr>
        <p:blipFill>
          <a:blip r:embed="rId2" cstate="print"/>
          <a:srcRect/>
          <a:stretch>
            <a:fillRect/>
          </a:stretch>
        </p:blipFill>
        <p:spPr bwMode="auto">
          <a:xfrm>
            <a:off x="1500188" y="1512888"/>
            <a:ext cx="6300787" cy="1489075"/>
          </a:xfrm>
          <a:prstGeom prst="rect">
            <a:avLst/>
          </a:prstGeom>
          <a:noFill/>
          <a:ln w="9525">
            <a:noFill/>
            <a:miter lim="800000"/>
            <a:headEnd/>
            <a:tailEnd/>
          </a:ln>
        </p:spPr>
      </p:pic>
      <p:sp>
        <p:nvSpPr>
          <p:cNvPr id="12" name="TextBox 11"/>
          <p:cNvSpPr txBox="1"/>
          <p:nvPr/>
        </p:nvSpPr>
        <p:spPr>
          <a:xfrm>
            <a:off x="6938962" y="764704"/>
            <a:ext cx="1724025" cy="1016000"/>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奉獻</a:t>
            </a:r>
          </a:p>
        </p:txBody>
      </p:sp>
      <p:sp>
        <p:nvSpPr>
          <p:cNvPr id="7" name="TextBox 6"/>
          <p:cNvSpPr txBox="1"/>
          <p:nvPr/>
        </p:nvSpPr>
        <p:spPr>
          <a:xfrm>
            <a:off x="2632306" y="4581128"/>
            <a:ext cx="6120680" cy="830997"/>
          </a:xfrm>
          <a:prstGeom prst="rect">
            <a:avLst/>
          </a:prstGeom>
          <a:noFill/>
        </p:spPr>
        <p:txBody>
          <a:bodyPr wrap="square">
            <a:spAutoFit/>
          </a:bodyPr>
          <a:lstStyle/>
          <a:p>
            <a:pPr algn="r" fontAlgn="auto">
              <a:spcBef>
                <a:spcPts val="0"/>
              </a:spcBef>
              <a:spcAft>
                <a:spcPts val="0"/>
              </a:spcAft>
              <a:defRPr/>
            </a:pPr>
            <a:r>
              <a:rPr lang="zh-TW" altLang="en-US" sz="4800" spc="600" dirty="0">
                <a:latin typeface="HanWangYenHeavy" panose="02020300000000000000" pitchFamily="18" charset="-120"/>
                <a:ea typeface="HanWangYenHeavy" panose="02020300000000000000" pitchFamily="18" charset="-120"/>
              </a:rPr>
              <a:t>時刻蒙恩</a:t>
            </a:r>
          </a:p>
        </p:txBody>
      </p:sp>
    </p:spTree>
    <p:extLst>
      <p:ext uri="{BB962C8B-B14F-4D97-AF65-F5344CB8AC3E}">
        <p14:creationId xmlns:p14="http://schemas.microsoft.com/office/powerpoint/2010/main" val="21451161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與耶穌同死，我與主合一，</a:t>
            </a:r>
            <a:endParaRPr lang="en-US"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與祂同復生，活出新生命；</a:t>
            </a:r>
          </a:p>
          <a:p>
            <a:pPr indent="542925" algn="ctr"/>
            <a:r>
              <a:rPr lang="zh-TW" altLang="en-US" sz="4800" dirty="0">
                <a:latin typeface="HanWangYenLight" pitchFamily="18" charset="-120"/>
                <a:ea typeface="HanWangYenLight" pitchFamily="18" charset="-120"/>
              </a:rPr>
              <a:t>仰望我恩主，榮光必照臨，</a:t>
            </a:r>
            <a:endParaRPr lang="en-US"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我每時每刻為救主子民。</a:t>
            </a:r>
          </a:p>
          <a:p>
            <a:pPr indent="542925" algn="ctr"/>
            <a:r>
              <a:rPr lang="en-US" altLang="zh-TW" sz="2400" dirty="0">
                <a:ea typeface="HanWangYenLight" pitchFamily="18" charset="-120"/>
              </a:rPr>
              <a:t>Dying with Jesus, by death reckoned mine;</a:t>
            </a:r>
          </a:p>
          <a:p>
            <a:pPr indent="542925" algn="ctr"/>
            <a:r>
              <a:rPr lang="en-US" altLang="zh-TW" sz="2400" dirty="0">
                <a:ea typeface="HanWangYenLight" pitchFamily="18" charset="-120"/>
              </a:rPr>
              <a:t>Living with Jesus, a new life divine;</a:t>
            </a:r>
          </a:p>
          <a:p>
            <a:pPr indent="542925" algn="ctr"/>
            <a:r>
              <a:rPr lang="en-US" altLang="zh-TW" sz="2400" dirty="0">
                <a:ea typeface="HanWangYenLight" pitchFamily="18" charset="-120"/>
              </a:rPr>
              <a:t>Looking to Jesus till glory doth shine,</a:t>
            </a:r>
          </a:p>
          <a:p>
            <a:pPr indent="542925" algn="ctr"/>
            <a:r>
              <a:rPr lang="en-US" altLang="zh-TW" sz="2400" dirty="0">
                <a:ea typeface="HanWangYenLight" pitchFamily="18" charset="-120"/>
              </a:rPr>
              <a:t>Moment by moment, O Lord, I am Thine.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85</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時刻蒙恩 </a:t>
            </a:r>
            <a:r>
              <a:rPr lang="en-AU" altLang="zh-TW" sz="2000" spc="600" dirty="0">
                <a:ea typeface="HanWangYenLight" panose="02020300000000000000" pitchFamily="18" charset="-120"/>
              </a:rPr>
              <a:t>Moment by moment</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339</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441093325"/>
      </p:ext>
    </p:extLst>
  </p:cSld>
  <p:clrMapOvr>
    <a:masterClrMapping/>
  </p:clrMapOvr>
  <p:transition>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每時每刻，我蒙主愛保守，</a:t>
            </a:r>
            <a:endParaRPr lang="en-US"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每時每刻，屬天生命領受，</a:t>
            </a:r>
          </a:p>
          <a:p>
            <a:pPr indent="542925" algn="ctr"/>
            <a:r>
              <a:rPr lang="zh-TW" altLang="en-US" sz="4800" dirty="0">
                <a:latin typeface="HanWangYenLight" pitchFamily="18" charset="-120"/>
                <a:ea typeface="HanWangYenLight" pitchFamily="18" charset="-120"/>
              </a:rPr>
              <a:t>仰望主耶穌榮光必照臨，</a:t>
            </a:r>
            <a:endParaRPr lang="en-US"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我每時每刻為救主子民。</a:t>
            </a:r>
            <a:endParaRPr lang="en-US"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Moment by moment I’m kept in His love;</a:t>
            </a:r>
          </a:p>
          <a:p>
            <a:pPr indent="542925" algn="ctr"/>
            <a:r>
              <a:rPr lang="en-US" altLang="zh-TW" sz="2400" dirty="0">
                <a:ea typeface="HanWangYenLight" pitchFamily="18" charset="-120"/>
              </a:rPr>
              <a:t>Moment by moment I’ve life from above;</a:t>
            </a:r>
          </a:p>
          <a:p>
            <a:pPr indent="542925" algn="ctr"/>
            <a:r>
              <a:rPr lang="en-US" altLang="zh-TW" sz="2400" dirty="0">
                <a:ea typeface="HanWangYenLight" pitchFamily="18" charset="-120"/>
              </a:rPr>
              <a:t>Looking to Jesus till glory doth shine;</a:t>
            </a:r>
          </a:p>
          <a:p>
            <a:pPr indent="542925" algn="ctr"/>
            <a:r>
              <a:rPr lang="en-US" altLang="zh-TW" sz="2400" dirty="0">
                <a:ea typeface="HanWangYenLight" pitchFamily="18" charset="-120"/>
              </a:rPr>
              <a:t>Moment by moment, O Lord, I am Thine.</a:t>
            </a:r>
          </a:p>
        </p:txBody>
      </p:sp>
      <p:sp>
        <p:nvSpPr>
          <p:cNvPr id="5" name="Rectangle 4"/>
          <p:cNvSpPr/>
          <p:nvPr/>
        </p:nvSpPr>
        <p:spPr>
          <a:xfrm>
            <a:off x="2051720" y="6207695"/>
            <a:ext cx="909884" cy="461665"/>
          </a:xfrm>
          <a:prstGeom prst="rect">
            <a:avLst/>
          </a:prstGeom>
        </p:spPr>
        <p:txBody>
          <a:bodyPr/>
          <a:lstStyle/>
          <a:p>
            <a:r>
              <a:rPr lang="en-US"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86</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時刻蒙恩 </a:t>
            </a:r>
            <a:r>
              <a:rPr lang="en-AU" altLang="zh-TW" sz="2000" spc="600" dirty="0">
                <a:ea typeface="HanWangYenLight" panose="02020300000000000000" pitchFamily="18" charset="-120"/>
              </a:rPr>
              <a:t>Moment by moment</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339</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069569839"/>
      </p:ext>
    </p:extLst>
  </p:cSld>
  <p:clrMapOvr>
    <a:masterClrMapping/>
  </p:clrMapOvr>
  <p:transition>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沒有一試探，我主不開路，</a:t>
            </a:r>
            <a:endParaRPr lang="en-US"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沒有一重擔，我主不代負，</a:t>
            </a:r>
          </a:p>
          <a:p>
            <a:pPr indent="542925" algn="ctr"/>
            <a:r>
              <a:rPr lang="zh-TW" altLang="en-US" sz="4800" dirty="0">
                <a:latin typeface="HanWangYenLight" pitchFamily="18" charset="-120"/>
                <a:ea typeface="HanWangYenLight" pitchFamily="18" charset="-120"/>
              </a:rPr>
              <a:t>沒有一掛慮，我主不分憂，</a:t>
            </a:r>
            <a:endParaRPr lang="en-US"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我每時每刻都蒙主眷佑。</a:t>
            </a:r>
            <a:endParaRPr lang="en-US"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Never a trial that He is not there,</a:t>
            </a:r>
          </a:p>
          <a:p>
            <a:pPr indent="542925" algn="ctr"/>
            <a:r>
              <a:rPr lang="en-US" altLang="zh-TW" sz="2400" dirty="0">
                <a:ea typeface="HanWangYenLight" pitchFamily="18" charset="-120"/>
              </a:rPr>
              <a:t>Never a burden that He doth not bear,</a:t>
            </a:r>
          </a:p>
          <a:p>
            <a:pPr indent="542925" algn="ctr"/>
            <a:r>
              <a:rPr lang="en-US" altLang="zh-TW" sz="2400" dirty="0">
                <a:ea typeface="HanWangYenLight" pitchFamily="18" charset="-120"/>
              </a:rPr>
              <a:t>Never a sorrow that He doth not share,</a:t>
            </a:r>
          </a:p>
          <a:p>
            <a:pPr indent="542925" algn="ctr"/>
            <a:r>
              <a:rPr lang="en-US" altLang="zh-TW" sz="2400" dirty="0">
                <a:ea typeface="HanWangYenLight" pitchFamily="18" charset="-120"/>
              </a:rPr>
              <a:t>Moment by moment, I’m under His care.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V2</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87</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時刻蒙恩 </a:t>
            </a:r>
            <a:r>
              <a:rPr lang="en-AU" altLang="zh-TW" sz="2000" spc="600" dirty="0">
                <a:ea typeface="HanWangYenLight" panose="02020300000000000000" pitchFamily="18" charset="-120"/>
              </a:rPr>
              <a:t>Moment by moment</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339</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644523453"/>
      </p:ext>
    </p:extLst>
  </p:cSld>
  <p:clrMapOvr>
    <a:masterClrMapping/>
  </p:clrMapOvr>
  <p:transition>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每時每刻，我蒙主愛保守，</a:t>
            </a:r>
            <a:endParaRPr lang="en-US"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每時每刻，屬天生命領受，</a:t>
            </a:r>
          </a:p>
          <a:p>
            <a:pPr indent="542925" algn="ctr"/>
            <a:r>
              <a:rPr lang="zh-TW" altLang="en-US" sz="4800" dirty="0">
                <a:latin typeface="HanWangYenLight" pitchFamily="18" charset="-120"/>
                <a:ea typeface="HanWangYenLight" pitchFamily="18" charset="-120"/>
              </a:rPr>
              <a:t>仰望主耶穌榮光必照臨，</a:t>
            </a:r>
            <a:endParaRPr lang="en-US"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我每時每刻為救主子民。</a:t>
            </a:r>
            <a:endParaRPr lang="en-US"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Moment by moment I’m kept in His love;</a:t>
            </a:r>
          </a:p>
          <a:p>
            <a:pPr indent="542925" algn="ctr"/>
            <a:r>
              <a:rPr lang="en-US" altLang="zh-TW" sz="2400" dirty="0">
                <a:ea typeface="HanWangYenLight" pitchFamily="18" charset="-120"/>
              </a:rPr>
              <a:t>Moment by moment I’ve life from above;</a:t>
            </a:r>
          </a:p>
          <a:p>
            <a:pPr indent="542925" algn="ctr"/>
            <a:r>
              <a:rPr lang="en-US" altLang="zh-TW" sz="2400" dirty="0">
                <a:ea typeface="HanWangYenLight" pitchFamily="18" charset="-120"/>
              </a:rPr>
              <a:t>Looking to Jesus till glory doth shine;</a:t>
            </a:r>
          </a:p>
          <a:p>
            <a:pPr indent="542925" algn="ctr"/>
            <a:r>
              <a:rPr lang="en-US" altLang="zh-TW" sz="2400" dirty="0">
                <a:ea typeface="HanWangYenLight" pitchFamily="18" charset="-120"/>
              </a:rPr>
              <a:t>Moment by moment, O Lord, I am Thine.</a:t>
            </a:r>
          </a:p>
        </p:txBody>
      </p:sp>
      <p:sp>
        <p:nvSpPr>
          <p:cNvPr id="5" name="Rectangle 4"/>
          <p:cNvSpPr/>
          <p:nvPr/>
        </p:nvSpPr>
        <p:spPr>
          <a:xfrm>
            <a:off x="2051720" y="6207695"/>
            <a:ext cx="909884" cy="461665"/>
          </a:xfrm>
          <a:prstGeom prst="rect">
            <a:avLst/>
          </a:prstGeom>
        </p:spPr>
        <p:txBody>
          <a:bodyPr/>
          <a:lstStyle/>
          <a:p>
            <a:r>
              <a:rPr lang="en-US"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88</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時刻蒙恩 </a:t>
            </a:r>
            <a:r>
              <a:rPr lang="en-AU" altLang="zh-TW" sz="2000" spc="600" dirty="0">
                <a:ea typeface="HanWangYenLight" panose="02020300000000000000" pitchFamily="18" charset="-120"/>
              </a:rPr>
              <a:t>Moment by moment</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339</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256250717"/>
      </p:ext>
    </p:extLst>
  </p:cSld>
  <p:clrMapOvr>
    <a:masterClrMapping/>
  </p:clrMapOvr>
  <p:transition>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02539B49-70C6-4A11-9725-6479E4E3348B}" type="slidenum">
              <a:rPr lang="en-AU"/>
              <a:pPr>
                <a:defRPr/>
              </a:pPr>
              <a:t>89</a:t>
            </a:fld>
            <a:endParaRPr lang="en-AU" dirty="0"/>
          </a:p>
        </p:txBody>
      </p:sp>
      <p:sp>
        <p:nvSpPr>
          <p:cNvPr id="12" name="TextBox 11"/>
          <p:cNvSpPr txBox="1"/>
          <p:nvPr/>
        </p:nvSpPr>
        <p:spPr>
          <a:xfrm>
            <a:off x="1745432" y="2420888"/>
            <a:ext cx="6635700" cy="1169987"/>
          </a:xfrm>
          <a:prstGeom prst="rect">
            <a:avLst/>
          </a:prstGeom>
          <a:noFill/>
        </p:spPr>
        <p:txBody>
          <a:bodyPr wrap="square">
            <a:spAutoFit/>
          </a:bodyPr>
          <a:lstStyle/>
          <a:p>
            <a:pPr algn="ctr" fontAlgn="auto">
              <a:spcBef>
                <a:spcPts val="0"/>
              </a:spcBef>
              <a:spcAft>
                <a:spcPts val="0"/>
              </a:spcAft>
              <a:defRPr/>
            </a:pPr>
            <a:r>
              <a:rPr lang="en-US" altLang="en-US" sz="7000" b="1" kern="1500" spc="800" dirty="0">
                <a:latin typeface="HanWangYenLight" pitchFamily="18" charset="-120"/>
                <a:ea typeface="HanWangYenLight" pitchFamily="18" charset="-120"/>
              </a:rPr>
              <a:t>歡迎新來賓</a:t>
            </a:r>
            <a:endParaRPr lang="en-AU" sz="7000" b="1" kern="1500" spc="800" dirty="0">
              <a:latin typeface="HanWangYenLight" pitchFamily="18" charset="-120"/>
              <a:ea typeface="HanWangYenLight" pitchFamily="18" charset="-120"/>
            </a:endParaRPr>
          </a:p>
        </p:txBody>
      </p:sp>
      <p:sp>
        <p:nvSpPr>
          <p:cNvPr id="11" name="TextBox 10"/>
          <p:cNvSpPr txBox="1"/>
          <p:nvPr/>
        </p:nvSpPr>
        <p:spPr>
          <a:xfrm>
            <a:off x="1799184" y="1268760"/>
            <a:ext cx="6528196" cy="708025"/>
          </a:xfrm>
          <a:prstGeom prst="rect">
            <a:avLst/>
          </a:prstGeom>
          <a:noFill/>
        </p:spPr>
        <p:txBody>
          <a:bodyPr wrap="square">
            <a:spAutoFit/>
          </a:bodyPr>
          <a:lstStyle/>
          <a:p>
            <a:pPr algn="ctr" fontAlgn="auto">
              <a:spcBef>
                <a:spcPts val="0"/>
              </a:spcBef>
              <a:spcAft>
                <a:spcPts val="0"/>
              </a:spcAft>
              <a:defRPr/>
            </a:pPr>
            <a:r>
              <a:rPr lang="en-US" altLang="en-US" sz="4000" b="1" kern="1500" spc="800" dirty="0">
                <a:latin typeface="HanWangYenLight" pitchFamily="18" charset="-120"/>
                <a:ea typeface="HanWangYenLight" pitchFamily="18" charset="-120"/>
                <a:cs typeface="+mn-cs"/>
              </a:rPr>
              <a:t>W e l c o m e</a:t>
            </a:r>
            <a:endParaRPr lang="en-AU" sz="4000" b="1" kern="1500" spc="800" dirty="0">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1761763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955203"/>
          </a:xfrm>
          <a:prstGeom prst="rect">
            <a:avLst/>
          </a:prstGeom>
          <a:noFill/>
        </p:spPr>
        <p:txBody>
          <a:bodyPr wrap="square" rtlCol="0">
            <a:spAutoFit/>
          </a:bodyPr>
          <a:lstStyle/>
          <a:p>
            <a:pPr algn="ctr"/>
            <a:r>
              <a:rPr lang="zh-TW" altLang="en-US" sz="4400" dirty="0">
                <a:latin typeface="HanWangYenLight" pitchFamily="18" charset="-120"/>
                <a:ea typeface="HanWangYenLight" pitchFamily="18" charset="-120"/>
              </a:rPr>
              <a:t>人活著原是要歌頌讚揚創造我的主，祢是配得榮耀。</a:t>
            </a:r>
          </a:p>
          <a:p>
            <a:pPr algn="ctr"/>
            <a:r>
              <a:rPr lang="zh-TW" altLang="en-US" sz="4400" dirty="0">
                <a:latin typeface="HanWangYenLight" pitchFamily="18" charset="-120"/>
                <a:ea typeface="HanWangYenLight" pitchFamily="18" charset="-120"/>
              </a:rPr>
              <a:t>人活著原是要將榮耀歸祢，</a:t>
            </a:r>
            <a:endParaRPr lang="en-US" altLang="zh-TW" sz="4400" dirty="0">
              <a:latin typeface="HanWangYenLight" pitchFamily="18" charset="-120"/>
              <a:ea typeface="HanWangYenLight" pitchFamily="18" charset="-120"/>
            </a:endParaRPr>
          </a:p>
          <a:p>
            <a:pPr algn="ctr"/>
            <a:r>
              <a:rPr lang="zh-TW" altLang="en-US" sz="4400" dirty="0">
                <a:latin typeface="HanWangYenLight" pitchFamily="18" charset="-120"/>
                <a:ea typeface="HanWangYenLight" pitchFamily="18" charset="-120"/>
              </a:rPr>
              <a:t>一首讚美的詩歌，</a:t>
            </a:r>
          </a:p>
          <a:p>
            <a:pPr algn="ctr"/>
            <a:r>
              <a:rPr lang="zh-TW" altLang="en-US" sz="4400" dirty="0">
                <a:latin typeface="HanWangYenLight" pitchFamily="18" charset="-120"/>
                <a:ea typeface="HanWangYenLight" pitchFamily="18" charset="-120"/>
              </a:rPr>
              <a:t>願帶我到寳座前敬拜。</a:t>
            </a:r>
          </a:p>
          <a:p>
            <a:pPr algn="ctr"/>
            <a:r>
              <a:rPr lang="en-US" sz="2400" dirty="0"/>
              <a:t>My purpose in life is just to praise You. Lord of all creation, </a:t>
            </a:r>
          </a:p>
          <a:p>
            <a:pPr algn="ctr"/>
            <a:r>
              <a:rPr lang="en-US" sz="2400" dirty="0"/>
              <a:t>You’re worthy of my praise.</a:t>
            </a:r>
          </a:p>
          <a:p>
            <a:pPr algn="ctr"/>
            <a:r>
              <a:rPr lang="en-US" sz="2400" dirty="0"/>
              <a:t>I’ll worship and bring You glory with my life. A melody of praise~ </a:t>
            </a:r>
          </a:p>
          <a:p>
            <a:pPr algn="ctr"/>
            <a:r>
              <a:rPr lang="en-US" sz="2400" dirty="0"/>
              <a:t>It brings me to your throne~, to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讚美的詩歌</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朱浩權   </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無言的讚頌</a:t>
            </a:r>
            <a:r>
              <a:rPr lang="en-US" altLang="zh-TW" dirty="0">
                <a:latin typeface="HanWangYenLight" panose="02020300000000000000" pitchFamily="18" charset="-120"/>
                <a:ea typeface="HanWangYenLight" panose="02020300000000000000" pitchFamily="18" charset="-120"/>
              </a:rPr>
              <a:t>2》</a:t>
            </a:r>
            <a:r>
              <a:rPr lang="zh-TW" altLang="en-US" dirty="0">
                <a:latin typeface="HanWangYenLight" panose="02020300000000000000" pitchFamily="18" charset="-120"/>
                <a:ea typeface="HanWangYenLight" panose="02020300000000000000" pitchFamily="18" charset="-120"/>
              </a:rPr>
              <a:t>沙田浸信會．彌賽亞音樂中心版權所有</a:t>
            </a:r>
          </a:p>
        </p:txBody>
      </p:sp>
    </p:spTree>
    <p:extLst>
      <p:ext uri="{BB962C8B-B14F-4D97-AF65-F5344CB8AC3E}">
        <p14:creationId xmlns:p14="http://schemas.microsoft.com/office/powerpoint/2010/main" val="4081652449"/>
      </p:ext>
    </p:extLst>
  </p:cSld>
  <p:clrMapOvr>
    <a:masterClrMapping/>
  </p:clrMapOvr>
  <p:transition>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D06BE756-ECBE-4215-A20B-8059BAF0590B}" type="slidenum">
              <a:rPr lang="en-AU"/>
              <a:pPr>
                <a:defRPr/>
              </a:pPr>
              <a:t>90</a:t>
            </a:fld>
            <a:endParaRPr lang="en-AU" dirty="0"/>
          </a:p>
        </p:txBody>
      </p:sp>
      <p:sp>
        <p:nvSpPr>
          <p:cNvPr id="49162" name="TextBox 11"/>
          <p:cNvSpPr txBox="1">
            <a:spLocks noChangeArrowheads="1"/>
          </p:cNvSpPr>
          <p:nvPr/>
        </p:nvSpPr>
        <p:spPr bwMode="auto">
          <a:xfrm>
            <a:off x="3851920" y="2060848"/>
            <a:ext cx="2236787" cy="1323975"/>
          </a:xfrm>
          <a:prstGeom prst="rect">
            <a:avLst/>
          </a:prstGeom>
          <a:noFill/>
          <a:ln w="9525">
            <a:noFill/>
            <a:miter lim="800000"/>
            <a:headEnd/>
            <a:tailEnd/>
          </a:ln>
        </p:spPr>
        <p:txBody>
          <a:bodyPr wrap="none">
            <a:spAutoFit/>
          </a:bodyPr>
          <a:lstStyle/>
          <a:p>
            <a:pPr>
              <a:defRPr/>
            </a:pPr>
            <a:r>
              <a:rPr lang="zh-TW" altLang="en-US" sz="8000" b="1" dirty="0">
                <a:latin typeface="HanWangYenLight" pitchFamily="18" charset="-120"/>
                <a:ea typeface="HanWangYenLight" pitchFamily="18" charset="-120"/>
              </a:rPr>
              <a:t>報告</a:t>
            </a:r>
            <a:endParaRPr lang="en-AU" sz="80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6650353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91</a:t>
            </a:fld>
            <a:endParaRPr lang="en-AU" dirty="0"/>
          </a:p>
        </p:txBody>
      </p:sp>
      <p:sp>
        <p:nvSpPr>
          <p:cNvPr id="9" name="TextBox 8"/>
          <p:cNvSpPr txBox="1"/>
          <p:nvPr/>
        </p:nvSpPr>
        <p:spPr>
          <a:xfrm>
            <a:off x="6084168" y="476673"/>
            <a:ext cx="2584766" cy="1015663"/>
          </a:xfrm>
          <a:prstGeom prst="rect">
            <a:avLst/>
          </a:prstGeom>
          <a:noFill/>
        </p:spPr>
        <p:txBody>
          <a:bodyPr wrap="square">
            <a:spAutoFit/>
          </a:bodyPr>
          <a:lstStyle/>
          <a:p>
            <a:pPr>
              <a:defRPr/>
            </a:pPr>
            <a:r>
              <a:rPr lang="zh-TW" altLang="en-US" sz="6000" b="1" dirty="0">
                <a:latin typeface="HanWangYenLight" pitchFamily="18" charset="-120"/>
                <a:ea typeface="HanWangYenLight" pitchFamily="18" charset="-120"/>
              </a:rPr>
              <a:t>回應詩</a:t>
            </a:r>
          </a:p>
        </p:txBody>
      </p:sp>
      <p:sp>
        <p:nvSpPr>
          <p:cNvPr id="6" name="TextBox 5"/>
          <p:cNvSpPr txBox="1"/>
          <p:nvPr/>
        </p:nvSpPr>
        <p:spPr>
          <a:xfrm>
            <a:off x="2195736" y="4437112"/>
            <a:ext cx="6544414" cy="707886"/>
          </a:xfrm>
          <a:prstGeom prst="rect">
            <a:avLst/>
          </a:prstGeom>
          <a:noFill/>
        </p:spPr>
        <p:txBody>
          <a:bodyPr wrap="square">
            <a:spAutoFit/>
          </a:bodyPr>
          <a:lstStyle/>
          <a:p>
            <a:pPr algn="r">
              <a:defRPr/>
            </a:pPr>
            <a:r>
              <a:rPr lang="zh-TW" altLang="en-US" sz="4000" b="1" spc="600" dirty="0">
                <a:solidFill>
                  <a:prstClr val="black"/>
                </a:solidFill>
                <a:latin typeface="HanWangYenLight" panose="02020300000000000000" pitchFamily="18" charset="-120"/>
                <a:ea typeface="HanWangYenLight" panose="02020300000000000000" pitchFamily="18" charset="-120"/>
              </a:rPr>
              <a:t>白超乎雪</a:t>
            </a:r>
            <a:endParaRPr lang="ja-JP" altLang="en-US" sz="4800" spc="600" dirty="0">
              <a:latin typeface="HanWangYenHeavy" panose="02020300000000000000" pitchFamily="18" charset="-120"/>
            </a:endParaRPr>
          </a:p>
        </p:txBody>
      </p:sp>
      <p:sp>
        <p:nvSpPr>
          <p:cNvPr id="7" name="TextBox 6"/>
          <p:cNvSpPr txBox="1"/>
          <p:nvPr/>
        </p:nvSpPr>
        <p:spPr>
          <a:xfrm>
            <a:off x="4566529" y="2831203"/>
            <a:ext cx="4102405" cy="1310615"/>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latin typeface="HanWangYenHeavy" pitchFamily="18" charset="-120"/>
                <a:ea typeface="HanWangYenHeavy" pitchFamily="18" charset="-120"/>
                <a:cs typeface="+mn-cs"/>
              </a:rPr>
              <a:t>Hymns of Life</a:t>
            </a:r>
          </a:p>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latin typeface="HanWangYenHeavy" pitchFamily="18" charset="-120"/>
                <a:ea typeface="HanWangYenHeavy" pitchFamily="18" charset="-120"/>
                <a:cs typeface="+mn-cs"/>
              </a:rPr>
              <a:t> </a:t>
            </a:r>
            <a:r>
              <a:rPr lang="en-US" sz="3500" dirty="0" err="1">
                <a:latin typeface="HanWangYenHeavy" pitchFamily="18" charset="-120"/>
                <a:ea typeface="HanWangYenHeavy" pitchFamily="18" charset="-120"/>
                <a:cs typeface="+mn-cs"/>
              </a:rPr>
              <a:t>生命聖詩</a:t>
            </a:r>
            <a:r>
              <a:rPr lang="zh-TW" altLang="en-US" sz="3500" dirty="0">
                <a:latin typeface="HanWangYenHeavy" pitchFamily="18" charset="-120"/>
                <a:ea typeface="HanWangYenHeavy" pitchFamily="18" charset="-120"/>
                <a:cs typeface="+mn-cs"/>
              </a:rPr>
              <a:t> </a:t>
            </a:r>
            <a:r>
              <a:rPr lang="en-US" altLang="zh-TW" sz="3500" dirty="0">
                <a:latin typeface="HanWangYenHeavy" pitchFamily="18" charset="-120"/>
                <a:ea typeface="HanWangYenHeavy" pitchFamily="18" charset="-120"/>
                <a:cs typeface="+mn-cs"/>
              </a:rPr>
              <a:t>187 </a:t>
            </a:r>
            <a:r>
              <a:rPr lang="en-US" sz="3500" dirty="0">
                <a:latin typeface="HanWangYenHeavy" pitchFamily="18" charset="-120"/>
                <a:ea typeface="HanWangYenHeavy" pitchFamily="18" charset="-120"/>
                <a:cs typeface="+mn-cs"/>
              </a:rPr>
              <a:t>首</a:t>
            </a:r>
          </a:p>
        </p:txBody>
      </p:sp>
      <p:pic>
        <p:nvPicPr>
          <p:cNvPr id="8" name="Picture 10" descr="colour.jpg"/>
          <p:cNvPicPr>
            <a:picLocks noChangeAspect="1"/>
          </p:cNvPicPr>
          <p:nvPr/>
        </p:nvPicPr>
        <p:blipFill>
          <a:blip r:embed="rId2" cstate="print"/>
          <a:srcRect/>
          <a:stretch>
            <a:fillRect/>
          </a:stretch>
        </p:blipFill>
        <p:spPr bwMode="auto">
          <a:xfrm>
            <a:off x="1547664" y="1515710"/>
            <a:ext cx="6300787" cy="1489075"/>
          </a:xfrm>
          <a:prstGeom prst="rect">
            <a:avLst/>
          </a:prstGeom>
          <a:noFill/>
          <a:ln w="9525">
            <a:noFill/>
            <a:miter lim="800000"/>
            <a:headEnd/>
            <a:tailEnd/>
          </a:ln>
        </p:spPr>
      </p:pic>
    </p:spTree>
    <p:extLst>
      <p:ext uri="{BB962C8B-B14F-4D97-AF65-F5344CB8AC3E}">
        <p14:creationId xmlns:p14="http://schemas.microsoft.com/office/powerpoint/2010/main" val="27934639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耶穌我救主，我切願得純全，願主每時每刻，活在我的心間；</a:t>
            </a:r>
          </a:p>
          <a:p>
            <a:pPr indent="542925" algn="ctr"/>
            <a:r>
              <a:rPr lang="zh-TW" altLang="en-US" sz="4800" dirty="0">
                <a:solidFill>
                  <a:prstClr val="black"/>
                </a:solidFill>
                <a:latin typeface="HanWangYenLight" pitchFamily="18" charset="-120"/>
                <a:ea typeface="HanWangYenLight" pitchFamily="18" charset="-120"/>
              </a:rPr>
              <a:t>為我驅除仇敵，偶像全毀滅，求主洗淨我，使我白超乎雪。</a:t>
            </a:r>
            <a:endParaRPr lang="en-US"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Lord Jesus, I long to be perfectly whole;</a:t>
            </a:r>
          </a:p>
          <a:p>
            <a:pPr indent="542925" algn="ctr"/>
            <a:r>
              <a:rPr lang="en-US" altLang="zh-TW" sz="2400" dirty="0">
                <a:solidFill>
                  <a:prstClr val="black"/>
                </a:solidFill>
                <a:ea typeface="HanWangYenLight" pitchFamily="18" charset="-120"/>
              </a:rPr>
              <a:t>I want Thee forever to live in my soul;</a:t>
            </a:r>
          </a:p>
          <a:p>
            <a:pPr indent="542925" algn="ctr"/>
            <a:r>
              <a:rPr lang="en-US" altLang="zh-TW" sz="2400" dirty="0">
                <a:solidFill>
                  <a:prstClr val="black"/>
                </a:solidFill>
                <a:ea typeface="HanWangYenLight" pitchFamily="18" charset="-120"/>
              </a:rPr>
              <a:t>Break down every idol, cast out every foe—</a:t>
            </a:r>
          </a:p>
          <a:p>
            <a:pPr indent="542925" algn="ctr"/>
            <a:r>
              <a:rPr lang="en-US" altLang="zh-TW" sz="2400" dirty="0">
                <a:solidFill>
                  <a:prstClr val="black"/>
                </a:solidFill>
                <a:ea typeface="HanWangYenLight" pitchFamily="18" charset="-120"/>
              </a:rPr>
              <a:t>Now wash me, and I shall be whiter than snow.</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白超乎雪</a:t>
            </a:r>
            <a:r>
              <a:rPr lang="en-US" altLang="zh-TW" sz="2000" spc="600" dirty="0">
                <a:solidFill>
                  <a:prstClr val="black"/>
                </a:solidFill>
                <a:ea typeface="HanWangYenLight" panose="02020300000000000000" pitchFamily="18" charset="-120"/>
              </a:rPr>
              <a:t>Whiter Than Snow</a:t>
            </a: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187</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1587749168"/>
      </p:ext>
    </p:extLst>
  </p:cSld>
  <p:clrMapOvr>
    <a:masterClrMapping/>
  </p:clrMapOvr>
  <p:transition>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耶穌我救主，求你從天垂憐，使我能誠心將自己全奉獻；</a:t>
            </a:r>
          </a:p>
          <a:p>
            <a:pPr indent="542925" algn="ctr"/>
            <a:r>
              <a:rPr lang="zh-TW" altLang="en-US" sz="4800" dirty="0">
                <a:solidFill>
                  <a:prstClr val="black"/>
                </a:solidFill>
                <a:latin typeface="HanWangYenLight" pitchFamily="18" charset="-120"/>
                <a:ea typeface="HanWangYenLight" pitchFamily="18" charset="-120"/>
              </a:rPr>
              <a:t>我願放下自我和我的一切，</a:t>
            </a:r>
            <a:endParaRPr lang="en-US"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求主洗淨我，使我白超乎雪。</a:t>
            </a:r>
            <a:endParaRPr lang="en-US"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Lord Jesus, look down from Thy throne in the skies,</a:t>
            </a:r>
          </a:p>
          <a:p>
            <a:pPr indent="542925" algn="ctr"/>
            <a:r>
              <a:rPr lang="en-US" altLang="zh-TW" sz="2400" dirty="0">
                <a:solidFill>
                  <a:prstClr val="black"/>
                </a:solidFill>
                <a:ea typeface="HanWangYenLight" pitchFamily="18" charset="-120"/>
              </a:rPr>
              <a:t>And help me to make a complete sacrifice;</a:t>
            </a:r>
          </a:p>
          <a:p>
            <a:pPr indent="542925" algn="ctr"/>
            <a:r>
              <a:rPr lang="en-US" altLang="zh-TW" sz="2400" dirty="0">
                <a:solidFill>
                  <a:prstClr val="black"/>
                </a:solidFill>
                <a:ea typeface="HanWangYenLight" pitchFamily="18" charset="-120"/>
              </a:rPr>
              <a:t>I give up myself, and whatever I know—</a:t>
            </a:r>
          </a:p>
          <a:p>
            <a:pPr indent="542925" algn="ctr"/>
            <a:r>
              <a:rPr lang="en-US" altLang="zh-TW" sz="2400" dirty="0">
                <a:solidFill>
                  <a:prstClr val="black"/>
                </a:solidFill>
                <a:ea typeface="HanWangYenLight" pitchFamily="18" charset="-120"/>
              </a:rPr>
              <a:t>Now wash me, and I shall be whiter than snow.</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V2</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白超乎雪</a:t>
            </a:r>
            <a:r>
              <a:rPr lang="en-US" altLang="zh-TW" sz="2000" spc="600" dirty="0">
                <a:solidFill>
                  <a:prstClr val="black"/>
                </a:solidFill>
                <a:ea typeface="HanWangYenLight" panose="02020300000000000000" pitchFamily="18" charset="-120"/>
              </a:rPr>
              <a:t>Whiter Than Snow</a:t>
            </a: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187</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1126208615"/>
      </p:ext>
    </p:extLst>
  </p:cSld>
  <p:clrMapOvr>
    <a:masterClrMapping/>
  </p:clrMapOvr>
  <p:transition>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耶穌我救主，為此我謙卑求，在被釘腳前，候主為我成就；</a:t>
            </a:r>
          </a:p>
          <a:p>
            <a:pPr indent="542925" algn="ctr"/>
            <a:r>
              <a:rPr lang="zh-TW" altLang="en-US" sz="4800" dirty="0">
                <a:solidFill>
                  <a:prstClr val="black"/>
                </a:solidFill>
                <a:latin typeface="HanWangYenLight" pitchFamily="18" charset="-120"/>
                <a:ea typeface="HanWangYenLight" pitchFamily="18" charset="-120"/>
              </a:rPr>
              <a:t>憑信見主寶血，能使我清潔，求主洗淨我，使我白超乎雪。</a:t>
            </a:r>
            <a:endParaRPr lang="en-US"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Lord Jesus, for this I most humbly entreat,</a:t>
            </a:r>
          </a:p>
          <a:p>
            <a:pPr indent="542925" algn="ctr"/>
            <a:r>
              <a:rPr lang="en-US" altLang="zh-TW" sz="2400" dirty="0">
                <a:solidFill>
                  <a:prstClr val="black"/>
                </a:solidFill>
                <a:ea typeface="HanWangYenLight" pitchFamily="18" charset="-120"/>
              </a:rPr>
              <a:t>I wait, blessed Lord, at Thy crucified feet,</a:t>
            </a:r>
          </a:p>
          <a:p>
            <a:pPr indent="542925" algn="ctr"/>
            <a:r>
              <a:rPr lang="en-US" altLang="zh-TW" sz="2400" dirty="0">
                <a:solidFill>
                  <a:prstClr val="black"/>
                </a:solidFill>
                <a:ea typeface="HanWangYenLight" pitchFamily="18" charset="-120"/>
              </a:rPr>
              <a:t>By faith for my cleansing, I see thy blood flow—</a:t>
            </a:r>
          </a:p>
          <a:p>
            <a:pPr indent="542925" algn="ctr"/>
            <a:r>
              <a:rPr lang="en-US" altLang="zh-TW" sz="2400" dirty="0">
                <a:solidFill>
                  <a:prstClr val="black"/>
                </a:solidFill>
                <a:ea typeface="HanWangYenLight" pitchFamily="18" charset="-120"/>
              </a:rPr>
              <a:t>Now wash me, and I shall be whiter than snow.</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V3</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白超乎雪</a:t>
            </a:r>
            <a:r>
              <a:rPr lang="en-US" altLang="zh-TW" sz="2000" spc="600" dirty="0">
                <a:solidFill>
                  <a:prstClr val="black"/>
                </a:solidFill>
                <a:ea typeface="HanWangYenLight" panose="02020300000000000000" pitchFamily="18" charset="-120"/>
              </a:rPr>
              <a:t>Whiter Than Snow</a:t>
            </a: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187</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3255860706"/>
      </p:ext>
    </p:extLst>
  </p:cSld>
  <p:clrMapOvr>
    <a:masterClrMapping/>
  </p:clrMapOvr>
  <p:transition>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耶穌我救主，我今心虔意真，等候主此刻為我創造新心；</a:t>
            </a:r>
          </a:p>
          <a:p>
            <a:pPr indent="542925" algn="ctr"/>
            <a:r>
              <a:rPr lang="zh-TW" altLang="en-US" sz="4800" dirty="0">
                <a:solidFill>
                  <a:prstClr val="black"/>
                </a:solidFill>
                <a:latin typeface="HanWangYenLight" pitchFamily="18" charset="-120"/>
                <a:ea typeface="HanWangYenLight" pitchFamily="18" charset="-120"/>
              </a:rPr>
              <a:t>凡來尋求你者，你永不拒絕，求主洗淨我，使我白超乎雪。</a:t>
            </a:r>
            <a:endParaRPr lang="en-US"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Lord Jesus, Thou </a:t>
            </a:r>
            <a:r>
              <a:rPr lang="en-US" altLang="zh-TW" sz="2400" dirty="0" err="1">
                <a:solidFill>
                  <a:prstClr val="black"/>
                </a:solidFill>
                <a:ea typeface="HanWangYenLight" pitchFamily="18" charset="-120"/>
              </a:rPr>
              <a:t>seest</a:t>
            </a:r>
            <a:r>
              <a:rPr lang="en-US" altLang="zh-TW" sz="2400" dirty="0">
                <a:solidFill>
                  <a:prstClr val="black"/>
                </a:solidFill>
                <a:ea typeface="HanWangYenLight" pitchFamily="18" charset="-120"/>
              </a:rPr>
              <a:t> I patiently wait;</a:t>
            </a:r>
          </a:p>
          <a:p>
            <a:pPr indent="542925" algn="ctr"/>
            <a:r>
              <a:rPr lang="en-US" altLang="zh-TW" sz="2400" dirty="0">
                <a:solidFill>
                  <a:prstClr val="black"/>
                </a:solidFill>
                <a:ea typeface="HanWangYenLight" pitchFamily="18" charset="-120"/>
              </a:rPr>
              <a:t>Come now and within me a new heart create;</a:t>
            </a:r>
          </a:p>
          <a:p>
            <a:pPr indent="542925" algn="ctr"/>
            <a:r>
              <a:rPr lang="en-US" altLang="zh-TW" sz="2400" dirty="0">
                <a:solidFill>
                  <a:prstClr val="black"/>
                </a:solidFill>
                <a:ea typeface="HanWangYenLight" pitchFamily="18" charset="-120"/>
              </a:rPr>
              <a:t>To those who have sought Thee Thou never </a:t>
            </a:r>
            <a:r>
              <a:rPr lang="en-US" altLang="zh-TW" sz="2400" dirty="0" err="1">
                <a:solidFill>
                  <a:prstClr val="black"/>
                </a:solidFill>
                <a:ea typeface="HanWangYenLight" pitchFamily="18" charset="-120"/>
              </a:rPr>
              <a:t>said’st</a:t>
            </a:r>
            <a:r>
              <a:rPr lang="en-US" altLang="zh-TW" sz="2400" dirty="0">
                <a:solidFill>
                  <a:prstClr val="black"/>
                </a:solidFill>
                <a:ea typeface="HanWangYenLight" pitchFamily="18" charset="-120"/>
              </a:rPr>
              <a:t> “No”—</a:t>
            </a:r>
          </a:p>
          <a:p>
            <a:pPr indent="542925" algn="ctr"/>
            <a:r>
              <a:rPr lang="en-US" altLang="zh-TW" sz="2400" dirty="0">
                <a:solidFill>
                  <a:prstClr val="black"/>
                </a:solidFill>
                <a:ea typeface="HanWangYenLight" pitchFamily="18" charset="-120"/>
              </a:rPr>
              <a:t>Now wash me, and I shall be whiter than snow.</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V4</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白超乎雪</a:t>
            </a:r>
            <a:r>
              <a:rPr lang="en-US" altLang="zh-TW" sz="2000" spc="600" dirty="0">
                <a:solidFill>
                  <a:prstClr val="black"/>
                </a:solidFill>
                <a:ea typeface="HanWangYenLight" panose="02020300000000000000" pitchFamily="18" charset="-120"/>
              </a:rPr>
              <a:t>Whiter Than Snow</a:t>
            </a: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187</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330927714"/>
      </p:ext>
    </p:extLst>
  </p:cSld>
  <p:clrMapOvr>
    <a:masterClrMapping/>
  </p:clrMapOvr>
  <p:transition>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FFA91C26-2D2B-4CE3-A812-3447BD499175}" type="slidenum">
              <a:rPr lang="en-AU"/>
              <a:pPr>
                <a:defRPr/>
              </a:pPr>
              <a:t>96</a:t>
            </a:fld>
            <a:endParaRPr lang="en-AU" dirty="0"/>
          </a:p>
        </p:txBody>
      </p:sp>
      <p:sp>
        <p:nvSpPr>
          <p:cNvPr id="48138" name="TextBox 11"/>
          <p:cNvSpPr txBox="1">
            <a:spLocks noChangeArrowheads="1"/>
          </p:cNvSpPr>
          <p:nvPr/>
        </p:nvSpPr>
        <p:spPr bwMode="auto">
          <a:xfrm>
            <a:off x="2411760" y="2060848"/>
            <a:ext cx="5232074" cy="1323439"/>
          </a:xfrm>
          <a:prstGeom prst="rect">
            <a:avLst/>
          </a:prstGeom>
          <a:noFill/>
          <a:ln w="9525">
            <a:noFill/>
            <a:miter lim="800000"/>
            <a:headEnd/>
            <a:tailEnd/>
          </a:ln>
        </p:spPr>
        <p:txBody>
          <a:bodyPr wrap="square">
            <a:spAutoFit/>
          </a:bodyPr>
          <a:lstStyle/>
          <a:p>
            <a:pPr algn="ctr">
              <a:spcBef>
                <a:spcPts val="4000"/>
              </a:spcBef>
              <a:defRPr/>
            </a:pPr>
            <a:r>
              <a:rPr lang="en-AU" altLang="en-US" sz="8000" b="1" dirty="0">
                <a:latin typeface="HanWangYenLight" pitchFamily="18" charset="-120"/>
                <a:ea typeface="HanWangYenLight" pitchFamily="18" charset="-120"/>
              </a:rPr>
              <a:t>祝 福</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60848"/>
            <a:ext cx="9143999" cy="2554545"/>
          </a:xfrm>
          <a:prstGeom prst="rect">
            <a:avLst/>
          </a:prstGeom>
          <a:noFill/>
        </p:spPr>
        <p:txBody>
          <a:bodyPr wrap="square" rtlCol="0">
            <a:spAutoFit/>
          </a:bodyPr>
          <a:lstStyle/>
          <a:p>
            <a:pPr algn="ctr"/>
            <a:r>
              <a:rPr lang="en-AU" altLang="en-US" sz="8000" b="1" dirty="0">
                <a:latin typeface="HanWangYenLight" pitchFamily="18" charset="-120"/>
                <a:ea typeface="HanWangYenLight" pitchFamily="18" charset="-120"/>
              </a:rPr>
              <a:t>默禱．</a:t>
            </a:r>
            <a:r>
              <a:rPr lang="en-US" altLang="en-US" sz="8000" b="1" dirty="0">
                <a:latin typeface="HanWangYenLight" pitchFamily="18" charset="-120"/>
                <a:ea typeface="HanWangYenLight" pitchFamily="18" charset="-120"/>
              </a:rPr>
              <a:t>散會</a:t>
            </a:r>
          </a:p>
          <a:p>
            <a:pPr algn="ctr"/>
            <a:endParaRPr lang="en-AU" sz="8000" dirty="0">
              <a:solidFill>
                <a:schemeClr val="accent1">
                  <a:lumMod val="75000"/>
                </a:schemeClr>
              </a:solidFill>
              <a:latin typeface="HanWangYenLight" pitchFamily="18" charset="-120"/>
              <a:ea typeface="HanWangYenLight" pitchFamily="18" charset="-120"/>
            </a:endParaRPr>
          </a:p>
        </p:txBody>
      </p:sp>
    </p:spTree>
  </p:cSld>
  <p:clrMapOvr>
    <a:masterClrMapping/>
  </p:clrMapOvr>
</p:sld>
</file>

<file path=ppt/theme/theme1.xml><?xml version="1.0" encoding="utf-8"?>
<a:theme xmlns:a="http://schemas.openxmlformats.org/drawingml/2006/main" name="Canto_wk245.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to_wk245.sample.potx" id="{C6DDBEC8-76EC-4553-B280-5054F1741D4E}" vid="{1C79B4D6-4707-4EEF-BED0-E1E5FACF26E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Canto_wk245.sample</Template>
  <TotalTime>11695</TotalTime>
  <Words>5565</Words>
  <Application>Microsoft Office PowerPoint</Application>
  <PresentationFormat>On-screen Show (4:3)</PresentationFormat>
  <Paragraphs>676</Paragraphs>
  <Slides>97</Slides>
  <Notes>30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97</vt:i4>
      </vt:variant>
    </vt:vector>
  </HeadingPairs>
  <TitlesOfParts>
    <vt:vector size="106" baseType="lpstr">
      <vt:lpstr>HanWangYenHeavy</vt:lpstr>
      <vt:lpstr>HanWangYenLight</vt:lpstr>
      <vt:lpstr>Microsoft GothicNeo</vt:lpstr>
      <vt:lpstr>儷黑 Pro</vt:lpstr>
      <vt:lpstr>Arial</vt:lpstr>
      <vt:lpstr>Calibri</vt:lpstr>
      <vt:lpstr>Canto_wk245.sample</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回轉吧 </vt:lpstr>
      <vt:lpstr>何西阿書‬ ‭5:1 – 6:1</vt:lpstr>
      <vt:lpstr>何西阿書‬ ‭5:1 </vt:lpstr>
      <vt:lpstr>何西阿書‬ ‭5:2</vt:lpstr>
      <vt:lpstr>何西阿書‬ ‭5:1</vt:lpstr>
      <vt:lpstr>何西阿書‬ ‭4:12-13</vt:lpstr>
      <vt:lpstr>何西阿書‬ ‭5:3</vt:lpstr>
      <vt:lpstr>何西阿書‬ ‭5:3</vt:lpstr>
      <vt:lpstr>何西阿書‬ ‭5:6</vt:lpstr>
      <vt:lpstr>何西阿書‬ ‭5:4</vt:lpstr>
      <vt:lpstr>何西阿書‬ ‭5:5</vt:lpstr>
      <vt:lpstr>何西阿書‬ ‭5:7</vt:lpstr>
      <vt:lpstr>何西阿書‬ ‭5:7</vt:lpstr>
      <vt:lpstr>PowerPoint Presentation</vt:lpstr>
      <vt:lpstr>PowerPoint Presentation</vt:lpstr>
      <vt:lpstr>PowerPoint Presentation</vt:lpstr>
      <vt:lpstr>以賽亞書‬ ‭1:13-15 </vt:lpstr>
      <vt:lpstr>馬太福音‬ ‭5:8‬ </vt:lpstr>
      <vt:lpstr>何西阿書‬ ‭5:8</vt:lpstr>
      <vt:lpstr>何西阿書‬ ‭5:10</vt:lpstr>
      <vt:lpstr>何西阿書‬ ‭5:11-12</vt:lpstr>
      <vt:lpstr>何西阿書‬ ‭5:11-12</vt:lpstr>
      <vt:lpstr>何西阿書‬ ‭5:13</vt:lpstr>
      <vt:lpstr>何西阿書‬ ‭5:14</vt:lpstr>
      <vt:lpstr>何西阿書‬ ‭5:15 - 6:1</vt:lpstr>
      <vt:lpstr>何西阿書‬ ‭5:15 - 6:1</vt:lpstr>
      <vt:lpstr>何西阿書‬ ‭1:2</vt:lpstr>
      <vt:lpstr>何西阿書‬ ‭3:1</vt:lpstr>
      <vt:lpstr>何西阿書‬ ‭6:1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Frankie</dc:creator>
  <cp:lastModifiedBy>Maggie Chu</cp:lastModifiedBy>
  <cp:revision>2374</cp:revision>
  <dcterms:created xsi:type="dcterms:W3CDTF">2014-08-20T02:29:42Z</dcterms:created>
  <dcterms:modified xsi:type="dcterms:W3CDTF">2020-08-23T00:20:07Z</dcterms:modified>
</cp:coreProperties>
</file>