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86"/>
  </p:notesMasterIdLst>
  <p:handoutMasterIdLst>
    <p:handoutMasterId r:id="rId87"/>
  </p:handoutMasterIdLst>
  <p:sldIdLst>
    <p:sldId id="841" r:id="rId3"/>
    <p:sldId id="2966" r:id="rId4"/>
    <p:sldId id="260" r:id="rId5"/>
    <p:sldId id="265" r:id="rId6"/>
    <p:sldId id="3526" r:id="rId7"/>
    <p:sldId id="3515" r:id="rId8"/>
    <p:sldId id="3692" r:id="rId9"/>
    <p:sldId id="3693" r:id="rId10"/>
    <p:sldId id="3694" r:id="rId11"/>
    <p:sldId id="3695" r:id="rId12"/>
    <p:sldId id="3696" r:id="rId13"/>
    <p:sldId id="3697" r:id="rId14"/>
    <p:sldId id="3533" r:id="rId15"/>
    <p:sldId id="3698" r:id="rId16"/>
    <p:sldId id="3699" r:id="rId17"/>
    <p:sldId id="3700" r:id="rId18"/>
    <p:sldId id="3701" r:id="rId19"/>
    <p:sldId id="3702" r:id="rId20"/>
    <p:sldId id="3703" r:id="rId21"/>
    <p:sldId id="3704" r:id="rId22"/>
    <p:sldId id="3626" r:id="rId23"/>
    <p:sldId id="3633" r:id="rId24"/>
    <p:sldId id="3705" r:id="rId25"/>
    <p:sldId id="3706" r:id="rId26"/>
    <p:sldId id="3707" r:id="rId27"/>
    <p:sldId id="3708" r:id="rId28"/>
    <p:sldId id="3709" r:id="rId29"/>
    <p:sldId id="3710" r:id="rId30"/>
    <p:sldId id="2967" r:id="rId31"/>
    <p:sldId id="3658" r:id="rId32"/>
    <p:sldId id="3659" r:id="rId33"/>
    <p:sldId id="3660" r:id="rId34"/>
    <p:sldId id="3661" r:id="rId35"/>
    <p:sldId id="3662" r:id="rId36"/>
    <p:sldId id="3663" r:id="rId37"/>
    <p:sldId id="3664" r:id="rId38"/>
    <p:sldId id="3665" r:id="rId39"/>
    <p:sldId id="3666" r:id="rId40"/>
    <p:sldId id="3667" r:id="rId41"/>
    <p:sldId id="3668" r:id="rId42"/>
    <p:sldId id="3669" r:id="rId43"/>
    <p:sldId id="3670" r:id="rId44"/>
    <p:sldId id="3671" r:id="rId45"/>
    <p:sldId id="3672" r:id="rId46"/>
    <p:sldId id="3673" r:id="rId47"/>
    <p:sldId id="3674" r:id="rId48"/>
    <p:sldId id="3675" r:id="rId49"/>
    <p:sldId id="3676" r:id="rId50"/>
    <p:sldId id="2505" r:id="rId51"/>
    <p:sldId id="3724" r:id="rId52"/>
    <p:sldId id="3725" r:id="rId53"/>
    <p:sldId id="891" r:id="rId54"/>
    <p:sldId id="3504" r:id="rId55"/>
    <p:sldId id="3728" r:id="rId56"/>
    <p:sldId id="3729" r:id="rId57"/>
    <p:sldId id="3730" r:id="rId58"/>
    <p:sldId id="3731" r:id="rId59"/>
    <p:sldId id="3732" r:id="rId60"/>
    <p:sldId id="3733" r:id="rId61"/>
    <p:sldId id="3734" r:id="rId62"/>
    <p:sldId id="3735" r:id="rId63"/>
    <p:sldId id="336" r:id="rId64"/>
    <p:sldId id="3147" r:id="rId65"/>
    <p:sldId id="3543" r:id="rId66"/>
    <p:sldId id="3711" r:id="rId67"/>
    <p:sldId id="3712" r:id="rId68"/>
    <p:sldId id="3713" r:id="rId69"/>
    <p:sldId id="3714" r:id="rId70"/>
    <p:sldId id="3715" r:id="rId71"/>
    <p:sldId id="2474" r:id="rId72"/>
    <p:sldId id="2475" r:id="rId73"/>
    <p:sldId id="2476" r:id="rId74"/>
    <p:sldId id="3535" r:id="rId75"/>
    <p:sldId id="3716" r:id="rId76"/>
    <p:sldId id="3717" r:id="rId77"/>
    <p:sldId id="3718" r:id="rId78"/>
    <p:sldId id="3719" r:id="rId79"/>
    <p:sldId id="3726" r:id="rId80"/>
    <p:sldId id="3721" r:id="rId81"/>
    <p:sldId id="3722" r:id="rId82"/>
    <p:sldId id="3727" r:id="rId83"/>
    <p:sldId id="342" r:id="rId84"/>
    <p:sldId id="327" r:id="rId8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429" autoAdjust="0"/>
    <p:restoredTop sz="93515" autoAdjust="0"/>
  </p:normalViewPr>
  <p:slideViewPr>
    <p:cSldViewPr>
      <p:cViewPr varScale="1">
        <p:scale>
          <a:sx n="102" d="100"/>
          <a:sy n="102" d="100"/>
        </p:scale>
        <p:origin x="1506" y="102"/>
      </p:cViewPr>
      <p:guideLst>
        <p:guide orient="horz" pos="2160"/>
        <p:guide pos="2880"/>
      </p:guideLst>
    </p:cSldViewPr>
  </p:slideViewPr>
  <p:outlineViewPr>
    <p:cViewPr>
      <p:scale>
        <a:sx n="33" d="100"/>
        <a:sy n="33" d="100"/>
      </p:scale>
      <p:origin x="0" y="-9198"/>
    </p:cViewPr>
  </p:outlineViewPr>
  <p:notesTextViewPr>
    <p:cViewPr>
      <p:scale>
        <a:sx n="3" d="2"/>
        <a:sy n="3" d="2"/>
      </p:scale>
      <p:origin x="0" y="0"/>
    </p:cViewPr>
  </p:notesTextViewPr>
  <p:sorterViewPr>
    <p:cViewPr>
      <p:scale>
        <a:sx n="100" d="100"/>
        <a:sy n="100" d="100"/>
      </p:scale>
      <p:origin x="0" y="-14778"/>
    </p:cViewPr>
  </p:sorterViewPr>
  <p:notesViewPr>
    <p:cSldViewPr>
      <p:cViewPr varScale="1">
        <p:scale>
          <a:sx n="85" d="100"/>
          <a:sy n="85"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handoutMaster" Target="handoutMasters/handoutMaster1.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45B7F6-0143-41C2-97C9-4F05DC18A6A4}" type="datetimeFigureOut">
              <a:rPr lang="en-US" smtClean="0"/>
              <a:pPr/>
              <a:t>8/6/2020</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9F3CA4-CC92-4A82-A449-D9014E7EF9A9}" type="slidenum">
              <a:rPr lang="en-AU" smtClean="0"/>
              <a:pPr/>
              <a:t>‹#›</a:t>
            </a:fld>
            <a:endParaRPr lang="en-AU"/>
          </a:p>
        </p:txBody>
      </p:sp>
    </p:spTree>
    <p:extLst>
      <p:ext uri="{BB962C8B-B14F-4D97-AF65-F5344CB8AC3E}">
        <p14:creationId xmlns:p14="http://schemas.microsoft.com/office/powerpoint/2010/main" val="1358415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99AEB8-D6C1-4FEB-85D1-908D706F6FDD}" type="datetimeFigureOut">
              <a:rPr lang="en-US" smtClean="0"/>
              <a:pPr/>
              <a:t>8/6/2020</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C41873-79E9-4174-80D2-8BAFBFA9A2A6}" type="slidenum">
              <a:rPr lang="en-AU" smtClean="0"/>
              <a:pPr/>
              <a:t>‹#›</a:t>
            </a:fld>
            <a:endParaRPr lang="en-AU"/>
          </a:p>
        </p:txBody>
      </p:sp>
    </p:spTree>
    <p:extLst>
      <p:ext uri="{BB962C8B-B14F-4D97-AF65-F5344CB8AC3E}">
        <p14:creationId xmlns:p14="http://schemas.microsoft.com/office/powerpoint/2010/main" val="19423498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79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9946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087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7837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021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0757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68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9288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4060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C41873-79E9-4174-80D2-8BAFBFA9A2A6}"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14205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3</a:t>
            </a:fld>
            <a:endParaRPr lang="en-AU"/>
          </a:p>
        </p:txBody>
      </p:sp>
    </p:spTree>
    <p:extLst>
      <p:ext uri="{BB962C8B-B14F-4D97-AF65-F5344CB8AC3E}">
        <p14:creationId xmlns:p14="http://schemas.microsoft.com/office/powerpoint/2010/main" val="266980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0C41873-79E9-4174-80D2-8BAFBFA9A2A6}" type="slidenum">
              <a:rPr lang="en-AU" smtClean="0"/>
              <a:pPr/>
              <a:t>62</a:t>
            </a:fld>
            <a:endParaRPr lang="en-AU" dirty="0"/>
          </a:p>
        </p:txBody>
      </p:sp>
    </p:spTree>
    <p:extLst>
      <p:ext uri="{BB962C8B-B14F-4D97-AF65-F5344CB8AC3E}">
        <p14:creationId xmlns:p14="http://schemas.microsoft.com/office/powerpoint/2010/main" val="1416099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64</a:t>
            </a:fld>
            <a:endParaRPr lang="en-AU"/>
          </a:p>
        </p:txBody>
      </p:sp>
    </p:spTree>
    <p:extLst>
      <p:ext uri="{BB962C8B-B14F-4D97-AF65-F5344CB8AC3E}">
        <p14:creationId xmlns:p14="http://schemas.microsoft.com/office/powerpoint/2010/main" val="3111617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65</a:t>
            </a:fld>
            <a:endParaRPr lang="en-AU"/>
          </a:p>
        </p:txBody>
      </p:sp>
    </p:spTree>
    <p:extLst>
      <p:ext uri="{BB962C8B-B14F-4D97-AF65-F5344CB8AC3E}">
        <p14:creationId xmlns:p14="http://schemas.microsoft.com/office/powerpoint/2010/main" val="3255393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66</a:t>
            </a:fld>
            <a:endParaRPr lang="en-AU"/>
          </a:p>
        </p:txBody>
      </p:sp>
    </p:spTree>
    <p:extLst>
      <p:ext uri="{BB962C8B-B14F-4D97-AF65-F5344CB8AC3E}">
        <p14:creationId xmlns:p14="http://schemas.microsoft.com/office/powerpoint/2010/main" val="35155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67</a:t>
            </a:fld>
            <a:endParaRPr lang="en-AU"/>
          </a:p>
        </p:txBody>
      </p:sp>
    </p:spTree>
    <p:extLst>
      <p:ext uri="{BB962C8B-B14F-4D97-AF65-F5344CB8AC3E}">
        <p14:creationId xmlns:p14="http://schemas.microsoft.com/office/powerpoint/2010/main" val="1104395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68</a:t>
            </a:fld>
            <a:endParaRPr lang="en-AU"/>
          </a:p>
        </p:txBody>
      </p:sp>
    </p:spTree>
    <p:extLst>
      <p:ext uri="{BB962C8B-B14F-4D97-AF65-F5344CB8AC3E}">
        <p14:creationId xmlns:p14="http://schemas.microsoft.com/office/powerpoint/2010/main" val="1771616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0C41873-79E9-4174-80D2-8BAFBFA9A2A6}" type="slidenum">
              <a:rPr lang="en-AU" smtClean="0"/>
              <a:pPr/>
              <a:t>69</a:t>
            </a:fld>
            <a:endParaRPr lang="en-AU"/>
          </a:p>
        </p:txBody>
      </p:sp>
    </p:spTree>
    <p:extLst>
      <p:ext uri="{BB962C8B-B14F-4D97-AF65-F5344CB8AC3E}">
        <p14:creationId xmlns:p14="http://schemas.microsoft.com/office/powerpoint/2010/main" val="8178675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65304"/>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1896D5-CAEC-4E90-B2AF-D360D1E61757}"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1896D5-CAEC-4E90-B2AF-D360D1E61757}" type="datetimeFigureOut">
              <a:rPr lang="en-US" smtClean="0"/>
              <a:pPr/>
              <a:t>8/6/2020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896D5-CAEC-4E90-B2AF-D360D1E61757}" type="datetimeFigureOut">
              <a:rPr lang="en-US" smtClean="0"/>
              <a:pPr/>
              <a:t>8/6/2020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896D5-CAEC-4E90-B2AF-D360D1E61757}" type="datetimeFigureOut">
              <a:rPr lang="en-US" smtClean="0"/>
              <a:pPr/>
              <a:t>8/6/2020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1896D5-CAEC-4E90-B2AF-D360D1E61757}" type="datetimeFigureOut">
              <a:rPr lang="en-US" smtClean="0"/>
              <a:pPr/>
              <a:t>8/6/2020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116632"/>
            <a:ext cx="1187624" cy="5447645"/>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詩歌</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祈禱</a:t>
            </a:r>
            <a:endParaRPr lang="en-AU" altLang="zh-TW" sz="22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zh-TW" altLang="en-US" sz="2400" b="1" dirty="0" smtClean="0">
                <a:solidFill>
                  <a:schemeClr val="accent1">
                    <a:lumMod val="50000"/>
                  </a:schemeClr>
                </a:solidFill>
                <a:latin typeface="HanWangYenLight" pitchFamily="18" charset="-120"/>
                <a:ea typeface="HanWangYenLight" pitchFamily="18" charset="-120"/>
              </a:rPr>
              <a:t>聖餐</a:t>
            </a:r>
            <a:endParaRPr lang="en-US" altLang="zh-TW" sz="2400" b="1" dirty="0" smtClean="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200" b="1" kern="1200" dirty="0" smtClean="0">
                <a:solidFill>
                  <a:schemeClr val="accent1">
                    <a:lumMod val="50000"/>
                  </a:schemeClr>
                </a:solidFill>
                <a:latin typeface="HanWangYenLight" pitchFamily="18" charset="-120"/>
                <a:ea typeface="HanWangYenLight" pitchFamily="18" charset="-120"/>
                <a:cs typeface="+mn-cs"/>
              </a:rPr>
              <a:t>金</a:t>
            </a:r>
            <a:r>
              <a:rPr lang="ja-JP" altLang="en-US" sz="2200" b="1" kern="1200" dirty="0">
                <a:solidFill>
                  <a:schemeClr val="accent1">
                    <a:lumMod val="50000"/>
                  </a:schemeClr>
                </a:solidFill>
                <a:latin typeface="HanWangYenLight" pitchFamily="18" charset="-120"/>
                <a:ea typeface="HanWangYenLight" pitchFamily="18" charset="-120"/>
                <a:cs typeface="+mn-cs"/>
              </a:rPr>
              <a:t>句</a:t>
            </a:r>
            <a:endParaRPr lang="en-AU" altLang="zh-TW" sz="22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讀經</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信息</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200" b="1" dirty="0">
                <a:solidFill>
                  <a:schemeClr val="accent1">
                    <a:lumMod val="50000"/>
                  </a:schemeClr>
                </a:solidFill>
                <a:latin typeface="HanWangYenLight" pitchFamily="18" charset="-120"/>
                <a:ea typeface="HanWangYenLight" pitchFamily="18" charset="-120"/>
              </a:rPr>
              <a:t>奉獻</a:t>
            </a:r>
            <a:endParaRPr lang="en-AU"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歡迎</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報告</a:t>
            </a:r>
            <a:endParaRPr lang="en-US" altLang="en-US"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err="1">
                <a:solidFill>
                  <a:schemeClr val="accent1">
                    <a:lumMod val="50000"/>
                  </a:schemeClr>
                </a:solidFill>
                <a:latin typeface="HanWangYenLight" pitchFamily="18" charset="-120"/>
                <a:ea typeface="HanWangYenLight" pitchFamily="18" charset="-120"/>
              </a:rPr>
              <a:t>回應</a:t>
            </a:r>
            <a:endParaRPr lang="en-US" altLang="zh-TW" sz="22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2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Content">
    <p:bg>
      <p:bgRef idx="1001">
        <a:schemeClr val="bg1"/>
      </p:bgRef>
    </p:bg>
    <p:spTree>
      <p:nvGrpSpPr>
        <p:cNvPr id="1" name=""/>
        <p:cNvGrpSpPr/>
        <p:nvPr/>
      </p:nvGrpSpPr>
      <p:grpSpPr>
        <a:xfrm>
          <a:off x="0" y="0"/>
          <a:ext cx="0" cy="0"/>
          <a:chOff x="0" y="0"/>
          <a:chExt cx="0" cy="0"/>
        </a:xfrm>
      </p:grpSpPr>
      <p:pic>
        <p:nvPicPr>
          <p:cNvPr id="8" name="Picture 7"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20680"/>
            <a:ext cx="9144000" cy="764704"/>
          </a:xfrm>
          <a:prstGeom prst="rect">
            <a:avLst/>
          </a:prstGeom>
          <a:solidFill>
            <a:schemeClr val="accent4">
              <a:lumMod val="40000"/>
              <a:lumOff val="60000"/>
            </a:schemeClr>
          </a:solidFill>
        </p:spPr>
      </p:pic>
      <p:sp>
        <p:nvSpPr>
          <p:cNvPr id="7" name="Rectangle 6"/>
          <p:cNvSpPr>
            <a:spLocks noChangeArrowheads="1"/>
          </p:cNvSpPr>
          <p:nvPr userDrawn="1"/>
        </p:nvSpPr>
        <p:spPr bwMode="auto">
          <a:xfrm>
            <a:off x="1" y="0"/>
            <a:ext cx="1187624" cy="6093296"/>
          </a:xfrm>
          <a:prstGeom prst="rect">
            <a:avLst/>
          </a:prstGeom>
          <a:solidFill>
            <a:srgbClr val="D9D9D9"/>
          </a:solidFill>
          <a:ln w="0">
            <a:noFill/>
            <a:miter lim="800000"/>
            <a:headEnd/>
            <a:tailEnd/>
          </a:ln>
          <a:effectLst>
            <a:outerShdw dist="23000" dir="5400000" rotWithShape="0">
              <a:srgbClr val="808080">
                <a:alpha val="34999"/>
              </a:srgbClr>
            </a:outerShdw>
          </a:effectLst>
        </p:spPr>
        <p:txBody>
          <a:bodyPr anchor="ctr"/>
          <a:lstStyle/>
          <a:p>
            <a:pPr algn="ctr"/>
            <a:r>
              <a:rPr lang="zh-TW" altLang="en-US" dirty="0">
                <a:solidFill>
                  <a:srgbClr val="FF0000"/>
                </a:solidFill>
                <a:latin typeface="Calibri" pitchFamily="34" charset="0"/>
              </a:rPr>
              <a:t> </a:t>
            </a:r>
          </a:p>
        </p:txBody>
      </p:sp>
      <p:sp>
        <p:nvSpPr>
          <p:cNvPr id="14" name="Slide Number Placeholder 5"/>
          <p:cNvSpPr>
            <a:spLocks noGrp="1"/>
          </p:cNvSpPr>
          <p:nvPr>
            <p:ph type="sldNum" sz="quarter" idx="12"/>
          </p:nvPr>
        </p:nvSpPr>
        <p:spPr>
          <a:xfrm>
            <a:off x="539552" y="6093296"/>
            <a:ext cx="889176"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
        <p:nvSpPr>
          <p:cNvPr id="13" name="TextBox 12"/>
          <p:cNvSpPr txBox="1">
            <a:spLocks noChangeArrowheads="1"/>
          </p:cNvSpPr>
          <p:nvPr userDrawn="1"/>
        </p:nvSpPr>
        <p:spPr bwMode="auto">
          <a:xfrm>
            <a:off x="120553" y="26846"/>
            <a:ext cx="1187624" cy="5816977"/>
          </a:xfrm>
          <a:prstGeom prst="rect">
            <a:avLst/>
          </a:prstGeom>
          <a:noFill/>
          <a:ln w="9525">
            <a:noFill/>
            <a:miter lim="800000"/>
            <a:headEnd/>
            <a:tailEnd/>
          </a:ln>
        </p:spPr>
        <p:txBody>
          <a:bodyPr wrap="square">
            <a:spAutoFit/>
          </a:bodyPr>
          <a:lstStyle/>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默禱</a:t>
            </a: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宣召</a:t>
            </a: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詩歌</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祈禱</a:t>
            </a:r>
            <a:endParaRPr lang="en-AU" altLang="zh-TW" sz="2400" b="1" dirty="0">
              <a:solidFill>
                <a:schemeClr val="accent1">
                  <a:lumMod val="50000"/>
                </a:schemeClr>
              </a:solidFill>
              <a:latin typeface="HanWangYenLight" pitchFamily="18" charset="-120"/>
              <a:ea typeface="HanWangYenLight" pitchFamily="18" charset="-120"/>
            </a:endParaRPr>
          </a:p>
          <a:p>
            <a:pPr marL="0" marR="0" lvl="0" indent="0" algn="l" defTabSz="914400" rtl="0" eaLnBrk="1" fontAlgn="auto" latinLnBrk="0" hangingPunct="1">
              <a:lnSpc>
                <a:spcPct val="100000"/>
              </a:lnSpc>
              <a:spcBef>
                <a:spcPts val="600"/>
              </a:spcBef>
              <a:spcAft>
                <a:spcPts val="0"/>
              </a:spcAft>
              <a:buClr>
                <a:srgbClr val="000000"/>
              </a:buClr>
              <a:buSzPct val="100000"/>
              <a:buFontTx/>
              <a:buNone/>
              <a:tabLst/>
              <a:defRPr/>
            </a:pPr>
            <a:r>
              <a:rPr lang="zh-TW" altLang="en-US" sz="2400" b="1" dirty="0" smtClean="0">
                <a:solidFill>
                  <a:schemeClr val="accent1">
                    <a:lumMod val="50000"/>
                  </a:schemeClr>
                </a:solidFill>
                <a:latin typeface="HanWangYenLight" pitchFamily="18" charset="-120"/>
                <a:ea typeface="HanWangYenLight" pitchFamily="18" charset="-120"/>
              </a:rPr>
              <a:t>聖餐</a:t>
            </a:r>
            <a:endParaRPr lang="en-AU" altLang="zh-TW" sz="2400" b="1" dirty="0">
              <a:solidFill>
                <a:schemeClr val="accent1">
                  <a:lumMod val="50000"/>
                </a:schemeClr>
              </a:solidFill>
              <a:latin typeface="HanWangYenLight" pitchFamily="18" charset="-120"/>
              <a:ea typeface="HanWangYenLight" pitchFamily="18" charset="-120"/>
            </a:endParaRPr>
          </a:p>
          <a:p>
            <a:pPr marL="0" marR="0" indent="0" algn="l" defTabSz="914400" rtl="0" eaLnBrk="1" fontAlgn="auto" latinLnBrk="0" hangingPunct="1">
              <a:lnSpc>
                <a:spcPct val="100000"/>
              </a:lnSpc>
              <a:spcBef>
                <a:spcPts val="600"/>
              </a:spcBef>
              <a:spcAft>
                <a:spcPts val="0"/>
              </a:spcAft>
              <a:buClr>
                <a:srgbClr val="000000"/>
              </a:buClr>
              <a:buSzPct val="100000"/>
              <a:buFontTx/>
              <a:buNone/>
              <a:tabLst/>
              <a:defRPr/>
            </a:pPr>
            <a:r>
              <a:rPr lang="ja-JP" altLang="en-US" sz="2400" b="1" kern="1200" dirty="0">
                <a:solidFill>
                  <a:schemeClr val="accent1">
                    <a:lumMod val="50000"/>
                  </a:schemeClr>
                </a:solidFill>
                <a:latin typeface="HanWangYenLight" pitchFamily="18" charset="-120"/>
                <a:ea typeface="HanWangYenLight" pitchFamily="18" charset="-120"/>
                <a:cs typeface="+mn-cs"/>
              </a:rPr>
              <a:t>金句</a:t>
            </a:r>
            <a:endParaRPr lang="en-AU" altLang="zh-TW" sz="2400" b="1" kern="1200" dirty="0">
              <a:solidFill>
                <a:schemeClr val="accent1">
                  <a:lumMod val="50000"/>
                </a:schemeClr>
              </a:solidFill>
              <a:latin typeface="HanWangYenLight" pitchFamily="18" charset="-120"/>
              <a:ea typeface="HanWangYenLight" pitchFamily="18" charset="-120"/>
              <a:cs typeface="+mn-cs"/>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讀經</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信息</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zh-TW" altLang="en-US" sz="2400" b="1" dirty="0">
                <a:solidFill>
                  <a:schemeClr val="accent1">
                    <a:lumMod val="50000"/>
                  </a:schemeClr>
                </a:solidFill>
                <a:latin typeface="HanWangYenLight" pitchFamily="18" charset="-120"/>
                <a:ea typeface="HanWangYenLight" pitchFamily="18" charset="-120"/>
              </a:rPr>
              <a:t>奉獻</a:t>
            </a:r>
            <a:endParaRPr lang="en-AU"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歡迎</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報告</a:t>
            </a:r>
            <a:endParaRPr lang="en-US" altLang="en-US"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err="1">
                <a:solidFill>
                  <a:schemeClr val="accent1">
                    <a:lumMod val="50000"/>
                  </a:schemeClr>
                </a:solidFill>
                <a:latin typeface="HanWangYenLight" pitchFamily="18" charset="-120"/>
                <a:ea typeface="HanWangYenLight" pitchFamily="18" charset="-120"/>
              </a:rPr>
              <a:t>回應</a:t>
            </a:r>
            <a:endParaRPr lang="en-US" altLang="zh-TW" sz="2400" b="1" dirty="0">
              <a:solidFill>
                <a:schemeClr val="accent1">
                  <a:lumMod val="50000"/>
                </a:schemeClr>
              </a:solidFill>
              <a:latin typeface="HanWangYenLight" pitchFamily="18" charset="-120"/>
              <a:ea typeface="HanWangYenLight" pitchFamily="18" charset="-120"/>
            </a:endParaRPr>
          </a:p>
          <a:p>
            <a:pPr>
              <a:lnSpc>
                <a:spcPct val="100000"/>
              </a:lnSpc>
              <a:spcBef>
                <a:spcPts val="600"/>
              </a:spcBef>
              <a:buClr>
                <a:srgbClr val="000000"/>
              </a:buClr>
              <a:buSzPct val="100000"/>
              <a:defRPr/>
            </a:pPr>
            <a:r>
              <a:rPr lang="en-US" altLang="en-US" sz="2400" b="1" dirty="0">
                <a:solidFill>
                  <a:schemeClr val="accent1">
                    <a:lumMod val="50000"/>
                  </a:schemeClr>
                </a:solidFill>
                <a:latin typeface="HanWangYenLight" pitchFamily="18" charset="-120"/>
                <a:ea typeface="HanWangYenLight" pitchFamily="18" charset="-120"/>
              </a:rPr>
              <a:t>祝福</a:t>
            </a:r>
          </a:p>
        </p:txBody>
      </p:sp>
      <p:pic>
        <p:nvPicPr>
          <p:cNvPr id="12" name="Picture 4"/>
          <p:cNvPicPr>
            <a:picLocks noChangeAspect="1" noChangeArrowheads="1"/>
          </p:cNvPicPr>
          <p:nvPr userDrawn="1"/>
        </p:nvPicPr>
        <p:blipFill>
          <a:blip r:embed="rId3" cstate="print"/>
          <a:srcRect/>
          <a:stretch>
            <a:fillRect/>
          </a:stretch>
        </p:blipFill>
        <p:spPr bwMode="auto">
          <a:xfrm>
            <a:off x="7335713" y="6165304"/>
            <a:ext cx="1628775" cy="393700"/>
          </a:xfrm>
          <a:prstGeom prst="rect">
            <a:avLst/>
          </a:prstGeom>
          <a:noFill/>
          <a:ln w="9525">
            <a:noFill/>
            <a:miter lim="800000"/>
            <a:headEnd/>
            <a:tailEnd/>
          </a:ln>
        </p:spPr>
      </p:pic>
    </p:spTree>
    <p:extLst>
      <p:ext uri="{BB962C8B-B14F-4D97-AF65-F5344CB8AC3E}">
        <p14:creationId xmlns:p14="http://schemas.microsoft.com/office/powerpoint/2010/main" val="349153634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pic>
        <p:nvPicPr>
          <p:cNvPr id="6" name="Picture 5" descr="PPT footer ccc v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92688"/>
            <a:ext cx="9144000" cy="692696"/>
          </a:xfrm>
          <a:prstGeom prst="rect">
            <a:avLst/>
          </a:prstGeom>
        </p:spPr>
      </p:pic>
      <p:pic>
        <p:nvPicPr>
          <p:cNvPr id="9" name="Picture 4"/>
          <p:cNvPicPr>
            <a:picLocks noChangeAspect="1" noChangeArrowheads="1"/>
          </p:cNvPicPr>
          <p:nvPr userDrawn="1"/>
        </p:nvPicPr>
        <p:blipFill>
          <a:blip r:embed="rId3" cstate="print"/>
          <a:srcRect/>
          <a:stretch>
            <a:fillRect/>
          </a:stretch>
        </p:blipFill>
        <p:spPr bwMode="auto">
          <a:xfrm>
            <a:off x="7308304" y="6275660"/>
            <a:ext cx="1628775" cy="393700"/>
          </a:xfrm>
          <a:prstGeom prst="rect">
            <a:avLst/>
          </a:prstGeom>
          <a:noFill/>
          <a:ln w="9525">
            <a:noFill/>
            <a:miter lim="800000"/>
            <a:headEnd/>
            <a:tailEnd/>
          </a:ln>
        </p:spPr>
      </p:pic>
      <p:sp>
        <p:nvSpPr>
          <p:cNvPr id="10" name="Slide Number Placeholder 5"/>
          <p:cNvSpPr>
            <a:spLocks noGrp="1"/>
          </p:cNvSpPr>
          <p:nvPr>
            <p:ph type="sldNum" sz="quarter" idx="12"/>
          </p:nvPr>
        </p:nvSpPr>
        <p:spPr>
          <a:xfrm>
            <a:off x="683568" y="6221937"/>
            <a:ext cx="623562" cy="447423"/>
          </a:xfrm>
          <a:prstGeom prst="rect">
            <a:avLst/>
          </a:prstGeom>
        </p:spPr>
        <p:txBody>
          <a:bodyPr/>
          <a:lstStyle>
            <a:lvl1pPr>
              <a:defRPr sz="2400" b="1">
                <a:solidFill>
                  <a:schemeClr val="bg1"/>
                </a:solidFill>
              </a:defRPr>
            </a:lvl1pPr>
          </a:lstStyle>
          <a:p>
            <a:fld id="{B2FDDA61-8986-4B98-BDE4-3733C35BEFC5}" type="slidenum">
              <a:rPr lang="en-AU" smtClean="0"/>
              <a:pPr/>
              <a:t>‹#›</a:t>
            </a:fld>
            <a:endParaRPr lang="en-AU" dirty="0"/>
          </a:p>
        </p:txBody>
      </p:sp>
    </p:spTree>
    <p:extLst>
      <p:ext uri="{BB962C8B-B14F-4D97-AF65-F5344CB8AC3E}">
        <p14:creationId xmlns:p14="http://schemas.microsoft.com/office/powerpoint/2010/main" val="252949311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1555DE-D2EA-AE46-87D8-261D19303BA6}" type="datetimeFigureOut">
              <a:rPr lang="en-US" smtClean="0"/>
              <a:pPr/>
              <a:t>8/6/2020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AE01B97-78B1-D041-B12F-E0AF7183B133}" type="slidenum">
              <a:rPr lang="en-US" smtClean="0"/>
              <a:pPr/>
              <a:t>‹#›</a:t>
            </a:fld>
            <a:endParaRPr lang="en-US"/>
          </a:p>
        </p:txBody>
      </p:sp>
    </p:spTree>
    <p:extLst>
      <p:ext uri="{BB962C8B-B14F-4D97-AF65-F5344CB8AC3E}">
        <p14:creationId xmlns:p14="http://schemas.microsoft.com/office/powerpoint/2010/main" val="98492800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896D5-CAEC-4E90-B2AF-D360D1E61757}"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1896D5-CAEC-4E90-B2AF-D360D1E61757}"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1896D5-CAEC-4E90-B2AF-D360D1E61757}" type="datetimeFigureOut">
              <a:rPr lang="en-US" smtClean="0"/>
              <a:pPr/>
              <a:t>8/6/2020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EFCB5E-8B2F-4E99-8720-DB94C5C23A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60" r:id="rId2"/>
    <p:sldLayoutId id="2147483678" r:id="rId3"/>
    <p:sldLayoutId id="2147483676" r:id="rId4"/>
    <p:sldLayoutId id="2147483661" r:id="rId5"/>
    <p:sldLayoutId id="2147483675"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1896D5-CAEC-4E90-B2AF-D360D1E61757}" type="datetimeFigureOut">
              <a:rPr lang="en-US" smtClean="0"/>
              <a:pPr/>
              <a:t>8/6/2020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EFCB5E-8B2F-4E99-8720-DB94C5C23A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PT covers ccc.jpg"/>
          <p:cNvPicPr>
            <a:picLocks noChangeAspect="1"/>
          </p:cNvPicPr>
          <p:nvPr/>
        </p:nvPicPr>
        <p:blipFill rotWithShape="1">
          <a:blip r:embed="rId2" cstate="print">
            <a:extLst>
              <a:ext uri="{28A0092B-C50C-407E-A947-70E740481C1C}">
                <a14:useLocalDpi xmlns:a14="http://schemas.microsoft.com/office/drawing/2010/main" val="0"/>
              </a:ext>
            </a:extLst>
          </a:blip>
          <a:srcRect t="1254" b="1972"/>
          <a:stretch/>
        </p:blipFill>
        <p:spPr>
          <a:xfrm>
            <a:off x="0" y="0"/>
            <a:ext cx="9144000" cy="6858000"/>
          </a:xfrm>
          <a:prstGeom prst="rect">
            <a:avLst/>
          </a:prstGeom>
        </p:spPr>
      </p:pic>
    </p:spTree>
    <p:extLst>
      <p:ext uri="{BB962C8B-B14F-4D97-AF65-F5344CB8AC3E}">
        <p14:creationId xmlns:p14="http://schemas.microsoft.com/office/powerpoint/2010/main" val="3916047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造物主 今高唱祢名字</a:t>
            </a:r>
          </a:p>
          <a:p>
            <a:pPr algn="ctr"/>
            <a:r>
              <a:rPr lang="zh-TW" altLang="en-US" sz="4800" dirty="0">
                <a:latin typeface="HanWangYenLight" pitchFamily="18" charset="-120"/>
                <a:ea typeface="HanWangYenLight" pitchFamily="18" charset="-120"/>
              </a:rPr>
              <a:t>全能之主安慰者</a:t>
            </a:r>
          </a:p>
          <a:p>
            <a:pPr algn="ctr"/>
            <a:r>
              <a:rPr lang="zh-TW" altLang="en-US" sz="4800" dirty="0">
                <a:latin typeface="HanWangYenLight" pitchFamily="18" charset="-120"/>
                <a:ea typeface="HanWangYenLight" pitchFamily="18" charset="-120"/>
              </a:rPr>
              <a:t>全憑主恩典憐憫</a:t>
            </a:r>
          </a:p>
          <a:p>
            <a:pPr algn="ctr"/>
            <a:r>
              <a:rPr lang="zh-TW" altLang="en-US" sz="4800" dirty="0">
                <a:latin typeface="HanWangYenLight" pitchFamily="18" charset="-120"/>
                <a:ea typeface="HanWangYenLight" pitchFamily="18" charset="-120"/>
              </a:rPr>
              <a:t>令我滿心溫暖</a:t>
            </a:r>
          </a:p>
          <a:p>
            <a:pPr algn="ctr"/>
            <a:r>
              <a:rPr lang="en-US" sz="2400" dirty="0"/>
              <a:t>Almighty God, creator of the earth</a:t>
            </a:r>
          </a:p>
          <a:p>
            <a:pPr algn="ctr"/>
            <a:r>
              <a:rPr lang="en-US" sz="2400" dirty="0"/>
              <a:t>You comfort all those in need.</a:t>
            </a:r>
          </a:p>
          <a:p>
            <a:pPr algn="ctr"/>
            <a:r>
              <a:rPr lang="en-US" sz="2400" dirty="0"/>
              <a:t>You give us blessings and mercy</a:t>
            </a:r>
          </a:p>
          <a:p>
            <a:pPr algn="ctr"/>
            <a:r>
              <a:rPr lang="en-US" sz="2400" dirty="0"/>
              <a:t>Enough to warm up my heart</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437395039"/>
      </p:ext>
    </p:extLst>
  </p:cSld>
  <p:clrMapOvr>
    <a:masterClrMapping/>
  </p:clrMapOvr>
  <p:transition>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全因主的聖名 勞苦可得安靜</a:t>
            </a:r>
          </a:p>
          <a:p>
            <a:pPr algn="ctr"/>
            <a:r>
              <a:rPr lang="zh-TW" altLang="en-US" sz="4800" dirty="0">
                <a:latin typeface="HanWangYenLight" pitchFamily="18" charset="-120"/>
                <a:ea typeface="HanWangYenLight" pitchFamily="18" charset="-120"/>
              </a:rPr>
              <a:t>行走於孤單困惑裡面有主傾聽</a:t>
            </a:r>
          </a:p>
          <a:p>
            <a:pPr algn="ctr"/>
            <a:r>
              <a:rPr lang="zh-TW" altLang="en-US" sz="4800" dirty="0" smtClean="0">
                <a:latin typeface="HanWangYenLight" pitchFamily="18" charset="-120"/>
                <a:ea typeface="HanWangYenLight" pitchFamily="18" charset="-120"/>
              </a:rPr>
              <a:t>全</a:t>
            </a:r>
            <a:r>
              <a:rPr lang="zh-TW" altLang="en-US" sz="4800" dirty="0">
                <a:latin typeface="HanWangYenLight" pitchFamily="18" charset="-120"/>
                <a:ea typeface="HanWangYenLight" pitchFamily="18" charset="-120"/>
              </a:rPr>
              <a:t>因主的聖名 愁心可得歡樂</a:t>
            </a:r>
          </a:p>
          <a:p>
            <a:pPr algn="ctr"/>
            <a:r>
              <a:rPr lang="zh-TW" altLang="en-US" sz="4800" dirty="0">
                <a:latin typeface="HanWangYenLight" pitchFamily="18" charset="-120"/>
                <a:ea typeface="HanWangYenLight" pitchFamily="18" charset="-120"/>
              </a:rPr>
              <a:t>祈禱的必得勝 我以性命來做證</a:t>
            </a:r>
          </a:p>
          <a:p>
            <a:pPr algn="ctr"/>
            <a:r>
              <a:rPr lang="en-US" sz="2400" dirty="0"/>
              <a:t>Because of Your great name, the weary can find rest.</a:t>
            </a:r>
          </a:p>
          <a:p>
            <a:pPr algn="ctr"/>
            <a:r>
              <a:rPr lang="en-US" sz="2400" dirty="0"/>
              <a:t>We’ll never walk alone in darkness. You’ll hear our prayers.</a:t>
            </a:r>
          </a:p>
          <a:p>
            <a:pPr algn="ctr"/>
            <a:r>
              <a:rPr lang="en-US" sz="2400" dirty="0"/>
              <a:t>Because of Your great name, the helpless can find joy.</a:t>
            </a:r>
          </a:p>
          <a:p>
            <a:pPr algn="ctr"/>
            <a:r>
              <a:rPr lang="en-US" sz="2400" dirty="0"/>
              <a:t>I’ll use my life to prove what great power is in prayer</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454661096"/>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全因主的聖名 勞苦可得安靜</a:t>
            </a:r>
          </a:p>
          <a:p>
            <a:pPr algn="ctr"/>
            <a:r>
              <a:rPr lang="zh-TW" altLang="en-US" sz="4800" dirty="0">
                <a:latin typeface="HanWangYenLight" pitchFamily="18" charset="-120"/>
                <a:ea typeface="HanWangYenLight" pitchFamily="18" charset="-120"/>
              </a:rPr>
              <a:t>行走於孤單困惑裡面有主傾聽</a:t>
            </a:r>
          </a:p>
          <a:p>
            <a:pPr algn="ctr"/>
            <a:r>
              <a:rPr lang="zh-TW" altLang="en-US" sz="4800" dirty="0" smtClean="0">
                <a:latin typeface="HanWangYenLight" pitchFamily="18" charset="-120"/>
                <a:ea typeface="HanWangYenLight" pitchFamily="18" charset="-120"/>
              </a:rPr>
              <a:t>全</a:t>
            </a:r>
            <a:r>
              <a:rPr lang="zh-TW" altLang="en-US" sz="4800" dirty="0">
                <a:latin typeface="HanWangYenLight" pitchFamily="18" charset="-120"/>
                <a:ea typeface="HanWangYenLight" pitchFamily="18" charset="-120"/>
              </a:rPr>
              <a:t>因主的聖名 愁心可得歡樂</a:t>
            </a:r>
          </a:p>
          <a:p>
            <a:pPr algn="ctr"/>
            <a:r>
              <a:rPr lang="zh-TW" altLang="en-US" sz="4800" dirty="0">
                <a:latin typeface="HanWangYenLight" pitchFamily="18" charset="-120"/>
                <a:ea typeface="HanWangYenLight" pitchFamily="18" charset="-120"/>
              </a:rPr>
              <a:t>祈禱的必得勝 我以性命來做證</a:t>
            </a:r>
          </a:p>
          <a:p>
            <a:pPr algn="ctr"/>
            <a:r>
              <a:rPr lang="en-US" sz="2400" dirty="0"/>
              <a:t>Because of Your great name, the weary can find rest.</a:t>
            </a:r>
          </a:p>
          <a:p>
            <a:pPr algn="ctr"/>
            <a:r>
              <a:rPr lang="en-US" sz="2400" dirty="0"/>
              <a:t>We’ll never walk alone in darkness. You’ll hear our prayers.</a:t>
            </a:r>
          </a:p>
          <a:p>
            <a:pPr algn="ctr"/>
            <a:r>
              <a:rPr lang="en-US" sz="2400" dirty="0"/>
              <a:t>Because of Your great name, the helpless can find joy.</a:t>
            </a:r>
          </a:p>
          <a:p>
            <a:pPr algn="ctr"/>
            <a:r>
              <a:rPr lang="en-US" sz="2400" dirty="0"/>
              <a:t>I’ll use my life to prove what great power is in prayer</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153833157"/>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13</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74758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再次記起海邊的破曉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聽見祢呼召</a:t>
            </a:r>
          </a:p>
          <a:p>
            <a:pPr algn="ctr"/>
            <a:r>
              <a:rPr lang="zh-TW" altLang="en-US" sz="4800" dirty="0">
                <a:latin typeface="HanWangYenLight" pitchFamily="18" charset="-120"/>
                <a:ea typeface="HanWangYenLight" pitchFamily="18" charset="-120"/>
              </a:rPr>
              <a:t>然而誰又會想衝動如我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是</a:t>
            </a:r>
            <a:r>
              <a:rPr lang="zh-TW" altLang="en-US" sz="4800" dirty="0">
                <a:latin typeface="HanWangYenLight" pitchFamily="18" charset="-120"/>
                <a:ea typeface="HanWangYenLight" pitchFamily="18" charset="-120"/>
              </a:rPr>
              <a:t>祢揀選的一</a:t>
            </a:r>
            <a:r>
              <a:rPr lang="zh-TW" altLang="en-US" sz="4800" dirty="0" smtClean="0">
                <a:latin typeface="HanWangYenLight" pitchFamily="18" charset="-120"/>
                <a:ea typeface="HanWangYenLight" pitchFamily="18" charset="-120"/>
              </a:rPr>
              <a:t>個</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V1a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704057223"/>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說過會一生跟祢</a:t>
            </a:r>
            <a:r>
              <a:rPr lang="zh-TW" altLang="en-US" sz="4800" dirty="0" smtClean="0">
                <a:latin typeface="HanWangYenLight" pitchFamily="18" charset="-120"/>
                <a:ea typeface="HanWangYenLight" pitchFamily="18" charset="-120"/>
              </a:rPr>
              <a:t>走</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卻</a:t>
            </a:r>
            <a:r>
              <a:rPr lang="zh-TW" altLang="en-US" sz="4800" dirty="0">
                <a:latin typeface="HanWangYenLight" pitchFamily="18" charset="-120"/>
                <a:ea typeface="HanWangYenLight" pitchFamily="18" charset="-120"/>
              </a:rPr>
              <a:t>到重要關頭</a:t>
            </a:r>
          </a:p>
          <a:p>
            <a:pPr algn="ctr"/>
            <a:r>
              <a:rPr lang="zh-TW" altLang="en-US" sz="4800" dirty="0">
                <a:latin typeface="HanWangYenLight" pitchFamily="18" charset="-120"/>
                <a:ea typeface="HanWangYenLight" pitchFamily="18" charset="-120"/>
              </a:rPr>
              <a:t>從前承諾變更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實</a:t>
            </a:r>
            <a:r>
              <a:rPr lang="zh-TW" altLang="en-US" sz="4800" dirty="0">
                <a:latin typeface="HanWangYenLight" pitchFamily="18" charset="-120"/>
                <a:ea typeface="HanWangYenLight" pitchFamily="18" charset="-120"/>
              </a:rPr>
              <a:t>在沒法勇敢　無情令祢痛</a:t>
            </a:r>
            <a:r>
              <a:rPr lang="zh-TW" altLang="en-US" sz="4800" dirty="0" smtClean="0">
                <a:latin typeface="HanWangYenLight" pitchFamily="18" charset="-120"/>
                <a:ea typeface="HanWangYenLight" pitchFamily="18" charset="-120"/>
              </a:rPr>
              <a:t>心</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V1b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294290062"/>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浪裡翻波　是祢手救助我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無</a:t>
            </a:r>
            <a:r>
              <a:rPr lang="zh-TW" altLang="en-US" sz="4800" dirty="0">
                <a:latin typeface="HanWangYenLight" pitchFamily="18" charset="-120"/>
                <a:ea typeface="HanWangYenLight" pitchFamily="18" charset="-120"/>
              </a:rPr>
              <a:t>奈是我困惑太多</a:t>
            </a:r>
          </a:p>
          <a:p>
            <a:pPr algn="ctr"/>
            <a:r>
              <a:rPr lang="zh-TW" altLang="en-US" sz="4800" dirty="0">
                <a:latin typeface="HanWangYenLight" pitchFamily="18" charset="-120"/>
                <a:ea typeface="HanWangYenLight" pitchFamily="18" charset="-120"/>
              </a:rPr>
              <a:t>我是如此軟弱　但祢不撇下我</a:t>
            </a:r>
          </a:p>
          <a:p>
            <a:pPr algn="ctr"/>
            <a:r>
              <a:rPr lang="zh-TW" altLang="en-US" sz="4800" dirty="0">
                <a:latin typeface="HanWangYenLight" pitchFamily="18" charset="-120"/>
                <a:ea typeface="HanWangYenLight" pitchFamily="18" charset="-120"/>
              </a:rPr>
              <a:t>再揀選我叫我重新　跟祢走</a:t>
            </a:r>
            <a:r>
              <a:rPr lang="zh-TW" altLang="en-US" sz="4800" dirty="0" smtClean="0">
                <a:latin typeface="HanWangYenLight" pitchFamily="18" charset="-120"/>
                <a:ea typeface="HanWangYenLight" pitchFamily="18" charset="-120"/>
              </a:rPr>
              <a:t>過</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smtClean="0">
                <a:solidFill>
                  <a:prstClr val="black"/>
                </a:solidFill>
                <a:latin typeface="Calibri"/>
              </a:rPr>
              <a:t>C</a:t>
            </a: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1a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401373451"/>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永遠記得海邊的破</a:t>
            </a:r>
            <a:r>
              <a:rPr lang="zh-TW" altLang="en-US" sz="4800" dirty="0" smtClean="0">
                <a:latin typeface="HanWangYenLight" pitchFamily="18" charset="-120"/>
                <a:ea typeface="HanWangYenLight" pitchFamily="18" charset="-120"/>
              </a:rPr>
              <a:t>曉</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祢</a:t>
            </a:r>
            <a:r>
              <a:rPr lang="zh-TW" altLang="en-US" sz="4800" dirty="0">
                <a:latin typeface="HanWangYenLight" pitchFamily="18" charset="-120"/>
                <a:ea typeface="HanWangYenLight" pitchFamily="18" charset="-120"/>
              </a:rPr>
              <a:t>再向我呼召</a:t>
            </a:r>
          </a:p>
          <a:p>
            <a:pPr algn="ctr"/>
            <a:r>
              <a:rPr lang="zh-TW" altLang="en-US" sz="4800" dirty="0">
                <a:latin typeface="HanWangYenLight" pitchFamily="18" charset="-120"/>
                <a:ea typeface="HanWangYenLight" pitchFamily="18" charset="-120"/>
              </a:rPr>
              <a:t>如何能讓我將心事全</a:t>
            </a:r>
            <a:r>
              <a:rPr lang="zh-TW" altLang="en-US" sz="4800" dirty="0" smtClean="0">
                <a:latin typeface="HanWangYenLight" pitchFamily="18" charset="-120"/>
                <a:ea typeface="HanWangYenLight" pitchFamily="18" charset="-120"/>
              </a:rPr>
              <a:t>訴</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但</a:t>
            </a:r>
            <a:r>
              <a:rPr lang="zh-TW" altLang="en-US" sz="4800" dirty="0">
                <a:latin typeface="HanWangYenLight" pitchFamily="18" charset="-120"/>
                <a:ea typeface="HanWangYenLight" pitchFamily="18" charset="-120"/>
              </a:rPr>
              <a:t>祢一早都知</a:t>
            </a:r>
            <a:r>
              <a:rPr lang="zh-TW" altLang="en-US" sz="4800" dirty="0" smtClean="0">
                <a:latin typeface="HanWangYenLight" pitchFamily="18" charset="-120"/>
                <a:ea typeface="HanWangYenLight" pitchFamily="18" charset="-120"/>
              </a:rPr>
              <a:t>道</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smtClean="0">
                <a:solidFill>
                  <a:prstClr val="black"/>
                </a:solidFill>
                <a:latin typeface="Calibri"/>
              </a:rPr>
              <a:t>V2</a:t>
            </a: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504361713"/>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祢叫我這一生都變</a:t>
            </a:r>
            <a:r>
              <a:rPr lang="zh-TW" altLang="en-US" sz="4800" dirty="0" smtClean="0">
                <a:latin typeface="HanWangYenLight" pitchFamily="18" charset="-120"/>
                <a:ea typeface="HanWangYenLight" pitchFamily="18" charset="-120"/>
              </a:rPr>
              <a:t>改</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看</a:t>
            </a:r>
            <a:r>
              <a:rPr lang="zh-TW" altLang="en-US" sz="4800" dirty="0">
                <a:latin typeface="HanWangYenLight" pitchFamily="18" charset="-120"/>
                <a:ea typeface="HanWangYenLight" pitchFamily="18" charset="-120"/>
              </a:rPr>
              <a:t>見我的將來</a:t>
            </a:r>
          </a:p>
          <a:p>
            <a:pPr algn="ctr"/>
            <a:r>
              <a:rPr lang="zh-TW" altLang="en-US" sz="4800" dirty="0">
                <a:latin typeface="HanWangYenLight" pitchFamily="18" charset="-120"/>
                <a:ea typeface="HanWangYenLight" pitchFamily="18" charset="-120"/>
              </a:rPr>
              <a:t>過去曾受痛楚　歷練但卻更多　存留在我心</a:t>
            </a:r>
            <a:r>
              <a:rPr lang="zh-TW" altLang="en-US" sz="4800" dirty="0" smtClean="0">
                <a:latin typeface="HanWangYenLight" pitchFamily="18" charset="-120"/>
                <a:ea typeface="HanWangYenLight" pitchFamily="18" charset="-120"/>
              </a:rPr>
              <a:t>窩</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smtClean="0">
                <a:solidFill>
                  <a:prstClr val="black"/>
                </a:solidFill>
                <a:latin typeface="Calibri"/>
              </a:rPr>
              <a:t>V2b</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087116244"/>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046988"/>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浪裡翻波　是祢手救助我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無</a:t>
            </a:r>
            <a:r>
              <a:rPr lang="zh-TW" altLang="en-US" sz="4800" dirty="0">
                <a:latin typeface="HanWangYenLight" pitchFamily="18" charset="-120"/>
                <a:ea typeface="HanWangYenLight" pitchFamily="18" charset="-120"/>
              </a:rPr>
              <a:t>奈是我困惑太多</a:t>
            </a:r>
          </a:p>
          <a:p>
            <a:pPr algn="ctr"/>
            <a:r>
              <a:rPr lang="zh-TW" altLang="en-US" sz="4800" dirty="0">
                <a:latin typeface="HanWangYenLight" pitchFamily="18" charset="-120"/>
                <a:ea typeface="HanWangYenLight" pitchFamily="18" charset="-120"/>
              </a:rPr>
              <a:t>我是如此軟弱　但祢不撇下我</a:t>
            </a:r>
          </a:p>
          <a:p>
            <a:pPr algn="ctr"/>
            <a:r>
              <a:rPr lang="zh-TW" altLang="en-US" sz="4800" dirty="0">
                <a:latin typeface="HanWangYenLight" pitchFamily="18" charset="-120"/>
                <a:ea typeface="HanWangYenLight" pitchFamily="18" charset="-120"/>
              </a:rPr>
              <a:t>再揀選我叫我重新　跟祢走</a:t>
            </a:r>
            <a:r>
              <a:rPr lang="zh-TW" altLang="en-US" sz="4800" dirty="0" smtClean="0">
                <a:latin typeface="HanWangYenLight" pitchFamily="18" charset="-120"/>
                <a:ea typeface="HanWangYenLight" pitchFamily="18" charset="-120"/>
              </a:rPr>
              <a:t>過</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smtClean="0">
                <a:solidFill>
                  <a:prstClr val="black"/>
                </a:solidFill>
                <a:latin typeface="Calibri"/>
              </a:rPr>
              <a:t>C2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969050611"/>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extBox 6"/>
          <p:cNvSpPr txBox="1">
            <a:spLocks noChangeArrowheads="1"/>
          </p:cNvSpPr>
          <p:nvPr/>
        </p:nvSpPr>
        <p:spPr bwMode="auto">
          <a:xfrm>
            <a:off x="1475656" y="2180529"/>
            <a:ext cx="7344816" cy="2040559"/>
          </a:xfrm>
          <a:prstGeom prst="rect">
            <a:avLst/>
          </a:prstGeom>
          <a:noFill/>
          <a:ln w="9525">
            <a:noFill/>
            <a:miter lim="800000"/>
            <a:headEnd/>
            <a:tailEnd/>
          </a:ln>
        </p:spPr>
        <p:txBody>
          <a:bodyPr wrap="square">
            <a:spAutoFit/>
          </a:bodyPr>
          <a:lstStyle/>
          <a:p>
            <a:pPr lvl="0" algn="ctr">
              <a:defRPr/>
            </a:pPr>
            <a:r>
              <a:rPr kumimoji="0" lang="en-US" altLang="en-US" sz="3600" b="0" i="0" u="none" strike="noStrike" kern="1200" cap="none" spc="0" normalizeH="0" baseline="0" noProof="0" dirty="0" err="1">
                <a:ln>
                  <a:noFill/>
                </a:ln>
                <a:effectLst/>
                <a:uLnTx/>
                <a:uFillTx/>
                <a:latin typeface="HanWangYenLight" pitchFamily="18" charset="-120"/>
                <a:ea typeface="HanWangYenLight" pitchFamily="18" charset="-120"/>
                <a:cs typeface="+mn-cs"/>
              </a:rPr>
              <a:t>雪梨華人基督教會</a:t>
            </a:r>
            <a:r>
              <a:rPr kumimoji="0" lang="en-US" altLang="ja-JP" sz="3600" b="0" i="0" u="none" strike="noStrike" kern="1200" cap="none" spc="0" normalizeH="0" baseline="0" noProof="0" dirty="0">
                <a:ln>
                  <a:noFill/>
                </a:ln>
                <a:effectLst/>
                <a:uLnTx/>
                <a:uFillTx/>
                <a:latin typeface="HanWangYenLight" pitchFamily="18" charset="-120"/>
                <a:ea typeface="HanWangYenLight" pitchFamily="18" charset="-120"/>
                <a:cs typeface="+mn-cs"/>
              </a:rPr>
              <a:t/>
            </a:r>
            <a:br>
              <a:rPr kumimoji="0" lang="en-US" altLang="ja-JP" sz="3600" b="0" i="0" u="none" strike="noStrike" kern="1200" cap="none" spc="0" normalizeH="0" baseline="0" noProof="0" dirty="0">
                <a:ln>
                  <a:noFill/>
                </a:ln>
                <a:effectLst/>
                <a:uLnTx/>
                <a:uFillTx/>
                <a:latin typeface="HanWangYenLight" pitchFamily="18" charset="-120"/>
                <a:ea typeface="HanWangYenLight" pitchFamily="18" charset="-120"/>
                <a:cs typeface="+mn-cs"/>
              </a:rPr>
            </a:br>
            <a:r>
              <a:rPr kumimoji="0" lang="zh-TW"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粵 語 </a:t>
            </a:r>
            <a:r>
              <a:rPr lang="zh-TW" altLang="en-US" sz="3600" dirty="0">
                <a:latin typeface="HanWangYenLight" pitchFamily="18" charset="-120"/>
                <a:ea typeface="HanWangYenLight" pitchFamily="18" charset="-120"/>
              </a:rPr>
              <a:t>堂 </a:t>
            </a:r>
            <a:r>
              <a:rPr lang="zh-TW" altLang="en-US" sz="3600" dirty="0" smtClean="0">
                <a:latin typeface="HanWangYenLight" pitchFamily="18" charset="-120"/>
                <a:ea typeface="HanWangYenLight" pitchFamily="18" charset="-120"/>
              </a:rPr>
              <a:t>聖 餐 主 </a:t>
            </a:r>
            <a:r>
              <a:rPr lang="zh-TW" altLang="en-US" sz="3600" dirty="0">
                <a:latin typeface="HanWangYenLight" pitchFamily="18" charset="-120"/>
                <a:ea typeface="HanWangYenLight" pitchFamily="18" charset="-120"/>
              </a:rPr>
              <a:t>日 崇 拜</a:t>
            </a:r>
            <a:endParaRPr lang="en-AU" altLang="zh-TW" sz="3600" dirty="0">
              <a:latin typeface="HanWangYenLight" pitchFamily="18" charset="-120"/>
              <a:ea typeface="HanWangYenLight" pitchFamily="18" charset="-120"/>
            </a:endParaRPr>
          </a:p>
          <a:p>
            <a:pPr algn="ctr">
              <a:defRPr/>
            </a:pPr>
            <a:r>
              <a:rPr kumimoji="0" lang="en-US" altLang="zh-TW" sz="2800" b="0" i="0" u="none" strike="noStrike" kern="1200" cap="none" spc="600" normalizeH="0" baseline="0" noProof="0" dirty="0">
                <a:ln>
                  <a:noFill/>
                </a:ln>
                <a:effectLst/>
                <a:uLnTx/>
                <a:uFillTx/>
                <a:latin typeface="HanWangYenHeavy" pitchFamily="18" charset="-120"/>
                <a:ea typeface="HanWangYenHeavy" pitchFamily="18" charset="-120"/>
                <a:cs typeface="+mn-cs"/>
              </a:rPr>
              <a:t>2020</a:t>
            </a:r>
            <a:r>
              <a:rPr kumimoji="0" lang="en-US" altLang="en-US" sz="2800" b="0" i="0" u="none" strike="noStrike" kern="1200" cap="none" spc="600" normalizeH="0" baseline="0" noProof="0" dirty="0" smtClean="0">
                <a:ln>
                  <a:noFill/>
                </a:ln>
                <a:effectLst/>
                <a:uLnTx/>
                <a:uFillTx/>
                <a:latin typeface="HanWangYenHeavy" pitchFamily="18" charset="-120"/>
                <a:ea typeface="HanWangYenHeavy" pitchFamily="18" charset="-120"/>
                <a:cs typeface="+mn-cs"/>
              </a:rPr>
              <a:t>年8月9</a:t>
            </a:r>
            <a:r>
              <a:rPr lang="en-US" altLang="en-US" sz="2800" spc="600" dirty="0" err="1" smtClean="0">
                <a:latin typeface="HanWangYenHeavy" pitchFamily="18" charset="-120"/>
                <a:ea typeface="HanWangYenHeavy" pitchFamily="18" charset="-120"/>
              </a:rPr>
              <a:t>日上午九時十五分</a:t>
            </a:r>
            <a:endParaRPr lang="en-US" altLang="en-US" sz="2800" spc="600" dirty="0">
              <a:latin typeface="HanWangYenHeavy" pitchFamily="18" charset="-120"/>
              <a:ea typeface="HanWangYenHeavy" pitchFamily="18" charset="-120"/>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endParaRPr kumimoji="0" lang="en-US" altLang="zh-TW" sz="2000" b="1" i="0" u="none" strike="noStrike" kern="1200" cap="none" spc="0" normalizeH="0" baseline="0" noProof="0" dirty="0">
              <a:ln>
                <a:noFill/>
              </a:ln>
              <a:effectLst/>
              <a:uLnTx/>
              <a:uFillTx/>
              <a:latin typeface="HanWangYenHeavy" pitchFamily="18" charset="-120"/>
              <a:ea typeface="HanWangYenHeavy" pitchFamily="18" charset="-120"/>
              <a:cs typeface="+mn-cs"/>
            </a:endParaRPr>
          </a:p>
          <a:p>
            <a:pPr marL="0" marR="0" lvl="0" indent="0" algn="ctr" defTabSz="914400" rtl="0" eaLnBrk="1" fontAlgn="auto" latinLnBrk="0" hangingPunct="1">
              <a:lnSpc>
                <a:spcPct val="70000"/>
              </a:lnSpc>
              <a:spcBef>
                <a:spcPts val="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zh-TW" sz="1800" b="1" i="0" u="none" strike="noStrike" kern="1200" cap="none" spc="0" normalizeH="0" baseline="0" noProof="0" dirty="0" err="1">
                <a:ln>
                  <a:noFill/>
                </a:ln>
                <a:effectLst/>
                <a:uLnTx/>
                <a:uFillTx/>
                <a:latin typeface="HanWangYenLight" pitchFamily="18" charset="-120"/>
                <a:ea typeface="HanWangYenLight" pitchFamily="18" charset="-120"/>
                <a:cs typeface="+mn-cs"/>
              </a:rPr>
              <a:t>請肅靜預備崇拜</a:t>
            </a:r>
            <a:endParaRPr kumimoji="0" lang="zh-TW" altLang="en-US" sz="18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pic>
        <p:nvPicPr>
          <p:cNvPr id="3" name="Picture 2" descr="graphics_phone.jpg">
            <a:extLst>
              <a:ext uri="{FF2B5EF4-FFF2-40B4-BE49-F238E27FC236}">
                <a16:creationId xmlns:a16="http://schemas.microsoft.com/office/drawing/2014/main" id="{B36B68F8-3DFC-4B4D-8B5F-3FF55C849B2D}"/>
              </a:ext>
            </a:extLst>
          </p:cNvPr>
          <p:cNvPicPr>
            <a:picLocks noChangeAspect="1"/>
          </p:cNvPicPr>
          <p:nvPr/>
        </p:nvPicPr>
        <p:blipFill>
          <a:blip r:embed="rId3" cstate="print"/>
          <a:stretch>
            <a:fillRect/>
          </a:stretch>
        </p:blipFill>
        <p:spPr>
          <a:xfrm>
            <a:off x="4794844" y="4371924"/>
            <a:ext cx="785268" cy="785268"/>
          </a:xfrm>
          <a:prstGeom prst="rect">
            <a:avLst/>
          </a:prstGeom>
        </p:spPr>
      </p:pic>
      <p:pic>
        <p:nvPicPr>
          <p:cNvPr id="1032" name="Picture 8">
            <a:extLst>
              <a:ext uri="{FF2B5EF4-FFF2-40B4-BE49-F238E27FC236}">
                <a16:creationId xmlns:a16="http://schemas.microsoft.com/office/drawing/2014/main" id="{1FE0586F-F264-4C11-9B21-D7285E534B6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03735"/>
            <a:ext cx="838037" cy="1229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14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3785652"/>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是祢揀選　用祢手建立我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同</a:t>
            </a:r>
            <a:r>
              <a:rPr lang="zh-TW" altLang="en-US" sz="4800" dirty="0">
                <a:latin typeface="HanWangYenLight" pitchFamily="18" charset="-120"/>
                <a:ea typeface="HanWangYenLight" pitchFamily="18" charset="-120"/>
              </a:rPr>
              <a:t>行越過一切風波</a:t>
            </a:r>
          </a:p>
          <a:p>
            <a:pPr algn="ctr"/>
            <a:r>
              <a:rPr lang="zh-TW" altLang="en-US" sz="4800" dirty="0">
                <a:latin typeface="HanWangYenLight" pitchFamily="18" charset="-120"/>
                <a:ea typeface="HanWangYenLight" pitchFamily="18" charset="-120"/>
              </a:rPr>
              <a:t>我願離開軟弱　讓信心再突破</a:t>
            </a:r>
          </a:p>
          <a:p>
            <a:pPr algn="ctr"/>
            <a:r>
              <a:rPr lang="zh-TW" altLang="en-US" sz="4800" dirty="0">
                <a:latin typeface="HanWangYenLight" pitchFamily="18" charset="-120"/>
                <a:ea typeface="HanWangYenLight" pitchFamily="18" charset="-120"/>
              </a:rPr>
              <a:t>靠主的愛窄路仍可　</a:t>
            </a:r>
            <a:endParaRPr lang="en-US" altLang="zh-TW" sz="4800" dirty="0" smtClean="0">
              <a:latin typeface="HanWangYenLight" pitchFamily="18" charset="-120"/>
              <a:ea typeface="HanWangYenLight" pitchFamily="18" charset="-120"/>
            </a:endParaRPr>
          </a:p>
          <a:p>
            <a:pPr algn="ctr"/>
            <a:r>
              <a:rPr lang="zh-TW" altLang="en-US" sz="4800" dirty="0" smtClean="0">
                <a:latin typeface="HanWangYenLight" pitchFamily="18" charset="-120"/>
                <a:ea typeface="HanWangYenLight" pitchFamily="18" charset="-120"/>
              </a:rPr>
              <a:t>因</a:t>
            </a:r>
            <a:r>
              <a:rPr lang="zh-TW" altLang="en-US" sz="4800" dirty="0">
                <a:latin typeface="HanWangYenLight" pitchFamily="18" charset="-120"/>
                <a:ea typeface="HanWangYenLight" pitchFamily="18" charset="-120"/>
              </a:rPr>
              <a:t>祢走過　不會走</a:t>
            </a:r>
            <a:r>
              <a:rPr lang="zh-TW" altLang="en-US" sz="4800" dirty="0" smtClean="0">
                <a:latin typeface="HanWangYenLight" pitchFamily="18" charset="-120"/>
                <a:ea typeface="HanWangYenLight" pitchFamily="18" charset="-120"/>
              </a:rPr>
              <a:t>錯</a:t>
            </a:r>
            <a:endParaRPr lang="zh-TW" altLang="en-US" sz="4800" dirty="0">
              <a:latin typeface="HanWangYenLight" pitchFamily="18" charset="-120"/>
              <a:ea typeface="HanWangYenLight" pitchFamily="18" charset="-120"/>
            </a:endParaRPr>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noProof="0" dirty="0" smtClean="0">
                <a:solidFill>
                  <a:prstClr val="black"/>
                </a:solidFill>
                <a:latin typeface="Calibri"/>
              </a:rPr>
              <a:t>C3</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646331"/>
          </a:xfrm>
          <a:prstGeom prst="rect">
            <a:avLst/>
          </a:prstGeom>
          <a:noFill/>
        </p:spPr>
        <p:txBody>
          <a:bodyPr wrap="square" rtlCol="0">
            <a:spAutoFit/>
          </a:bodyPr>
          <a:lstStyle/>
          <a:p>
            <a:pPr lvl="0" algn="ctr"/>
            <a:r>
              <a:rPr lang="zh-TW" altLang="en-US" sz="2400" dirty="0">
                <a:latin typeface="HanWangYenLight" panose="02020300000000000000" pitchFamily="18" charset="-120"/>
                <a:ea typeface="HanWangYenLight" panose="02020300000000000000" pitchFamily="18" charset="-120"/>
              </a:rPr>
              <a:t> 海邊的破曉 </a:t>
            </a:r>
            <a:r>
              <a:rPr lang="en-US" altLang="zh-TW" sz="2400" dirty="0">
                <a:latin typeface="HanWangYenLight" panose="02020300000000000000" pitchFamily="18" charset="-120"/>
                <a:ea typeface="HanWangYenLight" panose="02020300000000000000" pitchFamily="18" charset="-120"/>
              </a:rPr>
              <a:t>(</a:t>
            </a:r>
            <a:r>
              <a:rPr lang="en-AU" altLang="zh-TW" sz="2400" dirty="0">
                <a:latin typeface="HanWangYenLight" panose="02020300000000000000" pitchFamily="18" charset="-120"/>
                <a:ea typeface="HanWangYenLight" panose="02020300000000000000" pitchFamily="18" charset="-120"/>
              </a:rPr>
              <a:t>Daybreak by the Sea</a:t>
            </a:r>
            <a:r>
              <a:rPr lang="en-AU" altLang="zh-TW" sz="2400" dirty="0" smtClean="0">
                <a:latin typeface="HanWangYenLight" panose="02020300000000000000" pitchFamily="18" charset="-120"/>
                <a:ea typeface="HanWangYenLight" panose="02020300000000000000" pitchFamily="18" charset="-120"/>
              </a:rPr>
              <a:t>)</a:t>
            </a:r>
            <a:r>
              <a:rPr lang="zh-TW" altLang="en-US" sz="2400" dirty="0" smtClean="0">
                <a:latin typeface="HanWangYenLight" panose="02020300000000000000" pitchFamily="18" charset="-120"/>
                <a:ea typeface="HanWangYenLight" panose="02020300000000000000" pitchFamily="18" charset="-120"/>
              </a:rPr>
              <a:t> </a:t>
            </a:r>
            <a:endParaRPr lang="en-US" altLang="zh-TW" sz="2400" dirty="0" smtClean="0">
              <a:latin typeface="HanWangYenLight" panose="02020300000000000000" pitchFamily="18" charset="-120"/>
              <a:ea typeface="HanWangYenLight" panose="02020300000000000000" pitchFamily="18" charset="-120"/>
            </a:endParaRPr>
          </a:p>
          <a:p>
            <a:pPr lvl="0" algn="ctr"/>
            <a:r>
              <a:rPr lang="zh-TW" altLang="en-US" sz="1200" dirty="0">
                <a:latin typeface="HanWangYenLight" panose="02020300000000000000" pitchFamily="18" charset="-120"/>
                <a:ea typeface="HanWangYenLight" panose="02020300000000000000" pitchFamily="18" charset="-120"/>
              </a:rPr>
              <a:t>曲：歐詠恩　詞：朱浩</a:t>
            </a:r>
            <a:r>
              <a:rPr lang="zh-TW" altLang="en-US" sz="1200" dirty="0" smtClean="0">
                <a:latin typeface="HanWangYenLight" panose="02020300000000000000" pitchFamily="18" charset="-120"/>
                <a:ea typeface="HanWangYenLight" panose="02020300000000000000" pitchFamily="18" charset="-120"/>
              </a:rPr>
              <a:t>廉 </a:t>
            </a:r>
            <a:r>
              <a:rPr lang="en-US" altLang="zh-TW" sz="1200" dirty="0" smtClean="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角聲使團</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源來有祢</a:t>
            </a:r>
            <a:r>
              <a:rPr lang="en-US" altLang="zh-TW" sz="1200" dirty="0">
                <a:latin typeface="HanWangYenLight" panose="02020300000000000000" pitchFamily="18" charset="-120"/>
                <a:ea typeface="HanWangYenLight" panose="02020300000000000000" pitchFamily="18" charset="-120"/>
              </a:rPr>
              <a:t>】</a:t>
            </a:r>
            <a:r>
              <a:rPr lang="zh-TW" altLang="en-US" sz="1200" dirty="0">
                <a:latin typeface="HanWangYenLight" panose="02020300000000000000" pitchFamily="18" charset="-120"/>
                <a:ea typeface="HanWangYenLight" panose="02020300000000000000" pitchFamily="18" charset="-120"/>
              </a:rPr>
              <a:t>專輯</a:t>
            </a:r>
            <a:r>
              <a:rPr lang="en-US" altLang="zh-TW" sz="1200" dirty="0" smtClean="0">
                <a:latin typeface="HanWangYenLight" panose="02020300000000000000" pitchFamily="18" charset="-120"/>
                <a:ea typeface="HanWangYenLight" panose="02020300000000000000" pitchFamily="18" charset="-120"/>
              </a:rPr>
              <a:t>)</a:t>
            </a:r>
            <a:endParaRPr lang="en-US" altLang="zh-TW" sz="1200"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8286499"/>
      </p:ext>
    </p:extLst>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21</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1181696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主耶</a:t>
            </a:r>
            <a:r>
              <a:rPr lang="zh-TW" altLang="en-US" sz="4800" dirty="0" smtClean="0">
                <a:latin typeface="HanWangYenLight" pitchFamily="18" charset="-120"/>
                <a:ea typeface="HanWangYenLight" pitchFamily="18" charset="-120"/>
              </a:rPr>
              <a:t>穌</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感謝袮，</a:t>
            </a:r>
          </a:p>
          <a:p>
            <a:pPr algn="ctr"/>
            <a:r>
              <a:rPr lang="zh-TW" altLang="en-US" sz="4800" dirty="0">
                <a:latin typeface="HanWangYenLight" pitchFamily="18" charset="-120"/>
                <a:ea typeface="HanWangYenLight" pitchFamily="18" charset="-120"/>
              </a:rPr>
              <a:t>祢的身</a:t>
            </a:r>
            <a:r>
              <a:rPr lang="zh-TW" altLang="en-US" sz="4800" dirty="0" smtClean="0">
                <a:latin typeface="HanWangYenLight" pitchFamily="18" charset="-120"/>
                <a:ea typeface="HanWangYenLight" pitchFamily="18" charset="-120"/>
              </a:rPr>
              <a:t>體</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為</a:t>
            </a:r>
            <a:r>
              <a:rPr lang="zh-TW" altLang="en-US" sz="4800" dirty="0">
                <a:latin typeface="HanWangYenLight" pitchFamily="18" charset="-120"/>
                <a:ea typeface="HanWangYenLight" pitchFamily="18" charset="-120"/>
              </a:rPr>
              <a:t>我而捨。</a:t>
            </a:r>
          </a:p>
          <a:p>
            <a:pPr algn="ctr"/>
            <a:r>
              <a:rPr lang="zh-TW" altLang="en-US" sz="4800" dirty="0">
                <a:latin typeface="HanWangYenLight" pitchFamily="18" charset="-120"/>
                <a:ea typeface="HanWangYenLight" pitchFamily="18" charset="-120"/>
              </a:rPr>
              <a:t>帶我出黑</a:t>
            </a:r>
            <a:r>
              <a:rPr lang="zh-TW" altLang="en-US" sz="4800" dirty="0" smtClean="0">
                <a:latin typeface="HanWangYenLight" pitchFamily="18" charset="-120"/>
                <a:ea typeface="HanWangYenLight" pitchFamily="18" charset="-120"/>
              </a:rPr>
              <a:t>暗</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進</a:t>
            </a:r>
            <a:r>
              <a:rPr lang="zh-TW" altLang="en-US" sz="4800" dirty="0">
                <a:latin typeface="HanWangYenLight" pitchFamily="18" charset="-120"/>
                <a:ea typeface="HanWangYenLight" pitchFamily="18" charset="-120"/>
              </a:rPr>
              <a:t>入光明國度，</a:t>
            </a:r>
          </a:p>
          <a:p>
            <a:pPr algn="ctr"/>
            <a:r>
              <a:rPr lang="zh-TW" altLang="en-US" sz="4800" dirty="0">
                <a:latin typeface="HanWangYenLight" pitchFamily="18" charset="-120"/>
                <a:ea typeface="HanWangYenLight" pitchFamily="18" charset="-120"/>
              </a:rPr>
              <a:t>使我再次能看見。</a:t>
            </a:r>
          </a:p>
          <a:p>
            <a:pPr algn="ctr"/>
            <a:r>
              <a:rPr lang="en-US" sz="2400" dirty="0"/>
              <a:t>Thank You Lord, You died for me</a:t>
            </a:r>
          </a:p>
          <a:p>
            <a:pPr algn="ctr"/>
            <a:r>
              <a:rPr lang="en-US" sz="2400" dirty="0"/>
              <a:t>With love You gave Your life for me</a:t>
            </a:r>
          </a:p>
          <a:p>
            <a:pPr algn="ctr"/>
            <a:r>
              <a:rPr lang="en-US" sz="2400" dirty="0"/>
              <a:t>Brought me from darkness into the world of light</a:t>
            </a:r>
          </a:p>
          <a:p>
            <a:pPr algn="ctr"/>
            <a:r>
              <a:rPr lang="en-US" sz="2400" dirty="0"/>
              <a:t>Opened my eyes to see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V1a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890926123"/>
      </p:ext>
    </p:extLst>
  </p:cSld>
  <p:clrMapOvr>
    <a:masterClrMapping/>
  </p:clrMapOvr>
  <p:transition>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主耶</a:t>
            </a:r>
            <a:r>
              <a:rPr lang="zh-TW" altLang="en-US" sz="4800" dirty="0" smtClean="0">
                <a:latin typeface="HanWangYenLight" pitchFamily="18" charset="-120"/>
                <a:ea typeface="HanWangYenLight" pitchFamily="18" charset="-120"/>
              </a:rPr>
              <a:t>穌</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感謝袮，</a:t>
            </a:r>
          </a:p>
          <a:p>
            <a:pPr algn="ctr"/>
            <a:r>
              <a:rPr lang="zh-TW" altLang="en-US" sz="4800" dirty="0">
                <a:latin typeface="HanWangYenLight" pitchFamily="18" charset="-120"/>
                <a:ea typeface="HanWangYenLight" pitchFamily="18" charset="-120"/>
              </a:rPr>
              <a:t>袮的寶</a:t>
            </a:r>
            <a:r>
              <a:rPr lang="zh-TW" altLang="en-US" sz="4800" dirty="0" smtClean="0">
                <a:latin typeface="HanWangYenLight" pitchFamily="18" charset="-120"/>
                <a:ea typeface="HanWangYenLight" pitchFamily="18" charset="-120"/>
              </a:rPr>
              <a:t>血</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為</a:t>
            </a:r>
            <a:r>
              <a:rPr lang="zh-TW" altLang="en-US" sz="4800" dirty="0">
                <a:latin typeface="HanWangYenLight" pitchFamily="18" charset="-120"/>
                <a:ea typeface="HanWangYenLight" pitchFamily="18" charset="-120"/>
              </a:rPr>
              <a:t>我而流。</a:t>
            </a:r>
          </a:p>
          <a:p>
            <a:pPr algn="ctr"/>
            <a:r>
              <a:rPr lang="zh-TW" altLang="en-US" sz="4800" dirty="0">
                <a:latin typeface="HanWangYenLight" pitchFamily="18" charset="-120"/>
                <a:ea typeface="HanWangYenLight" pitchFamily="18" charset="-120"/>
              </a:rPr>
              <a:t>寶貴十架</a:t>
            </a:r>
            <a:r>
              <a:rPr lang="zh-TW" altLang="en-US" sz="4800" dirty="0" smtClean="0">
                <a:latin typeface="HanWangYenLight" pitchFamily="18" charset="-120"/>
                <a:ea typeface="HanWangYenLight" pitchFamily="18" charset="-120"/>
              </a:rPr>
              <a:t>上</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醫</a:t>
            </a:r>
            <a:r>
              <a:rPr lang="zh-TW" altLang="en-US" sz="4800" dirty="0">
                <a:latin typeface="HanWangYenLight" pitchFamily="18" charset="-120"/>
                <a:ea typeface="HanWangYenLight" pitchFamily="18" charset="-120"/>
              </a:rPr>
              <a:t>治恩典湧流，</a:t>
            </a:r>
          </a:p>
          <a:p>
            <a:pPr algn="ctr"/>
            <a:r>
              <a:rPr lang="zh-TW" altLang="en-US" sz="4800" dirty="0">
                <a:latin typeface="HanWangYenLight" pitchFamily="18" charset="-120"/>
                <a:ea typeface="HanWangYenLight" pitchFamily="18" charset="-120"/>
              </a:rPr>
              <a:t>使我完全得自由。</a:t>
            </a:r>
          </a:p>
          <a:p>
            <a:pPr algn="ctr"/>
            <a:r>
              <a:rPr lang="en-US" sz="2400" dirty="0"/>
              <a:t>Praise You Lord, Your love for me</a:t>
            </a:r>
          </a:p>
          <a:p>
            <a:pPr algn="ctr"/>
            <a:r>
              <a:rPr lang="en-US" sz="2400" dirty="0"/>
              <a:t>Your blood of grace flows over me</a:t>
            </a:r>
          </a:p>
          <a:p>
            <a:pPr algn="ctr"/>
            <a:r>
              <a:rPr lang="en-US" sz="2400" dirty="0"/>
              <a:t>Your tender mercy pours down from Calvary</a:t>
            </a:r>
          </a:p>
          <a:p>
            <a:pPr algn="ctr"/>
            <a:r>
              <a:rPr lang="en-US" sz="2400" dirty="0"/>
              <a:t>Your love has set me so free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946777479"/>
      </p:ext>
    </p:extLst>
  </p:cSld>
  <p:clrMapOvr>
    <a:masterClrMapping/>
  </p:clrMapOvr>
  <p:transition>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寶貴十架的大能賜我生命，</a:t>
            </a:r>
          </a:p>
          <a:p>
            <a:pPr algn="ctr"/>
            <a:r>
              <a:rPr lang="zh-TW" altLang="en-US" sz="4800" dirty="0">
                <a:latin typeface="HanWangYenLight" pitchFamily="18" charset="-120"/>
                <a:ea typeface="HanWangYenLight" pitchFamily="18" charset="-120"/>
              </a:rPr>
              <a:t>主耶穌我俯伏敬拜祢。</a:t>
            </a:r>
          </a:p>
          <a:p>
            <a:pPr algn="ctr"/>
            <a:r>
              <a:rPr lang="zh-TW" altLang="en-US" sz="4800" dirty="0">
                <a:latin typeface="HanWangYenLight" pitchFamily="18" charset="-120"/>
                <a:ea typeface="HanWangYenLight" pitchFamily="18" charset="-120"/>
              </a:rPr>
              <a:t>寶貴十架的救</a:t>
            </a:r>
            <a:r>
              <a:rPr lang="zh-TW" altLang="en-US" sz="4800" dirty="0" smtClean="0">
                <a:latin typeface="HanWangYenLight" pitchFamily="18" charset="-120"/>
                <a:ea typeface="HanWangYenLight" pitchFamily="18" charset="-120"/>
              </a:rPr>
              <a:t>恩</a:t>
            </a:r>
            <a:r>
              <a:rPr lang="en-AU" altLang="zh-TW" sz="4800" dirty="0" smtClean="0">
                <a:latin typeface="HanWangYenLight" pitchFamily="18" charset="-120"/>
                <a:ea typeface="HanWangYenLight" pitchFamily="18" charset="-120"/>
              </a:rPr>
              <a:t>,</a:t>
            </a:r>
            <a:r>
              <a:rPr lang="zh-TW" altLang="en-US" sz="4800" dirty="0" smtClean="0">
                <a:latin typeface="HanWangYenLight" pitchFamily="18" charset="-120"/>
                <a:ea typeface="HanWangYenLight" pitchFamily="18" charset="-120"/>
              </a:rPr>
              <a:t>是</a:t>
            </a:r>
            <a:r>
              <a:rPr lang="zh-TW" altLang="en-US" sz="4800" dirty="0">
                <a:latin typeface="HanWangYenLight" pitchFamily="18" charset="-120"/>
                <a:ea typeface="HanWangYenLight" pitchFamily="18" charset="-120"/>
              </a:rPr>
              <a:t>祢所立的約，</a:t>
            </a:r>
          </a:p>
          <a:p>
            <a:pPr algn="ctr"/>
            <a:r>
              <a:rPr lang="zh-TW" altLang="en-US" sz="4800" dirty="0">
                <a:latin typeface="HanWangYenLight" pitchFamily="18" charset="-120"/>
                <a:ea typeface="HanWangYenLight" pitchFamily="18" charset="-120"/>
              </a:rPr>
              <a:t>袮的愛永遠不會改變。</a:t>
            </a:r>
          </a:p>
          <a:p>
            <a:pPr algn="ctr"/>
            <a:r>
              <a:rPr lang="en-US" sz="2400" dirty="0" smtClean="0"/>
              <a:t>The </a:t>
            </a:r>
            <a:r>
              <a:rPr lang="en-US" sz="2400" dirty="0"/>
              <a:t>precious cross, by its power I am set free</a:t>
            </a:r>
          </a:p>
          <a:p>
            <a:pPr algn="ctr"/>
            <a:r>
              <a:rPr lang="en-US" sz="2400" dirty="0"/>
              <a:t>With my all, I worship at Your feet</a:t>
            </a:r>
          </a:p>
          <a:p>
            <a:pPr algn="ctr"/>
            <a:r>
              <a:rPr lang="en-US" sz="2400" dirty="0"/>
              <a:t>Your saving grace, so secure in this promise of old</a:t>
            </a:r>
          </a:p>
          <a:p>
            <a:pPr algn="ctr"/>
            <a:r>
              <a:rPr lang="en-US" sz="2400" dirty="0"/>
              <a:t>It’s Your love unchanging for me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912955137"/>
      </p:ext>
    </p:extLst>
  </p:cSld>
  <p:clrMapOvr>
    <a:masterClrMapping/>
  </p:clrMapOvr>
  <p:transition>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主耶</a:t>
            </a:r>
            <a:r>
              <a:rPr lang="zh-TW" altLang="en-US" sz="4800" dirty="0" smtClean="0">
                <a:latin typeface="HanWangYenLight" pitchFamily="18" charset="-120"/>
                <a:ea typeface="HanWangYenLight" pitchFamily="18" charset="-120"/>
              </a:rPr>
              <a:t>穌</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感謝袮，</a:t>
            </a:r>
          </a:p>
          <a:p>
            <a:pPr algn="ctr"/>
            <a:r>
              <a:rPr lang="zh-TW" altLang="en-US" sz="4800" dirty="0">
                <a:latin typeface="HanWangYenLight" pitchFamily="18" charset="-120"/>
                <a:ea typeface="HanWangYenLight" pitchFamily="18" charset="-120"/>
              </a:rPr>
              <a:t>祢的身</a:t>
            </a:r>
            <a:r>
              <a:rPr lang="zh-TW" altLang="en-US" sz="4800" dirty="0" smtClean="0">
                <a:latin typeface="HanWangYenLight" pitchFamily="18" charset="-120"/>
                <a:ea typeface="HanWangYenLight" pitchFamily="18" charset="-120"/>
              </a:rPr>
              <a:t>體</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為</a:t>
            </a:r>
            <a:r>
              <a:rPr lang="zh-TW" altLang="en-US" sz="4800" dirty="0">
                <a:latin typeface="HanWangYenLight" pitchFamily="18" charset="-120"/>
                <a:ea typeface="HanWangYenLight" pitchFamily="18" charset="-120"/>
              </a:rPr>
              <a:t>我而捨。</a:t>
            </a:r>
          </a:p>
          <a:p>
            <a:pPr algn="ctr"/>
            <a:r>
              <a:rPr lang="zh-TW" altLang="en-US" sz="4800" dirty="0">
                <a:latin typeface="HanWangYenLight" pitchFamily="18" charset="-120"/>
                <a:ea typeface="HanWangYenLight" pitchFamily="18" charset="-120"/>
              </a:rPr>
              <a:t>帶我出黑</a:t>
            </a:r>
            <a:r>
              <a:rPr lang="zh-TW" altLang="en-US" sz="4800" dirty="0" smtClean="0">
                <a:latin typeface="HanWangYenLight" pitchFamily="18" charset="-120"/>
                <a:ea typeface="HanWangYenLight" pitchFamily="18" charset="-120"/>
              </a:rPr>
              <a:t>暗</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進</a:t>
            </a:r>
            <a:r>
              <a:rPr lang="zh-TW" altLang="en-US" sz="4800" dirty="0">
                <a:latin typeface="HanWangYenLight" pitchFamily="18" charset="-120"/>
                <a:ea typeface="HanWangYenLight" pitchFamily="18" charset="-120"/>
              </a:rPr>
              <a:t>入光明國度，</a:t>
            </a:r>
          </a:p>
          <a:p>
            <a:pPr algn="ctr"/>
            <a:r>
              <a:rPr lang="zh-TW" altLang="en-US" sz="4800" dirty="0">
                <a:latin typeface="HanWangYenLight" pitchFamily="18" charset="-120"/>
                <a:ea typeface="HanWangYenLight" pitchFamily="18" charset="-120"/>
              </a:rPr>
              <a:t>使我再次能看見。</a:t>
            </a:r>
          </a:p>
          <a:p>
            <a:pPr algn="ctr"/>
            <a:r>
              <a:rPr lang="en-US" sz="2400" dirty="0"/>
              <a:t>Thank You Lord, You died for me</a:t>
            </a:r>
          </a:p>
          <a:p>
            <a:pPr algn="ctr"/>
            <a:r>
              <a:rPr lang="en-US" sz="2400" dirty="0"/>
              <a:t>With love You gave Your life for me</a:t>
            </a:r>
          </a:p>
          <a:p>
            <a:pPr algn="ctr"/>
            <a:r>
              <a:rPr lang="en-US" sz="2400" dirty="0"/>
              <a:t>Brought me from darkness into the world of light</a:t>
            </a:r>
          </a:p>
          <a:p>
            <a:pPr algn="ctr"/>
            <a:r>
              <a:rPr lang="en-US" sz="2400" dirty="0"/>
              <a:t>Opened my eyes to see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V1a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048143086"/>
      </p:ext>
    </p:extLst>
  </p:cSld>
  <p:clrMapOvr>
    <a:masterClrMapping/>
  </p:clrMapOvr>
  <p:transition>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主耶</a:t>
            </a:r>
            <a:r>
              <a:rPr lang="zh-TW" altLang="en-US" sz="4800" dirty="0" smtClean="0">
                <a:latin typeface="HanWangYenLight" pitchFamily="18" charset="-120"/>
                <a:ea typeface="HanWangYenLight" pitchFamily="18" charset="-120"/>
              </a:rPr>
              <a:t>穌</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感謝袮，</a:t>
            </a:r>
          </a:p>
          <a:p>
            <a:pPr algn="ctr"/>
            <a:r>
              <a:rPr lang="zh-TW" altLang="en-US" sz="4800" dirty="0">
                <a:latin typeface="HanWangYenLight" pitchFamily="18" charset="-120"/>
                <a:ea typeface="HanWangYenLight" pitchFamily="18" charset="-120"/>
              </a:rPr>
              <a:t>袮的寶</a:t>
            </a:r>
            <a:r>
              <a:rPr lang="zh-TW" altLang="en-US" sz="4800" dirty="0" smtClean="0">
                <a:latin typeface="HanWangYenLight" pitchFamily="18" charset="-120"/>
                <a:ea typeface="HanWangYenLight" pitchFamily="18" charset="-120"/>
              </a:rPr>
              <a:t>血</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為</a:t>
            </a:r>
            <a:r>
              <a:rPr lang="zh-TW" altLang="en-US" sz="4800" dirty="0">
                <a:latin typeface="HanWangYenLight" pitchFamily="18" charset="-120"/>
                <a:ea typeface="HanWangYenLight" pitchFamily="18" charset="-120"/>
              </a:rPr>
              <a:t>我而流。</a:t>
            </a:r>
          </a:p>
          <a:p>
            <a:pPr algn="ctr"/>
            <a:r>
              <a:rPr lang="zh-TW" altLang="en-US" sz="4800" dirty="0">
                <a:latin typeface="HanWangYenLight" pitchFamily="18" charset="-120"/>
                <a:ea typeface="HanWangYenLight" pitchFamily="18" charset="-120"/>
              </a:rPr>
              <a:t>寶貴十架</a:t>
            </a:r>
            <a:r>
              <a:rPr lang="zh-TW" altLang="en-US" sz="4800" dirty="0" smtClean="0">
                <a:latin typeface="HanWangYenLight" pitchFamily="18" charset="-120"/>
                <a:ea typeface="HanWangYenLight" pitchFamily="18" charset="-120"/>
              </a:rPr>
              <a:t>上</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醫</a:t>
            </a:r>
            <a:r>
              <a:rPr lang="zh-TW" altLang="en-US" sz="4800" dirty="0">
                <a:latin typeface="HanWangYenLight" pitchFamily="18" charset="-120"/>
                <a:ea typeface="HanWangYenLight" pitchFamily="18" charset="-120"/>
              </a:rPr>
              <a:t>治恩典湧流，</a:t>
            </a:r>
          </a:p>
          <a:p>
            <a:pPr algn="ctr"/>
            <a:r>
              <a:rPr lang="zh-TW" altLang="en-US" sz="4800" dirty="0">
                <a:latin typeface="HanWangYenLight" pitchFamily="18" charset="-120"/>
                <a:ea typeface="HanWangYenLight" pitchFamily="18" charset="-120"/>
              </a:rPr>
              <a:t>使我完全得自由。</a:t>
            </a:r>
          </a:p>
          <a:p>
            <a:pPr algn="ctr"/>
            <a:r>
              <a:rPr lang="en-US" sz="2400" dirty="0"/>
              <a:t>Praise You Lord, Your love for me</a:t>
            </a:r>
          </a:p>
          <a:p>
            <a:pPr algn="ctr"/>
            <a:r>
              <a:rPr lang="en-US" sz="2400" dirty="0"/>
              <a:t>Your blood of grace flows over me</a:t>
            </a:r>
          </a:p>
          <a:p>
            <a:pPr algn="ctr"/>
            <a:r>
              <a:rPr lang="en-US" sz="2400" dirty="0"/>
              <a:t>Your tender mercy pours down from Calvary</a:t>
            </a:r>
          </a:p>
          <a:p>
            <a:pPr algn="ctr"/>
            <a:r>
              <a:rPr lang="en-US" sz="2400" dirty="0"/>
              <a:t>Your love has set me so free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1901674456"/>
      </p:ext>
    </p:extLst>
  </p:cSld>
  <p:clrMapOvr>
    <a:masterClrMapping/>
  </p:clrMapOvr>
  <p:transition>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寶貴十架的大能賜我生命，</a:t>
            </a:r>
          </a:p>
          <a:p>
            <a:pPr algn="ctr"/>
            <a:r>
              <a:rPr lang="zh-TW" altLang="en-US" sz="4800" dirty="0">
                <a:latin typeface="HanWangYenLight" pitchFamily="18" charset="-120"/>
                <a:ea typeface="HanWangYenLight" pitchFamily="18" charset="-120"/>
              </a:rPr>
              <a:t>主耶穌我俯伏敬拜祢。</a:t>
            </a:r>
          </a:p>
          <a:p>
            <a:pPr algn="ctr"/>
            <a:r>
              <a:rPr lang="zh-TW" altLang="en-US" sz="4800" dirty="0">
                <a:latin typeface="HanWangYenLight" pitchFamily="18" charset="-120"/>
                <a:ea typeface="HanWangYenLight" pitchFamily="18" charset="-120"/>
              </a:rPr>
              <a:t>寶貴十架的救</a:t>
            </a:r>
            <a:r>
              <a:rPr lang="zh-TW" altLang="en-US" sz="4800" dirty="0" smtClean="0">
                <a:latin typeface="HanWangYenLight" pitchFamily="18" charset="-120"/>
                <a:ea typeface="HanWangYenLight" pitchFamily="18" charset="-120"/>
              </a:rPr>
              <a:t>恩</a:t>
            </a:r>
            <a:r>
              <a:rPr lang="en-AU" altLang="zh-TW" sz="4800" dirty="0" smtClean="0">
                <a:latin typeface="HanWangYenLight" pitchFamily="18" charset="-120"/>
                <a:ea typeface="HanWangYenLight" pitchFamily="18" charset="-120"/>
              </a:rPr>
              <a:t>,</a:t>
            </a:r>
            <a:r>
              <a:rPr lang="zh-TW" altLang="en-US" sz="4800" dirty="0" smtClean="0">
                <a:latin typeface="HanWangYenLight" pitchFamily="18" charset="-120"/>
                <a:ea typeface="HanWangYenLight" pitchFamily="18" charset="-120"/>
              </a:rPr>
              <a:t>是</a:t>
            </a:r>
            <a:r>
              <a:rPr lang="zh-TW" altLang="en-US" sz="4800" dirty="0">
                <a:latin typeface="HanWangYenLight" pitchFamily="18" charset="-120"/>
                <a:ea typeface="HanWangYenLight" pitchFamily="18" charset="-120"/>
              </a:rPr>
              <a:t>祢所立的約，</a:t>
            </a:r>
          </a:p>
          <a:p>
            <a:pPr algn="ctr"/>
            <a:r>
              <a:rPr lang="zh-TW" altLang="en-US" sz="4800" dirty="0">
                <a:latin typeface="HanWangYenLight" pitchFamily="18" charset="-120"/>
                <a:ea typeface="HanWangYenLight" pitchFamily="18" charset="-120"/>
              </a:rPr>
              <a:t>袮的愛永遠不會改變。</a:t>
            </a:r>
          </a:p>
          <a:p>
            <a:pPr algn="ctr"/>
            <a:r>
              <a:rPr lang="en-US" sz="2400" dirty="0" smtClean="0"/>
              <a:t>The </a:t>
            </a:r>
            <a:r>
              <a:rPr lang="en-US" sz="2400" dirty="0"/>
              <a:t>precious cross, by its power I am set free</a:t>
            </a:r>
          </a:p>
          <a:p>
            <a:pPr algn="ctr"/>
            <a:r>
              <a:rPr lang="en-US" sz="2400" dirty="0"/>
              <a:t>With my all, I worship at Your feet</a:t>
            </a:r>
          </a:p>
          <a:p>
            <a:pPr algn="ctr"/>
            <a:r>
              <a:rPr lang="en-US" sz="2400" dirty="0"/>
              <a:t>Your saving grace, so secure in this promise of old</a:t>
            </a:r>
          </a:p>
          <a:p>
            <a:pPr algn="ctr"/>
            <a:r>
              <a:rPr lang="en-US" sz="2400" dirty="0"/>
              <a:t>It’s Your love unchanging for me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298236749"/>
      </p:ext>
    </p:extLst>
  </p:cSld>
  <p:clrMapOvr>
    <a:masterClrMapping/>
  </p:clrMapOvr>
  <p:transition>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180528" y="191537"/>
            <a:ext cx="9577064" cy="4893647"/>
          </a:xfrm>
          <a:prstGeom prst="rect">
            <a:avLst/>
          </a:prstGeom>
          <a:noFill/>
        </p:spPr>
        <p:txBody>
          <a:bodyPr wrap="square" rtlCol="0">
            <a:spAutoFit/>
          </a:bodyPr>
          <a:lstStyle/>
          <a:p>
            <a:pPr algn="ctr"/>
            <a:endParaRPr lang="en-AU" altLang="zh-TW" sz="2400" dirty="0">
              <a:latin typeface="HanWangYenLight" pitchFamily="18" charset="-120"/>
              <a:ea typeface="HanWangYenLight" pitchFamily="18" charset="-120"/>
            </a:endParaRPr>
          </a:p>
          <a:p>
            <a:pPr algn="ctr"/>
            <a:r>
              <a:rPr lang="zh-TW" altLang="en-US" sz="4800" dirty="0">
                <a:latin typeface="HanWangYenLight" pitchFamily="18" charset="-120"/>
                <a:ea typeface="HanWangYenLight" pitchFamily="18" charset="-120"/>
              </a:rPr>
              <a:t>寶貴十架的大能賜我生命，</a:t>
            </a:r>
          </a:p>
          <a:p>
            <a:pPr algn="ctr"/>
            <a:r>
              <a:rPr lang="zh-TW" altLang="en-US" sz="4800" dirty="0">
                <a:latin typeface="HanWangYenLight" pitchFamily="18" charset="-120"/>
                <a:ea typeface="HanWangYenLight" pitchFamily="18" charset="-120"/>
              </a:rPr>
              <a:t>主耶穌我俯伏敬拜祢。</a:t>
            </a:r>
          </a:p>
          <a:p>
            <a:pPr algn="ctr"/>
            <a:r>
              <a:rPr lang="zh-TW" altLang="en-US" sz="4800" dirty="0">
                <a:latin typeface="HanWangYenLight" pitchFamily="18" charset="-120"/>
                <a:ea typeface="HanWangYenLight" pitchFamily="18" charset="-120"/>
              </a:rPr>
              <a:t>寶貴十架的救</a:t>
            </a:r>
            <a:r>
              <a:rPr lang="zh-TW" altLang="en-US" sz="4800" dirty="0" smtClean="0">
                <a:latin typeface="HanWangYenLight" pitchFamily="18" charset="-120"/>
                <a:ea typeface="HanWangYenLight" pitchFamily="18" charset="-120"/>
              </a:rPr>
              <a:t>恩</a:t>
            </a:r>
            <a:r>
              <a:rPr lang="en-AU" altLang="zh-TW" sz="4800" dirty="0" smtClean="0">
                <a:latin typeface="HanWangYenLight" pitchFamily="18" charset="-120"/>
                <a:ea typeface="HanWangYenLight" pitchFamily="18" charset="-120"/>
              </a:rPr>
              <a:t>,</a:t>
            </a:r>
            <a:r>
              <a:rPr lang="zh-TW" altLang="en-US" sz="4800" dirty="0" smtClean="0">
                <a:latin typeface="HanWangYenLight" pitchFamily="18" charset="-120"/>
                <a:ea typeface="HanWangYenLight" pitchFamily="18" charset="-120"/>
              </a:rPr>
              <a:t>是</a:t>
            </a:r>
            <a:r>
              <a:rPr lang="zh-TW" altLang="en-US" sz="4800" dirty="0">
                <a:latin typeface="HanWangYenLight" pitchFamily="18" charset="-120"/>
                <a:ea typeface="HanWangYenLight" pitchFamily="18" charset="-120"/>
              </a:rPr>
              <a:t>祢所立的約，</a:t>
            </a:r>
          </a:p>
          <a:p>
            <a:pPr algn="ctr"/>
            <a:r>
              <a:rPr lang="zh-TW" altLang="en-US" sz="4800" dirty="0">
                <a:latin typeface="HanWangYenLight" pitchFamily="18" charset="-120"/>
                <a:ea typeface="HanWangYenLight" pitchFamily="18" charset="-120"/>
              </a:rPr>
              <a:t>袮的愛永遠不會改變。</a:t>
            </a:r>
          </a:p>
          <a:p>
            <a:pPr algn="ctr"/>
            <a:r>
              <a:rPr lang="en-US" sz="2400" dirty="0" smtClean="0"/>
              <a:t>The </a:t>
            </a:r>
            <a:r>
              <a:rPr lang="en-US" sz="2400" dirty="0"/>
              <a:t>precious cross, by its power I am set free</a:t>
            </a:r>
          </a:p>
          <a:p>
            <a:pPr algn="ctr"/>
            <a:r>
              <a:rPr lang="en-US" sz="2400" dirty="0"/>
              <a:t>With my all, I worship at Your feet</a:t>
            </a:r>
          </a:p>
          <a:p>
            <a:pPr algn="ctr"/>
            <a:r>
              <a:rPr lang="en-US" sz="2400" dirty="0"/>
              <a:t>Your saving grace, so secure in this promise of old</a:t>
            </a:r>
          </a:p>
          <a:p>
            <a:pPr algn="ctr"/>
            <a:r>
              <a:rPr lang="en-US" sz="2400" dirty="0"/>
              <a:t>It’s Your love unchanging for me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830E4171-E2AC-483F-A4AA-EB7134725A93}"/>
              </a:ext>
            </a:extLst>
          </p:cNvPr>
          <p:cNvSpPr txBox="1"/>
          <p:nvPr/>
        </p:nvSpPr>
        <p:spPr>
          <a:xfrm>
            <a:off x="0" y="5467871"/>
            <a:ext cx="9144000" cy="707886"/>
          </a:xfrm>
          <a:prstGeom prst="rect">
            <a:avLst/>
          </a:prstGeom>
          <a:noFill/>
        </p:spPr>
        <p:txBody>
          <a:bodyPr wrap="square" rtlCol="0">
            <a:spAutoFit/>
          </a:bodyPr>
          <a:lstStyle/>
          <a:p>
            <a:pPr lvl="0" algn="ctr"/>
            <a:r>
              <a:rPr lang="zh-TW" altLang="en-US" sz="2400" b="1" dirty="0">
                <a:latin typeface="HanWangYenLight" panose="02020300000000000000" pitchFamily="18" charset="-120"/>
                <a:ea typeface="HanWangYenLight" panose="02020300000000000000" pitchFamily="18" charset="-120"/>
              </a:rPr>
              <a:t>寶貴十架</a:t>
            </a:r>
          </a:p>
          <a:p>
            <a:pPr lvl="0" algn="ctr"/>
            <a:r>
              <a:rPr lang="zh-TW" altLang="en-US" sz="1600" b="1" dirty="0">
                <a:latin typeface="HanWangYenLight" panose="02020300000000000000" pitchFamily="18" charset="-120"/>
                <a:ea typeface="HanWangYenLight" panose="02020300000000000000" pitchFamily="18" charset="-120"/>
              </a:rPr>
              <a:t>曲</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曾祥怡 </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游智婷	詞</a:t>
            </a:r>
            <a:r>
              <a:rPr lang="en-US" altLang="zh-TW" sz="1600" b="1" dirty="0">
                <a:latin typeface="HanWangYenLight" panose="02020300000000000000" pitchFamily="18" charset="-120"/>
                <a:ea typeface="HanWangYenLight" panose="02020300000000000000" pitchFamily="18" charset="-120"/>
              </a:rPr>
              <a:t>: </a:t>
            </a:r>
            <a:r>
              <a:rPr lang="zh-TW" altLang="en-US" sz="1600" b="1" dirty="0">
                <a:latin typeface="HanWangYenLight" panose="02020300000000000000" pitchFamily="18" charset="-120"/>
                <a:ea typeface="HanWangYenLight" panose="02020300000000000000" pitchFamily="18" charset="-120"/>
              </a:rPr>
              <a:t>曾祥</a:t>
            </a:r>
            <a:r>
              <a:rPr lang="zh-TW" altLang="en-US" sz="1600" b="1" dirty="0" smtClean="0">
                <a:latin typeface="HanWangYenLight" panose="02020300000000000000" pitchFamily="18" charset="-120"/>
                <a:ea typeface="HanWangYenLight" panose="02020300000000000000" pitchFamily="18" charset="-120"/>
              </a:rPr>
              <a:t>怡</a:t>
            </a:r>
            <a:r>
              <a:rPr lang="en-US" altLang="zh-TW" sz="1600" b="1" dirty="0" smtClean="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寶貴十架．似乎在天堂</a:t>
            </a:r>
            <a:r>
              <a:rPr lang="en-US" altLang="zh-TW" sz="1600" b="1" dirty="0">
                <a:latin typeface="HanWangYenLight" panose="02020300000000000000" pitchFamily="18" charset="-120"/>
                <a:ea typeface="HanWangYenLight" panose="02020300000000000000" pitchFamily="18" charset="-120"/>
              </a:rPr>
              <a:t>》</a:t>
            </a:r>
            <a:r>
              <a:rPr lang="zh-TW" altLang="en-US" sz="1600" b="1" dirty="0">
                <a:latin typeface="HanWangYenLight" panose="02020300000000000000" pitchFamily="18" charset="-120"/>
                <a:ea typeface="HanWangYenLight" panose="02020300000000000000" pitchFamily="18" charset="-120"/>
              </a:rPr>
              <a:t>讚美之泉音樂事工版權所</a:t>
            </a:r>
            <a:r>
              <a:rPr lang="zh-TW" altLang="en-US" sz="1600" b="1" dirty="0" smtClean="0">
                <a:latin typeface="HanWangYenLight" panose="02020300000000000000" pitchFamily="18" charset="-120"/>
                <a:ea typeface="HanWangYenLight" panose="02020300000000000000" pitchFamily="18" charset="-120"/>
              </a:rPr>
              <a:t>有</a:t>
            </a:r>
            <a:endParaRPr lang="zh-TW" altLang="en-US" sz="1600" b="1"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415188918"/>
      </p:ext>
    </p:extLst>
  </p:cSld>
  <p:clrMapOvr>
    <a:masterClrMapping/>
  </p:clrMapOvr>
  <p:transition>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24927A1-991F-4417-87C2-4F79DEC0E68F}" type="slidenum">
              <a:rPr kumimoji="0" lang="en-AU" sz="2400" b="1"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TextBox 12"/>
          <p:cNvSpPr txBox="1"/>
          <p:nvPr/>
        </p:nvSpPr>
        <p:spPr>
          <a:xfrm>
            <a:off x="3491880" y="908720"/>
            <a:ext cx="3168352"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9600" b="1" i="0" u="none" strike="noStrike" kern="1200" cap="none" spc="0" normalizeH="0" baseline="0" noProof="0" dirty="0">
                <a:ln>
                  <a:noFill/>
                </a:ln>
                <a:effectLst/>
                <a:uLnTx/>
                <a:uFillTx/>
                <a:latin typeface="HanWangYenLight" pitchFamily="18" charset="-120"/>
                <a:ea typeface="HanWangYenLight" pitchFamily="18" charset="-120"/>
                <a:cs typeface="+mn-cs"/>
              </a:rPr>
              <a:t>祈禱</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0" b="0" i="0" u="none" strike="noStrike" kern="1200" cap="none" spc="2000" normalizeH="0" baseline="0" noProof="0" dirty="0">
              <a:ln>
                <a:noFill/>
              </a:ln>
              <a:effectLst/>
              <a:uLnTx/>
              <a:uFillTx/>
              <a:latin typeface="HanWangYenHeavy" pitchFamily="18" charset="-120"/>
              <a:ea typeface="HanWangYenHeavy" pitchFamily="18" charset="-120"/>
              <a:cs typeface="+mn-cs"/>
            </a:endParaRPr>
          </a:p>
        </p:txBody>
      </p:sp>
      <p:sp>
        <p:nvSpPr>
          <p:cNvPr id="16" name="TextBox 15"/>
          <p:cNvSpPr txBox="1"/>
          <p:nvPr/>
        </p:nvSpPr>
        <p:spPr>
          <a:xfrm>
            <a:off x="2500313" y="3500438"/>
            <a:ext cx="5786437" cy="2120900"/>
          </a:xfrm>
          <a:prstGeom prst="rect">
            <a:avLst/>
          </a:prstGeom>
          <a:noFill/>
        </p:spPr>
        <p:txBody>
          <a:bodyPr>
            <a:spAutoFit/>
          </a:bodyPr>
          <a:lstStyle/>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眾立</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長者或有需要者</a:t>
            </a:r>
          </a:p>
          <a:p>
            <a:pPr marL="342900" marR="0" lvl="0" indent="-342900" algn="l" defTabSz="914400" rtl="0" eaLnBrk="1" fontAlgn="auto" latinLnBrk="0" hangingPunct="1">
              <a:lnSpc>
                <a:spcPct val="90000"/>
              </a:lnSpc>
              <a:spcBef>
                <a:spcPts val="1000"/>
              </a:spcBef>
              <a:spcAft>
                <a:spcPts val="0"/>
              </a:spcAft>
              <a:buClrTx/>
              <a:buSzTx/>
              <a:buFontTx/>
              <a:buNone/>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kumimoji="0" lang="en-US" altLang="en-US" sz="3600" b="0" i="0" u="none" strike="noStrike" kern="1200" cap="none" spc="0" normalizeH="0" baseline="0" noProof="0" dirty="0">
                <a:ln>
                  <a:noFill/>
                </a:ln>
                <a:effectLst/>
                <a:uLnTx/>
                <a:uFillTx/>
                <a:latin typeface="HanWangYenLight" pitchFamily="18" charset="-120"/>
                <a:ea typeface="HanWangYenLight" pitchFamily="18" charset="-120"/>
                <a:cs typeface="+mn-cs"/>
              </a:rPr>
              <a:t>可自由選擇坐下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effectLst/>
              <a:uLnTx/>
              <a:uFillTx/>
              <a:latin typeface="Calibri"/>
              <a:ea typeface="+mn-ea"/>
              <a:cs typeface="+mn-cs"/>
            </a:endParaRPr>
          </a:p>
        </p:txBody>
      </p:sp>
      <p:pic>
        <p:nvPicPr>
          <p:cNvPr id="5" name="Picture 8">
            <a:extLst>
              <a:ext uri="{FF2B5EF4-FFF2-40B4-BE49-F238E27FC236}">
                <a16:creationId xmlns:a16="http://schemas.microsoft.com/office/drawing/2014/main" id="{E2C2FB98-9ACD-4493-95AF-611D80C875F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21769" y="1052736"/>
            <a:ext cx="838037" cy="12291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B2FDDA61-8986-4B98-BDE4-3733C35BEFC5}" type="slidenum">
              <a:rPr lang="en-AU" smtClean="0"/>
              <a:pPr/>
              <a:t>3</a:t>
            </a:fld>
            <a:endParaRPr lang="en-AU"/>
          </a:p>
        </p:txBody>
      </p:sp>
      <p:sp>
        <p:nvSpPr>
          <p:cNvPr id="2" name="Rectangle 1"/>
          <p:cNvSpPr/>
          <p:nvPr/>
        </p:nvSpPr>
        <p:spPr>
          <a:xfrm>
            <a:off x="2915816" y="2348880"/>
            <a:ext cx="4320480" cy="1200329"/>
          </a:xfrm>
          <a:prstGeom prst="rect">
            <a:avLst/>
          </a:prstGeom>
        </p:spPr>
        <p:txBody>
          <a:bodyPr wrap="square">
            <a:spAutoFit/>
          </a:bodyPr>
          <a:lstStyle/>
          <a:p>
            <a:pPr algn="ctr"/>
            <a:r>
              <a:rPr lang="en-US" altLang="en-US" sz="7200" b="1" dirty="0" err="1">
                <a:latin typeface="HanWangYenLight" pitchFamily="18" charset="-120"/>
                <a:ea typeface="HanWangYenLight" pitchFamily="18" charset="-120"/>
              </a:rPr>
              <a:t>默禱</a:t>
            </a:r>
            <a:endParaRPr lang="en-AU" sz="72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30</a:t>
            </a:fld>
            <a:endParaRPr lang="en-AU"/>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57422" y="1773238"/>
            <a:ext cx="5472112" cy="3400425"/>
          </a:xfrm>
          <a:prstGeom prst="rect">
            <a:avLst/>
          </a:prstGeom>
          <a:effectLst>
            <a:outerShdw dist="45791" dir="2021404" algn="ctr" rotWithShape="0">
              <a:srgbClr val="9999FF"/>
            </a:outerShdw>
          </a:effectLst>
        </p:spPr>
      </p:pic>
      <p:sp>
        <p:nvSpPr>
          <p:cNvPr id="7" name="TextBox 6"/>
          <p:cNvSpPr txBox="1"/>
          <p:nvPr/>
        </p:nvSpPr>
        <p:spPr>
          <a:xfrm>
            <a:off x="1187624" y="73390"/>
            <a:ext cx="7956376" cy="1569660"/>
          </a:xfrm>
          <a:prstGeom prst="rect">
            <a:avLst/>
          </a:prstGeom>
          <a:noFill/>
        </p:spPr>
        <p:txBody>
          <a:bodyPr wrap="square" rtlCol="0">
            <a:spAutoFit/>
          </a:bodyPr>
          <a:lstStyle/>
          <a:p>
            <a:pPr algn="ctr"/>
            <a:r>
              <a:rPr lang="zh-TW" altLang="en-AU" sz="9600" b="1" dirty="0">
                <a:solidFill>
                  <a:schemeClr val="accent2">
                    <a:lumMod val="20000"/>
                    <a:lumOff val="80000"/>
                  </a:schemeClr>
                </a:solidFill>
                <a:latin typeface="HanWangYenLight" pitchFamily="18" charset="-120"/>
                <a:ea typeface="HanWangYenLight" pitchFamily="18" charset="-120"/>
              </a:rPr>
              <a:t>聖餐</a:t>
            </a:r>
          </a:p>
        </p:txBody>
      </p:sp>
      <p:sp>
        <p:nvSpPr>
          <p:cNvPr id="8" name="TextBox 7"/>
          <p:cNvSpPr txBox="1"/>
          <p:nvPr/>
        </p:nvSpPr>
        <p:spPr>
          <a:xfrm>
            <a:off x="1187624" y="528277"/>
            <a:ext cx="7956376" cy="830997"/>
          </a:xfrm>
          <a:prstGeom prst="rect">
            <a:avLst/>
          </a:prstGeom>
          <a:noFill/>
        </p:spPr>
        <p:txBody>
          <a:bodyPr wrap="square" rtlCol="0">
            <a:spAutoFit/>
          </a:bodyPr>
          <a:lstStyle/>
          <a:p>
            <a:pPr algn="ctr"/>
            <a:r>
              <a:rPr lang="zh-TW" altLang="en-AU" sz="4800" b="1" dirty="0">
                <a:solidFill>
                  <a:schemeClr val="accent2">
                    <a:lumMod val="75000"/>
                  </a:schemeClr>
                </a:solidFill>
                <a:latin typeface="HanWangYenLight" pitchFamily="18" charset="-120"/>
                <a:ea typeface="HanWangYenLight" pitchFamily="18" charset="-120"/>
              </a:rPr>
              <a:t>聖餐</a:t>
            </a:r>
          </a:p>
        </p:txBody>
      </p:sp>
    </p:spTree>
    <p:extLst>
      <p:ext uri="{BB962C8B-B14F-4D97-AF65-F5344CB8AC3E}">
        <p14:creationId xmlns:p14="http://schemas.microsoft.com/office/powerpoint/2010/main" val="3063116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31</a:t>
            </a:fld>
            <a:endParaRPr lang="en-AU"/>
          </a:p>
        </p:txBody>
      </p:sp>
      <p:sp>
        <p:nvSpPr>
          <p:cNvPr id="6" name="Rectangle 4"/>
          <p:cNvSpPr txBox="1">
            <a:spLocks noChangeArrowheads="1"/>
          </p:cNvSpPr>
          <p:nvPr/>
        </p:nvSpPr>
        <p:spPr>
          <a:xfrm>
            <a:off x="179512" y="188640"/>
            <a:ext cx="8786874"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我信上帝 全能的父</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創造天地的主</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I believe in God, the Father almighty,</a:t>
            </a:r>
            <a:br>
              <a:rPr lang="en-US" sz="3600" dirty="0"/>
            </a:br>
            <a:r>
              <a:rPr lang="en-US" sz="3600" dirty="0"/>
              <a:t>creator of heaven and earth.</a:t>
            </a:r>
            <a:endParaRPr kumimoji="0" lang="en-AU" altLang="zh-TW"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704492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32</a:t>
            </a:fld>
            <a:endParaRPr lang="en-AU"/>
          </a:p>
        </p:txBody>
      </p:sp>
      <p:sp>
        <p:nvSpPr>
          <p:cNvPr id="6" name="Rectangle 4"/>
          <p:cNvSpPr txBox="1">
            <a:spLocks noChangeArrowheads="1"/>
          </p:cNvSpPr>
          <p:nvPr/>
        </p:nvSpPr>
        <p:spPr>
          <a:xfrm>
            <a:off x="142844" y="116632"/>
            <a:ext cx="8786874"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我信我主耶穌基督</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rPr>
              <a:t>上帝獨生的子</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I believe in Jesus Christ, </a:t>
            </a:r>
          </a:p>
          <a:p>
            <a:pPr lvl="0" algn="ctr">
              <a:spcBef>
                <a:spcPts val="1100"/>
              </a:spcBef>
              <a:defRPr/>
            </a:pPr>
            <a:r>
              <a:rPr lang="en-US" sz="3600" dirty="0"/>
              <a:t>God’s only Son, our Lord,</a:t>
            </a:r>
            <a:endParaRPr kumimoji="0" lang="en-AU" altLang="zh-TW" sz="3600" b="0" i="0" u="none" strike="noStrike" kern="1200" cap="none" spc="0" normalizeH="0" baseline="0" noProof="0" dirty="0">
              <a:ln>
                <a:noFill/>
              </a:ln>
              <a:effectLst/>
              <a:uLnTx/>
              <a:uFillTx/>
              <a:ea typeface="HanWangYenLight" pitchFamily="18" charset="-120"/>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endParaRPr kumimoji="0" lang="zh-TW" altLang="en-AU" sz="5400" b="0" i="0" u="none" strike="noStrike" kern="1200" cap="none" spc="0" normalizeH="0" baseline="0" noProof="0" dirty="0">
              <a:ln>
                <a:noFill/>
              </a:ln>
              <a:effectLst/>
              <a:uLnTx/>
              <a:uFillTx/>
              <a:latin typeface="HanWangYenLight" pitchFamily="18" charset="-120"/>
              <a:ea typeface="HanWangYenLight" pitchFamily="18" charset="-120"/>
              <a:cs typeface="+mn-cs"/>
            </a:endParaRPr>
          </a:p>
        </p:txBody>
      </p:sp>
      <p:sp>
        <p:nvSpPr>
          <p:cNvPr id="2" name="Rectangle 1"/>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1142375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33</a:t>
            </a:fld>
            <a:endParaRPr lang="en-AU"/>
          </a:p>
        </p:txBody>
      </p:sp>
      <p:sp>
        <p:nvSpPr>
          <p:cNvPr id="6" name="Rectangle 4"/>
          <p:cNvSpPr txBox="1">
            <a:spLocks noChangeArrowheads="1"/>
          </p:cNvSpPr>
          <p:nvPr/>
        </p:nvSpPr>
        <p:spPr>
          <a:xfrm>
            <a:off x="142844" y="116632"/>
            <a:ext cx="8786874"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因聖靈感孕</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由童貞女馬利亞所生</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who was conceived by the Holy Spirit, </a:t>
            </a:r>
          </a:p>
          <a:p>
            <a:pPr lvl="0" algn="ctr">
              <a:spcBef>
                <a:spcPts val="1100"/>
              </a:spcBef>
              <a:defRPr/>
            </a:pPr>
            <a:r>
              <a:rPr lang="en-US" sz="3600" dirty="0"/>
              <a:t>born of the virgin Mary,</a:t>
            </a:r>
            <a:endParaRPr kumimoji="0" lang="zh-TW" altLang="en-AU"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4" name="Rectangle 3"/>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11013625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34</a:t>
            </a:fld>
            <a:endParaRPr lang="en-AU"/>
          </a:p>
        </p:txBody>
      </p:sp>
      <p:sp>
        <p:nvSpPr>
          <p:cNvPr id="6" name="Rectangle 4"/>
          <p:cNvSpPr txBox="1">
            <a:spLocks noChangeArrowheads="1"/>
          </p:cNvSpPr>
          <p:nvPr/>
        </p:nvSpPr>
        <p:spPr>
          <a:xfrm>
            <a:off x="0" y="188640"/>
            <a:ext cx="8858312" cy="4896544"/>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在本丟彼拉多手下受難</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被釘於十字架 受死 埋葬</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降在陰間</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defRPr/>
            </a:pPr>
            <a:r>
              <a:rPr lang="en-US" sz="3600" dirty="0"/>
              <a:t>suffered under Pontius Pilate,</a:t>
            </a:r>
            <a:br>
              <a:rPr lang="en-US" sz="3600" dirty="0"/>
            </a:br>
            <a:r>
              <a:rPr lang="en-US" sz="3600" dirty="0"/>
              <a:t>was crucified, died, and was buried; </a:t>
            </a:r>
          </a:p>
          <a:p>
            <a:pPr lvl="0" algn="ctr">
              <a:defRPr/>
            </a:pPr>
            <a:r>
              <a:rPr lang="en-US" sz="3600" dirty="0"/>
              <a:t>he descended to the dead.</a:t>
            </a:r>
            <a:endParaRPr lang="zh-TW" altLang="en-AU" sz="3600" dirty="0"/>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994093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35</a:t>
            </a:fld>
            <a:endParaRPr lang="en-AU"/>
          </a:p>
        </p:txBody>
      </p:sp>
      <p:sp>
        <p:nvSpPr>
          <p:cNvPr id="6" name="Rectangle 4"/>
          <p:cNvSpPr txBox="1">
            <a:spLocks noChangeArrowheads="1"/>
          </p:cNvSpPr>
          <p:nvPr/>
        </p:nvSpPr>
        <p:spPr>
          <a:xfrm>
            <a:off x="142844" y="44624"/>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第三天從死人中復活</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升天 坐在全能父上帝的右邊</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On the third day he rose from the dead;</a:t>
            </a:r>
          </a:p>
          <a:p>
            <a:pPr algn="ctr">
              <a:spcBef>
                <a:spcPts val="1100"/>
              </a:spcBef>
              <a:defRPr/>
            </a:pPr>
            <a:r>
              <a:rPr lang="en-US" sz="3600" dirty="0"/>
              <a:t>he ascended into heaven,</a:t>
            </a:r>
            <a:br>
              <a:rPr lang="en-US" sz="3600" dirty="0"/>
            </a:br>
            <a:r>
              <a:rPr lang="en-US" sz="3600" dirty="0"/>
              <a:t>and is seated at the right hand of the Father;</a:t>
            </a:r>
            <a:endParaRPr lang="zh-TW" altLang="en-AU" sz="3600" dirty="0">
              <a:latin typeface="HanWangYenLight" pitchFamily="18" charset="-120"/>
              <a:ea typeface="HanWangYenLight" pitchFamily="18" charset="-120"/>
            </a:endParaRPr>
          </a:p>
          <a:p>
            <a:pPr lvl="0" algn="ctr">
              <a:spcBef>
                <a:spcPts val="1100"/>
              </a:spcBef>
              <a:defRPr/>
            </a:pPr>
            <a:endParaRPr kumimoji="0" lang="en-AU" altLang="zh-TW"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19150823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36</a:t>
            </a:fld>
            <a:endParaRPr lang="en-AU"/>
          </a:p>
        </p:txBody>
      </p:sp>
      <p:sp>
        <p:nvSpPr>
          <p:cNvPr id="6" name="Rectangle 4"/>
          <p:cNvSpPr txBox="1">
            <a:spLocks noChangeArrowheads="1"/>
          </p:cNvSpPr>
          <p:nvPr/>
        </p:nvSpPr>
        <p:spPr>
          <a:xfrm>
            <a:off x="142844" y="44624"/>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將來必從那裡降臨</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審判活人死人</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from there he will come </a:t>
            </a:r>
          </a:p>
          <a:p>
            <a:pPr lvl="0" algn="ctr">
              <a:spcBef>
                <a:spcPts val="1100"/>
              </a:spcBef>
              <a:defRPr/>
            </a:pPr>
            <a:r>
              <a:rPr lang="en-US" sz="3600" dirty="0"/>
              <a:t>to judge the living and the dead.</a:t>
            </a:r>
            <a:endParaRPr kumimoji="0" lang="en-AU" altLang="zh-TW"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4" name="Rectangle 3"/>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14082508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37</a:t>
            </a:fld>
            <a:endParaRPr lang="en-AU"/>
          </a:p>
        </p:txBody>
      </p:sp>
      <p:sp>
        <p:nvSpPr>
          <p:cNvPr id="6" name="Rectangle 4"/>
          <p:cNvSpPr txBox="1">
            <a:spLocks noChangeArrowheads="1"/>
          </p:cNvSpPr>
          <p:nvPr/>
        </p:nvSpPr>
        <p:spPr>
          <a:xfrm>
            <a:off x="142844" y="44624"/>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我信聖靈</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我信聖而公之教會 </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Arial" pitchFamily="34"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我信聖徒相通</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lang="en-US" sz="3600" dirty="0"/>
              <a:t>I believe in the Holy Spirit,</a:t>
            </a:r>
            <a:br>
              <a:rPr lang="en-US" sz="3600" dirty="0"/>
            </a:br>
            <a:r>
              <a:rPr lang="en-US" sz="3600" dirty="0"/>
              <a:t>the holy catholic Church,</a:t>
            </a:r>
            <a:br>
              <a:rPr lang="en-US" sz="3600" dirty="0"/>
            </a:br>
            <a:r>
              <a:rPr lang="en-US" sz="3600" dirty="0"/>
              <a:t>the communion of saints,</a:t>
            </a:r>
            <a:endParaRPr kumimoji="0" lang="zh-TW" altLang="en-AU"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2112697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38</a:t>
            </a:fld>
            <a:endParaRPr lang="en-AU"/>
          </a:p>
        </p:txBody>
      </p:sp>
      <p:sp>
        <p:nvSpPr>
          <p:cNvPr id="6" name="Rectangle 4"/>
          <p:cNvSpPr txBox="1">
            <a:spLocks noChangeArrowheads="1"/>
          </p:cNvSpPr>
          <p:nvPr/>
        </p:nvSpPr>
        <p:spPr>
          <a:xfrm>
            <a:off x="142844" y="44624"/>
            <a:ext cx="8858312" cy="4608512"/>
          </a:xfrm>
          <a:prstGeom prst="rect">
            <a:avLst/>
          </a:prstGeom>
          <a:noFill/>
        </p:spPr>
        <p:txBody>
          <a:bodyPr/>
          <a:lstStyle/>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我信罪得赦免 </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marL="0" marR="0" lvl="0" indent="0" algn="ctr" defTabSz="914400" rtl="0" eaLnBrk="1" fontAlgn="auto" latinLnBrk="0" hangingPunct="1">
              <a:lnSpc>
                <a:spcPct val="100000"/>
              </a:lnSpc>
              <a:spcBef>
                <a:spcPts val="1100"/>
              </a:spcBef>
              <a:spcAft>
                <a:spcPts val="0"/>
              </a:spcAft>
              <a:buClrTx/>
              <a:buSzTx/>
              <a:buFont typeface="Times New Roman" panose="02020603050405020304" pitchFamily="18" charset="0"/>
              <a:buNone/>
              <a:tabLst/>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我信身體復活</a:t>
            </a:r>
            <a:endParaRPr kumimoji="0" lang="en-AU" altLang="zh-TW" sz="5400" b="0" i="0" u="none" strike="noStrike" kern="1200" cap="none" spc="0" normalizeH="0" baseline="0" noProof="0" dirty="0">
              <a:ln>
                <a:noFill/>
              </a:ln>
              <a:effectLst/>
              <a:uLnTx/>
              <a:uFillTx/>
              <a:latin typeface="HanWangYenLight" pitchFamily="18" charset="-120"/>
              <a:ea typeface="HanWangYenLight" pitchFamily="18" charset="-120"/>
              <a:cs typeface="+mn-cs"/>
            </a:endParaRPr>
          </a:p>
          <a:p>
            <a:pPr lvl="0" algn="ctr">
              <a:spcBef>
                <a:spcPts val="1100"/>
              </a:spcBef>
              <a:defRPr/>
            </a:pPr>
            <a: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t>我信永生 阿門</a:t>
            </a:r>
            <a:br>
              <a:rPr kumimoji="0" lang="zh-TW" altLang="en-US" sz="5400" b="0" i="0" u="none" strike="noStrike" kern="1200" cap="none" spc="0" normalizeH="0" baseline="0" noProof="0" dirty="0">
                <a:ln>
                  <a:noFill/>
                </a:ln>
                <a:effectLst/>
                <a:uLnTx/>
                <a:uFillTx/>
                <a:latin typeface="HanWangYenLight" pitchFamily="18" charset="-120"/>
                <a:ea typeface="HanWangYenLight" pitchFamily="18" charset="-120"/>
                <a:cs typeface="+mn-cs"/>
              </a:rPr>
            </a:br>
            <a:r>
              <a:rPr lang="en-US" sz="3600" dirty="0"/>
              <a:t>the forgiveness of sins,</a:t>
            </a:r>
            <a:br>
              <a:rPr lang="en-US" sz="3600" dirty="0"/>
            </a:br>
            <a:r>
              <a:rPr lang="en-US" sz="3600" dirty="0"/>
              <a:t>the resurrection of the body,</a:t>
            </a:r>
            <a:br>
              <a:rPr lang="en-US" sz="3600" dirty="0"/>
            </a:br>
            <a:r>
              <a:rPr lang="en-US" sz="3600" dirty="0"/>
              <a:t>and the life everlasting.  </a:t>
            </a:r>
            <a:r>
              <a:rPr lang="en-AU" sz="3600" dirty="0"/>
              <a:t>Amen.</a:t>
            </a:r>
            <a:endParaRPr kumimoji="0" lang="zh-TW" altLang="en-AU" sz="36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5" name="Rectangle 4"/>
          <p:cNvSpPr/>
          <p:nvPr/>
        </p:nvSpPr>
        <p:spPr>
          <a:xfrm>
            <a:off x="2250281" y="4927230"/>
            <a:ext cx="4572000" cy="1107996"/>
          </a:xfrm>
          <a:prstGeom prst="rect">
            <a:avLst/>
          </a:prstGeom>
        </p:spPr>
        <p:txBody>
          <a:bodyPr>
            <a:spAutoFit/>
          </a:bodyPr>
          <a:lstStyle/>
          <a:p>
            <a:pPr algn="ctr"/>
            <a:r>
              <a:rPr lang="zh-TW" altLang="en-AU" sz="4800" b="1" dirty="0">
                <a:latin typeface="HanWangYenLight" pitchFamily="18" charset="-120"/>
                <a:ea typeface="HanWangYenLight" pitchFamily="18" charset="-120"/>
              </a:rPr>
              <a:t>使徒信經</a:t>
            </a:r>
            <a:endParaRPr lang="en-AU" altLang="zh-TW" sz="4800" b="1" dirty="0">
              <a:latin typeface="HanWangYenLight" pitchFamily="18" charset="-120"/>
              <a:ea typeface="HanWangYenLight" pitchFamily="18" charset="-120"/>
            </a:endParaRPr>
          </a:p>
          <a:p>
            <a:pPr algn="ctr"/>
            <a:r>
              <a:rPr lang="en-AU" altLang="zh-TW" b="1" dirty="0">
                <a:ea typeface="HanWangYenLight" pitchFamily="18" charset="-120"/>
              </a:rPr>
              <a:t>The Apostles' Creed</a:t>
            </a:r>
            <a:endParaRPr lang="zh-TW" altLang="en-AU" b="1" dirty="0">
              <a:ea typeface="HanWangYenLight" pitchFamily="18" charset="-120"/>
            </a:endParaRPr>
          </a:p>
        </p:txBody>
      </p:sp>
    </p:spTree>
    <p:extLst>
      <p:ext uri="{BB962C8B-B14F-4D97-AF65-F5344CB8AC3E}">
        <p14:creationId xmlns:p14="http://schemas.microsoft.com/office/powerpoint/2010/main" val="4781450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39</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441" y="5229200"/>
            <a:ext cx="950039" cy="863352"/>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34217"/>
            <a:ext cx="4536504" cy="5215636"/>
          </a:xfrm>
          <a:prstGeom prst="rect">
            <a:avLst/>
          </a:prstGeom>
          <a:noFill/>
        </p:spPr>
        <p:txBody>
          <a:bodyPr/>
          <a:lstStyle/>
          <a:p>
            <a:pPr algn="just">
              <a:spcBef>
                <a:spcPct val="20000"/>
              </a:spcBef>
              <a:defRPr/>
            </a:pPr>
            <a:r>
              <a:rPr lang="en-US" altLang="zh-TW" sz="2800" dirty="0"/>
              <a:t>23</a:t>
            </a:r>
            <a:r>
              <a:rPr lang="zh-TW" altLang="en-US" sz="4000" dirty="0">
                <a:latin typeface="HanWangYenLight" panose="02020300000000000000" pitchFamily="18" charset="-120"/>
                <a:ea typeface="HanWangYenLight" panose="02020300000000000000" pitchFamily="18" charset="-120"/>
              </a:rPr>
              <a:t>我當日傳給你們的，原是從主領受的，就是主耶穌被賣的那一夜，拿起餅來，</a:t>
            </a:r>
            <a:endParaRPr lang="zh-TW" altLang="en-AU" sz="4000" dirty="0">
              <a:latin typeface="HanWangYenLight" panose="02020300000000000000" pitchFamily="18" charset="-120"/>
              <a:ea typeface="HanWangYenLight" panose="02020300000000000000" pitchFamily="18" charset="-120"/>
            </a:endParaRPr>
          </a:p>
        </p:txBody>
      </p:sp>
      <p:sp>
        <p:nvSpPr>
          <p:cNvPr id="2" name="Rectangle 1"/>
          <p:cNvSpPr/>
          <p:nvPr/>
        </p:nvSpPr>
        <p:spPr>
          <a:xfrm>
            <a:off x="4942309" y="260648"/>
            <a:ext cx="3960440" cy="2246769"/>
          </a:xfrm>
          <a:prstGeom prst="rect">
            <a:avLst/>
          </a:prstGeom>
        </p:spPr>
        <p:txBody>
          <a:bodyPr wrap="square">
            <a:spAutoFit/>
          </a:bodyPr>
          <a:lstStyle/>
          <a:p>
            <a:r>
              <a:rPr lang="en-US" sz="2800" b="1" baseline="30000" dirty="0"/>
              <a:t>23  </a:t>
            </a:r>
            <a:r>
              <a:rPr lang="en-US" sz="2800" dirty="0"/>
              <a:t>For I received from the Lord what I also passed on to you: The Lord Jesus, on the night he was betrayed, took bread, </a:t>
            </a:r>
            <a:endParaRPr lang="en-AU" sz="2800" dirty="0"/>
          </a:p>
        </p:txBody>
      </p:sp>
      <p:sp>
        <p:nvSpPr>
          <p:cNvPr id="8" name="Rectangle 7"/>
          <p:cNvSpPr/>
          <p:nvPr/>
        </p:nvSpPr>
        <p:spPr>
          <a:xfrm>
            <a:off x="1996" y="5617834"/>
            <a:ext cx="7942949" cy="523220"/>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11:23-32 (</a:t>
            </a:r>
            <a:r>
              <a:rPr lang="en-AU" sz="2800" b="1" dirty="0">
                <a:latin typeface="HanWangYenLight" pitchFamily="18" charset="-120"/>
                <a:ea typeface="HanWangYenLight" pitchFamily="18" charset="-120"/>
              </a:rPr>
              <a:t>1 Corinthians)</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0633382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4</a:t>
            </a:fld>
            <a:endParaRPr lang="en-AU" dirty="0"/>
          </a:p>
        </p:txBody>
      </p:sp>
      <p:sp>
        <p:nvSpPr>
          <p:cNvPr id="2" name="Rectangle 1"/>
          <p:cNvSpPr/>
          <p:nvPr/>
        </p:nvSpPr>
        <p:spPr>
          <a:xfrm>
            <a:off x="4067944" y="2276872"/>
            <a:ext cx="2627422" cy="1200329"/>
          </a:xfrm>
          <a:prstGeom prst="rect">
            <a:avLst/>
          </a:prstGeom>
        </p:spPr>
        <p:txBody>
          <a:bodyPr wrap="square">
            <a:spAutoFit/>
          </a:bodyPr>
          <a:lstStyle/>
          <a:p>
            <a:pPr>
              <a:lnSpc>
                <a:spcPct val="100000"/>
              </a:lnSpc>
              <a:spcBef>
                <a:spcPts val="600"/>
              </a:spcBef>
              <a:buClr>
                <a:srgbClr val="000000"/>
              </a:buClr>
              <a:buSzPct val="100000"/>
              <a:defRPr/>
            </a:pPr>
            <a:r>
              <a:rPr lang="en-US" altLang="en-US" sz="7200" b="1" dirty="0" err="1">
                <a:latin typeface="HanWangYenLight" pitchFamily="18" charset="-120"/>
                <a:ea typeface="HanWangYenLight" pitchFamily="18" charset="-120"/>
              </a:rPr>
              <a:t>宣召</a:t>
            </a:r>
            <a:endParaRPr lang="en-US" altLang="en-US" sz="7200" b="1" dirty="0">
              <a:latin typeface="HanWangYenLight" pitchFamily="18" charset="-120"/>
              <a:ea typeface="HanWangYenLight" pitchFamily="18" charset="-12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40</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2441" y="5229200"/>
            <a:ext cx="950039" cy="863352"/>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88640"/>
            <a:ext cx="4464496" cy="4927604"/>
          </a:xfrm>
          <a:prstGeom prst="rect">
            <a:avLst/>
          </a:prstGeom>
          <a:noFill/>
        </p:spPr>
        <p:txBody>
          <a:bodyPr/>
          <a:lstStyle/>
          <a:p>
            <a:pPr lvl="0" algn="just">
              <a:spcBef>
                <a:spcPct val="20000"/>
              </a:spcBef>
              <a:defRPr/>
            </a:pPr>
            <a:r>
              <a:rPr lang="en-US" altLang="zh-TW" sz="2800" dirty="0"/>
              <a:t>24</a:t>
            </a:r>
            <a:r>
              <a:rPr lang="zh-TW" altLang="en-US" sz="4000" dirty="0">
                <a:latin typeface="HanWangYenLight" panose="02020300000000000000" pitchFamily="18" charset="-120"/>
                <a:ea typeface="HanWangYenLight" panose="02020300000000000000" pitchFamily="18" charset="-120"/>
              </a:rPr>
              <a:t>祝謝了，就擘開，說：「這是我的身體，為你們捨的；你們應當如此行、</a:t>
            </a:r>
            <a:r>
              <a:rPr lang="en-AU" altLang="zh-TW" sz="4000" dirty="0">
                <a:latin typeface="HanWangYenLight" panose="02020300000000000000" pitchFamily="18" charset="-120"/>
                <a:ea typeface="HanWangYenLight" panose="02020300000000000000" pitchFamily="18" charset="-120"/>
              </a:rPr>
              <a:t/>
            </a:r>
            <a:br>
              <a:rPr lang="en-AU" altLang="zh-TW" sz="4000" dirty="0">
                <a:latin typeface="HanWangYenLight" panose="02020300000000000000" pitchFamily="18" charset="-120"/>
                <a:ea typeface="HanWangYenLight" panose="02020300000000000000" pitchFamily="18" charset="-120"/>
              </a:rPr>
            </a:br>
            <a:r>
              <a:rPr lang="zh-TW" altLang="en-US" sz="4000" dirty="0">
                <a:latin typeface="HanWangYenLight" panose="02020300000000000000" pitchFamily="18" charset="-120"/>
                <a:ea typeface="HanWangYenLight" panose="02020300000000000000" pitchFamily="18" charset="-120"/>
              </a:rPr>
              <a:t>為的是記念我。」</a:t>
            </a:r>
            <a:endParaRPr kumimoji="0" lang="zh-TW" altLang="en-AU" sz="40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2" name="Rectangle 1"/>
          <p:cNvSpPr/>
          <p:nvPr/>
        </p:nvSpPr>
        <p:spPr>
          <a:xfrm>
            <a:off x="5183560" y="332656"/>
            <a:ext cx="3960440" cy="2677656"/>
          </a:xfrm>
          <a:prstGeom prst="rect">
            <a:avLst/>
          </a:prstGeom>
        </p:spPr>
        <p:txBody>
          <a:bodyPr wrap="square">
            <a:spAutoFit/>
          </a:bodyPr>
          <a:lstStyle/>
          <a:p>
            <a:r>
              <a:rPr lang="en-US" sz="2800" b="1" baseline="30000" dirty="0"/>
              <a:t>24 </a:t>
            </a:r>
            <a:r>
              <a:rPr lang="en-US" sz="2800" dirty="0"/>
              <a:t>and when he had given thanks, he broke it and said, “This is my body, which is for you; do this in remembrance of me.” </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361059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41</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62979"/>
            <a:ext cx="912869" cy="829573"/>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208937"/>
            <a:ext cx="4680520" cy="5215636"/>
          </a:xfrm>
          <a:prstGeom prst="rect">
            <a:avLst/>
          </a:prstGeom>
          <a:noFill/>
        </p:spPr>
        <p:txBody>
          <a:bodyPr/>
          <a:lstStyle/>
          <a:p>
            <a:pPr algn="just">
              <a:spcBef>
                <a:spcPct val="20000"/>
              </a:spcBef>
              <a:defRPr/>
            </a:pPr>
            <a:r>
              <a:rPr lang="en-US" altLang="zh-TW" sz="2800" dirty="0"/>
              <a:t>25</a:t>
            </a:r>
            <a:r>
              <a:rPr lang="zh-TW" altLang="en-AU" sz="4000" dirty="0">
                <a:latin typeface="HanWangYenLight" pitchFamily="18" charset="-120"/>
                <a:ea typeface="HanWangYenLight" pitchFamily="18" charset="-120"/>
              </a:rPr>
              <a:t>飯後，也照樣拿起杯來，說:「這杯是用我的血所立的新約。你們每逢喝的時候，要如此行，為的是記念我。」</a:t>
            </a:r>
          </a:p>
          <a:p>
            <a:pPr lvl="0" algn="just">
              <a:spcBef>
                <a:spcPct val="20000"/>
              </a:spcBef>
              <a:defRPr/>
            </a:pPr>
            <a:endParaRPr kumimoji="0" lang="zh-TW" altLang="en-AU" sz="28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2" name="Rectangle 1"/>
          <p:cNvSpPr/>
          <p:nvPr/>
        </p:nvSpPr>
        <p:spPr>
          <a:xfrm>
            <a:off x="5148064" y="252899"/>
            <a:ext cx="3960440" cy="3108543"/>
          </a:xfrm>
          <a:prstGeom prst="rect">
            <a:avLst/>
          </a:prstGeom>
        </p:spPr>
        <p:txBody>
          <a:bodyPr wrap="square">
            <a:spAutoFit/>
          </a:bodyPr>
          <a:lstStyle/>
          <a:p>
            <a:r>
              <a:rPr lang="en-US" sz="2800" b="1" baseline="30000" dirty="0"/>
              <a:t>25 </a:t>
            </a:r>
            <a:r>
              <a:rPr lang="en-US" sz="2800" dirty="0"/>
              <a:t>In the same way, after supper he took the cup, saying, “This cup is the new covenant in my blood; do this, whenever you drink it, in remembrance of me.” </a:t>
            </a:r>
            <a:endParaRPr lang="en-AU" sz="2800" dirty="0"/>
          </a:p>
        </p:txBody>
      </p:sp>
      <p:sp>
        <p:nvSpPr>
          <p:cNvPr id="9" name="Rectangle 8"/>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26667058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42</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5262979"/>
            <a:ext cx="912869" cy="829573"/>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57580"/>
            <a:ext cx="4680520" cy="5215636"/>
          </a:xfrm>
          <a:prstGeom prst="rect">
            <a:avLst/>
          </a:prstGeom>
          <a:noFill/>
        </p:spPr>
        <p:txBody>
          <a:bodyPr/>
          <a:lstStyle/>
          <a:p>
            <a:pPr lvl="0" algn="just">
              <a:spcBef>
                <a:spcPct val="20000"/>
              </a:spcBef>
              <a:defRPr/>
            </a:pPr>
            <a:r>
              <a:rPr lang="en-US" altLang="zh-TW" sz="2800" dirty="0"/>
              <a:t>26</a:t>
            </a:r>
            <a:r>
              <a:rPr lang="zh-TW" altLang="en-AU" sz="4000" dirty="0">
                <a:latin typeface="HanWangYenLight" pitchFamily="18" charset="-120"/>
                <a:ea typeface="HanWangYenLight" pitchFamily="18" charset="-120"/>
              </a:rPr>
              <a:t>你們每逢吃這餅，喝這杯，是表明主的死，直等到他來</a:t>
            </a:r>
            <a:r>
              <a:rPr lang="zh-TW" altLang="en-AU" sz="2800" dirty="0">
                <a:latin typeface="HanWangYenLight" pitchFamily="18" charset="-120"/>
                <a:ea typeface="HanWangYenLight" pitchFamily="18" charset="-120"/>
              </a:rPr>
              <a:t>。</a:t>
            </a:r>
            <a:endParaRPr kumimoji="0" lang="zh-TW" altLang="en-AU" sz="2800" b="0" i="0" u="none" strike="noStrike" kern="1200" cap="none" spc="0" normalizeH="0" baseline="0" noProof="0" dirty="0">
              <a:ln>
                <a:noFill/>
              </a:ln>
              <a:effectLst/>
              <a:uLnTx/>
              <a:uFillTx/>
              <a:latin typeface="HanWangYenLight" pitchFamily="18" charset="-120"/>
              <a:ea typeface="HanWangYenLight" pitchFamily="18" charset="-120"/>
            </a:endParaRPr>
          </a:p>
        </p:txBody>
      </p:sp>
      <p:sp>
        <p:nvSpPr>
          <p:cNvPr id="2" name="Rectangle 1"/>
          <p:cNvSpPr/>
          <p:nvPr/>
        </p:nvSpPr>
        <p:spPr>
          <a:xfrm>
            <a:off x="5166386" y="0"/>
            <a:ext cx="3960440" cy="2246769"/>
          </a:xfrm>
          <a:prstGeom prst="rect">
            <a:avLst/>
          </a:prstGeom>
        </p:spPr>
        <p:txBody>
          <a:bodyPr wrap="square">
            <a:spAutoFit/>
          </a:bodyPr>
          <a:lstStyle/>
          <a:p>
            <a:r>
              <a:rPr lang="en-US" sz="2800" b="1" baseline="30000" dirty="0"/>
              <a:t>26 </a:t>
            </a:r>
            <a:r>
              <a:rPr lang="en-US" sz="2800" dirty="0"/>
              <a:t>For whenever you eat this bread and drink this cup, you proclaim the Lord’s death until he comes</a:t>
            </a:r>
            <a:r>
              <a:rPr lang="en-US" sz="2800" dirty="0">
                <a:latin typeface="Helvetica Neue"/>
              </a:rPr>
              <a:t>.</a:t>
            </a:r>
            <a:endParaRPr lang="en-AU" sz="2800" dirty="0"/>
          </a:p>
        </p:txBody>
      </p:sp>
      <p:sp>
        <p:nvSpPr>
          <p:cNvPr id="9" name="Rectangle 8"/>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9189407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43</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679" y="5301208"/>
            <a:ext cx="870801" cy="791344"/>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58201"/>
            <a:ext cx="4680520" cy="5215636"/>
          </a:xfrm>
          <a:prstGeom prst="rect">
            <a:avLst/>
          </a:prstGeom>
          <a:noFill/>
        </p:spPr>
        <p:txBody>
          <a:bodyPr/>
          <a:lstStyle/>
          <a:p>
            <a:pPr algn="just">
              <a:spcBef>
                <a:spcPct val="20000"/>
              </a:spcBef>
              <a:defRPr/>
            </a:pPr>
            <a:r>
              <a:rPr lang="en-US" altLang="zh-TW" sz="2800" dirty="0">
                <a:latin typeface="HanWangYenLight" pitchFamily="18" charset="-120"/>
                <a:ea typeface="HanWangYenLight" pitchFamily="18" charset="-120"/>
              </a:rPr>
              <a:t>27</a:t>
            </a:r>
            <a:r>
              <a:rPr lang="zh-TW" altLang="en-AU" sz="4000" dirty="0">
                <a:latin typeface="HanWangYenLight" pitchFamily="18" charset="-120"/>
                <a:ea typeface="HanWangYenLight" pitchFamily="18" charset="-120"/>
              </a:rPr>
              <a:t>所以，無論何人不按理吃主的餅、喝主的杯，就是干犯主的身、主的血了。</a:t>
            </a:r>
          </a:p>
          <a:p>
            <a:pPr lvl="0" algn="just">
              <a:spcBef>
                <a:spcPct val="20000"/>
              </a:spcBef>
              <a:defRPr/>
            </a:pPr>
            <a:endParaRPr lang="zh-TW" altLang="en-AU" sz="4000" dirty="0">
              <a:latin typeface="HanWangYenLight" pitchFamily="18" charset="-120"/>
              <a:ea typeface="HanWangYenLight" pitchFamily="18" charset="-120"/>
            </a:endParaRPr>
          </a:p>
        </p:txBody>
      </p:sp>
      <p:sp>
        <p:nvSpPr>
          <p:cNvPr id="2" name="Rectangle 1"/>
          <p:cNvSpPr/>
          <p:nvPr/>
        </p:nvSpPr>
        <p:spPr>
          <a:xfrm>
            <a:off x="5180892" y="210894"/>
            <a:ext cx="3960440" cy="3108543"/>
          </a:xfrm>
          <a:prstGeom prst="rect">
            <a:avLst/>
          </a:prstGeom>
        </p:spPr>
        <p:txBody>
          <a:bodyPr wrap="square">
            <a:spAutoFit/>
          </a:bodyPr>
          <a:lstStyle/>
          <a:p>
            <a:r>
              <a:rPr lang="en-US" sz="2800" b="1" baseline="30000" dirty="0"/>
              <a:t>27 </a:t>
            </a:r>
            <a:r>
              <a:rPr lang="en-US" sz="2800" dirty="0"/>
              <a:t>So then, whoever eats the bread or drinks the cup of the Lord in an unworthy manner will be guilty of sinning against the body and blood of the Lord. </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2198198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44</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1679" y="5301208"/>
            <a:ext cx="870801" cy="791344"/>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58201"/>
            <a:ext cx="4680520" cy="5215636"/>
          </a:xfrm>
          <a:prstGeom prst="rect">
            <a:avLst/>
          </a:prstGeom>
          <a:noFill/>
        </p:spPr>
        <p:txBody>
          <a:bodyPr/>
          <a:lstStyle/>
          <a:p>
            <a:pPr lvl="0" algn="just">
              <a:spcBef>
                <a:spcPct val="20000"/>
              </a:spcBef>
              <a:defRPr/>
            </a:pPr>
            <a:r>
              <a:rPr lang="en-US" altLang="zh-TW" sz="2800" dirty="0">
                <a:latin typeface="HanWangYenLight" pitchFamily="18" charset="-120"/>
                <a:ea typeface="HanWangYenLight" pitchFamily="18" charset="-120"/>
              </a:rPr>
              <a:t>28</a:t>
            </a:r>
            <a:r>
              <a:rPr lang="zh-TW" altLang="en-AU" sz="4000" dirty="0">
                <a:latin typeface="HanWangYenLight" pitchFamily="18" charset="-120"/>
                <a:ea typeface="HanWangYenLight" pitchFamily="18" charset="-120"/>
              </a:rPr>
              <a:t>人應當自己省察，然後吃這餅、喝這杯。</a:t>
            </a:r>
          </a:p>
        </p:txBody>
      </p:sp>
      <p:sp>
        <p:nvSpPr>
          <p:cNvPr id="2" name="Rectangle 1"/>
          <p:cNvSpPr/>
          <p:nvPr/>
        </p:nvSpPr>
        <p:spPr>
          <a:xfrm>
            <a:off x="5180892" y="210894"/>
            <a:ext cx="3960440" cy="2246769"/>
          </a:xfrm>
          <a:prstGeom prst="rect">
            <a:avLst/>
          </a:prstGeom>
        </p:spPr>
        <p:txBody>
          <a:bodyPr wrap="square">
            <a:spAutoFit/>
          </a:bodyPr>
          <a:lstStyle/>
          <a:p>
            <a:r>
              <a:rPr lang="en-US" sz="2800" b="1" baseline="30000" dirty="0"/>
              <a:t>28 </a:t>
            </a:r>
            <a:r>
              <a:rPr lang="en-US" sz="2800" dirty="0"/>
              <a:t>Everyone ought to examine themselves before they eat of the bread and drink from the cup. </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4631783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45</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7515" y="5215636"/>
            <a:ext cx="964965" cy="876916"/>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52788"/>
            <a:ext cx="4896544" cy="5215636"/>
          </a:xfrm>
          <a:prstGeom prst="rect">
            <a:avLst/>
          </a:prstGeom>
          <a:noFill/>
        </p:spPr>
        <p:txBody>
          <a:bodyPr/>
          <a:lstStyle/>
          <a:p>
            <a:pPr lvl="0" algn="just">
              <a:spcBef>
                <a:spcPct val="20000"/>
              </a:spcBef>
              <a:defRPr/>
            </a:pPr>
            <a:r>
              <a:rPr lang="en-US" altLang="zh-TW" sz="2800" dirty="0">
                <a:latin typeface="HanWangYenLight" pitchFamily="18" charset="-120"/>
                <a:ea typeface="HanWangYenLight" pitchFamily="18" charset="-120"/>
              </a:rPr>
              <a:t>29</a:t>
            </a:r>
            <a:r>
              <a:rPr lang="zh-TW" altLang="en-AU" sz="4000" dirty="0">
                <a:latin typeface="HanWangYenLight" pitchFamily="18" charset="-120"/>
                <a:ea typeface="HanWangYenLight" pitchFamily="18" charset="-120"/>
              </a:rPr>
              <a:t>因為人吃喝，若不分辨是主的身體，就是吃喝自己的罪了。 </a:t>
            </a:r>
            <a:r>
              <a:rPr lang="en-US" altLang="zh-TW" sz="2800" dirty="0">
                <a:latin typeface="HanWangYenLight" pitchFamily="18" charset="-120"/>
                <a:ea typeface="HanWangYenLight" pitchFamily="18" charset="-120"/>
              </a:rPr>
              <a:t>30</a:t>
            </a:r>
            <a:r>
              <a:rPr lang="zh-TW" altLang="en-AU" sz="4000" dirty="0">
                <a:latin typeface="HanWangYenLight" pitchFamily="18" charset="-120"/>
                <a:ea typeface="HanWangYenLight" pitchFamily="18" charset="-120"/>
              </a:rPr>
              <a:t>因此在你們中間有好些軟弱的與患病的，死的也不少。</a:t>
            </a:r>
          </a:p>
        </p:txBody>
      </p:sp>
      <p:sp>
        <p:nvSpPr>
          <p:cNvPr id="2" name="Rectangle 1"/>
          <p:cNvSpPr/>
          <p:nvPr/>
        </p:nvSpPr>
        <p:spPr>
          <a:xfrm>
            <a:off x="5183560" y="256735"/>
            <a:ext cx="3960440" cy="3970318"/>
          </a:xfrm>
          <a:prstGeom prst="rect">
            <a:avLst/>
          </a:prstGeom>
        </p:spPr>
        <p:txBody>
          <a:bodyPr wrap="square">
            <a:spAutoFit/>
          </a:bodyPr>
          <a:lstStyle/>
          <a:p>
            <a:r>
              <a:rPr lang="en-US" sz="2800" b="1" baseline="30000" dirty="0"/>
              <a:t>29 </a:t>
            </a:r>
            <a:r>
              <a:rPr lang="en-US" sz="2800" dirty="0"/>
              <a:t>For those who eat and drink without discerning the body of Christ eat and drink judgment on themselves. </a:t>
            </a:r>
            <a:r>
              <a:rPr lang="en-US" sz="2800" b="1" baseline="30000" dirty="0"/>
              <a:t>30 </a:t>
            </a:r>
            <a:r>
              <a:rPr lang="en-US" sz="2800" dirty="0"/>
              <a:t>That is why many among you are weak and sick, and a number of you have fallen asleep.</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0361218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46</a:t>
            </a:fld>
            <a:endParaRPr lang="en-AU"/>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045" y="5157193"/>
            <a:ext cx="936435" cy="935360"/>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 name="Rectangle 3"/>
          <p:cNvSpPr txBox="1">
            <a:spLocks noChangeArrowheads="1"/>
          </p:cNvSpPr>
          <p:nvPr/>
        </p:nvSpPr>
        <p:spPr>
          <a:xfrm>
            <a:off x="107504" y="141934"/>
            <a:ext cx="4680520" cy="5215636"/>
          </a:xfrm>
          <a:prstGeom prst="rect">
            <a:avLst/>
          </a:prstGeom>
          <a:noFill/>
        </p:spPr>
        <p:txBody>
          <a:bodyPr/>
          <a:lstStyle/>
          <a:p>
            <a:pPr lvl="0" algn="just">
              <a:spcBef>
                <a:spcPct val="20000"/>
              </a:spcBef>
              <a:defRPr/>
            </a:pPr>
            <a:r>
              <a:rPr lang="en-US" altLang="zh-TW" sz="2800" dirty="0">
                <a:latin typeface="HanWangYenLight" pitchFamily="18" charset="-120"/>
                <a:ea typeface="HanWangYenLight" pitchFamily="18" charset="-120"/>
              </a:rPr>
              <a:t>31</a:t>
            </a:r>
            <a:r>
              <a:rPr lang="zh-TW" altLang="en-AU" sz="4000" dirty="0">
                <a:latin typeface="HanWangYenLight" pitchFamily="18" charset="-120"/>
                <a:ea typeface="HanWangYenLight" pitchFamily="18" charset="-120"/>
              </a:rPr>
              <a:t>我們若是先分辨自己，就不至於受審。 </a:t>
            </a:r>
            <a:endParaRPr lang="en-AU" altLang="zh-TW" sz="4000" dirty="0">
              <a:latin typeface="HanWangYenLight" pitchFamily="18" charset="-120"/>
              <a:ea typeface="HanWangYenLight" pitchFamily="18" charset="-120"/>
            </a:endParaRPr>
          </a:p>
          <a:p>
            <a:pPr lvl="0" algn="just">
              <a:spcBef>
                <a:spcPct val="20000"/>
              </a:spcBef>
              <a:defRPr/>
            </a:pPr>
            <a:r>
              <a:rPr lang="en-US" altLang="zh-TW" sz="2800" dirty="0">
                <a:latin typeface="HanWangYenLight" pitchFamily="18" charset="-120"/>
                <a:ea typeface="HanWangYenLight" pitchFamily="18" charset="-120"/>
              </a:rPr>
              <a:t>32</a:t>
            </a:r>
            <a:r>
              <a:rPr lang="zh-TW" altLang="en-AU" sz="4000" dirty="0">
                <a:latin typeface="HanWangYenLight" pitchFamily="18" charset="-120"/>
                <a:ea typeface="HanWangYenLight" pitchFamily="18" charset="-120"/>
              </a:rPr>
              <a:t>我們受審的時候，乃是被主懲治，免得我們和世人一同定罪。</a:t>
            </a:r>
          </a:p>
        </p:txBody>
      </p:sp>
      <p:sp>
        <p:nvSpPr>
          <p:cNvPr id="2" name="Rectangle 1"/>
          <p:cNvSpPr/>
          <p:nvPr/>
        </p:nvSpPr>
        <p:spPr>
          <a:xfrm>
            <a:off x="5183560" y="219220"/>
            <a:ext cx="3960440" cy="4832092"/>
          </a:xfrm>
          <a:prstGeom prst="rect">
            <a:avLst/>
          </a:prstGeom>
        </p:spPr>
        <p:txBody>
          <a:bodyPr wrap="square">
            <a:spAutoFit/>
          </a:bodyPr>
          <a:lstStyle/>
          <a:p>
            <a:r>
              <a:rPr lang="en-US" sz="2800" b="1" baseline="30000" dirty="0"/>
              <a:t>31 </a:t>
            </a:r>
            <a:r>
              <a:rPr lang="en-US" sz="2800" dirty="0"/>
              <a:t>But if we were more discerning with regard to ourselves, we would not come under such judgment. </a:t>
            </a:r>
            <a:r>
              <a:rPr lang="en-US" sz="2800" b="1" baseline="30000" dirty="0"/>
              <a:t>32 </a:t>
            </a:r>
            <a:r>
              <a:rPr lang="en-US" sz="2800" dirty="0"/>
              <a:t>Nevertheless, when we are judged in this way by the Lord, we are being disciplined so that we will not be finally condemned with the world.</a:t>
            </a:r>
            <a:endParaRPr lang="en-AU" sz="2800" dirty="0"/>
          </a:p>
        </p:txBody>
      </p:sp>
      <p:sp>
        <p:nvSpPr>
          <p:cNvPr id="8" name="Rectangle 7"/>
          <p:cNvSpPr/>
          <p:nvPr/>
        </p:nvSpPr>
        <p:spPr>
          <a:xfrm>
            <a:off x="-509" y="5569333"/>
            <a:ext cx="7942949" cy="523219"/>
          </a:xfrm>
          <a:prstGeom prst="rect">
            <a:avLst/>
          </a:prstGeom>
        </p:spPr>
        <p:txBody>
          <a:bodyPr wrap="square">
            <a:spAutoFit/>
          </a:bodyPr>
          <a:lstStyle/>
          <a:p>
            <a:pPr>
              <a:spcBef>
                <a:spcPct val="20000"/>
              </a:spcBef>
            </a:pPr>
            <a:r>
              <a:rPr lang="zh-TW" altLang="en-AU" sz="2800" b="1" dirty="0">
                <a:latin typeface="HanWangYenLight" pitchFamily="18" charset="-120"/>
                <a:ea typeface="HanWangYenLight" pitchFamily="18" charset="-120"/>
              </a:rPr>
              <a:t>哥林多前書 </a:t>
            </a:r>
            <a:r>
              <a:rPr lang="en-AU" altLang="zh-TW" sz="2800" b="1" dirty="0">
                <a:latin typeface="HanWangYenLight" pitchFamily="18" charset="-120"/>
                <a:ea typeface="HanWangYenLight" pitchFamily="18" charset="-120"/>
              </a:rPr>
              <a:t>(</a:t>
            </a:r>
            <a:r>
              <a:rPr lang="en-AU" sz="2800" b="1" dirty="0">
                <a:latin typeface="HanWangYenLight" pitchFamily="18" charset="-120"/>
                <a:ea typeface="HanWangYenLight" pitchFamily="18" charset="-120"/>
              </a:rPr>
              <a:t>1 Corinthians 11:23-32)</a:t>
            </a:r>
            <a:endParaRPr lang="zh-TW" altLang="en-AU" sz="2800" b="1" dirty="0">
              <a:latin typeface="HanWangYenLight" pitchFamily="18" charset="-120"/>
              <a:ea typeface="HanWangYenLight" pitchFamily="18" charset="-120"/>
            </a:endParaRPr>
          </a:p>
        </p:txBody>
      </p:sp>
    </p:spTree>
    <p:extLst>
      <p:ext uri="{BB962C8B-B14F-4D97-AF65-F5344CB8AC3E}">
        <p14:creationId xmlns:p14="http://schemas.microsoft.com/office/powerpoint/2010/main" val="5563194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47</a:t>
            </a:fld>
            <a:endParaRPr lang="en-AU"/>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2357422" y="1773238"/>
            <a:ext cx="5472112" cy="3400425"/>
          </a:xfrm>
          <a:prstGeom prst="rect">
            <a:avLst/>
          </a:prstGeom>
          <a:effectLst>
            <a:outerShdw dist="45791" dir="2021404" algn="ctr" rotWithShape="0">
              <a:srgbClr val="9999FF"/>
            </a:outerShdw>
          </a:effectLst>
        </p:spPr>
      </p:pic>
      <p:sp>
        <p:nvSpPr>
          <p:cNvPr id="7" name="TextBox 6"/>
          <p:cNvSpPr txBox="1"/>
          <p:nvPr/>
        </p:nvSpPr>
        <p:spPr>
          <a:xfrm>
            <a:off x="1187624" y="73390"/>
            <a:ext cx="7956376" cy="1569660"/>
          </a:xfrm>
          <a:prstGeom prst="rect">
            <a:avLst/>
          </a:prstGeom>
          <a:noFill/>
        </p:spPr>
        <p:txBody>
          <a:bodyPr wrap="square" rtlCol="0">
            <a:spAutoFit/>
          </a:bodyPr>
          <a:lstStyle/>
          <a:p>
            <a:pPr algn="ctr"/>
            <a:r>
              <a:rPr lang="zh-TW" altLang="en-AU" sz="9600" b="1" dirty="0">
                <a:solidFill>
                  <a:schemeClr val="accent2">
                    <a:lumMod val="20000"/>
                    <a:lumOff val="80000"/>
                  </a:schemeClr>
                </a:solidFill>
                <a:latin typeface="HanWangYenLight" pitchFamily="18" charset="-120"/>
                <a:ea typeface="HanWangYenLight" pitchFamily="18" charset="-120"/>
              </a:rPr>
              <a:t>聖餐</a:t>
            </a:r>
          </a:p>
        </p:txBody>
      </p:sp>
      <p:sp>
        <p:nvSpPr>
          <p:cNvPr id="8" name="TextBox 7"/>
          <p:cNvSpPr txBox="1"/>
          <p:nvPr/>
        </p:nvSpPr>
        <p:spPr>
          <a:xfrm>
            <a:off x="1187624" y="528277"/>
            <a:ext cx="7956376" cy="830997"/>
          </a:xfrm>
          <a:prstGeom prst="rect">
            <a:avLst/>
          </a:prstGeom>
          <a:noFill/>
        </p:spPr>
        <p:txBody>
          <a:bodyPr wrap="square" rtlCol="0">
            <a:spAutoFit/>
          </a:bodyPr>
          <a:lstStyle/>
          <a:p>
            <a:pPr algn="ctr"/>
            <a:r>
              <a:rPr lang="zh-TW" altLang="en-AU" sz="4800" b="1" dirty="0">
                <a:solidFill>
                  <a:schemeClr val="accent2">
                    <a:lumMod val="75000"/>
                  </a:schemeClr>
                </a:solidFill>
                <a:latin typeface="HanWangYenLight" pitchFamily="18" charset="-120"/>
                <a:ea typeface="HanWangYenLight" pitchFamily="18" charset="-120"/>
              </a:rPr>
              <a:t>聖餐</a:t>
            </a:r>
          </a:p>
        </p:txBody>
      </p:sp>
    </p:spTree>
    <p:extLst>
      <p:ext uri="{BB962C8B-B14F-4D97-AF65-F5344CB8AC3E}">
        <p14:creationId xmlns:p14="http://schemas.microsoft.com/office/powerpoint/2010/main" val="30153591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xfrm>
            <a:off x="683568" y="6237312"/>
            <a:ext cx="500066" cy="365125"/>
          </a:xfrm>
          <a:prstGeom prst="rect">
            <a:avLst/>
          </a:prstGeom>
        </p:spPr>
        <p:txBody>
          <a:bodyPr/>
          <a:lstStyle/>
          <a:p>
            <a:pPr>
              <a:defRPr/>
            </a:pPr>
            <a:fld id="{A1F7568C-2990-4E32-8FD3-B1695D167CF6}" type="slidenum">
              <a:rPr lang="en-AU"/>
              <a:pPr>
                <a:defRPr/>
              </a:pPr>
              <a:t>48</a:t>
            </a:fld>
            <a:endParaRPr lang="en-AU"/>
          </a:p>
        </p:txBody>
      </p:sp>
      <p:sp>
        <p:nvSpPr>
          <p:cNvPr id="10" name="TextBox 9"/>
          <p:cNvSpPr txBox="1"/>
          <p:nvPr/>
        </p:nvSpPr>
        <p:spPr>
          <a:xfrm>
            <a:off x="0" y="84688"/>
            <a:ext cx="9144000" cy="7109639"/>
          </a:xfrm>
          <a:prstGeom prst="rect">
            <a:avLst/>
          </a:prstGeom>
          <a:noFill/>
        </p:spPr>
        <p:txBody>
          <a:bodyPr wrap="square" rtlCol="0">
            <a:spAutoFit/>
          </a:bodyPr>
          <a:lstStyle/>
          <a:p>
            <a:pPr algn="ctr"/>
            <a:r>
              <a:rPr lang="zh-TW" altLang="en-US" sz="4800" dirty="0">
                <a:latin typeface="HanWangYenLight" panose="02020300000000000000" pitchFamily="18" charset="-120"/>
                <a:ea typeface="HanWangYenLight" panose="02020300000000000000" pitchFamily="18" charset="-120"/>
              </a:rPr>
              <a:t>感謝主拯救我靈魂，</a:t>
            </a:r>
            <a:endParaRPr lang="en-AU" altLang="zh-TW" sz="4800" dirty="0">
              <a:latin typeface="HanWangYenLight" panose="02020300000000000000" pitchFamily="18" charset="-120"/>
              <a:ea typeface="HanWangYenLight" panose="02020300000000000000" pitchFamily="18" charset="-120"/>
            </a:endParaRPr>
          </a:p>
          <a:p>
            <a:pPr algn="ctr"/>
            <a:r>
              <a:rPr lang="zh-TW" altLang="en-US" sz="4800" dirty="0" smtClean="0">
                <a:latin typeface="HanWangYenLight" panose="02020300000000000000" pitchFamily="18" charset="-120"/>
                <a:ea typeface="HanWangYenLight" panose="02020300000000000000" pitchFamily="18" charset="-120"/>
              </a:rPr>
              <a:t>感</a:t>
            </a:r>
            <a:r>
              <a:rPr lang="zh-TW" altLang="en-US" sz="4800" dirty="0">
                <a:latin typeface="HanWangYenLight" panose="02020300000000000000" pitchFamily="18" charset="-120"/>
                <a:ea typeface="HanWangYenLight" panose="02020300000000000000" pitchFamily="18" charset="-120"/>
              </a:rPr>
              <a:t>謝主醫治我心身</a:t>
            </a:r>
            <a:r>
              <a:rPr lang="zh-TW" altLang="en-US" sz="4800" dirty="0" smtClean="0">
                <a:latin typeface="HanWangYenLight" panose="02020300000000000000" pitchFamily="18" charset="-120"/>
                <a:ea typeface="HanWangYenLight" panose="02020300000000000000" pitchFamily="18" charset="-120"/>
              </a:rPr>
              <a:t>，</a:t>
            </a:r>
            <a:endParaRPr lang="en-AU" altLang="zh-TW" sz="4800" dirty="0" smtClean="0">
              <a:latin typeface="HanWangYenLight" panose="02020300000000000000" pitchFamily="18" charset="-120"/>
              <a:ea typeface="HanWangYenLight" panose="02020300000000000000" pitchFamily="18" charset="-120"/>
            </a:endParaRPr>
          </a:p>
          <a:p>
            <a:pPr algn="ctr"/>
            <a:r>
              <a:rPr lang="zh-TW" altLang="en-US" sz="4800" dirty="0" smtClean="0">
                <a:latin typeface="HanWangYenLight" panose="02020300000000000000" pitchFamily="18" charset="-120"/>
                <a:ea typeface="HanWangYenLight" panose="02020300000000000000" pitchFamily="18" charset="-120"/>
              </a:rPr>
              <a:t>感</a:t>
            </a:r>
            <a:r>
              <a:rPr lang="zh-TW" altLang="en-US" sz="4800" dirty="0">
                <a:latin typeface="HanWangYenLight" panose="02020300000000000000" pitchFamily="18" charset="-120"/>
                <a:ea typeface="HanWangYenLight" panose="02020300000000000000" pitchFamily="18" charset="-120"/>
              </a:rPr>
              <a:t>謝主白白賜給我，</a:t>
            </a:r>
            <a:endParaRPr lang="en-AU" altLang="zh-TW" sz="4800" dirty="0">
              <a:latin typeface="HanWangYenLight" panose="02020300000000000000" pitchFamily="18" charset="-120"/>
              <a:ea typeface="HanWangYenLight" panose="02020300000000000000" pitchFamily="18" charset="-120"/>
            </a:endParaRPr>
          </a:p>
          <a:p>
            <a:pPr algn="ctr"/>
            <a:r>
              <a:rPr lang="zh-TW" altLang="en-US" sz="4800" dirty="0">
                <a:latin typeface="HanWangYenLight" panose="02020300000000000000" pitchFamily="18" charset="-120"/>
                <a:ea typeface="HanWangYenLight" panose="02020300000000000000" pitchFamily="18" charset="-120"/>
              </a:rPr>
              <a:t>豐豐富富的奇妙救恩。</a:t>
            </a:r>
            <a:endParaRPr lang="en-AU" altLang="zh-TW" sz="4800" dirty="0">
              <a:ea typeface="HanWangYenLight" panose="02020300000000000000" pitchFamily="18" charset="-120"/>
            </a:endParaRPr>
          </a:p>
          <a:p>
            <a:pPr algn="ctr"/>
            <a:r>
              <a:rPr lang="en-AU" altLang="zh-TW" sz="2400" dirty="0" smtClean="0">
                <a:ea typeface="HanWangYenLight" panose="02020300000000000000" pitchFamily="18" charset="-120"/>
              </a:rPr>
              <a:t>Thank </a:t>
            </a:r>
            <a:r>
              <a:rPr lang="en-AU" altLang="zh-TW" sz="2400" dirty="0">
                <a:ea typeface="HanWangYenLight" panose="02020300000000000000" pitchFamily="18" charset="-120"/>
              </a:rPr>
              <a:t>you, Lord, for saving my soul</a:t>
            </a:r>
            <a:endParaRPr lang="en-US" altLang="zh-TW" sz="2400" dirty="0">
              <a:ea typeface="HanWangYenLight" panose="02020300000000000000" pitchFamily="18" charset="-120"/>
            </a:endParaRPr>
          </a:p>
          <a:p>
            <a:pPr algn="ctr"/>
            <a:r>
              <a:rPr lang="en-AU" altLang="zh-TW" sz="2400" dirty="0" smtClean="0">
                <a:ea typeface="HanWangYenLight" panose="02020300000000000000" pitchFamily="18" charset="-120"/>
              </a:rPr>
              <a:t>Thank </a:t>
            </a:r>
            <a:r>
              <a:rPr lang="en-AU" altLang="zh-TW" sz="2400" dirty="0">
                <a:ea typeface="HanWangYenLight" panose="02020300000000000000" pitchFamily="18" charset="-120"/>
              </a:rPr>
              <a:t>you, Lord, for making me </a:t>
            </a:r>
            <a:r>
              <a:rPr lang="en-AU" altLang="zh-TW" sz="2400" dirty="0" smtClean="0">
                <a:ea typeface="HanWangYenLight" panose="02020300000000000000" pitchFamily="18" charset="-120"/>
              </a:rPr>
              <a:t>whole</a:t>
            </a:r>
          </a:p>
          <a:p>
            <a:pPr algn="ctr"/>
            <a:r>
              <a:rPr lang="en-AU" altLang="zh-TW" sz="2400" dirty="0" smtClean="0">
                <a:ea typeface="HanWangYenLight" panose="02020300000000000000" pitchFamily="18" charset="-120"/>
              </a:rPr>
              <a:t>Thank </a:t>
            </a:r>
            <a:r>
              <a:rPr lang="en-AU" altLang="zh-TW" sz="2400" dirty="0">
                <a:ea typeface="HanWangYenLight" panose="02020300000000000000" pitchFamily="18" charset="-120"/>
              </a:rPr>
              <a:t>you, Lord, for giving to </a:t>
            </a:r>
            <a:r>
              <a:rPr lang="en-AU" altLang="zh-TW" sz="2400" dirty="0" smtClean="0">
                <a:ea typeface="HanWangYenLight" panose="02020300000000000000" pitchFamily="18" charset="-120"/>
              </a:rPr>
              <a:t>me</a:t>
            </a:r>
          </a:p>
          <a:p>
            <a:pPr algn="ctr"/>
            <a:r>
              <a:rPr lang="en-AU" altLang="zh-TW" sz="2400" dirty="0" smtClean="0">
                <a:ea typeface="HanWangYenLight" panose="02020300000000000000" pitchFamily="18" charset="-120"/>
              </a:rPr>
              <a:t>Thy </a:t>
            </a:r>
            <a:r>
              <a:rPr lang="en-AU" altLang="zh-TW" sz="2400" dirty="0">
                <a:ea typeface="HanWangYenLight" panose="02020300000000000000" pitchFamily="18" charset="-120"/>
              </a:rPr>
              <a:t>great salvation so rich and free</a:t>
            </a:r>
            <a:endParaRPr lang="zh-TW" altLang="en-US" sz="2400" dirty="0">
              <a:ea typeface="HanWangYenLight" panose="02020300000000000000" pitchFamily="18" charset="-120"/>
            </a:endParaRPr>
          </a:p>
          <a:p>
            <a:pPr algn="ctr"/>
            <a:endParaRPr lang="en-US" altLang="zh-TW" sz="2400" dirty="0">
              <a:ea typeface="HanWangYenLight" panose="02020300000000000000" pitchFamily="18" charset="-120"/>
            </a:endParaRPr>
          </a:p>
          <a:p>
            <a:pPr algn="ctr"/>
            <a:endParaRPr lang="en-US" altLang="zh-TW" sz="3600" dirty="0">
              <a:ea typeface="HanWangYenLight" panose="02020300000000000000" pitchFamily="18" charset="-120"/>
            </a:endParaRPr>
          </a:p>
          <a:p>
            <a:pPr algn="ctr"/>
            <a:r>
              <a:rPr lang="zh-TW" altLang="en-US" sz="5400" dirty="0">
                <a:latin typeface="HanWangYenLight" panose="02020300000000000000" pitchFamily="18" charset="-120"/>
                <a:ea typeface="HanWangYenLight" panose="02020300000000000000" pitchFamily="18" charset="-120"/>
              </a:rPr>
              <a:t/>
            </a:r>
            <a:br>
              <a:rPr lang="zh-TW" altLang="en-US" sz="5400" dirty="0">
                <a:latin typeface="HanWangYenLight" panose="02020300000000000000" pitchFamily="18" charset="-120"/>
                <a:ea typeface="HanWangYenLight" panose="02020300000000000000" pitchFamily="18" charset="-120"/>
              </a:rPr>
            </a:br>
            <a:endParaRPr lang="zh-TW" altLang="en-US" sz="5400" spc="600" dirty="0">
              <a:latin typeface="HanWangYenLight" pitchFamily="18" charset="-120"/>
              <a:ea typeface="HanWangYenLight" pitchFamily="18" charset="-120"/>
            </a:endParaRPr>
          </a:p>
        </p:txBody>
      </p:sp>
      <p:sp>
        <p:nvSpPr>
          <p:cNvPr id="11" name="TextBox 10"/>
          <p:cNvSpPr txBox="1"/>
          <p:nvPr/>
        </p:nvSpPr>
        <p:spPr>
          <a:xfrm>
            <a:off x="0" y="5169386"/>
            <a:ext cx="9144000" cy="707886"/>
          </a:xfrm>
          <a:prstGeom prst="rect">
            <a:avLst/>
          </a:prstGeom>
          <a:noFill/>
        </p:spPr>
        <p:txBody>
          <a:bodyPr wrap="square" rtlCol="0">
            <a:spAutoFit/>
          </a:bodyPr>
          <a:lstStyle/>
          <a:p>
            <a:pPr algn="ctr"/>
            <a:r>
              <a:rPr lang="ja-JP" altLang="en-US" sz="4000" dirty="0">
                <a:latin typeface="HanWangYenHeavy" panose="02020300000000000000" pitchFamily="18" charset="-120"/>
              </a:rPr>
              <a:t>感恩歌 </a:t>
            </a:r>
            <a:r>
              <a:rPr lang="en-AU" altLang="ja-JP" sz="3200" dirty="0"/>
              <a:t>Thank you Lord</a:t>
            </a:r>
            <a:endParaRPr lang="en-AU" sz="3200" spc="600" dirty="0">
              <a:latin typeface="HanWangYenHeavy" panose="02020300000000000000" pitchFamily="18" charset="-120"/>
              <a:ea typeface="HanWangYenHeavy" panose="02020300000000000000" pitchFamily="18" charset="-120"/>
            </a:endParaRPr>
          </a:p>
        </p:txBody>
      </p:sp>
      <p:pic>
        <p:nvPicPr>
          <p:cNvPr id="1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4542" y="4797152"/>
            <a:ext cx="1277938" cy="1295400"/>
          </a:xfrm>
          <a:prstGeom prst="rect">
            <a:avLst/>
          </a:prstGeom>
          <a:noFill/>
          <a:ln>
            <a:noFill/>
          </a:ln>
          <a:effectLst>
            <a:outerShdw dist="45791" dir="2021404" algn="ctr" rotWithShape="0">
              <a:srgbClr val="9999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7489857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49</a:t>
            </a:fld>
            <a:endParaRPr lang="en-AU" dirty="0"/>
          </a:p>
        </p:txBody>
      </p:sp>
      <p:sp>
        <p:nvSpPr>
          <p:cNvPr id="18" name="TextBox 17"/>
          <p:cNvSpPr txBox="1"/>
          <p:nvPr/>
        </p:nvSpPr>
        <p:spPr>
          <a:xfrm>
            <a:off x="2800266" y="188640"/>
            <a:ext cx="3931973" cy="1307666"/>
          </a:xfrm>
          <a:prstGeom prst="rect">
            <a:avLst/>
          </a:prstGeom>
          <a:noFill/>
        </p:spPr>
        <p:txBody>
          <a:bodyPr wrap="square">
            <a:spAutoFit/>
          </a:bodyPr>
          <a:lstStyle/>
          <a:p>
            <a:pPr algn="ctr">
              <a:lnSpc>
                <a:spcPct val="150000"/>
              </a:lnSpc>
              <a:defRPr/>
            </a:pPr>
            <a:r>
              <a:rPr lang="ja-JP" altLang="en-US" sz="6000" b="1" dirty="0">
                <a:latin typeface="HanWangYenLight" pitchFamily="18" charset="-120"/>
                <a:ea typeface="HanWangYenLight" pitchFamily="18" charset="-120"/>
              </a:rPr>
              <a:t>本月金句</a:t>
            </a:r>
            <a:endParaRPr lang="en-AU" altLang="ja-JP" sz="6000" b="1" dirty="0">
              <a:latin typeface="HanWangYenLight" pitchFamily="18" charset="-120"/>
              <a:ea typeface="HanWangYenLight" pitchFamily="18" charset="-120"/>
            </a:endParaRPr>
          </a:p>
        </p:txBody>
      </p:sp>
      <p:pic>
        <p:nvPicPr>
          <p:cNvPr id="1028" name="Picture 4" descr="5 Scriptures That Will Super-Charge Your Bible Engagement">
            <a:extLst>
              <a:ext uri="{FF2B5EF4-FFF2-40B4-BE49-F238E27FC236}">
                <a16:creationId xmlns:a16="http://schemas.microsoft.com/office/drawing/2014/main" id="{CE575978-2099-4167-9277-9AA851818E5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6024" y="3212976"/>
            <a:ext cx="4324000" cy="22595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411760" y="1666255"/>
            <a:ext cx="4752528" cy="1323439"/>
          </a:xfrm>
          <a:prstGeom prst="rect">
            <a:avLst/>
          </a:prstGeom>
        </p:spPr>
        <p:txBody>
          <a:bodyPr wrap="square">
            <a:spAutoFit/>
          </a:bodyPr>
          <a:lstStyle/>
          <a:p>
            <a:pPr algn="ctr">
              <a:defRPr/>
            </a:pPr>
            <a:r>
              <a:rPr lang="zh-TW"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彌迦書</a:t>
            </a:r>
            <a:r>
              <a:rPr lang="en-US"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6:8 </a:t>
            </a:r>
            <a:endParaRPr lang="en-US" altLang="zh-TW" sz="4000" b="1" dirty="0" smtClean="0">
              <a:latin typeface="Microsoft GothicNeo" panose="020B0503020000020004" pitchFamily="34" charset="-127"/>
              <a:ea typeface="Microsoft GothicNeo" panose="020B0503020000020004" pitchFamily="34" charset="-127"/>
              <a:cs typeface="Microsoft GothicNeo" panose="020B0503020000020004" pitchFamily="34" charset="-127"/>
            </a:endParaRPr>
          </a:p>
          <a:p>
            <a:pPr algn="ctr">
              <a:defRPr/>
            </a:pPr>
            <a:r>
              <a:rPr lang="en-US" altLang="zh-TW" sz="4000" b="1" dirty="0" smtClean="0">
                <a:latin typeface="Microsoft GothicNeo" panose="020B0503020000020004" pitchFamily="34" charset="-127"/>
                <a:ea typeface="Microsoft GothicNeo" panose="020B0503020000020004" pitchFamily="34" charset="-127"/>
                <a:cs typeface="Microsoft GothicNeo" panose="020B0503020000020004" pitchFamily="34" charset="-127"/>
              </a:rPr>
              <a:t>(</a:t>
            </a:r>
            <a:r>
              <a:rPr lang="en-AU" altLang="zh-TW" sz="4000" b="1" dirty="0">
                <a:latin typeface="Microsoft GothicNeo" panose="020B0503020000020004" pitchFamily="34" charset="-127"/>
                <a:ea typeface="Microsoft GothicNeo" panose="020B0503020000020004" pitchFamily="34" charset="-127"/>
                <a:cs typeface="Microsoft GothicNeo" panose="020B0503020000020004" pitchFamily="34" charset="-127"/>
              </a:rPr>
              <a:t>Micah</a:t>
            </a:r>
            <a:r>
              <a:rPr lang="en-AU" altLang="zh-TW" sz="4000" b="1" dirty="0" smtClean="0">
                <a:latin typeface="Microsoft GothicNeo" panose="020B0503020000020004" pitchFamily="34" charset="-127"/>
                <a:ea typeface="Microsoft GothicNeo" panose="020B0503020000020004" pitchFamily="34" charset="-127"/>
                <a:cs typeface="Microsoft GothicNeo" panose="020B0503020000020004" pitchFamily="34" charset="-127"/>
              </a:rPr>
              <a:t>)</a:t>
            </a:r>
            <a:endParaRPr lang="en-AU" altLang="en-US" sz="4000" b="1" dirty="0">
              <a:latin typeface="Microsoft GothicNeo" panose="020B0503020000020004" pitchFamily="34" charset="-127"/>
              <a:ea typeface="Microsoft GothicNeo" panose="020B0503020000020004" pitchFamily="34" charset="-127"/>
              <a:cs typeface="Microsoft GothicNeo" panose="020B0503020000020004" pitchFamily="34" charset="-127"/>
            </a:endParaRPr>
          </a:p>
        </p:txBody>
      </p:sp>
    </p:spTree>
    <p:extLst>
      <p:ext uri="{BB962C8B-B14F-4D97-AF65-F5344CB8AC3E}">
        <p14:creationId xmlns:p14="http://schemas.microsoft.com/office/powerpoint/2010/main" val="17320452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4F6058F-FA84-48F6-A36E-5A1B97C35D80}" type="slidenum">
              <a:rPr lang="en-AU"/>
              <a:pPr>
                <a:defRPr/>
              </a:pPr>
              <a:t>5</a:t>
            </a:fld>
            <a:endParaRPr lang="en-AU" dirty="0"/>
          </a:p>
        </p:txBody>
      </p:sp>
      <p:sp>
        <p:nvSpPr>
          <p:cNvPr id="13" name="TextBox 12"/>
          <p:cNvSpPr txBox="1"/>
          <p:nvPr/>
        </p:nvSpPr>
        <p:spPr>
          <a:xfrm>
            <a:off x="2771800" y="692696"/>
            <a:ext cx="4800600" cy="1169987"/>
          </a:xfrm>
          <a:prstGeom prst="rect">
            <a:avLst/>
          </a:prstGeom>
          <a:noFill/>
        </p:spPr>
        <p:txBody>
          <a:bodyPr wrap="none">
            <a:spAutoFit/>
          </a:bodyPr>
          <a:lstStyle/>
          <a:p>
            <a:pPr fontAlgn="auto">
              <a:spcBef>
                <a:spcPts val="0"/>
              </a:spcBef>
              <a:spcAft>
                <a:spcPts val="0"/>
              </a:spcAft>
              <a:defRPr/>
            </a:pPr>
            <a:r>
              <a:rPr lang="en-US" altLang="en-US" sz="7000" spc="2000" dirty="0">
                <a:latin typeface="HanWangYenLight" pitchFamily="18" charset="-120"/>
                <a:ea typeface="HanWangYenLight" pitchFamily="18" charset="-120"/>
                <a:cs typeface="+mn-cs"/>
              </a:rPr>
              <a:t>齊來讚美</a:t>
            </a:r>
            <a:endParaRPr lang="en-AU" sz="7000" spc="2000" dirty="0">
              <a:latin typeface="HanWangYenLight" pitchFamily="18" charset="-120"/>
              <a:ea typeface="HanWangYenLight" pitchFamily="18" charset="-120"/>
              <a:cs typeface="+mn-cs"/>
            </a:endParaRPr>
          </a:p>
        </p:txBody>
      </p:sp>
      <p:pic>
        <p:nvPicPr>
          <p:cNvPr id="4" name="Picture 11" descr="singing.JPG"/>
          <p:cNvPicPr>
            <a:picLocks noChangeAspect="1"/>
          </p:cNvPicPr>
          <p:nvPr/>
        </p:nvPicPr>
        <p:blipFill>
          <a:blip r:embed="rId2" cstate="print"/>
          <a:srcRect/>
          <a:stretch>
            <a:fillRect/>
          </a:stretch>
        </p:blipFill>
        <p:spPr bwMode="auto">
          <a:xfrm>
            <a:off x="4716016" y="2060848"/>
            <a:ext cx="3767979" cy="2508101"/>
          </a:xfrm>
          <a:prstGeom prst="rect">
            <a:avLst/>
          </a:prstGeom>
          <a:noFill/>
          <a:ln w="9525">
            <a:noFill/>
            <a:miter lim="800000"/>
            <a:headEnd/>
            <a:tailEnd/>
          </a:ln>
        </p:spPr>
      </p:pic>
    </p:spTree>
    <p:extLst>
      <p:ext uri="{BB962C8B-B14F-4D97-AF65-F5344CB8AC3E}">
        <p14:creationId xmlns:p14="http://schemas.microsoft.com/office/powerpoint/2010/main" val="1266539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50</a:t>
            </a:fld>
            <a:endParaRPr lang="en-AU"/>
          </a:p>
        </p:txBody>
      </p:sp>
      <p:sp>
        <p:nvSpPr>
          <p:cNvPr id="18" name="TextBox 17"/>
          <p:cNvSpPr txBox="1"/>
          <p:nvPr/>
        </p:nvSpPr>
        <p:spPr>
          <a:xfrm>
            <a:off x="0" y="188640"/>
            <a:ext cx="8964488" cy="4801314"/>
          </a:xfrm>
          <a:prstGeom prst="rect">
            <a:avLst/>
          </a:prstGeom>
          <a:noFill/>
        </p:spPr>
        <p:txBody>
          <a:bodyPr wrap="square" rtlCol="0">
            <a:spAutoFit/>
          </a:bodyPr>
          <a:lstStyle/>
          <a:p>
            <a:endParaRPr lang="en-US" altLang="zh-TW" sz="3600" dirty="0">
              <a:ea typeface="HanWangYenLight" pitchFamily="18" charset="-120"/>
            </a:endParaRPr>
          </a:p>
          <a:p>
            <a:r>
              <a:rPr lang="en-US" altLang="zh-TW" sz="2000" dirty="0" smtClean="0">
                <a:ea typeface="HanWangYenLight" pitchFamily="18" charset="-120"/>
              </a:rPr>
              <a:t>6:8</a:t>
            </a:r>
            <a:r>
              <a:rPr lang="zh-TW" altLang="en-US" sz="5400" dirty="0" smtClean="0">
                <a:latin typeface="HanWangYenLight" pitchFamily="18" charset="-120"/>
                <a:ea typeface="HanWangYenLight" pitchFamily="18" charset="-120"/>
              </a:rPr>
              <a:t> </a:t>
            </a:r>
            <a:r>
              <a:rPr lang="zh-TW" altLang="en-US" sz="5400" dirty="0">
                <a:latin typeface="HanWangYenLight" pitchFamily="18" charset="-120"/>
                <a:ea typeface="HanWangYenLight" pitchFamily="18" charset="-120"/>
              </a:rPr>
              <a:t>世人哪，耶和華已指示你何為善。他向你所要的是甚麼呢？只要你行公義，好憐憫，存謙卑的心，與你的神同行</a:t>
            </a:r>
            <a:r>
              <a:rPr lang="zh-TW" altLang="en-US" sz="5400" dirty="0" smtClean="0">
                <a:latin typeface="HanWangYenLight" pitchFamily="18" charset="-120"/>
                <a:ea typeface="HanWangYenLight" pitchFamily="18" charset="-120"/>
              </a:rPr>
              <a:t>。</a:t>
            </a:r>
            <a:endParaRPr lang="en-AU" altLang="zh-TW" sz="5400" dirty="0">
              <a:latin typeface="HanWangYenLight" pitchFamily="18" charset="-120"/>
              <a:ea typeface="HanWangYenLight" pitchFamily="18" charset="-120"/>
            </a:endParaRPr>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r>
              <a:rPr lang="en-AU" altLang="zh-TW" sz="2800" b="1" dirty="0" smtClean="0">
                <a:latin typeface="Microsoft GothicNeo" panose="020B0500000101010101" pitchFamily="34" charset="-127"/>
                <a:ea typeface="Microsoft GothicNeo" panose="020B0500000101010101" pitchFamily="34" charset="-127"/>
                <a:cs typeface="Microsoft GothicNeo" panose="020B0500000101010101" pitchFamily="34" charset="-127"/>
              </a:rPr>
              <a:t>)</a:t>
            </a:r>
            <a:endParaRPr lang="zh-TW" altLang="en-US" sz="3200" b="1" dirty="0">
              <a:latin typeface="+mj-lt"/>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3225443913"/>
      </p:ext>
    </p:extLst>
  </p:cSld>
  <p:clrMapOvr>
    <a:masterClrMapping/>
  </p:clrMapOvr>
  <p:transition>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B2FDDA61-8986-4B98-BDE4-3733C35BEFC5}" type="slidenum">
              <a:rPr lang="en-AU" smtClean="0"/>
              <a:pPr/>
              <a:t>51</a:t>
            </a:fld>
            <a:endParaRPr lang="en-AU"/>
          </a:p>
        </p:txBody>
      </p:sp>
      <p:sp>
        <p:nvSpPr>
          <p:cNvPr id="18" name="TextBox 17"/>
          <p:cNvSpPr txBox="1"/>
          <p:nvPr/>
        </p:nvSpPr>
        <p:spPr>
          <a:xfrm>
            <a:off x="0" y="-20940"/>
            <a:ext cx="8892480" cy="4093428"/>
          </a:xfrm>
          <a:prstGeom prst="rect">
            <a:avLst/>
          </a:prstGeom>
          <a:noFill/>
        </p:spPr>
        <p:txBody>
          <a:bodyPr wrap="square" rtlCol="0">
            <a:spAutoFit/>
          </a:bodyPr>
          <a:lstStyle/>
          <a:p>
            <a:endParaRPr lang="en-US" altLang="zh-TW" sz="3600" dirty="0">
              <a:ea typeface="HanWangYenLight" pitchFamily="18" charset="-120"/>
            </a:endParaRPr>
          </a:p>
          <a:p>
            <a:endParaRPr lang="en-US" altLang="zh-TW" sz="2400" dirty="0">
              <a:ea typeface="HanWangYenLight" pitchFamily="18" charset="-120"/>
            </a:endParaRPr>
          </a:p>
          <a:p>
            <a:r>
              <a:rPr lang="en-US" altLang="zh-TW" sz="2000" dirty="0" smtClean="0">
                <a:ea typeface="HanWangYenLight" pitchFamily="18" charset="-120"/>
              </a:rPr>
              <a:t>6:8</a:t>
            </a:r>
            <a:r>
              <a:rPr lang="zh-TW" altLang="en-US" sz="2000" dirty="0" smtClean="0">
                <a:ea typeface="HanWangYenLight" pitchFamily="18" charset="-120"/>
              </a:rPr>
              <a:t> </a:t>
            </a:r>
            <a:r>
              <a:rPr lang="en-US" altLang="zh-TW" sz="4000" dirty="0" smtClean="0"/>
              <a:t>The </a:t>
            </a:r>
            <a:r>
              <a:rPr lang="en-US" altLang="zh-TW" sz="4000" dirty="0"/>
              <a:t>Lord has shown you what is good. He has told you what he requires of you. You must act with justice. You must love to show mercy. And you must be humble as you live in the sight of your God</a:t>
            </a:r>
            <a:r>
              <a:rPr lang="en-US" altLang="zh-TW" sz="4000" dirty="0" smtClean="0"/>
              <a:t>.</a:t>
            </a:r>
            <a:endParaRPr lang="en-AU" altLang="zh-TW" sz="4000" dirty="0"/>
          </a:p>
        </p:txBody>
      </p:sp>
      <p:sp>
        <p:nvSpPr>
          <p:cNvPr id="8" name="TextBox 7"/>
          <p:cNvSpPr txBox="1"/>
          <p:nvPr/>
        </p:nvSpPr>
        <p:spPr>
          <a:xfrm>
            <a:off x="2411760" y="6237312"/>
            <a:ext cx="792088" cy="461665"/>
          </a:xfrm>
          <a:prstGeom prst="rect">
            <a:avLst/>
          </a:prstGeom>
        </p:spPr>
        <p:txBody>
          <a:bodyPr/>
          <a:lstStyle>
            <a:defPPr>
              <a:defRPr lang="en-US"/>
            </a:defPPr>
            <a:lvl1pPr>
              <a:defRPr lang="en-AU" sz="2400" b="1" smtClean="0">
                <a:solidFill>
                  <a:schemeClr val="bg1"/>
                </a:solidFill>
              </a:defRPr>
            </a:lvl1pPr>
          </a:lstStyle>
          <a:p>
            <a:endParaRPr lang="en-AU" dirty="0"/>
          </a:p>
        </p:txBody>
      </p:sp>
      <p:sp>
        <p:nvSpPr>
          <p:cNvPr id="6" name="TextBox 5"/>
          <p:cNvSpPr txBox="1"/>
          <p:nvPr/>
        </p:nvSpPr>
        <p:spPr>
          <a:xfrm>
            <a:off x="0" y="5085184"/>
            <a:ext cx="9144000" cy="1138773"/>
          </a:xfrm>
          <a:prstGeom prst="rect">
            <a:avLst/>
          </a:prstGeom>
          <a:noFill/>
        </p:spPr>
        <p:txBody>
          <a:bodyPr wrap="square" rtlCol="0">
            <a:spAutoFit/>
          </a:bodyPr>
          <a:lstStyle/>
          <a:p>
            <a:pPr algn="ctr"/>
            <a:r>
              <a:rPr lang="zh-TW" altLang="en-US" sz="4000" b="1" dirty="0">
                <a:latin typeface="HanWangYenLight" pitchFamily="18" charset="-120"/>
                <a:ea typeface="HanWangYenLight" pitchFamily="18" charset="-120"/>
              </a:rPr>
              <a:t>本月金句 </a:t>
            </a:r>
            <a:r>
              <a:rPr lang="en-US" altLang="zh-TW" sz="4000" b="1" dirty="0">
                <a:latin typeface="Calibri" panose="020F0502020204030204" pitchFamily="34" charset="0"/>
                <a:ea typeface="HanWangYenLight" pitchFamily="18" charset="-120"/>
                <a:cs typeface="Calibri" panose="020F0502020204030204" pitchFamily="34" charset="0"/>
              </a:rPr>
              <a:t>Monthly Verse</a:t>
            </a:r>
            <a:endParaRPr lang="zh-TW" altLang="en-US" sz="4000" b="1" dirty="0">
              <a:latin typeface="Calibri" panose="020F0502020204030204" pitchFamily="34" charset="0"/>
              <a:ea typeface="HanWangYenLight" pitchFamily="18" charset="-120"/>
              <a:cs typeface="Calibri" panose="020F0502020204030204" pitchFamily="34" charset="0"/>
            </a:endParaRPr>
          </a:p>
          <a:p>
            <a:pPr algn="ctr"/>
            <a:r>
              <a:rPr lang="zh-TW" altLang="en-US"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彌迦書</a:t>
            </a:r>
            <a:r>
              <a:rPr lang="en-US"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6:8 (</a:t>
            </a:r>
            <a:r>
              <a:rPr lang="en-AU" altLang="zh-TW" sz="2800" b="1" dirty="0">
                <a:latin typeface="Microsoft GothicNeo" panose="020B0500000101010101" pitchFamily="34" charset="-127"/>
                <a:ea typeface="Microsoft GothicNeo" panose="020B0500000101010101" pitchFamily="34" charset="-127"/>
                <a:cs typeface="Microsoft GothicNeo" panose="020B0500000101010101" pitchFamily="34" charset="-127"/>
              </a:rPr>
              <a:t>Micah</a:t>
            </a:r>
            <a:r>
              <a:rPr lang="en-AU" altLang="zh-TW" sz="2800" b="1" dirty="0" smtClean="0">
                <a:latin typeface="Microsoft GothicNeo" panose="020B0500000101010101" pitchFamily="34" charset="-127"/>
                <a:ea typeface="Microsoft GothicNeo" panose="020B0500000101010101" pitchFamily="34" charset="-127"/>
                <a:cs typeface="Microsoft GothicNeo" panose="020B0500000101010101" pitchFamily="34" charset="-127"/>
              </a:rPr>
              <a:t>)</a:t>
            </a:r>
            <a:endParaRPr lang="zh-TW" altLang="en-US" sz="3200" b="1" dirty="0">
              <a:ea typeface="HanWangYenLight" pitchFamily="18" charset="-120"/>
              <a:cs typeface="Calibri" panose="020F0502020204030204" pitchFamily="34" charset="0"/>
            </a:endParaRPr>
          </a:p>
        </p:txBody>
      </p:sp>
    </p:spTree>
    <p:extLst>
      <p:ext uri="{BB962C8B-B14F-4D97-AF65-F5344CB8AC3E}">
        <p14:creationId xmlns:p14="http://schemas.microsoft.com/office/powerpoint/2010/main" val="4211691423"/>
      </p:ext>
    </p:extLst>
  </p:cSld>
  <p:clrMapOvr>
    <a:masterClrMapping/>
  </p:clrMapOvr>
  <p:transition>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3481E014-5F95-4561-96F9-A4BEF4A3C893}" type="slidenum">
              <a:rPr lang="en-AU"/>
              <a:pPr>
                <a:defRPr/>
              </a:pPr>
              <a:t>52</a:t>
            </a:fld>
            <a:endParaRPr lang="en-AU"/>
          </a:p>
        </p:txBody>
      </p:sp>
      <p:sp>
        <p:nvSpPr>
          <p:cNvPr id="18" name="TextBox 17"/>
          <p:cNvSpPr txBox="1"/>
          <p:nvPr/>
        </p:nvSpPr>
        <p:spPr>
          <a:xfrm>
            <a:off x="4067944" y="548680"/>
            <a:ext cx="2592288" cy="1938992"/>
          </a:xfrm>
          <a:prstGeom prst="rect">
            <a:avLst/>
          </a:prstGeom>
          <a:noFill/>
        </p:spPr>
        <p:txBody>
          <a:bodyPr wrap="square">
            <a:spAutoFit/>
          </a:bodyPr>
          <a:lstStyle/>
          <a:p>
            <a:pPr fontAlgn="auto">
              <a:lnSpc>
                <a:spcPct val="150000"/>
              </a:lnSpc>
              <a:spcBef>
                <a:spcPts val="0"/>
              </a:spcBef>
              <a:spcAft>
                <a:spcPts val="0"/>
              </a:spcAft>
              <a:defRPr/>
            </a:pPr>
            <a:r>
              <a:rPr lang="en-US" altLang="en-US" sz="8000" b="1" dirty="0" err="1">
                <a:latin typeface="HanWangYenLight" pitchFamily="18" charset="-120"/>
                <a:ea typeface="HanWangYenLight" pitchFamily="18" charset="-120"/>
                <a:cs typeface="+mn-cs"/>
              </a:rPr>
              <a:t>讀經</a:t>
            </a:r>
            <a:endParaRPr lang="en-AU" sz="12000" spc="2000" dirty="0">
              <a:latin typeface="HanWangYenHeavy" pitchFamily="18" charset="-120"/>
              <a:ea typeface="HanWangYenHeavy" pitchFamily="18" charset="-120"/>
              <a:cs typeface="+mn-cs"/>
            </a:endParaRPr>
          </a:p>
        </p:txBody>
      </p:sp>
      <p:sp>
        <p:nvSpPr>
          <p:cNvPr id="2" name="Rectangle 1"/>
          <p:cNvSpPr/>
          <p:nvPr/>
        </p:nvSpPr>
        <p:spPr>
          <a:xfrm>
            <a:off x="2627784" y="2564904"/>
            <a:ext cx="5328592" cy="1754326"/>
          </a:xfrm>
          <a:prstGeom prst="rect">
            <a:avLst/>
          </a:prstGeom>
        </p:spPr>
        <p:txBody>
          <a:bodyPr wrap="square">
            <a:spAutoFit/>
          </a:bodyPr>
          <a:lstStyle/>
          <a:p>
            <a:pPr algn="ctr"/>
            <a:r>
              <a:rPr lang="ja-JP" altLang="en-US" sz="5400" dirty="0">
                <a:latin typeface="Arial" panose="020B0604020202020204" pitchFamily="34" charset="0"/>
              </a:rPr>
              <a:t>以賽亞書 </a:t>
            </a:r>
            <a:r>
              <a:rPr lang="en-US" altLang="ja-JP" sz="5400" dirty="0">
                <a:latin typeface="Arial" panose="020B0604020202020204" pitchFamily="34" charset="0"/>
              </a:rPr>
              <a:t>40:12-31 (</a:t>
            </a:r>
            <a:r>
              <a:rPr lang="en-AU" altLang="ja-JP" sz="5400" dirty="0">
                <a:latin typeface="Arial" panose="020B0604020202020204" pitchFamily="34" charset="0"/>
              </a:rPr>
              <a:t>Isaiah</a:t>
            </a:r>
            <a:r>
              <a:rPr lang="en-AU" altLang="ja-JP" sz="5400" dirty="0" smtClean="0">
                <a:latin typeface="Arial" panose="020B0604020202020204" pitchFamily="34" charset="0"/>
              </a:rPr>
              <a:t>)</a:t>
            </a:r>
            <a:endParaRPr lang="en-AU" sz="5400" dirty="0"/>
          </a:p>
        </p:txBody>
      </p:sp>
    </p:spTree>
    <p:extLst>
      <p:ext uri="{BB962C8B-B14F-4D97-AF65-F5344CB8AC3E}">
        <p14:creationId xmlns:p14="http://schemas.microsoft.com/office/powerpoint/2010/main" val="20406012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53</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13115" y="332656"/>
            <a:ext cx="8735349"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40:12 </a:t>
            </a:r>
            <a:r>
              <a:rPr lang="zh-TW" altLang="en-US" sz="4800" dirty="0" smtClean="0">
                <a:latin typeface="HanWangYenLight" pitchFamily="18" charset="-120"/>
                <a:ea typeface="HanWangYenLight" pitchFamily="18" charset="-120"/>
              </a:rPr>
              <a:t>誰</a:t>
            </a:r>
            <a:r>
              <a:rPr lang="zh-TW" altLang="en-US" sz="4800" dirty="0">
                <a:latin typeface="HanWangYenLight" pitchFamily="18" charset="-120"/>
                <a:ea typeface="HanWangYenLight" pitchFamily="18" charset="-120"/>
              </a:rPr>
              <a:t>曾用手心量諸水，用手虎口量蒼天，用升斗盛大地的塵土，用秤稱山嶺，用天平平岡陵呢？</a:t>
            </a:r>
          </a:p>
          <a:p>
            <a:pPr algn="just"/>
            <a:r>
              <a:rPr lang="en-US" altLang="zh-TW" sz="3200" dirty="0" smtClean="0">
                <a:ea typeface="HanWangYenLight" pitchFamily="18" charset="-120"/>
              </a:rPr>
              <a:t>40:13 </a:t>
            </a:r>
            <a:r>
              <a:rPr lang="zh-TW" altLang="en-US" sz="4800" dirty="0" smtClean="0">
                <a:latin typeface="HanWangYenLight" pitchFamily="18" charset="-120"/>
                <a:ea typeface="HanWangYenLight" pitchFamily="18" charset="-120"/>
              </a:rPr>
              <a:t>誰</a:t>
            </a:r>
            <a:r>
              <a:rPr lang="zh-TW" altLang="en-US" sz="4800" dirty="0">
                <a:latin typeface="HanWangYenLight" pitchFamily="18" charset="-120"/>
                <a:ea typeface="HanWangYenLight" pitchFamily="18" charset="-120"/>
              </a:rPr>
              <a:t>曾測度耶和華的心（</a:t>
            </a:r>
            <a:r>
              <a:rPr lang="zh-TW" altLang="en-US" sz="4000" dirty="0">
                <a:latin typeface="HanWangYenLight" pitchFamily="18" charset="-120"/>
                <a:ea typeface="HanWangYenLight" pitchFamily="18" charset="-120"/>
              </a:rPr>
              <a:t>或作：誰曾指示耶和華的靈</a:t>
            </a:r>
            <a:r>
              <a:rPr lang="zh-TW" altLang="en-US" sz="4800" dirty="0">
                <a:latin typeface="HanWangYenLight" pitchFamily="18" charset="-120"/>
                <a:ea typeface="HanWangYenLight" pitchFamily="18" charset="-120"/>
              </a:rPr>
              <a:t>），或作他的謀士指教他呢</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94840873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54</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1585" y="288270"/>
            <a:ext cx="8818887" cy="53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40:14 </a:t>
            </a:r>
            <a:r>
              <a:rPr lang="zh-TW" altLang="en-US" sz="4800" dirty="0" smtClean="0">
                <a:latin typeface="HanWangYenLight" pitchFamily="18" charset="-120"/>
                <a:ea typeface="HanWangYenLight" pitchFamily="18" charset="-120"/>
              </a:rPr>
              <a:t>他</a:t>
            </a:r>
            <a:r>
              <a:rPr lang="zh-TW" altLang="en-US" sz="4800" dirty="0">
                <a:latin typeface="HanWangYenLight" pitchFamily="18" charset="-120"/>
                <a:ea typeface="HanWangYenLight" pitchFamily="18" charset="-120"/>
              </a:rPr>
              <a:t>與誰商議，誰教導他，誰將公平的路指示他，又將知識教訓他，將通達的道指教他呢？</a:t>
            </a:r>
          </a:p>
          <a:p>
            <a:pPr algn="just"/>
            <a:r>
              <a:rPr lang="en-US" altLang="zh-TW" sz="3200" dirty="0" smtClean="0">
                <a:ea typeface="HanWangYenLight" pitchFamily="18" charset="-120"/>
              </a:rPr>
              <a:t>40:15 </a:t>
            </a:r>
            <a:r>
              <a:rPr lang="zh-TW" altLang="en-US" sz="4800" dirty="0" smtClean="0">
                <a:latin typeface="HanWangYenLight" pitchFamily="18" charset="-120"/>
                <a:ea typeface="HanWangYenLight" pitchFamily="18" charset="-120"/>
              </a:rPr>
              <a:t>看</a:t>
            </a:r>
            <a:r>
              <a:rPr lang="zh-TW" altLang="en-US" sz="4800" dirty="0">
                <a:latin typeface="HanWangYenLight" pitchFamily="18" charset="-120"/>
                <a:ea typeface="HanWangYenLight" pitchFamily="18" charset="-120"/>
              </a:rPr>
              <a:t>哪，萬民都像水桶的一滴，又算如天平上的微塵；他舉起眾海島，好像極微之物</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16562734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55</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13115" y="332656"/>
            <a:ext cx="905948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40:16 </a:t>
            </a:r>
            <a:r>
              <a:rPr lang="zh-TW" altLang="en-US" sz="4800" u="sng" dirty="0" smtClean="0">
                <a:latin typeface="HanWangYenLight" pitchFamily="18" charset="-120"/>
                <a:ea typeface="HanWangYenLight" pitchFamily="18" charset="-120"/>
              </a:rPr>
              <a:t>利</a:t>
            </a:r>
            <a:r>
              <a:rPr lang="zh-TW" altLang="en-US" sz="4800" u="sng" dirty="0">
                <a:latin typeface="HanWangYenLight" pitchFamily="18" charset="-120"/>
                <a:ea typeface="HanWangYenLight" pitchFamily="18" charset="-120"/>
              </a:rPr>
              <a:t>巴嫩</a:t>
            </a:r>
            <a:r>
              <a:rPr lang="zh-TW" altLang="en-US" sz="4800" dirty="0">
                <a:latin typeface="HanWangYenLight" pitchFamily="18" charset="-120"/>
                <a:ea typeface="HanWangYenLight" pitchFamily="18" charset="-120"/>
              </a:rPr>
              <a:t>的樹林不彀當柴燒；其中的走獸也不彀作燔祭。</a:t>
            </a:r>
          </a:p>
          <a:p>
            <a:pPr algn="just"/>
            <a:r>
              <a:rPr lang="en-US" altLang="zh-TW" sz="3200" dirty="0" smtClean="0">
                <a:ea typeface="HanWangYenLight" pitchFamily="18" charset="-120"/>
              </a:rPr>
              <a:t>40:17 </a:t>
            </a:r>
            <a:r>
              <a:rPr lang="zh-TW" altLang="en-US" sz="4800" dirty="0" smtClean="0">
                <a:latin typeface="HanWangYenLight" pitchFamily="18" charset="-120"/>
                <a:ea typeface="HanWangYenLight" pitchFamily="18" charset="-120"/>
              </a:rPr>
              <a:t>萬</a:t>
            </a:r>
            <a:r>
              <a:rPr lang="zh-TW" altLang="en-US" sz="4800" dirty="0">
                <a:latin typeface="HanWangYenLight" pitchFamily="18" charset="-120"/>
                <a:ea typeface="HanWangYenLight" pitchFamily="18" charset="-120"/>
              </a:rPr>
              <a:t>民在他面前好像虛無，被他看為不及虛無，乃為虛空。</a:t>
            </a:r>
          </a:p>
          <a:p>
            <a:pPr algn="just"/>
            <a:r>
              <a:rPr lang="en-US" altLang="zh-TW" sz="3200" dirty="0" smtClean="0">
                <a:ea typeface="HanWangYenLight" pitchFamily="18" charset="-120"/>
              </a:rPr>
              <a:t>40:18 </a:t>
            </a:r>
            <a:r>
              <a:rPr lang="zh-TW" altLang="en-US" sz="4800" dirty="0" smtClean="0">
                <a:latin typeface="HanWangYenLight" pitchFamily="18" charset="-120"/>
                <a:ea typeface="HanWangYenLight" pitchFamily="18" charset="-120"/>
              </a:rPr>
              <a:t>你</a:t>
            </a:r>
            <a:r>
              <a:rPr lang="zh-TW" altLang="en-US" sz="4800" dirty="0">
                <a:latin typeface="HanWangYenLight" pitchFamily="18" charset="-120"/>
                <a:ea typeface="HanWangYenLight" pitchFamily="18" charset="-120"/>
              </a:rPr>
              <a:t>們究竟將誰比神，用甚麼形像與神比較呢</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38467269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56</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3771" y="404664"/>
            <a:ext cx="9059480"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40:19 </a:t>
            </a:r>
            <a:r>
              <a:rPr lang="zh-TW" altLang="en-US" sz="4800" dirty="0" smtClean="0">
                <a:latin typeface="HanWangYenLight" pitchFamily="18" charset="-120"/>
                <a:ea typeface="HanWangYenLight" pitchFamily="18" charset="-120"/>
              </a:rPr>
              <a:t>偶</a:t>
            </a:r>
            <a:r>
              <a:rPr lang="zh-TW" altLang="en-US" sz="4800" dirty="0">
                <a:latin typeface="HanWangYenLight" pitchFamily="18" charset="-120"/>
                <a:ea typeface="HanWangYenLight" pitchFamily="18" charset="-120"/>
              </a:rPr>
              <a:t>像是匠人鑄造，銀匠用金包裹，為他鑄造銀鍊。</a:t>
            </a:r>
          </a:p>
          <a:p>
            <a:pPr algn="just"/>
            <a:r>
              <a:rPr lang="en-US" altLang="zh-TW" sz="3200" dirty="0" smtClean="0">
                <a:ea typeface="HanWangYenLight" pitchFamily="18" charset="-120"/>
              </a:rPr>
              <a:t>40:20 </a:t>
            </a:r>
            <a:r>
              <a:rPr lang="zh-TW" altLang="en-US" sz="4800" dirty="0" smtClean="0">
                <a:latin typeface="HanWangYenLight" pitchFamily="18" charset="-120"/>
                <a:ea typeface="HanWangYenLight" pitchFamily="18" charset="-120"/>
              </a:rPr>
              <a:t>窮</a:t>
            </a:r>
            <a:r>
              <a:rPr lang="zh-TW" altLang="en-US" sz="4800" dirty="0">
                <a:latin typeface="HanWangYenLight" pitchFamily="18" charset="-120"/>
                <a:ea typeface="HanWangYenLight" pitchFamily="18" charset="-120"/>
              </a:rPr>
              <a:t>乏獻不起這樣供物的，就揀選不能朽壞的樹木，為自己尋找巧匠，立起不能搖動的偶像</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100059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57</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43536" y="115084"/>
            <a:ext cx="9059480"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40:21 </a:t>
            </a:r>
            <a:r>
              <a:rPr lang="zh-TW" altLang="en-US" sz="4800" dirty="0" smtClean="0">
                <a:latin typeface="HanWangYenLight" pitchFamily="18" charset="-120"/>
                <a:ea typeface="HanWangYenLight" pitchFamily="18" charset="-120"/>
              </a:rPr>
              <a:t>你</a:t>
            </a:r>
            <a:r>
              <a:rPr lang="zh-TW" altLang="en-US" sz="4800" dirty="0">
                <a:latin typeface="HanWangYenLight" pitchFamily="18" charset="-120"/>
                <a:ea typeface="HanWangYenLight" pitchFamily="18" charset="-120"/>
              </a:rPr>
              <a:t>們豈不曾知道麼？你們豈不曾聽見麼？從起初豈沒有人告訴你們麼？自從立地的根基，你們豈沒有明白麼</a:t>
            </a:r>
            <a:r>
              <a:rPr lang="zh-TW" altLang="en-US" sz="4800" dirty="0" smtClean="0">
                <a:latin typeface="HanWangYenLight" pitchFamily="18" charset="-120"/>
                <a:ea typeface="HanWangYenLight" pitchFamily="18" charset="-120"/>
              </a:rPr>
              <a:t>？</a:t>
            </a:r>
            <a:r>
              <a:rPr lang="en-US" altLang="zh-TW" sz="3200" dirty="0" smtClean="0">
                <a:ea typeface="HanWangYenLight" pitchFamily="18" charset="-120"/>
              </a:rPr>
              <a:t>40:22</a:t>
            </a:r>
            <a:r>
              <a:rPr lang="zh-TW" altLang="en-US" sz="4800" dirty="0" smtClean="0">
                <a:latin typeface="HanWangYenLight" pitchFamily="18" charset="-120"/>
                <a:ea typeface="HanWangYenLight" pitchFamily="18" charset="-120"/>
              </a:rPr>
              <a:t>神</a:t>
            </a:r>
            <a:r>
              <a:rPr lang="zh-TW" altLang="en-US" sz="4800" dirty="0">
                <a:latin typeface="HanWangYenLight" pitchFamily="18" charset="-120"/>
                <a:ea typeface="HanWangYenLight" pitchFamily="18" charset="-120"/>
              </a:rPr>
              <a:t>坐在地球大圈之上；地上的居民好像蝗蟲。他鋪張穹蒼如幔子，展開諸天如可住的帳棚</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1552643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58</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108520" y="306234"/>
            <a:ext cx="9001000" cy="5616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40:23 </a:t>
            </a:r>
            <a:r>
              <a:rPr lang="zh-TW" altLang="en-US" sz="4800" dirty="0" smtClean="0">
                <a:latin typeface="HanWangYenLight" pitchFamily="18" charset="-120"/>
                <a:ea typeface="HanWangYenLight" pitchFamily="18" charset="-120"/>
              </a:rPr>
              <a:t>他</a:t>
            </a:r>
            <a:r>
              <a:rPr lang="zh-TW" altLang="en-US" sz="4800" dirty="0">
                <a:latin typeface="HanWangYenLight" pitchFamily="18" charset="-120"/>
                <a:ea typeface="HanWangYenLight" pitchFamily="18" charset="-120"/>
              </a:rPr>
              <a:t>使君王歸於虛無，使地上的審判官成為虛空。</a:t>
            </a:r>
          </a:p>
          <a:p>
            <a:pPr algn="just"/>
            <a:r>
              <a:rPr lang="en-US" altLang="zh-TW" sz="3200" dirty="0" smtClean="0">
                <a:ea typeface="HanWangYenLight" pitchFamily="18" charset="-120"/>
              </a:rPr>
              <a:t>40:24</a:t>
            </a:r>
            <a:r>
              <a:rPr lang="en-US" altLang="zh-TW" sz="3200" dirty="0">
                <a:ea typeface="HanWangYenLight" pitchFamily="18" charset="-120"/>
              </a:rPr>
              <a:t> </a:t>
            </a:r>
            <a:r>
              <a:rPr lang="zh-TW" altLang="en-US" sz="4800" dirty="0" smtClean="0">
                <a:latin typeface="HanWangYenLight" pitchFamily="18" charset="-120"/>
                <a:ea typeface="HanWangYenLight" pitchFamily="18" charset="-120"/>
              </a:rPr>
              <a:t>他</a:t>
            </a:r>
            <a:r>
              <a:rPr lang="zh-TW" altLang="en-US" sz="4800" dirty="0">
                <a:latin typeface="HanWangYenLight" pitchFamily="18" charset="-120"/>
                <a:ea typeface="HanWangYenLight" pitchFamily="18" charset="-120"/>
              </a:rPr>
              <a:t>們是剛纔（</a:t>
            </a:r>
            <a:r>
              <a:rPr lang="zh-TW" altLang="en-US" sz="4000" dirty="0">
                <a:latin typeface="HanWangYenLight" pitchFamily="18" charset="-120"/>
                <a:ea typeface="HanWangYenLight" pitchFamily="18" charset="-120"/>
              </a:rPr>
              <a:t>或作：不曾；下同</a:t>
            </a:r>
            <a:r>
              <a:rPr lang="zh-TW" altLang="en-US" sz="4800" dirty="0">
                <a:latin typeface="HanWangYenLight" pitchFamily="18" charset="-120"/>
                <a:ea typeface="HanWangYenLight" pitchFamily="18" charset="-120"/>
              </a:rPr>
              <a:t>）栽上，剛纔種上，根也剛纔扎在地裡，他一吹在其上，便都枯乾；旋風將他們吹去，像碎秸一樣</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339179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59</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0" y="266907"/>
            <a:ext cx="9072595" cy="532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40:25 </a:t>
            </a:r>
            <a:r>
              <a:rPr lang="zh-TW" altLang="en-US" sz="4800" dirty="0" smtClean="0">
                <a:latin typeface="HanWangYenLight" pitchFamily="18" charset="-120"/>
                <a:ea typeface="HanWangYenLight" pitchFamily="18" charset="-120"/>
              </a:rPr>
              <a:t>那</a:t>
            </a:r>
            <a:r>
              <a:rPr lang="zh-TW" altLang="en-US" sz="4800" dirty="0">
                <a:latin typeface="HanWangYenLight" pitchFamily="18" charset="-120"/>
                <a:ea typeface="HanWangYenLight" pitchFamily="18" charset="-120"/>
              </a:rPr>
              <a:t>聖者說：你們將誰比我，叫他與我相等呢？</a:t>
            </a:r>
          </a:p>
          <a:p>
            <a:pPr algn="just"/>
            <a:r>
              <a:rPr lang="en-US" altLang="zh-TW" sz="3200" dirty="0" smtClean="0">
                <a:ea typeface="HanWangYenLight" pitchFamily="18" charset="-120"/>
              </a:rPr>
              <a:t>40:26 </a:t>
            </a:r>
            <a:r>
              <a:rPr lang="zh-TW" altLang="en-US" sz="4800" dirty="0" smtClean="0">
                <a:latin typeface="HanWangYenLight" pitchFamily="18" charset="-120"/>
                <a:ea typeface="HanWangYenLight" pitchFamily="18" charset="-120"/>
              </a:rPr>
              <a:t>你</a:t>
            </a:r>
            <a:r>
              <a:rPr lang="zh-TW" altLang="en-US" sz="4800" dirty="0">
                <a:latin typeface="HanWangYenLight" pitchFamily="18" charset="-120"/>
                <a:ea typeface="HanWangYenLight" pitchFamily="18" charset="-120"/>
              </a:rPr>
              <a:t>們向上舉目，看誰創造這萬象，按數目領出，他一一稱其名；因他的權能，又因他的大能大力，連一個都不缺</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5501654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CN" altLang="en-US" sz="4800" dirty="0">
                <a:latin typeface="HanWangYenLight" pitchFamily="18" charset="-120"/>
                <a:ea typeface="HanWangYenLight" pitchFamily="18" charset="-120"/>
              </a:rPr>
              <a:t>造物主 今高唱祢名字</a:t>
            </a:r>
          </a:p>
          <a:p>
            <a:pPr algn="ctr"/>
            <a:r>
              <a:rPr lang="zh-CN" altLang="en-US" sz="4800" dirty="0">
                <a:latin typeface="HanWangYenLight" pitchFamily="18" charset="-120"/>
                <a:ea typeface="HanWangYenLight" pitchFamily="18" charset="-120"/>
              </a:rPr>
              <a:t>和平之君得勝者</a:t>
            </a:r>
          </a:p>
          <a:p>
            <a:pPr algn="ctr"/>
            <a:r>
              <a:rPr lang="zh-CN" altLang="en-US" sz="4800" dirty="0">
                <a:latin typeface="HanWangYenLight" pitchFamily="18" charset="-120"/>
                <a:ea typeface="HanWangYenLight" pitchFamily="18" charset="-120"/>
              </a:rPr>
              <a:t>地上古今的君王</a:t>
            </a:r>
          </a:p>
          <a:p>
            <a:pPr algn="ctr"/>
            <a:r>
              <a:rPr lang="zh-CN" altLang="en-US" sz="4800" dirty="0">
                <a:latin typeface="HanWangYenLight" pitchFamily="18" charset="-120"/>
                <a:ea typeface="HanWangYenLight" pitchFamily="18" charset="-120"/>
              </a:rPr>
              <a:t>也折服於祢面前</a:t>
            </a:r>
          </a:p>
          <a:p>
            <a:pPr algn="ctr"/>
            <a:r>
              <a:rPr lang="en-US" sz="2400" dirty="0"/>
              <a:t>You are my Lord, creator of the earth</a:t>
            </a:r>
          </a:p>
          <a:p>
            <a:pPr algn="ctr"/>
            <a:r>
              <a:rPr lang="en-US" sz="2400" dirty="0"/>
              <a:t>Victorious prince of peace.</a:t>
            </a:r>
          </a:p>
          <a:p>
            <a:pPr algn="ctr"/>
            <a:r>
              <a:rPr lang="en-US" sz="2400" dirty="0"/>
              <a:t>Even the kings of all nations</a:t>
            </a:r>
          </a:p>
          <a:p>
            <a:pPr algn="ctr"/>
            <a:r>
              <a:rPr lang="en-US" sz="2400" dirty="0"/>
              <a:t>Have to bow down before Your throne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V1a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454685791"/>
      </p:ext>
    </p:extLst>
  </p:cSld>
  <p:clrMapOvr>
    <a:masterClrMapping/>
  </p:clrMapOvr>
  <p:transition>
    <p:cu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60</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13115" y="44624"/>
            <a:ext cx="8807357" cy="583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40:27 </a:t>
            </a:r>
            <a:r>
              <a:rPr lang="zh-TW" altLang="en-US" sz="4800" u="sng" dirty="0" smtClean="0">
                <a:latin typeface="HanWangYenLight" pitchFamily="18" charset="-120"/>
                <a:ea typeface="HanWangYenLight" pitchFamily="18" charset="-120"/>
              </a:rPr>
              <a:t>雅</a:t>
            </a:r>
            <a:r>
              <a:rPr lang="zh-TW" altLang="en-US" sz="4800" u="sng" dirty="0">
                <a:latin typeface="HanWangYenLight" pitchFamily="18" charset="-120"/>
                <a:ea typeface="HanWangYenLight" pitchFamily="18" charset="-120"/>
              </a:rPr>
              <a:t>各</a:t>
            </a:r>
            <a:r>
              <a:rPr lang="zh-TW" altLang="en-US" sz="4800" dirty="0">
                <a:latin typeface="HanWangYenLight" pitchFamily="18" charset="-120"/>
                <a:ea typeface="HanWangYenLight" pitchFamily="18" charset="-120"/>
              </a:rPr>
              <a:t>啊，你為何說，我的道路向耶和華隱</a:t>
            </a:r>
            <a:r>
              <a:rPr lang="zh-TW" altLang="en-US" sz="4800" dirty="0" smtClean="0">
                <a:latin typeface="HanWangYenLight" pitchFamily="18" charset="-120"/>
                <a:ea typeface="HanWangYenLight" pitchFamily="18" charset="-120"/>
              </a:rPr>
              <a:t>藏？以</a:t>
            </a:r>
            <a:r>
              <a:rPr lang="zh-TW" altLang="en-US" sz="4800" dirty="0">
                <a:latin typeface="HanWangYenLight" pitchFamily="18" charset="-120"/>
                <a:ea typeface="HanWangYenLight" pitchFamily="18" charset="-120"/>
              </a:rPr>
              <a:t>色列啊，你為何言，我的冤屈神並不查問？</a:t>
            </a:r>
          </a:p>
          <a:p>
            <a:pPr algn="just"/>
            <a:r>
              <a:rPr lang="en-US" altLang="zh-TW" sz="3200" dirty="0" smtClean="0">
                <a:ea typeface="HanWangYenLight" pitchFamily="18" charset="-120"/>
              </a:rPr>
              <a:t>40:28 </a:t>
            </a:r>
            <a:r>
              <a:rPr lang="zh-TW" altLang="en-US" sz="4800" dirty="0" smtClean="0">
                <a:latin typeface="HanWangYenLight" pitchFamily="18" charset="-120"/>
                <a:ea typeface="HanWangYenLight" pitchFamily="18" charset="-120"/>
              </a:rPr>
              <a:t>你</a:t>
            </a:r>
            <a:r>
              <a:rPr lang="zh-TW" altLang="en-US" sz="4800" dirty="0">
                <a:latin typeface="HanWangYenLight" pitchFamily="18" charset="-120"/>
                <a:ea typeface="HanWangYenLight" pitchFamily="18" charset="-120"/>
              </a:rPr>
              <a:t>豈不曾知道麼？你豈不曾聽見麼？永在的神耶和華，創造地極的</a:t>
            </a:r>
            <a:r>
              <a:rPr lang="zh-TW" altLang="en-US" sz="4800" dirty="0" smtClean="0">
                <a:latin typeface="HanWangYenLight" pitchFamily="18" charset="-120"/>
                <a:ea typeface="HanWangYenLight" pitchFamily="18" charset="-120"/>
              </a:rPr>
              <a:t>主，並</a:t>
            </a:r>
            <a:r>
              <a:rPr lang="zh-TW" altLang="en-US" sz="4800" dirty="0">
                <a:latin typeface="HanWangYenLight" pitchFamily="18" charset="-120"/>
                <a:ea typeface="HanWangYenLight" pitchFamily="18" charset="-120"/>
              </a:rPr>
              <a:t>不疲</a:t>
            </a:r>
            <a:r>
              <a:rPr lang="zh-TW" altLang="en-US" sz="4800" dirty="0" smtClean="0">
                <a:latin typeface="HanWangYenLight" pitchFamily="18" charset="-120"/>
                <a:ea typeface="HanWangYenLight" pitchFamily="18" charset="-120"/>
              </a:rPr>
              <a:t>乏，也</a:t>
            </a:r>
            <a:r>
              <a:rPr lang="zh-TW" altLang="en-US" sz="4800" dirty="0">
                <a:latin typeface="HanWangYenLight" pitchFamily="18" charset="-120"/>
                <a:ea typeface="HanWangYenLight" pitchFamily="18" charset="-120"/>
              </a:rPr>
              <a:t>不困倦；他的智慧無法測度</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240012578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a:prstGeom prst="rect">
            <a:avLst/>
          </a:prstGeom>
        </p:spPr>
        <p:txBody>
          <a:bodyPr/>
          <a:lstStyle/>
          <a:p>
            <a:pPr>
              <a:defRPr/>
            </a:pPr>
            <a:fld id="{A1F7568C-2990-4E32-8FD3-B1695D167CF6}" type="slidenum">
              <a:rPr lang="en-AU"/>
              <a:pPr>
                <a:defRPr/>
              </a:pPr>
              <a:t>61</a:t>
            </a:fld>
            <a:endParaRPr lang="en-AU" dirty="0"/>
          </a:p>
        </p:txBody>
      </p:sp>
      <p:sp>
        <p:nvSpPr>
          <p:cNvPr id="7" name="Rectangle 6"/>
          <p:cNvSpPr/>
          <p:nvPr/>
        </p:nvSpPr>
        <p:spPr>
          <a:xfrm>
            <a:off x="13115" y="5661248"/>
            <a:ext cx="9059480"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TW" altLang="en-US" sz="2800" dirty="0"/>
              <a:t>以賽亞書 </a:t>
            </a:r>
            <a:r>
              <a:rPr lang="en-US" altLang="zh-TW" sz="2800" dirty="0"/>
              <a:t>40:12-31 (</a:t>
            </a:r>
            <a:r>
              <a:rPr lang="en-AU" altLang="zh-TW" sz="2800" dirty="0"/>
              <a:t>Isaiah</a:t>
            </a:r>
            <a:r>
              <a:rPr lang="en-AU" altLang="zh-TW" sz="2800" dirty="0" smtClean="0"/>
              <a:t>)</a:t>
            </a:r>
            <a:endParaRPr lang="en-US" altLang="zh-TW" sz="2800" dirty="0"/>
          </a:p>
        </p:txBody>
      </p:sp>
      <p:sp>
        <p:nvSpPr>
          <p:cNvPr id="5" name="Rectangle 4"/>
          <p:cNvSpPr>
            <a:spLocks noChangeArrowheads="1"/>
          </p:cNvSpPr>
          <p:nvPr/>
        </p:nvSpPr>
        <p:spPr bwMode="auto">
          <a:xfrm>
            <a:off x="0" y="324849"/>
            <a:ext cx="8807357" cy="5579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TW" sz="3200" dirty="0">
              <a:ea typeface="HanWangYenLight" pitchFamily="18" charset="-120"/>
            </a:endParaRPr>
          </a:p>
          <a:p>
            <a:pPr algn="just"/>
            <a:r>
              <a:rPr lang="en-US" altLang="zh-TW" sz="3200" dirty="0" smtClean="0">
                <a:ea typeface="HanWangYenLight" pitchFamily="18" charset="-120"/>
              </a:rPr>
              <a:t>40:29 </a:t>
            </a:r>
            <a:r>
              <a:rPr lang="zh-TW" altLang="en-US" sz="4800" dirty="0" smtClean="0">
                <a:latin typeface="HanWangYenLight" pitchFamily="18" charset="-120"/>
                <a:ea typeface="HanWangYenLight" pitchFamily="18" charset="-120"/>
              </a:rPr>
              <a:t>疲</a:t>
            </a:r>
            <a:r>
              <a:rPr lang="zh-TW" altLang="en-US" sz="4800" dirty="0">
                <a:latin typeface="HanWangYenLight" pitchFamily="18" charset="-120"/>
                <a:ea typeface="HanWangYenLight" pitchFamily="18" charset="-120"/>
              </a:rPr>
              <a:t>乏的，他賜能力；軟弱的，他加力量</a:t>
            </a:r>
            <a:r>
              <a:rPr lang="zh-TW" altLang="en-US" sz="4800" dirty="0" smtClean="0">
                <a:latin typeface="HanWangYenLight" pitchFamily="18" charset="-120"/>
                <a:ea typeface="HanWangYenLight" pitchFamily="18" charset="-120"/>
              </a:rPr>
              <a:t>。</a:t>
            </a:r>
            <a:r>
              <a:rPr lang="en-US" altLang="zh-TW" sz="3200" dirty="0" smtClean="0">
                <a:ea typeface="HanWangYenLight" pitchFamily="18" charset="-120"/>
              </a:rPr>
              <a:t>40:30 </a:t>
            </a:r>
            <a:r>
              <a:rPr lang="zh-TW" altLang="en-US" sz="4800" dirty="0" smtClean="0">
                <a:latin typeface="HanWangYenLight" pitchFamily="18" charset="-120"/>
                <a:ea typeface="HanWangYenLight" pitchFamily="18" charset="-120"/>
              </a:rPr>
              <a:t>就</a:t>
            </a:r>
            <a:r>
              <a:rPr lang="zh-TW" altLang="en-US" sz="4800" dirty="0">
                <a:latin typeface="HanWangYenLight" pitchFamily="18" charset="-120"/>
                <a:ea typeface="HanWangYenLight" pitchFamily="18" charset="-120"/>
              </a:rPr>
              <a:t>是少年人也要疲乏困倦；強壯的也必全然跌倒。</a:t>
            </a:r>
          </a:p>
          <a:p>
            <a:pPr algn="just"/>
            <a:r>
              <a:rPr lang="en-US" altLang="zh-TW" sz="3200" dirty="0" smtClean="0">
                <a:ea typeface="HanWangYenLight" pitchFamily="18" charset="-120"/>
              </a:rPr>
              <a:t>40:31 </a:t>
            </a:r>
            <a:r>
              <a:rPr lang="zh-TW" altLang="en-US" sz="4800" dirty="0" smtClean="0">
                <a:latin typeface="HanWangYenLight" pitchFamily="18" charset="-120"/>
                <a:ea typeface="HanWangYenLight" pitchFamily="18" charset="-120"/>
              </a:rPr>
              <a:t>但</a:t>
            </a:r>
            <a:r>
              <a:rPr lang="zh-TW" altLang="en-US" sz="4800" dirty="0">
                <a:latin typeface="HanWangYenLight" pitchFamily="18" charset="-120"/>
                <a:ea typeface="HanWangYenLight" pitchFamily="18" charset="-120"/>
              </a:rPr>
              <a:t>那等候耶和華的必從新得力。他們必如鷹展翅上騰；他們奔跑卻不困倦，行走卻不疲乏</a:t>
            </a:r>
            <a:r>
              <a:rPr lang="zh-TW" altLang="en-US" sz="4800" dirty="0" smtClean="0">
                <a:latin typeface="HanWangYenLight" pitchFamily="18" charset="-120"/>
                <a:ea typeface="HanWangYenLight" pitchFamily="18" charset="-120"/>
              </a:rPr>
              <a:t>。</a:t>
            </a:r>
            <a:endParaRPr lang="en-US" altLang="zh-TW" sz="4800" dirty="0">
              <a:latin typeface="HanWangYenLight" pitchFamily="18" charset="-120"/>
              <a:ea typeface="HanWangYenLight" pitchFamily="18" charset="-120"/>
            </a:endParaRPr>
          </a:p>
        </p:txBody>
      </p:sp>
    </p:spTree>
    <p:extLst>
      <p:ext uri="{BB962C8B-B14F-4D97-AF65-F5344CB8AC3E}">
        <p14:creationId xmlns:p14="http://schemas.microsoft.com/office/powerpoint/2010/main" val="14012570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1566255C-C172-4097-8760-ECCEBBB20EF8}" type="slidenum">
              <a:rPr lang="en-AU"/>
              <a:pPr>
                <a:defRPr/>
              </a:pPr>
              <a:t>62</a:t>
            </a:fld>
            <a:endParaRPr lang="en-AU" dirty="0"/>
          </a:p>
        </p:txBody>
      </p:sp>
      <p:sp>
        <p:nvSpPr>
          <p:cNvPr id="12" name="TextBox 11"/>
          <p:cNvSpPr txBox="1"/>
          <p:nvPr/>
        </p:nvSpPr>
        <p:spPr>
          <a:xfrm>
            <a:off x="1691680" y="1196752"/>
            <a:ext cx="5832648" cy="1107996"/>
          </a:xfrm>
          <a:prstGeom prst="rect">
            <a:avLst/>
          </a:prstGeom>
          <a:noFill/>
        </p:spPr>
        <p:txBody>
          <a:bodyPr wrap="square">
            <a:spAutoFit/>
          </a:bodyPr>
          <a:lstStyle/>
          <a:p>
            <a:pPr algn="r">
              <a:defRPr/>
            </a:pPr>
            <a:r>
              <a:rPr lang="en-US" altLang="en-US" sz="6600" b="1" dirty="0" err="1">
                <a:latin typeface="HanWangYenLight" pitchFamily="18" charset="-120"/>
                <a:ea typeface="HanWangYenLight" pitchFamily="18" charset="-120"/>
              </a:rPr>
              <a:t>信息</a:t>
            </a:r>
            <a:r>
              <a:rPr lang="en-US" altLang="en-US" sz="6600" b="1" dirty="0">
                <a:latin typeface="HanWangYenLight" pitchFamily="18" charset="-120"/>
                <a:ea typeface="HanWangYenLight" pitchFamily="18" charset="-120"/>
              </a:rPr>
              <a:t> </a:t>
            </a:r>
            <a:r>
              <a:rPr lang="zh-TW" altLang="en-US" sz="4500" dirty="0" smtClean="0">
                <a:latin typeface="HanWangYenHeavy" pitchFamily="18" charset="-120"/>
                <a:ea typeface="HanWangYenHeavy" pitchFamily="18" charset="-120"/>
              </a:rPr>
              <a:t>張</a:t>
            </a:r>
            <a:r>
              <a:rPr lang="zh-TW" altLang="en-US" sz="4500" dirty="0">
                <a:latin typeface="HanWangYenHeavy" pitchFamily="18" charset="-120"/>
                <a:ea typeface="HanWangYenHeavy" pitchFamily="18" charset="-120"/>
              </a:rPr>
              <a:t>明俊牧</a:t>
            </a:r>
            <a:r>
              <a:rPr lang="zh-TW" altLang="en-US" sz="4500" dirty="0" smtClean="0">
                <a:latin typeface="HanWangYenHeavy" pitchFamily="18" charset="-120"/>
                <a:ea typeface="HanWangYenHeavy" pitchFamily="18" charset="-120"/>
              </a:rPr>
              <a:t>師</a:t>
            </a:r>
            <a:endParaRPr lang="zh-TW" altLang="en-US" sz="4500" dirty="0">
              <a:latin typeface="HanWangYenHeavy" pitchFamily="18" charset="-120"/>
              <a:ea typeface="HanWangYenHeavy" pitchFamily="18" charset="-120"/>
            </a:endParaRPr>
          </a:p>
        </p:txBody>
      </p:sp>
      <p:sp>
        <p:nvSpPr>
          <p:cNvPr id="2" name="Rectangle 1"/>
          <p:cNvSpPr/>
          <p:nvPr/>
        </p:nvSpPr>
        <p:spPr>
          <a:xfrm>
            <a:off x="2123728" y="3114834"/>
            <a:ext cx="5976664" cy="923330"/>
          </a:xfrm>
          <a:prstGeom prst="rect">
            <a:avLst/>
          </a:prstGeom>
        </p:spPr>
        <p:txBody>
          <a:bodyPr wrap="square">
            <a:spAutoFit/>
          </a:bodyPr>
          <a:lstStyle/>
          <a:p>
            <a:pPr algn="ctr"/>
            <a:r>
              <a:rPr lang="zh-TW" altLang="en-US" sz="5400" dirty="0"/>
              <a:t>信靠獨一的真</a:t>
            </a:r>
            <a:r>
              <a:rPr lang="zh-TW" altLang="en-US" sz="5400" dirty="0" smtClean="0"/>
              <a:t>神</a:t>
            </a:r>
            <a:endParaRPr lang="zh-TW" altLang="en-US" sz="5400"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63</a:t>
            </a:fld>
            <a:endParaRPr lang="en-AU" dirty="0"/>
          </a:p>
        </p:txBody>
      </p:sp>
      <p:sp>
        <p:nvSpPr>
          <p:cNvPr id="16" name="TextBox 15"/>
          <p:cNvSpPr txBox="1"/>
          <p:nvPr/>
        </p:nvSpPr>
        <p:spPr>
          <a:xfrm>
            <a:off x="4427984" y="3094839"/>
            <a:ext cx="4102405"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solidFill>
                  <a:schemeClr val="accent2">
                    <a:lumMod val="75000"/>
                  </a:schemeClr>
                </a:solidFill>
                <a:latin typeface="HanWangYenHeavy" pitchFamily="18" charset="-120"/>
                <a:ea typeface="HanWangYenHeavy" pitchFamily="18" charset="-120"/>
                <a:cs typeface="+mn-cs"/>
              </a:rPr>
              <a:t>Hymns of </a:t>
            </a:r>
            <a:r>
              <a:rPr lang="en-US" altLang="zh-TW" sz="3500" spc="-150" dirty="0" smtClean="0">
                <a:solidFill>
                  <a:schemeClr val="accent2">
                    <a:lumMod val="75000"/>
                  </a:schemeClr>
                </a:solidFill>
                <a:latin typeface="HanWangYenHeavy" pitchFamily="18" charset="-120"/>
                <a:ea typeface="HanWangYenHeavy" pitchFamily="18" charset="-120"/>
                <a:cs typeface="+mn-cs"/>
              </a:rPr>
              <a:t>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smtClean="0">
                <a:solidFill>
                  <a:schemeClr val="accent2">
                    <a:lumMod val="75000"/>
                  </a:schemeClr>
                </a:solidFill>
                <a:latin typeface="HanWangYenHeavy" pitchFamily="18" charset="-120"/>
                <a:ea typeface="HanWangYenHeavy" pitchFamily="18" charset="-120"/>
                <a:cs typeface="+mn-cs"/>
              </a:rPr>
              <a:t> </a:t>
            </a:r>
            <a:r>
              <a:rPr lang="en-US" sz="3500" dirty="0" err="1">
                <a:solidFill>
                  <a:schemeClr val="accent2">
                    <a:lumMod val="75000"/>
                  </a:schemeClr>
                </a:solidFill>
                <a:latin typeface="HanWangYenHeavy" pitchFamily="18" charset="-120"/>
                <a:ea typeface="HanWangYenHeavy" pitchFamily="18" charset="-120"/>
                <a:cs typeface="+mn-cs"/>
              </a:rPr>
              <a:t>生命聖詩</a:t>
            </a:r>
            <a:r>
              <a:rPr lang="zh-TW" altLang="en-US" sz="3500" dirty="0">
                <a:solidFill>
                  <a:schemeClr val="accent2">
                    <a:lumMod val="75000"/>
                  </a:schemeClr>
                </a:solidFill>
                <a:latin typeface="HanWangYenHeavy" pitchFamily="18" charset="-120"/>
                <a:ea typeface="HanWangYenHeavy" pitchFamily="18" charset="-120"/>
                <a:cs typeface="+mn-cs"/>
              </a:rPr>
              <a:t> </a:t>
            </a:r>
            <a:r>
              <a:rPr lang="en-AU" altLang="zh-TW" sz="3500" dirty="0" smtClean="0">
                <a:solidFill>
                  <a:schemeClr val="accent2">
                    <a:lumMod val="75000"/>
                  </a:schemeClr>
                </a:solidFill>
                <a:latin typeface="HanWangYenHeavy" pitchFamily="18" charset="-120"/>
                <a:ea typeface="HanWangYenHeavy" pitchFamily="18" charset="-120"/>
                <a:cs typeface="+mn-cs"/>
              </a:rPr>
              <a:t>331</a:t>
            </a:r>
            <a:r>
              <a:rPr lang="zh-TW" altLang="en-US" sz="3500" dirty="0" smtClean="0">
                <a:solidFill>
                  <a:schemeClr val="accent2">
                    <a:lumMod val="75000"/>
                  </a:schemeClr>
                </a:solidFill>
                <a:latin typeface="HanWangYenHeavy" pitchFamily="18" charset="-120"/>
                <a:ea typeface="HanWangYenHeavy" pitchFamily="18" charset="-120"/>
                <a:cs typeface="+mn-cs"/>
              </a:rPr>
              <a:t> </a:t>
            </a:r>
            <a:r>
              <a:rPr lang="en-US" sz="3500" dirty="0">
                <a:solidFill>
                  <a:schemeClr val="accent2">
                    <a:lumMod val="75000"/>
                  </a:schemeClr>
                </a:solidFill>
                <a:latin typeface="HanWangYenHeavy" pitchFamily="18" charset="-120"/>
                <a:ea typeface="HanWangYenHeavy" pitchFamily="18" charset="-120"/>
                <a:cs typeface="+mn-cs"/>
              </a:rPr>
              <a:t>首</a:t>
            </a:r>
          </a:p>
        </p:txBody>
      </p:sp>
      <p:pic>
        <p:nvPicPr>
          <p:cNvPr id="35850" name="Picture 10" descr="colour.jpg"/>
          <p:cNvPicPr>
            <a:picLocks noChangeAspect="1"/>
          </p:cNvPicPr>
          <p:nvPr/>
        </p:nvPicPr>
        <p:blipFill>
          <a:blip r:embed="rId2" cstate="print"/>
          <a:srcRect/>
          <a:stretch>
            <a:fillRect/>
          </a:stretch>
        </p:blipFill>
        <p:spPr bwMode="auto">
          <a:xfrm>
            <a:off x="1500188" y="1512888"/>
            <a:ext cx="6300787" cy="1489075"/>
          </a:xfrm>
          <a:prstGeom prst="rect">
            <a:avLst/>
          </a:prstGeom>
          <a:noFill/>
          <a:ln w="9525">
            <a:noFill/>
            <a:miter lim="800000"/>
            <a:headEnd/>
            <a:tailEnd/>
          </a:ln>
        </p:spPr>
      </p:pic>
      <p:sp>
        <p:nvSpPr>
          <p:cNvPr id="12" name="TextBox 11"/>
          <p:cNvSpPr txBox="1"/>
          <p:nvPr/>
        </p:nvSpPr>
        <p:spPr>
          <a:xfrm>
            <a:off x="6938962" y="764704"/>
            <a:ext cx="1724025" cy="1016000"/>
          </a:xfrm>
          <a:prstGeom prst="rect">
            <a:avLst/>
          </a:prstGeom>
          <a:noFill/>
        </p:spPr>
        <p:txBody>
          <a:bodyPr wrap="none">
            <a:spAutoFit/>
          </a:bodyPr>
          <a:lstStyle/>
          <a:p>
            <a:pPr fontAlgn="auto">
              <a:spcBef>
                <a:spcPts val="0"/>
              </a:spcBef>
              <a:spcAft>
                <a:spcPts val="0"/>
              </a:spcAft>
              <a:defRPr/>
            </a:pPr>
            <a:r>
              <a:rPr lang="en-AU" sz="6000" dirty="0">
                <a:solidFill>
                  <a:schemeClr val="accent1">
                    <a:lumMod val="50000"/>
                  </a:schemeClr>
                </a:solidFill>
                <a:latin typeface="HanWangYenHeavy" pitchFamily="18" charset="-120"/>
                <a:ea typeface="HanWangYenHeavy" pitchFamily="18" charset="-120"/>
                <a:cs typeface="+mn-cs"/>
              </a:rPr>
              <a:t>奉獻</a:t>
            </a:r>
          </a:p>
        </p:txBody>
      </p:sp>
      <p:sp>
        <p:nvSpPr>
          <p:cNvPr id="7" name="TextBox 6"/>
          <p:cNvSpPr txBox="1"/>
          <p:nvPr/>
        </p:nvSpPr>
        <p:spPr>
          <a:xfrm>
            <a:off x="2555776" y="4581128"/>
            <a:ext cx="6120680" cy="830997"/>
          </a:xfrm>
          <a:prstGeom prst="rect">
            <a:avLst/>
          </a:prstGeom>
          <a:noFill/>
        </p:spPr>
        <p:txBody>
          <a:bodyPr wrap="square">
            <a:spAutoFit/>
          </a:bodyPr>
          <a:lstStyle/>
          <a:p>
            <a:pPr algn="r" fontAlgn="auto">
              <a:spcBef>
                <a:spcPts val="0"/>
              </a:spcBef>
              <a:spcAft>
                <a:spcPts val="0"/>
              </a:spcAft>
              <a:defRPr/>
            </a:pPr>
            <a:r>
              <a:rPr lang="zh-TW" altLang="en-US" sz="4800" spc="600" dirty="0">
                <a:latin typeface="HanWangYenHeavy" panose="02020300000000000000" pitchFamily="18" charset="-120"/>
                <a:ea typeface="HanWangYenHeavy" panose="02020300000000000000" pitchFamily="18" charset="-120"/>
              </a:rPr>
              <a:t>有平安在我</a:t>
            </a:r>
            <a:r>
              <a:rPr lang="zh-TW" altLang="en-US" sz="4800" spc="600" dirty="0" smtClean="0">
                <a:latin typeface="HanWangYenHeavy" panose="02020300000000000000" pitchFamily="18" charset="-120"/>
                <a:ea typeface="HanWangYenHeavy" panose="02020300000000000000" pitchFamily="18" charset="-120"/>
              </a:rPr>
              <a:t>心</a:t>
            </a:r>
            <a:endParaRPr lang="zh-TW" altLang="en-US" sz="4800" spc="600" dirty="0">
              <a:latin typeface="HanWangYenHeavy" panose="02020300000000000000" pitchFamily="18" charset="-120"/>
              <a:ea typeface="HanWangYenHeavy" panose="02020300000000000000" pitchFamily="18" charset="-120"/>
            </a:endParaRPr>
          </a:p>
        </p:txBody>
      </p:sp>
    </p:spTree>
    <p:extLst>
      <p:ext uri="{BB962C8B-B14F-4D97-AF65-F5344CB8AC3E}">
        <p14:creationId xmlns:p14="http://schemas.microsoft.com/office/powerpoint/2010/main" val="21451161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有平安在我</a:t>
            </a:r>
            <a:r>
              <a:rPr lang="zh-TW" altLang="en-US" sz="4800" dirty="0" smtClean="0">
                <a:latin typeface="HanWangYenLight" pitchFamily="18" charset="-120"/>
                <a:ea typeface="HanWangYenLight" pitchFamily="18" charset="-120"/>
              </a:rPr>
              <a:t>心</a:t>
            </a:r>
            <a:r>
              <a:rPr lang="en-AU" altLang="zh-TW" sz="3600" dirty="0" smtClean="0">
                <a:latin typeface="HanWangYenLight" pitchFamily="18" charset="-120"/>
                <a:ea typeface="HanWangYenLight" pitchFamily="18" charset="-120"/>
              </a:rPr>
              <a:t>,</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非</a:t>
            </a:r>
            <a:r>
              <a:rPr lang="zh-TW" altLang="en-US" sz="4800" dirty="0">
                <a:latin typeface="HanWangYenLight" pitchFamily="18" charset="-120"/>
                <a:ea typeface="HanWangYenLight" pitchFamily="18" charset="-120"/>
              </a:rPr>
              <a:t>世界能給</a:t>
            </a:r>
            <a:r>
              <a:rPr lang="zh-TW" altLang="en-US" sz="4800" dirty="0" smtClean="0">
                <a:latin typeface="HanWangYenLight" pitchFamily="18" charset="-120"/>
                <a:ea typeface="HanWangYenLight" pitchFamily="18" charset="-120"/>
              </a:rPr>
              <a:t>予</a:t>
            </a:r>
            <a:r>
              <a:rPr lang="en-US" altLang="zh-TW"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zh-TW" altLang="en-US" sz="4800" dirty="0" smtClean="0">
                <a:latin typeface="HanWangYenLight" pitchFamily="18" charset="-120"/>
                <a:ea typeface="HanWangYenLight" pitchFamily="18" charset="-120"/>
              </a:rPr>
              <a:t>也</a:t>
            </a:r>
            <a:r>
              <a:rPr lang="zh-TW" altLang="en-US" sz="4800" dirty="0">
                <a:latin typeface="HanWangYenLight" pitchFamily="18" charset="-120"/>
                <a:ea typeface="HanWangYenLight" pitchFamily="18" charset="-120"/>
              </a:rPr>
              <a:t>非世界所能奪去</a:t>
            </a:r>
            <a:r>
              <a:rPr lang="zh-TW" altLang="en-US" sz="3600" dirty="0">
                <a:latin typeface="HanWangYenLight" pitchFamily="18" charset="-120"/>
                <a:ea typeface="HanWangYenLight" pitchFamily="18" charset="-120"/>
              </a:rPr>
              <a:t>；</a:t>
            </a:r>
          </a:p>
          <a:p>
            <a:pPr indent="542925" algn="ctr"/>
            <a:r>
              <a:rPr lang="zh-TW" altLang="en-US" sz="4800" dirty="0">
                <a:latin typeface="HanWangYenLight" pitchFamily="18" charset="-120"/>
                <a:ea typeface="HanWangYenLight" pitchFamily="18" charset="-120"/>
              </a:rPr>
              <a:t>雖試煉與艱</a:t>
            </a:r>
            <a:r>
              <a:rPr lang="zh-TW" altLang="en-US" sz="4800" dirty="0" smtClean="0">
                <a:latin typeface="HanWangYenLight" pitchFamily="18" charset="-120"/>
                <a:ea typeface="HanWangYenLight" pitchFamily="18" charset="-120"/>
              </a:rPr>
              <a:t>難</a:t>
            </a:r>
            <a:r>
              <a:rPr lang="en-AU" altLang="zh-TW" sz="3600" dirty="0" smtClean="0">
                <a:latin typeface="HanWangYenLight" pitchFamily="18" charset="-120"/>
                <a:ea typeface="HanWangYenLight" pitchFamily="18" charset="-120"/>
              </a:rPr>
              <a:t>,</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如</a:t>
            </a:r>
            <a:r>
              <a:rPr lang="zh-TW" altLang="en-US" sz="4800" dirty="0">
                <a:latin typeface="HanWangYenLight" pitchFamily="18" charset="-120"/>
                <a:ea typeface="HanWangYenLight" pitchFamily="18" charset="-120"/>
              </a:rPr>
              <a:t>雲四面圍</a:t>
            </a:r>
            <a:r>
              <a:rPr lang="zh-TW" altLang="en-US" sz="4800" dirty="0" smtClean="0">
                <a:latin typeface="HanWangYenLight" pitchFamily="18" charset="-120"/>
                <a:ea typeface="HanWangYenLight" pitchFamily="18" charset="-120"/>
              </a:rPr>
              <a:t>環</a:t>
            </a:r>
            <a:r>
              <a:rPr lang="en-US" altLang="zh-TW"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zh-TW" altLang="en-US" sz="4800" dirty="0" smtClean="0">
                <a:latin typeface="HanWangYenLight" pitchFamily="18" charset="-120"/>
                <a:ea typeface="HanWangYenLight" pitchFamily="18" charset="-120"/>
              </a:rPr>
              <a:t>我</a:t>
            </a:r>
            <a:r>
              <a:rPr lang="zh-TW" altLang="en-US" sz="4800" dirty="0">
                <a:latin typeface="HanWangYenLight" pitchFamily="18" charset="-120"/>
                <a:ea typeface="HanWangYenLight" pitchFamily="18" charset="-120"/>
              </a:rPr>
              <a:t>心裡永遠有這平安</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en-US" altLang="zh-TW" sz="2400" dirty="0">
                <a:ea typeface="HanWangYenLight" pitchFamily="18" charset="-120"/>
              </a:rPr>
              <a:t>There’s a peace in my heart that the world never gave,</a:t>
            </a:r>
          </a:p>
          <a:p>
            <a:pPr indent="542925" algn="ctr"/>
            <a:r>
              <a:rPr lang="en-US" altLang="zh-TW" sz="2400" dirty="0">
                <a:ea typeface="HanWangYenLight" pitchFamily="18" charset="-120"/>
              </a:rPr>
              <a:t>A peace it cannot take away;</a:t>
            </a:r>
          </a:p>
          <a:p>
            <a:pPr indent="542925" algn="ctr"/>
            <a:r>
              <a:rPr lang="en-US" altLang="zh-TW" sz="2400" dirty="0">
                <a:ea typeface="HanWangYenLight" pitchFamily="18" charset="-120"/>
              </a:rPr>
              <a:t>Though the trials of life may surround like a cloud,</a:t>
            </a:r>
          </a:p>
          <a:p>
            <a:pPr indent="542925" algn="ctr"/>
            <a:r>
              <a:rPr lang="en-US" altLang="zh-TW" sz="2400" dirty="0">
                <a:ea typeface="HanWangYenLight" pitchFamily="18" charset="-120"/>
              </a:rPr>
              <a:t>I’ve a peace that has come here to stay</a:t>
            </a:r>
            <a:r>
              <a:rPr lang="en-US" altLang="zh-TW" sz="2400" dirty="0" smtClean="0">
                <a:ea typeface="HanWangYenLight" pitchFamily="18" charset="-120"/>
              </a:rPr>
              <a:t>!</a:t>
            </a:r>
          </a:p>
        </p:txBody>
      </p:sp>
      <p:sp>
        <p:nvSpPr>
          <p:cNvPr id="5" name="Rectangle 4"/>
          <p:cNvSpPr/>
          <p:nvPr/>
        </p:nvSpPr>
        <p:spPr>
          <a:xfrm>
            <a:off x="2051720" y="6207695"/>
            <a:ext cx="909884" cy="461665"/>
          </a:xfrm>
          <a:prstGeom prst="rect">
            <a:avLst/>
          </a:prstGeom>
        </p:spPr>
        <p:txBody>
          <a:bodyPr/>
          <a:lstStyle/>
          <a:p>
            <a:r>
              <a:rPr lang="en-AU" altLang="zh-TW" sz="2400" b="1" dirty="0">
                <a:solidFill>
                  <a:schemeClr val="bg1"/>
                </a:solidFill>
              </a:rPr>
              <a:t>V1</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64</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有平安在我</a:t>
            </a:r>
            <a:r>
              <a:rPr lang="zh-TW" altLang="en-US" sz="2400" b="1" spc="600" dirty="0" smtClean="0">
                <a:latin typeface="HanWangYenLight" panose="02020300000000000000" pitchFamily="18" charset="-120"/>
                <a:ea typeface="HanWangYenLight" panose="02020300000000000000" pitchFamily="18" charset="-120"/>
              </a:rPr>
              <a:t>心 </a:t>
            </a:r>
            <a:r>
              <a:rPr lang="en-AU" altLang="zh-TW" sz="2000" spc="600" dirty="0">
                <a:ea typeface="HanWangYenLight" panose="02020300000000000000" pitchFamily="18" charset="-120"/>
              </a:rPr>
              <a:t>Constantly Abiding</a:t>
            </a:r>
            <a:endParaRPr lang="en-AU" altLang="zh-TW" spc="600" dirty="0">
              <a:ea typeface="HanWangYenLight" panose="02020300000000000000" pitchFamily="18" charset="-120"/>
              <a:cs typeface="Arial" panose="020B0604020202020204" pitchFamily="34" charset="0"/>
            </a:endParaRP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AU" altLang="zh-TW" sz="2400" dirty="0" smtClean="0">
                <a:latin typeface="HanWangYenLight" panose="02020300000000000000" pitchFamily="18" charset="-120"/>
                <a:ea typeface="HanWangYenLight" panose="02020300000000000000" pitchFamily="18" charset="-120"/>
              </a:rPr>
              <a:t>331</a:t>
            </a:r>
            <a:r>
              <a:rPr lang="zh-TW" altLang="en-US" sz="2400" dirty="0" smtClean="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441093325"/>
      </p:ext>
    </p:extLst>
  </p:cSld>
  <p:clrMapOvr>
    <a:masterClrMapping/>
  </p:clrMapOvr>
  <p:transition>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616648"/>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時刻在我心裡</a:t>
            </a:r>
            <a:r>
              <a:rPr lang="zh-TW" altLang="en-US" sz="3600" dirty="0" smtClean="0">
                <a:latin typeface="HanWangYenLight" pitchFamily="18" charset="-120"/>
                <a:ea typeface="HanWangYenLight" pitchFamily="18" charset="-120"/>
              </a:rPr>
              <a:t>，</a:t>
            </a:r>
            <a:r>
              <a:rPr lang="zh-TW" altLang="en-US" sz="4800" dirty="0" smtClean="0">
                <a:latin typeface="HanWangYenLight" pitchFamily="18" charset="-120"/>
                <a:ea typeface="HanWangYenLight" pitchFamily="18" charset="-120"/>
              </a:rPr>
              <a:t>耶</a:t>
            </a:r>
            <a:r>
              <a:rPr lang="zh-TW" altLang="en-US" sz="4800" dirty="0">
                <a:latin typeface="HanWangYenLight" pitchFamily="18" charset="-120"/>
                <a:ea typeface="HanWangYenLight" pitchFamily="18" charset="-120"/>
              </a:rPr>
              <a:t>穌屬我</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zh-TW" altLang="en-US" sz="4800" dirty="0" smtClean="0">
                <a:latin typeface="HanWangYenLight" pitchFamily="18" charset="-120"/>
                <a:ea typeface="HanWangYenLight" pitchFamily="18" charset="-120"/>
              </a:rPr>
              <a:t>時</a:t>
            </a:r>
            <a:r>
              <a:rPr lang="zh-TW" altLang="en-US" sz="4800" dirty="0">
                <a:latin typeface="HanWangYenLight" pitchFamily="18" charset="-120"/>
                <a:ea typeface="HanWangYenLight" pitchFamily="18" charset="-120"/>
              </a:rPr>
              <a:t>刻在我心裡</a:t>
            </a:r>
            <a:r>
              <a:rPr lang="zh-TW" altLang="en-US" sz="4400" dirty="0" smtClean="0">
                <a:latin typeface="HanWangYenLight" pitchFamily="18" charset="-120"/>
                <a:ea typeface="HanWangYenLight" pitchFamily="18" charset="-120"/>
              </a:rPr>
              <a:t>，</a:t>
            </a:r>
            <a:r>
              <a:rPr lang="zh-TW" altLang="en-US" sz="4800" dirty="0" smtClean="0">
                <a:latin typeface="HanWangYenLight" pitchFamily="18" charset="-120"/>
                <a:ea typeface="HanWangYenLight" pitchFamily="18" charset="-120"/>
              </a:rPr>
              <a:t>無</a:t>
            </a:r>
            <a:r>
              <a:rPr lang="zh-TW" altLang="en-US" sz="4800" dirty="0">
                <a:latin typeface="HanWangYenLight" pitchFamily="18" charset="-120"/>
                <a:ea typeface="HanWangYenLight" pitchFamily="18" charset="-120"/>
              </a:rPr>
              <a:t>上快樂</a:t>
            </a:r>
            <a:r>
              <a:rPr lang="zh-TW" altLang="en-US" sz="3600" dirty="0" smtClean="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　　　主永不會撇下我</a:t>
            </a:r>
            <a:r>
              <a:rPr lang="zh-TW" altLang="en-US" sz="44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微聲對我說</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「我永不離開你</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」耶穌屬我</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en-US" altLang="zh-TW" sz="2400" dirty="0">
                <a:ea typeface="HanWangYenLight" pitchFamily="18" charset="-120"/>
              </a:rPr>
              <a:t>Constantly abiding, Jesus is mine;</a:t>
            </a:r>
          </a:p>
          <a:p>
            <a:pPr indent="542925" algn="ctr"/>
            <a:r>
              <a:rPr lang="en-US" altLang="zh-TW" sz="2400" dirty="0">
                <a:ea typeface="HanWangYenLight" pitchFamily="18" charset="-120"/>
              </a:rPr>
              <a:t>Constantly abiding, rapture divine;</a:t>
            </a:r>
          </a:p>
          <a:p>
            <a:pPr indent="542925" algn="ctr"/>
            <a:r>
              <a:rPr lang="en-US" altLang="zh-TW" sz="2400" dirty="0">
                <a:ea typeface="HanWangYenLight" pitchFamily="18" charset="-120"/>
              </a:rPr>
              <a:t>He never leaves me lonely, whispers, O</a:t>
            </a:r>
            <a:r>
              <a:rPr lang="en-US" altLang="zh-TW" sz="2400" dirty="0" smtClean="0">
                <a:ea typeface="HanWangYenLight" pitchFamily="18" charset="-120"/>
              </a:rPr>
              <a:t>, </a:t>
            </a:r>
            <a:r>
              <a:rPr lang="en-US" altLang="zh-TW" sz="2400" dirty="0">
                <a:ea typeface="HanWangYenLight" pitchFamily="18" charset="-120"/>
              </a:rPr>
              <a:t>so kind:</a:t>
            </a:r>
          </a:p>
          <a:p>
            <a:pPr indent="542925" algn="ctr"/>
            <a:r>
              <a:rPr lang="en-US" altLang="zh-TW" sz="2400" dirty="0">
                <a:ea typeface="HanWangYenLight" pitchFamily="18" charset="-120"/>
              </a:rPr>
              <a:t>“I will never leave thee”—Jesus is mine</a:t>
            </a:r>
            <a:r>
              <a:rPr lang="en-US" altLang="zh-TW" sz="2400" dirty="0" smtClean="0">
                <a:ea typeface="HanWangYenLight" pitchFamily="18" charset="-120"/>
              </a:rPr>
              <a:t>.</a:t>
            </a:r>
          </a:p>
        </p:txBody>
      </p:sp>
      <p:sp>
        <p:nvSpPr>
          <p:cNvPr id="5" name="Rectangle 4"/>
          <p:cNvSpPr/>
          <p:nvPr/>
        </p:nvSpPr>
        <p:spPr>
          <a:xfrm>
            <a:off x="2051720" y="6207695"/>
            <a:ext cx="909884" cy="461665"/>
          </a:xfrm>
          <a:prstGeom prst="rect">
            <a:avLst/>
          </a:prstGeom>
        </p:spPr>
        <p:txBody>
          <a:bodyPr/>
          <a:lstStyle/>
          <a:p>
            <a:r>
              <a:rPr lang="en-AU" sz="2400" b="1" dirty="0" smtClean="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65</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有平安在我</a:t>
            </a:r>
            <a:r>
              <a:rPr lang="zh-TW" altLang="en-US" sz="2400" b="1" spc="600" dirty="0" smtClean="0">
                <a:latin typeface="HanWangYenLight" panose="02020300000000000000" pitchFamily="18" charset="-120"/>
                <a:ea typeface="HanWangYenLight" panose="02020300000000000000" pitchFamily="18" charset="-120"/>
              </a:rPr>
              <a:t>心 </a:t>
            </a:r>
            <a:r>
              <a:rPr lang="en-AU" altLang="zh-TW" sz="2000" spc="600" dirty="0">
                <a:ea typeface="HanWangYenLight" panose="02020300000000000000" pitchFamily="18" charset="-120"/>
              </a:rPr>
              <a:t>Constantly Abiding</a:t>
            </a:r>
            <a:endParaRPr lang="en-AU" altLang="zh-TW" spc="600" dirty="0">
              <a:ea typeface="HanWangYenLight" panose="02020300000000000000" pitchFamily="18" charset="-120"/>
              <a:cs typeface="Arial" panose="020B0604020202020204" pitchFamily="34" charset="0"/>
            </a:endParaRP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AU" altLang="zh-TW" sz="2400" dirty="0" smtClean="0">
                <a:latin typeface="HanWangYenLight" panose="02020300000000000000" pitchFamily="18" charset="-120"/>
                <a:ea typeface="HanWangYenLight" panose="02020300000000000000" pitchFamily="18" charset="-120"/>
              </a:rPr>
              <a:t>331</a:t>
            </a:r>
            <a:r>
              <a:rPr lang="zh-TW" altLang="en-US" sz="2400" dirty="0" smtClean="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3282776051"/>
      </p:ext>
    </p:extLst>
  </p:cSld>
  <p:clrMapOvr>
    <a:masterClrMapping/>
  </p:clrMapOvr>
  <p:transition>
    <p:cu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當這詌美平</a:t>
            </a:r>
            <a:r>
              <a:rPr lang="zh-TW" altLang="en-US" sz="4800" dirty="0" smtClean="0">
                <a:latin typeface="HanWangYenLight" pitchFamily="18" charset="-120"/>
                <a:ea typeface="HanWangYenLight" pitchFamily="18" charset="-120"/>
              </a:rPr>
              <a:t>安</a:t>
            </a:r>
            <a:r>
              <a:rPr lang="en-AU" altLang="zh-TW" sz="3600" dirty="0" smtClean="0">
                <a:latin typeface="HanWangYenLight" pitchFamily="18" charset="-120"/>
                <a:ea typeface="HanWangYenLight" pitchFamily="18" charset="-120"/>
              </a:rPr>
              <a:t>,</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充</a:t>
            </a:r>
            <a:r>
              <a:rPr lang="zh-TW" altLang="en-US" sz="4800" dirty="0">
                <a:latin typeface="HanWangYenLight" pitchFamily="18" charset="-120"/>
                <a:ea typeface="HanWangYenLight" pitchFamily="18" charset="-120"/>
              </a:rPr>
              <a:t>滿我的心中</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一切似向救主歌頌</a:t>
            </a:r>
            <a:r>
              <a:rPr lang="zh-TW" altLang="en-US" sz="3600" dirty="0">
                <a:latin typeface="HanWangYenLight" pitchFamily="18" charset="-120"/>
                <a:ea typeface="HanWangYenLight" pitchFamily="18" charset="-120"/>
              </a:rPr>
              <a:t>；</a:t>
            </a:r>
          </a:p>
          <a:p>
            <a:pPr indent="542925" algn="ctr"/>
            <a:r>
              <a:rPr lang="zh-TW" altLang="en-US" sz="4800" dirty="0">
                <a:latin typeface="HanWangYenLight" pitchFamily="18" charset="-120"/>
                <a:ea typeface="HanWangYenLight" pitchFamily="18" charset="-120"/>
              </a:rPr>
              <a:t>黑暗頓變光</a:t>
            </a:r>
            <a:r>
              <a:rPr lang="zh-TW" altLang="en-US" sz="4800" dirty="0" smtClean="0">
                <a:latin typeface="HanWangYenLight" pitchFamily="18" charset="-120"/>
                <a:ea typeface="HanWangYenLight" pitchFamily="18" charset="-120"/>
              </a:rPr>
              <a:t>明</a:t>
            </a:r>
            <a:r>
              <a:rPr lang="en-AU" altLang="zh-TW" sz="3600" dirty="0" smtClean="0">
                <a:latin typeface="HanWangYenLight" pitchFamily="18" charset="-120"/>
                <a:ea typeface="HanWangYenLight" pitchFamily="18" charset="-120"/>
              </a:rPr>
              <a:t>,</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愁</a:t>
            </a:r>
            <a:r>
              <a:rPr lang="zh-TW" altLang="en-US" sz="4800" dirty="0">
                <a:latin typeface="HanWangYenLight" pitchFamily="18" charset="-120"/>
                <a:ea typeface="HanWangYenLight" pitchFamily="18" charset="-120"/>
              </a:rPr>
              <a:t>苦忽失影蹤</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萬福主耶穌何等光榮</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en-US" altLang="zh-TW" sz="2400" dirty="0">
                <a:ea typeface="HanWangYenLight" pitchFamily="18" charset="-120"/>
              </a:rPr>
              <a:t>All the world seemed to sing of a Savior and King,</a:t>
            </a:r>
          </a:p>
          <a:p>
            <a:pPr indent="542925" algn="ctr"/>
            <a:r>
              <a:rPr lang="en-US" altLang="zh-TW" sz="2400" dirty="0">
                <a:ea typeface="HanWangYenLight" pitchFamily="18" charset="-120"/>
              </a:rPr>
              <a:t>When peace sweetly came to my heart;</a:t>
            </a:r>
          </a:p>
          <a:p>
            <a:pPr indent="542925" algn="ctr"/>
            <a:r>
              <a:rPr lang="en-US" altLang="zh-TW" sz="2400" dirty="0">
                <a:ea typeface="HanWangYenLight" pitchFamily="18" charset="-120"/>
              </a:rPr>
              <a:t>Troubles all fled away and my night turned to day,</a:t>
            </a:r>
          </a:p>
          <a:p>
            <a:pPr indent="542925" algn="ctr"/>
            <a:r>
              <a:rPr lang="en-US" altLang="zh-TW" sz="2400" dirty="0">
                <a:ea typeface="HanWangYenLight" pitchFamily="18" charset="-120"/>
              </a:rPr>
              <a:t>Blessed Jesus, how glorious Thou art</a:t>
            </a:r>
            <a:r>
              <a:rPr lang="en-US" altLang="zh-TW" sz="2400" dirty="0" smtClean="0">
                <a:ea typeface="HanWangYenLight" pitchFamily="18" charset="-120"/>
              </a:rPr>
              <a:t>!</a:t>
            </a:r>
          </a:p>
        </p:txBody>
      </p:sp>
      <p:sp>
        <p:nvSpPr>
          <p:cNvPr id="5" name="Rectangle 4"/>
          <p:cNvSpPr/>
          <p:nvPr/>
        </p:nvSpPr>
        <p:spPr>
          <a:xfrm>
            <a:off x="2051720" y="6207695"/>
            <a:ext cx="909884" cy="461665"/>
          </a:xfrm>
          <a:prstGeom prst="rect">
            <a:avLst/>
          </a:prstGeom>
        </p:spPr>
        <p:txBody>
          <a:bodyPr/>
          <a:lstStyle/>
          <a:p>
            <a:r>
              <a:rPr lang="en-AU" altLang="zh-TW" sz="2400" b="1" dirty="0" smtClean="0">
                <a:solidFill>
                  <a:schemeClr val="bg1"/>
                </a:solidFill>
              </a:rPr>
              <a:t>V2</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66</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有平安在我</a:t>
            </a:r>
            <a:r>
              <a:rPr lang="zh-TW" altLang="en-US" sz="2400" b="1" spc="600" dirty="0" smtClean="0">
                <a:latin typeface="HanWangYenLight" panose="02020300000000000000" pitchFamily="18" charset="-120"/>
                <a:ea typeface="HanWangYenLight" panose="02020300000000000000" pitchFamily="18" charset="-120"/>
              </a:rPr>
              <a:t>心 </a:t>
            </a:r>
            <a:r>
              <a:rPr lang="en-AU" altLang="zh-TW" sz="2000" spc="600" dirty="0">
                <a:ea typeface="HanWangYenLight" panose="02020300000000000000" pitchFamily="18" charset="-120"/>
              </a:rPr>
              <a:t>Constantly Abiding</a:t>
            </a:r>
            <a:endParaRPr lang="en-AU" altLang="zh-TW" spc="600" dirty="0">
              <a:ea typeface="HanWangYenLight" panose="02020300000000000000" pitchFamily="18" charset="-120"/>
              <a:cs typeface="Arial" panose="020B0604020202020204" pitchFamily="34" charset="0"/>
            </a:endParaRP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AU" altLang="zh-TW" sz="2400" dirty="0" smtClean="0">
                <a:latin typeface="HanWangYenLight" panose="02020300000000000000" pitchFamily="18" charset="-120"/>
                <a:ea typeface="HanWangYenLight" panose="02020300000000000000" pitchFamily="18" charset="-120"/>
              </a:rPr>
              <a:t>331</a:t>
            </a:r>
            <a:r>
              <a:rPr lang="zh-TW" altLang="en-US" sz="2400" dirty="0" smtClean="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89266244"/>
      </p:ext>
    </p:extLst>
  </p:cSld>
  <p:clrMapOvr>
    <a:masterClrMapping/>
  </p:clrMapOvr>
  <p:transition>
    <p:cu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時刻在我心裡</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耶穌屬我</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zh-TW" altLang="en-US" sz="4800" dirty="0" smtClean="0">
                <a:latin typeface="HanWangYenLight" pitchFamily="18" charset="-120"/>
                <a:ea typeface="HanWangYenLight" pitchFamily="18" charset="-120"/>
              </a:rPr>
              <a:t>時</a:t>
            </a:r>
            <a:r>
              <a:rPr lang="zh-TW" altLang="en-US" sz="4800" dirty="0">
                <a:latin typeface="HanWangYenLight" pitchFamily="18" charset="-120"/>
                <a:ea typeface="HanWangYenLight" pitchFamily="18" charset="-120"/>
              </a:rPr>
              <a:t>刻在我心裡</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無上快樂</a:t>
            </a:r>
            <a:r>
              <a:rPr lang="zh-TW" altLang="en-US" sz="3600" dirty="0" smtClean="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　　　主永不會撇下我</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微聲對我說</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「我永不離開你</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」耶穌屬我</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en-US" altLang="zh-TW" sz="2400" dirty="0">
                <a:ea typeface="HanWangYenLight" pitchFamily="18" charset="-120"/>
              </a:rPr>
              <a:t>Constantly abiding, Jesus is mine;</a:t>
            </a:r>
          </a:p>
          <a:p>
            <a:pPr indent="542925" algn="ctr"/>
            <a:r>
              <a:rPr lang="en-US" altLang="zh-TW" sz="2400" dirty="0">
                <a:ea typeface="HanWangYenLight" pitchFamily="18" charset="-120"/>
              </a:rPr>
              <a:t>Constantly abiding, rapture divine;</a:t>
            </a:r>
          </a:p>
          <a:p>
            <a:pPr indent="542925" algn="ctr"/>
            <a:r>
              <a:rPr lang="en-US" altLang="zh-TW" sz="2400" dirty="0">
                <a:ea typeface="HanWangYenLight" pitchFamily="18" charset="-120"/>
              </a:rPr>
              <a:t>He never leaves me lonely, whispers, O</a:t>
            </a:r>
            <a:r>
              <a:rPr lang="en-US" altLang="zh-TW" sz="2400" dirty="0" smtClean="0">
                <a:ea typeface="HanWangYenLight" pitchFamily="18" charset="-120"/>
              </a:rPr>
              <a:t>, </a:t>
            </a:r>
            <a:r>
              <a:rPr lang="en-US" altLang="zh-TW" sz="2400" dirty="0">
                <a:ea typeface="HanWangYenLight" pitchFamily="18" charset="-120"/>
              </a:rPr>
              <a:t>so kind:</a:t>
            </a:r>
          </a:p>
          <a:p>
            <a:pPr indent="542925" algn="ctr"/>
            <a:r>
              <a:rPr lang="en-US" altLang="zh-TW" sz="2400" dirty="0">
                <a:ea typeface="HanWangYenLight" pitchFamily="18" charset="-120"/>
              </a:rPr>
              <a:t>“I will never leave thee”—Jesus is mine</a:t>
            </a:r>
            <a:r>
              <a:rPr lang="en-US" altLang="zh-TW" sz="2400" dirty="0" smtClean="0">
                <a:ea typeface="HanWangYenLight" pitchFamily="18" charset="-120"/>
              </a:rPr>
              <a:t>.</a:t>
            </a:r>
          </a:p>
        </p:txBody>
      </p:sp>
      <p:sp>
        <p:nvSpPr>
          <p:cNvPr id="5" name="Rectangle 4"/>
          <p:cNvSpPr/>
          <p:nvPr/>
        </p:nvSpPr>
        <p:spPr>
          <a:xfrm>
            <a:off x="2051720" y="6207695"/>
            <a:ext cx="909884" cy="461665"/>
          </a:xfrm>
          <a:prstGeom prst="rect">
            <a:avLst/>
          </a:prstGeom>
        </p:spPr>
        <p:txBody>
          <a:bodyPr/>
          <a:lstStyle/>
          <a:p>
            <a:r>
              <a:rPr lang="en-AU" sz="2400" b="1" dirty="0" smtClean="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67</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有平安在我</a:t>
            </a:r>
            <a:r>
              <a:rPr lang="zh-TW" altLang="en-US" sz="2400" b="1" spc="600" dirty="0" smtClean="0">
                <a:latin typeface="HanWangYenLight" panose="02020300000000000000" pitchFamily="18" charset="-120"/>
                <a:ea typeface="HanWangYenLight" panose="02020300000000000000" pitchFamily="18" charset="-120"/>
              </a:rPr>
              <a:t>心 </a:t>
            </a:r>
            <a:r>
              <a:rPr lang="en-AU" altLang="zh-TW" sz="2000" spc="600" dirty="0">
                <a:ea typeface="HanWangYenLight" panose="02020300000000000000" pitchFamily="18" charset="-120"/>
              </a:rPr>
              <a:t>Constantly Abiding</a:t>
            </a:r>
            <a:endParaRPr lang="en-AU" altLang="zh-TW" spc="600" dirty="0">
              <a:ea typeface="HanWangYenLight" panose="02020300000000000000" pitchFamily="18" charset="-120"/>
              <a:cs typeface="Arial" panose="020B0604020202020204" pitchFamily="34" charset="0"/>
            </a:endParaRP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AU" altLang="zh-TW" sz="2400" dirty="0" smtClean="0">
                <a:latin typeface="HanWangYenLight" panose="02020300000000000000" pitchFamily="18" charset="-120"/>
                <a:ea typeface="HanWangYenLight" panose="02020300000000000000" pitchFamily="18" charset="-120"/>
              </a:rPr>
              <a:t>331</a:t>
            </a:r>
            <a:r>
              <a:rPr lang="zh-TW" altLang="en-US" sz="2400" dirty="0" smtClean="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798161130"/>
      </p:ext>
    </p:extLst>
  </p:cSld>
  <p:clrMapOvr>
    <a:masterClrMapping/>
  </p:clrMapOvr>
  <p:transition>
    <p:cu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主賜我這珍</a:t>
            </a:r>
            <a:r>
              <a:rPr lang="zh-TW" altLang="en-US" sz="4800" dirty="0" smtClean="0">
                <a:latin typeface="HanWangYenLight" pitchFamily="18" charset="-120"/>
                <a:ea typeface="HanWangYenLight" pitchFamily="18" charset="-120"/>
              </a:rPr>
              <a:t>寶</a:t>
            </a:r>
            <a:r>
              <a:rPr lang="en-AU" altLang="zh-TW" sz="3600" dirty="0" smtClean="0">
                <a:latin typeface="HanWangYenLight" pitchFamily="18" charset="-120"/>
                <a:ea typeface="HanWangYenLight" pitchFamily="18" charset="-120"/>
              </a:rPr>
              <a:t>,</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藏</a:t>
            </a:r>
            <a:r>
              <a:rPr lang="zh-TW" altLang="en-US" sz="4800" dirty="0">
                <a:latin typeface="HanWangYenLight" pitchFamily="18" charset="-120"/>
                <a:ea typeface="HanWangYenLight" pitchFamily="18" charset="-120"/>
              </a:rPr>
              <a:t>在我心殿中</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在世寄居平安融融</a:t>
            </a:r>
            <a:r>
              <a:rPr lang="zh-TW" altLang="en-US" sz="3600" dirty="0">
                <a:latin typeface="HanWangYenLight" pitchFamily="18" charset="-120"/>
                <a:ea typeface="HanWangYenLight" pitchFamily="18" charset="-120"/>
              </a:rPr>
              <a:t>；</a:t>
            </a:r>
          </a:p>
          <a:p>
            <a:pPr indent="542925" algn="ctr"/>
            <a:r>
              <a:rPr lang="zh-TW" altLang="en-US" sz="4800" dirty="0">
                <a:latin typeface="HanWangYenLight" pitchFamily="18" charset="-120"/>
                <a:ea typeface="HanWangYenLight" pitchFamily="18" charset="-120"/>
              </a:rPr>
              <a:t>將來榮耀大</a:t>
            </a:r>
            <a:r>
              <a:rPr lang="zh-TW" altLang="en-US" sz="4800" dirty="0" smtClean="0">
                <a:latin typeface="HanWangYenLight" pitchFamily="18" charset="-120"/>
                <a:ea typeface="HanWangYenLight" pitchFamily="18" charset="-120"/>
              </a:rPr>
              <a:t>日</a:t>
            </a:r>
            <a:r>
              <a:rPr lang="en-AU" altLang="zh-TW" sz="3600" dirty="0" smtClean="0">
                <a:latin typeface="HanWangYenLight" pitchFamily="18" charset="-120"/>
                <a:ea typeface="HanWangYenLight" pitchFamily="18" charset="-120"/>
              </a:rPr>
              <a:t>,</a:t>
            </a:r>
            <a:r>
              <a:rPr lang="en-AU" altLang="zh-TW" sz="4800" dirty="0" smtClean="0">
                <a:latin typeface="HanWangYenLight" pitchFamily="18" charset="-120"/>
                <a:ea typeface="HanWangYenLight" pitchFamily="18" charset="-120"/>
              </a:rPr>
              <a:t> </a:t>
            </a:r>
            <a:r>
              <a:rPr lang="zh-TW" altLang="en-US" sz="4800" dirty="0" smtClean="0">
                <a:latin typeface="HanWangYenLight" pitchFamily="18" charset="-120"/>
                <a:ea typeface="HanWangYenLight" pitchFamily="18" charset="-120"/>
              </a:rPr>
              <a:t>主</a:t>
            </a:r>
            <a:r>
              <a:rPr lang="zh-TW" altLang="en-US" sz="4800" dirty="0">
                <a:latin typeface="HanWangYenLight" pitchFamily="18" charset="-120"/>
                <a:ea typeface="HanWangYenLight" pitchFamily="18" charset="-120"/>
              </a:rPr>
              <a:t>必再來接我</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回到天上榮美父家中</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en-US" altLang="zh-TW" sz="2400" dirty="0">
                <a:ea typeface="HanWangYenLight" pitchFamily="18" charset="-120"/>
              </a:rPr>
              <a:t>This treasure I have in a temple of clay,</a:t>
            </a:r>
          </a:p>
          <a:p>
            <a:pPr indent="542925" algn="ctr"/>
            <a:r>
              <a:rPr lang="en-US" altLang="zh-TW" sz="2400" dirty="0">
                <a:ea typeface="HanWangYenLight" pitchFamily="18" charset="-120"/>
              </a:rPr>
              <a:t>While here on His footstool I roam;</a:t>
            </a:r>
          </a:p>
          <a:p>
            <a:pPr indent="542925" algn="ctr"/>
            <a:r>
              <a:rPr lang="en-US" altLang="zh-TW" sz="2400" dirty="0">
                <a:ea typeface="HanWangYenLight" pitchFamily="18" charset="-120"/>
              </a:rPr>
              <a:t>But He’s coming to take me some glorious day,</a:t>
            </a:r>
          </a:p>
          <a:p>
            <a:pPr indent="542925" algn="ctr"/>
            <a:r>
              <a:rPr lang="en-US" altLang="zh-TW" sz="2400" dirty="0">
                <a:ea typeface="HanWangYenLight" pitchFamily="18" charset="-120"/>
              </a:rPr>
              <a:t>Over there to my heavenly home!</a:t>
            </a:r>
            <a:endParaRPr lang="en-US" altLang="zh-TW" sz="2400" dirty="0" smtClean="0">
              <a:ea typeface="HanWangYenLight" pitchFamily="18" charset="-120"/>
            </a:endParaRPr>
          </a:p>
        </p:txBody>
      </p:sp>
      <p:sp>
        <p:nvSpPr>
          <p:cNvPr id="5" name="Rectangle 4"/>
          <p:cNvSpPr/>
          <p:nvPr/>
        </p:nvSpPr>
        <p:spPr>
          <a:xfrm>
            <a:off x="2051720" y="6207695"/>
            <a:ext cx="909884" cy="461665"/>
          </a:xfrm>
          <a:prstGeom prst="rect">
            <a:avLst/>
          </a:prstGeom>
        </p:spPr>
        <p:txBody>
          <a:bodyPr/>
          <a:lstStyle/>
          <a:p>
            <a:r>
              <a:rPr lang="en-AU" altLang="zh-TW" sz="2400" b="1" dirty="0" smtClean="0">
                <a:solidFill>
                  <a:schemeClr val="bg1"/>
                </a:solidFill>
              </a:rPr>
              <a:t>V3</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68</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有平安在我</a:t>
            </a:r>
            <a:r>
              <a:rPr lang="zh-TW" altLang="en-US" sz="2400" b="1" spc="600" dirty="0" smtClean="0">
                <a:latin typeface="HanWangYenLight" panose="02020300000000000000" pitchFamily="18" charset="-120"/>
                <a:ea typeface="HanWangYenLight" panose="02020300000000000000" pitchFamily="18" charset="-120"/>
              </a:rPr>
              <a:t>心 </a:t>
            </a:r>
            <a:r>
              <a:rPr lang="en-AU" altLang="zh-TW" sz="2000" spc="600" dirty="0">
                <a:ea typeface="HanWangYenLight" panose="02020300000000000000" pitchFamily="18" charset="-120"/>
              </a:rPr>
              <a:t>Constantly Abiding</a:t>
            </a:r>
            <a:endParaRPr lang="en-AU" altLang="zh-TW" spc="600" dirty="0">
              <a:ea typeface="HanWangYenLight" panose="02020300000000000000" pitchFamily="18" charset="-120"/>
              <a:cs typeface="Arial" panose="020B0604020202020204" pitchFamily="34" charset="0"/>
            </a:endParaRP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AU" altLang="zh-TW" sz="2400" dirty="0" smtClean="0">
                <a:latin typeface="HanWangYenLight" panose="02020300000000000000" pitchFamily="18" charset="-120"/>
                <a:ea typeface="HanWangYenLight" panose="02020300000000000000" pitchFamily="18" charset="-120"/>
              </a:rPr>
              <a:t>331</a:t>
            </a:r>
            <a:r>
              <a:rPr lang="zh-TW" altLang="en-US" sz="2400" dirty="0" smtClean="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492058876"/>
      </p:ext>
    </p:extLst>
  </p:cSld>
  <p:clrMapOvr>
    <a:masterClrMapping/>
  </p:clrMapOvr>
  <p:transition>
    <p:cu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0" y="346005"/>
            <a:ext cx="9144000" cy="4524315"/>
          </a:xfrm>
          <a:prstGeom prst="rect">
            <a:avLst/>
          </a:prstGeom>
          <a:noFill/>
        </p:spPr>
        <p:txBody>
          <a:bodyPr wrap="square" rtlCol="0">
            <a:spAutoFit/>
          </a:bodyPr>
          <a:lstStyle/>
          <a:p>
            <a:pPr indent="542925" algn="ctr"/>
            <a:r>
              <a:rPr lang="zh-TW" altLang="en-US" sz="4800" dirty="0">
                <a:latin typeface="HanWangYenLight" pitchFamily="18" charset="-120"/>
                <a:ea typeface="HanWangYenLight" pitchFamily="18" charset="-120"/>
              </a:rPr>
              <a:t>時刻在我心裡</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耶穌屬我</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zh-TW" altLang="en-US" sz="4800" dirty="0" smtClean="0">
                <a:latin typeface="HanWangYenLight" pitchFamily="18" charset="-120"/>
                <a:ea typeface="HanWangYenLight" pitchFamily="18" charset="-120"/>
              </a:rPr>
              <a:t>時</a:t>
            </a:r>
            <a:r>
              <a:rPr lang="zh-TW" altLang="en-US" sz="4800" dirty="0">
                <a:latin typeface="HanWangYenLight" pitchFamily="18" charset="-120"/>
                <a:ea typeface="HanWangYenLight" pitchFamily="18" charset="-120"/>
              </a:rPr>
              <a:t>刻在我心裡</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無上快樂</a:t>
            </a:r>
            <a:r>
              <a:rPr lang="zh-TW" altLang="en-US" sz="3600" dirty="0" smtClean="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　　　主永不會撇下我</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微聲對我說</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「我永不離開你</a:t>
            </a:r>
            <a:r>
              <a:rPr lang="zh-TW" altLang="en-US" sz="3600" dirty="0">
                <a:latin typeface="HanWangYenLight" pitchFamily="18" charset="-120"/>
                <a:ea typeface="HanWangYenLight" pitchFamily="18" charset="-120"/>
              </a:rPr>
              <a:t>。</a:t>
            </a:r>
            <a:r>
              <a:rPr lang="zh-TW" altLang="en-US" sz="4800" dirty="0">
                <a:latin typeface="HanWangYenLight" pitchFamily="18" charset="-120"/>
                <a:ea typeface="HanWangYenLight" pitchFamily="18" charset="-120"/>
              </a:rPr>
              <a:t>」耶穌屬我</a:t>
            </a:r>
            <a:r>
              <a:rPr lang="zh-TW" altLang="en-US" sz="3600" dirty="0" smtClean="0">
                <a:latin typeface="HanWangYenLight" pitchFamily="18" charset="-120"/>
                <a:ea typeface="HanWangYenLight" pitchFamily="18" charset="-120"/>
              </a:rPr>
              <a:t>。</a:t>
            </a:r>
            <a:endParaRPr lang="en-AU" altLang="zh-TW" sz="3600" dirty="0" smtClean="0">
              <a:latin typeface="HanWangYenLight" pitchFamily="18" charset="-120"/>
              <a:ea typeface="HanWangYenLight" pitchFamily="18" charset="-120"/>
            </a:endParaRPr>
          </a:p>
          <a:p>
            <a:pPr indent="542925" algn="ctr"/>
            <a:r>
              <a:rPr lang="en-US" altLang="zh-TW" sz="2400" dirty="0">
                <a:ea typeface="HanWangYenLight" pitchFamily="18" charset="-120"/>
              </a:rPr>
              <a:t>Constantly abiding, Jesus is mine;</a:t>
            </a:r>
          </a:p>
          <a:p>
            <a:pPr indent="542925" algn="ctr"/>
            <a:r>
              <a:rPr lang="en-US" altLang="zh-TW" sz="2400" dirty="0">
                <a:ea typeface="HanWangYenLight" pitchFamily="18" charset="-120"/>
              </a:rPr>
              <a:t>Constantly abiding, rapture divine;</a:t>
            </a:r>
          </a:p>
          <a:p>
            <a:pPr indent="542925" algn="ctr"/>
            <a:r>
              <a:rPr lang="en-US" altLang="zh-TW" sz="2400" dirty="0">
                <a:ea typeface="HanWangYenLight" pitchFamily="18" charset="-120"/>
              </a:rPr>
              <a:t>He never leaves me lonely, whispers, O</a:t>
            </a:r>
            <a:r>
              <a:rPr lang="en-US" altLang="zh-TW" sz="2400" dirty="0" smtClean="0">
                <a:ea typeface="HanWangYenLight" pitchFamily="18" charset="-120"/>
              </a:rPr>
              <a:t>, </a:t>
            </a:r>
            <a:r>
              <a:rPr lang="en-US" altLang="zh-TW" sz="2400" dirty="0">
                <a:ea typeface="HanWangYenLight" pitchFamily="18" charset="-120"/>
              </a:rPr>
              <a:t>so kind:</a:t>
            </a:r>
          </a:p>
          <a:p>
            <a:pPr indent="542925" algn="ctr"/>
            <a:r>
              <a:rPr lang="en-US" altLang="zh-TW" sz="2400" dirty="0">
                <a:ea typeface="HanWangYenLight" pitchFamily="18" charset="-120"/>
              </a:rPr>
              <a:t>“I will never leave thee”—Jesus is mine</a:t>
            </a:r>
            <a:r>
              <a:rPr lang="en-US" altLang="zh-TW" sz="2400" dirty="0" smtClean="0">
                <a:ea typeface="HanWangYenLight" pitchFamily="18" charset="-120"/>
              </a:rPr>
              <a:t>.</a:t>
            </a:r>
          </a:p>
        </p:txBody>
      </p:sp>
      <p:sp>
        <p:nvSpPr>
          <p:cNvPr id="5" name="Rectangle 4"/>
          <p:cNvSpPr/>
          <p:nvPr/>
        </p:nvSpPr>
        <p:spPr>
          <a:xfrm>
            <a:off x="2051720" y="6207695"/>
            <a:ext cx="909884" cy="461665"/>
          </a:xfrm>
          <a:prstGeom prst="rect">
            <a:avLst/>
          </a:prstGeom>
        </p:spPr>
        <p:txBody>
          <a:bodyPr/>
          <a:lstStyle/>
          <a:p>
            <a:r>
              <a:rPr lang="en-AU" sz="2400" b="1" dirty="0" smtClean="0">
                <a:solidFill>
                  <a:schemeClr val="bg1"/>
                </a:solidFill>
              </a:rPr>
              <a:t>C</a:t>
            </a:r>
            <a:endParaRPr lang="en-AU" sz="2400" b="1" dirty="0">
              <a:solidFill>
                <a:schemeClr val="bg1"/>
              </a:solidFill>
            </a:endParaRPr>
          </a:p>
        </p:txBody>
      </p:sp>
      <p:sp>
        <p:nvSpPr>
          <p:cNvPr id="2" name="Slide Number Placeholder 1"/>
          <p:cNvSpPr>
            <a:spLocks noGrp="1"/>
          </p:cNvSpPr>
          <p:nvPr>
            <p:ph type="sldNum" sz="quarter" idx="12"/>
          </p:nvPr>
        </p:nvSpPr>
        <p:spPr/>
        <p:txBody>
          <a:bodyPr/>
          <a:lstStyle/>
          <a:p>
            <a:fld id="{B2FDDA61-8986-4B98-BDE4-3733C35BEFC5}" type="slidenum">
              <a:rPr lang="en-AU" smtClean="0"/>
              <a:pPr/>
              <a:t>69</a:t>
            </a:fld>
            <a:endParaRPr lang="en-AU" dirty="0"/>
          </a:p>
        </p:txBody>
      </p:sp>
      <p:sp>
        <p:nvSpPr>
          <p:cNvPr id="8" name="TextBox 7"/>
          <p:cNvSpPr txBox="1"/>
          <p:nvPr/>
        </p:nvSpPr>
        <p:spPr>
          <a:xfrm>
            <a:off x="395536" y="5373216"/>
            <a:ext cx="8352928" cy="830997"/>
          </a:xfrm>
          <a:prstGeom prst="rect">
            <a:avLst/>
          </a:prstGeom>
          <a:noFill/>
        </p:spPr>
        <p:txBody>
          <a:bodyPr wrap="square">
            <a:spAutoFit/>
          </a:bodyPr>
          <a:lstStyle/>
          <a:p>
            <a:pPr algn="ctr">
              <a:defRPr/>
            </a:pPr>
            <a:r>
              <a:rPr lang="zh-TW" altLang="en-US" sz="2400" b="1" spc="600" dirty="0">
                <a:latin typeface="HanWangYenLight" panose="02020300000000000000" pitchFamily="18" charset="-120"/>
                <a:ea typeface="HanWangYenLight" panose="02020300000000000000" pitchFamily="18" charset="-120"/>
              </a:rPr>
              <a:t>有平安在我</a:t>
            </a:r>
            <a:r>
              <a:rPr lang="zh-TW" altLang="en-US" sz="2400" b="1" spc="600" dirty="0" smtClean="0">
                <a:latin typeface="HanWangYenLight" panose="02020300000000000000" pitchFamily="18" charset="-120"/>
                <a:ea typeface="HanWangYenLight" panose="02020300000000000000" pitchFamily="18" charset="-120"/>
              </a:rPr>
              <a:t>心 </a:t>
            </a:r>
            <a:r>
              <a:rPr lang="en-AU" altLang="zh-TW" sz="2000" spc="600" dirty="0">
                <a:ea typeface="HanWangYenLight" panose="02020300000000000000" pitchFamily="18" charset="-120"/>
              </a:rPr>
              <a:t>Constantly Abiding</a:t>
            </a:r>
            <a:endParaRPr lang="en-AU" altLang="zh-TW" spc="600" dirty="0">
              <a:ea typeface="HanWangYenLight" panose="02020300000000000000" pitchFamily="18" charset="-120"/>
              <a:cs typeface="Arial" panose="020B0604020202020204" pitchFamily="34" charset="0"/>
            </a:endParaRPr>
          </a:p>
          <a:p>
            <a:pPr algn="ctr">
              <a:defRPr/>
            </a:pPr>
            <a:r>
              <a:rPr lang="en-US" altLang="zh-TW" sz="2400" spc="-150" dirty="0">
                <a:ea typeface="HanWangYenLight" panose="02020300000000000000" pitchFamily="18" charset="-120"/>
              </a:rPr>
              <a:t>Hymns of Life   </a:t>
            </a:r>
            <a:r>
              <a:rPr lang="en-US" sz="2400" dirty="0" err="1">
                <a:latin typeface="HanWangYenLight" panose="02020300000000000000" pitchFamily="18" charset="-120"/>
                <a:ea typeface="HanWangYenLight" panose="02020300000000000000" pitchFamily="18" charset="-120"/>
              </a:rPr>
              <a:t>生命聖詩</a:t>
            </a:r>
            <a:r>
              <a:rPr lang="zh-TW" altLang="en-US" sz="2400" dirty="0">
                <a:latin typeface="HanWangYenLight" panose="02020300000000000000" pitchFamily="18" charset="-120"/>
                <a:ea typeface="HanWangYenLight" panose="02020300000000000000" pitchFamily="18" charset="-120"/>
              </a:rPr>
              <a:t> </a:t>
            </a:r>
            <a:r>
              <a:rPr lang="en-AU" altLang="zh-TW" sz="2400" dirty="0" smtClean="0">
                <a:latin typeface="HanWangYenLight" panose="02020300000000000000" pitchFamily="18" charset="-120"/>
                <a:ea typeface="HanWangYenLight" panose="02020300000000000000" pitchFamily="18" charset="-120"/>
              </a:rPr>
              <a:t>331</a:t>
            </a:r>
            <a:r>
              <a:rPr lang="zh-TW" altLang="en-US" sz="2400" dirty="0" smtClean="0">
                <a:latin typeface="HanWangYenLight" panose="02020300000000000000" pitchFamily="18" charset="-120"/>
                <a:ea typeface="HanWangYenLight" panose="02020300000000000000" pitchFamily="18" charset="-120"/>
              </a:rPr>
              <a:t> </a:t>
            </a:r>
            <a:r>
              <a:rPr lang="en-US" sz="2400" dirty="0">
                <a:latin typeface="HanWangYenLight" panose="02020300000000000000" pitchFamily="18" charset="-120"/>
                <a:ea typeface="HanWangYenLight" panose="02020300000000000000" pitchFamily="18" charset="-120"/>
              </a:rPr>
              <a:t>首</a:t>
            </a:r>
          </a:p>
        </p:txBody>
      </p:sp>
    </p:spTree>
    <p:extLst>
      <p:ext uri="{BB962C8B-B14F-4D97-AF65-F5344CB8AC3E}">
        <p14:creationId xmlns:p14="http://schemas.microsoft.com/office/powerpoint/2010/main" val="1212715222"/>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造物主 今高唱祢名字</a:t>
            </a:r>
          </a:p>
          <a:p>
            <a:pPr algn="ctr"/>
            <a:r>
              <a:rPr lang="zh-TW" altLang="en-US" sz="4800" dirty="0">
                <a:latin typeface="HanWangYenLight" pitchFamily="18" charset="-120"/>
                <a:ea typeface="HanWangYenLight" pitchFamily="18" charset="-120"/>
              </a:rPr>
              <a:t>全能之主安慰者</a:t>
            </a:r>
          </a:p>
          <a:p>
            <a:pPr algn="ctr"/>
            <a:r>
              <a:rPr lang="zh-TW" altLang="en-US" sz="4800" dirty="0">
                <a:latin typeface="HanWangYenLight" pitchFamily="18" charset="-120"/>
                <a:ea typeface="HanWangYenLight" pitchFamily="18" charset="-120"/>
              </a:rPr>
              <a:t>全憑主恩典憐憫</a:t>
            </a:r>
          </a:p>
          <a:p>
            <a:pPr algn="ctr"/>
            <a:r>
              <a:rPr lang="zh-TW" altLang="en-US" sz="4800" dirty="0">
                <a:latin typeface="HanWangYenLight" pitchFamily="18" charset="-120"/>
                <a:ea typeface="HanWangYenLight" pitchFamily="18" charset="-120"/>
              </a:rPr>
              <a:t>令我滿心溫暖</a:t>
            </a:r>
          </a:p>
          <a:p>
            <a:pPr algn="ctr"/>
            <a:r>
              <a:rPr lang="en-US" sz="2400" dirty="0"/>
              <a:t>Almighty God, creator of the earth</a:t>
            </a:r>
          </a:p>
          <a:p>
            <a:pPr algn="ctr"/>
            <a:r>
              <a:rPr lang="en-US" sz="2400" dirty="0"/>
              <a:t>You comfort all those in need.</a:t>
            </a:r>
          </a:p>
          <a:p>
            <a:pPr algn="ctr"/>
            <a:r>
              <a:rPr lang="en-US" sz="2400" dirty="0"/>
              <a:t>You give us blessings and mercy</a:t>
            </a:r>
          </a:p>
          <a:p>
            <a:pPr algn="ctr"/>
            <a:r>
              <a:rPr lang="en-US" sz="2400" dirty="0"/>
              <a:t>Enough to warm up my heart</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V2</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3780002725"/>
      </p:ext>
    </p:extLst>
  </p:cSld>
  <p:clrMapOvr>
    <a:masterClrMapping/>
  </p:clrMapOvr>
  <p:transition>
    <p:cu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02539B49-70C6-4A11-9725-6479E4E3348B}" type="slidenum">
              <a:rPr lang="en-AU"/>
              <a:pPr>
                <a:defRPr/>
              </a:pPr>
              <a:t>70</a:t>
            </a:fld>
            <a:endParaRPr lang="en-AU" dirty="0"/>
          </a:p>
        </p:txBody>
      </p:sp>
      <p:sp>
        <p:nvSpPr>
          <p:cNvPr id="12" name="TextBox 11"/>
          <p:cNvSpPr txBox="1"/>
          <p:nvPr/>
        </p:nvSpPr>
        <p:spPr>
          <a:xfrm>
            <a:off x="1745432" y="2420888"/>
            <a:ext cx="6635700" cy="1169987"/>
          </a:xfrm>
          <a:prstGeom prst="rect">
            <a:avLst/>
          </a:prstGeom>
          <a:noFill/>
        </p:spPr>
        <p:txBody>
          <a:bodyPr wrap="square">
            <a:spAutoFit/>
          </a:bodyPr>
          <a:lstStyle/>
          <a:p>
            <a:pPr algn="ctr" fontAlgn="auto">
              <a:spcBef>
                <a:spcPts val="0"/>
              </a:spcBef>
              <a:spcAft>
                <a:spcPts val="0"/>
              </a:spcAft>
              <a:defRPr/>
            </a:pPr>
            <a:r>
              <a:rPr lang="en-US" altLang="en-US" sz="7000" b="1" kern="1500" spc="800" dirty="0">
                <a:latin typeface="HanWangYenLight" pitchFamily="18" charset="-120"/>
                <a:ea typeface="HanWangYenLight" pitchFamily="18" charset="-120"/>
              </a:rPr>
              <a:t>歡迎新來賓</a:t>
            </a:r>
            <a:endParaRPr lang="en-AU" sz="7000" b="1" kern="1500" spc="800" dirty="0">
              <a:latin typeface="HanWangYenLight" pitchFamily="18" charset="-120"/>
              <a:ea typeface="HanWangYenLight" pitchFamily="18" charset="-120"/>
            </a:endParaRPr>
          </a:p>
        </p:txBody>
      </p:sp>
      <p:sp>
        <p:nvSpPr>
          <p:cNvPr id="11" name="TextBox 10"/>
          <p:cNvSpPr txBox="1"/>
          <p:nvPr/>
        </p:nvSpPr>
        <p:spPr>
          <a:xfrm>
            <a:off x="1799184" y="1268760"/>
            <a:ext cx="6528196" cy="708025"/>
          </a:xfrm>
          <a:prstGeom prst="rect">
            <a:avLst/>
          </a:prstGeom>
          <a:noFill/>
        </p:spPr>
        <p:txBody>
          <a:bodyPr wrap="square">
            <a:spAutoFit/>
          </a:bodyPr>
          <a:lstStyle/>
          <a:p>
            <a:pPr algn="ctr" fontAlgn="auto">
              <a:spcBef>
                <a:spcPts val="0"/>
              </a:spcBef>
              <a:spcAft>
                <a:spcPts val="0"/>
              </a:spcAft>
              <a:defRPr/>
            </a:pPr>
            <a:r>
              <a:rPr lang="en-US" altLang="en-US" sz="4000" b="1" kern="1500" spc="800" dirty="0">
                <a:latin typeface="HanWangYenLight" pitchFamily="18" charset="-120"/>
                <a:ea typeface="HanWangYenLight" pitchFamily="18" charset="-120"/>
                <a:cs typeface="+mn-cs"/>
              </a:rPr>
              <a:t>W e l c o m e</a:t>
            </a:r>
            <a:endParaRPr lang="en-AU" sz="4000" b="1" kern="1500" spc="800" dirty="0">
              <a:latin typeface="HanWangYenLight" pitchFamily="18" charset="-120"/>
              <a:ea typeface="HanWangYenLight" pitchFamily="18" charset="-120"/>
              <a:cs typeface="+mn-cs"/>
            </a:endParaRPr>
          </a:p>
        </p:txBody>
      </p:sp>
    </p:spTree>
    <p:extLst>
      <p:ext uri="{BB962C8B-B14F-4D97-AF65-F5344CB8AC3E}">
        <p14:creationId xmlns:p14="http://schemas.microsoft.com/office/powerpoint/2010/main" val="176176302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D06BE756-ECBE-4215-A20B-8059BAF0590B}" type="slidenum">
              <a:rPr lang="en-AU"/>
              <a:pPr>
                <a:defRPr/>
              </a:pPr>
              <a:t>71</a:t>
            </a:fld>
            <a:endParaRPr lang="en-AU" dirty="0"/>
          </a:p>
        </p:txBody>
      </p:sp>
      <p:sp>
        <p:nvSpPr>
          <p:cNvPr id="49162" name="TextBox 11"/>
          <p:cNvSpPr txBox="1">
            <a:spLocks noChangeArrowheads="1"/>
          </p:cNvSpPr>
          <p:nvPr/>
        </p:nvSpPr>
        <p:spPr bwMode="auto">
          <a:xfrm>
            <a:off x="3851920" y="2060848"/>
            <a:ext cx="2236787" cy="1323975"/>
          </a:xfrm>
          <a:prstGeom prst="rect">
            <a:avLst/>
          </a:prstGeom>
          <a:noFill/>
          <a:ln w="9525">
            <a:noFill/>
            <a:miter lim="800000"/>
            <a:headEnd/>
            <a:tailEnd/>
          </a:ln>
        </p:spPr>
        <p:txBody>
          <a:bodyPr wrap="none">
            <a:spAutoFit/>
          </a:bodyPr>
          <a:lstStyle/>
          <a:p>
            <a:pPr>
              <a:defRPr/>
            </a:pPr>
            <a:r>
              <a:rPr lang="zh-TW" altLang="en-US" sz="8000" b="1" dirty="0">
                <a:latin typeface="HanWangYenLight" pitchFamily="18" charset="-120"/>
                <a:ea typeface="HanWangYenLight" pitchFamily="18" charset="-120"/>
              </a:rPr>
              <a:t>報告</a:t>
            </a:r>
            <a:endParaRPr lang="en-AU" sz="8000" b="1" dirty="0">
              <a:latin typeface="HanWangYenLight" pitchFamily="18" charset="-120"/>
              <a:ea typeface="HanWangYenLight" pitchFamily="18" charset="-120"/>
            </a:endParaRPr>
          </a:p>
        </p:txBody>
      </p:sp>
    </p:spTree>
    <p:extLst>
      <p:ext uri="{BB962C8B-B14F-4D97-AF65-F5344CB8AC3E}">
        <p14:creationId xmlns:p14="http://schemas.microsoft.com/office/powerpoint/2010/main" val="16650353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951CEF76-AB5E-4EED-BF74-976D57D04A61}" type="slidenum">
              <a:rPr lang="en-AU"/>
              <a:pPr>
                <a:defRPr/>
              </a:pPr>
              <a:t>72</a:t>
            </a:fld>
            <a:endParaRPr lang="en-AU" dirty="0"/>
          </a:p>
        </p:txBody>
      </p:sp>
      <p:sp>
        <p:nvSpPr>
          <p:cNvPr id="9" name="TextBox 8"/>
          <p:cNvSpPr txBox="1"/>
          <p:nvPr/>
        </p:nvSpPr>
        <p:spPr>
          <a:xfrm>
            <a:off x="6159941" y="376641"/>
            <a:ext cx="2492990" cy="1015663"/>
          </a:xfrm>
          <a:prstGeom prst="rect">
            <a:avLst/>
          </a:prstGeom>
          <a:noFill/>
        </p:spPr>
        <p:txBody>
          <a:bodyPr wrap="none">
            <a:spAutoFit/>
          </a:bodyPr>
          <a:lstStyle/>
          <a:p>
            <a:pPr>
              <a:defRPr/>
            </a:pPr>
            <a:r>
              <a:rPr lang="zh-TW" altLang="en-US" sz="6000" b="1" dirty="0">
                <a:latin typeface="HanWangYenLight" pitchFamily="18" charset="-120"/>
                <a:ea typeface="HanWangYenLight" pitchFamily="18" charset="-120"/>
              </a:rPr>
              <a:t>回應詩</a:t>
            </a:r>
          </a:p>
        </p:txBody>
      </p:sp>
      <p:sp>
        <p:nvSpPr>
          <p:cNvPr id="6" name="TextBox 5"/>
          <p:cNvSpPr txBox="1"/>
          <p:nvPr/>
        </p:nvSpPr>
        <p:spPr>
          <a:xfrm>
            <a:off x="2108517" y="4437112"/>
            <a:ext cx="6544414" cy="707886"/>
          </a:xfrm>
          <a:prstGeom prst="rect">
            <a:avLst/>
          </a:prstGeom>
          <a:noFill/>
        </p:spPr>
        <p:txBody>
          <a:bodyPr wrap="square">
            <a:spAutoFit/>
          </a:bodyPr>
          <a:lstStyle/>
          <a:p>
            <a:pPr algn="r">
              <a:defRPr/>
            </a:pPr>
            <a:r>
              <a:rPr lang="zh-TW" altLang="en-US" sz="4000" b="1" spc="600" dirty="0">
                <a:solidFill>
                  <a:prstClr val="black"/>
                </a:solidFill>
                <a:latin typeface="HanWangYenLight" panose="02020300000000000000" pitchFamily="18" charset="-120"/>
                <a:ea typeface="HanWangYenLight" panose="02020300000000000000" pitchFamily="18" charset="-120"/>
              </a:rPr>
              <a:t>祂既看顧麻</a:t>
            </a:r>
            <a:r>
              <a:rPr lang="zh-TW" altLang="en-US" sz="4000" b="1" spc="600" dirty="0" smtClean="0">
                <a:solidFill>
                  <a:prstClr val="black"/>
                </a:solidFill>
                <a:latin typeface="HanWangYenLight" panose="02020300000000000000" pitchFamily="18" charset="-120"/>
                <a:ea typeface="HanWangYenLight" panose="02020300000000000000" pitchFamily="18" charset="-120"/>
              </a:rPr>
              <a:t>雀</a:t>
            </a:r>
            <a:endParaRPr lang="ja-JP" altLang="en-US" sz="4800" spc="600" dirty="0">
              <a:latin typeface="HanWangYenHeavy" panose="02020300000000000000" pitchFamily="18" charset="-120"/>
            </a:endParaRPr>
          </a:p>
        </p:txBody>
      </p:sp>
      <p:sp>
        <p:nvSpPr>
          <p:cNvPr id="7" name="TextBox 6"/>
          <p:cNvSpPr txBox="1"/>
          <p:nvPr/>
        </p:nvSpPr>
        <p:spPr>
          <a:xfrm>
            <a:off x="4769571" y="2884814"/>
            <a:ext cx="3897221" cy="1310615"/>
          </a:xfrm>
          <a:prstGeom prst="rect">
            <a:avLst/>
          </a:prstGeom>
          <a:noFill/>
        </p:spPr>
        <p:txBody>
          <a:bodyPr wrap="none">
            <a:spAutoFit/>
          </a:bodyPr>
          <a:lstStyle/>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altLang="zh-TW" sz="3500" spc="-150" dirty="0">
                <a:latin typeface="HanWangYenHeavy" pitchFamily="18" charset="-120"/>
                <a:ea typeface="HanWangYenHeavy" pitchFamily="18" charset="-120"/>
                <a:cs typeface="+mn-cs"/>
              </a:rPr>
              <a:t>Hymns of </a:t>
            </a:r>
            <a:r>
              <a:rPr lang="en-US" altLang="zh-TW" sz="3500" spc="-150" dirty="0" smtClean="0">
                <a:latin typeface="HanWangYenHeavy" pitchFamily="18" charset="-120"/>
                <a:ea typeface="HanWangYenHeavy" pitchFamily="18" charset="-120"/>
                <a:cs typeface="+mn-cs"/>
              </a:rPr>
              <a:t>Life</a:t>
            </a:r>
          </a:p>
          <a:p>
            <a:pPr marL="342900" lvl="1" indent="-342900" algn="r" fontAlgn="auto">
              <a:spcBef>
                <a:spcPts val="1100"/>
              </a:spcBef>
              <a:spcAft>
                <a:spcPts val="0"/>
              </a:spcAft>
              <a:tabLst>
                <a:tab pos="342900" algn="l"/>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3500" dirty="0" err="1" smtClean="0">
                <a:latin typeface="HanWangYenHeavy" pitchFamily="18" charset="-120"/>
                <a:ea typeface="HanWangYenHeavy" pitchFamily="18" charset="-120"/>
                <a:cs typeface="+mn-cs"/>
              </a:rPr>
              <a:t>生命聖詩</a:t>
            </a:r>
            <a:r>
              <a:rPr lang="zh-TW" altLang="en-US" sz="3500" dirty="0" smtClean="0">
                <a:latin typeface="HanWangYenHeavy" pitchFamily="18" charset="-120"/>
                <a:ea typeface="HanWangYenHeavy" pitchFamily="18" charset="-120"/>
                <a:cs typeface="+mn-cs"/>
              </a:rPr>
              <a:t> </a:t>
            </a:r>
            <a:r>
              <a:rPr lang="en-AU" altLang="zh-TW" sz="3500" dirty="0" smtClean="0">
                <a:latin typeface="HanWangYenHeavy" pitchFamily="18" charset="-120"/>
                <a:ea typeface="HanWangYenHeavy" pitchFamily="18" charset="-120"/>
              </a:rPr>
              <a:t>337</a:t>
            </a:r>
            <a:r>
              <a:rPr lang="en-US" altLang="zh-TW" sz="3500" dirty="0" smtClean="0">
                <a:latin typeface="HanWangYenHeavy" pitchFamily="18" charset="-120"/>
                <a:ea typeface="HanWangYenHeavy" pitchFamily="18" charset="-120"/>
                <a:cs typeface="+mn-cs"/>
              </a:rPr>
              <a:t> </a:t>
            </a:r>
            <a:r>
              <a:rPr lang="en-US" sz="3500" dirty="0">
                <a:latin typeface="HanWangYenHeavy" pitchFamily="18" charset="-120"/>
                <a:ea typeface="HanWangYenHeavy" pitchFamily="18" charset="-120"/>
                <a:cs typeface="+mn-cs"/>
              </a:rPr>
              <a:t>首</a:t>
            </a:r>
          </a:p>
        </p:txBody>
      </p:sp>
      <p:pic>
        <p:nvPicPr>
          <p:cNvPr id="8" name="Picture 10" descr="colour.jpg"/>
          <p:cNvPicPr>
            <a:picLocks noChangeAspect="1"/>
          </p:cNvPicPr>
          <p:nvPr/>
        </p:nvPicPr>
        <p:blipFill>
          <a:blip r:embed="rId2" cstate="print"/>
          <a:srcRect/>
          <a:stretch>
            <a:fillRect/>
          </a:stretch>
        </p:blipFill>
        <p:spPr bwMode="auto">
          <a:xfrm>
            <a:off x="1619177" y="1274897"/>
            <a:ext cx="6300787" cy="1489075"/>
          </a:xfrm>
          <a:prstGeom prst="rect">
            <a:avLst/>
          </a:prstGeom>
          <a:noFill/>
          <a:ln w="9525">
            <a:noFill/>
            <a:miter lim="800000"/>
            <a:headEnd/>
            <a:tailEnd/>
          </a:ln>
        </p:spPr>
      </p:pic>
    </p:spTree>
    <p:extLst>
      <p:ext uri="{BB962C8B-B14F-4D97-AF65-F5344CB8AC3E}">
        <p14:creationId xmlns:p14="http://schemas.microsoft.com/office/powerpoint/2010/main" val="279346391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416320"/>
          </a:xfrm>
          <a:prstGeom prst="rect">
            <a:avLst/>
          </a:prstGeom>
          <a:noFill/>
        </p:spPr>
        <p:txBody>
          <a:bodyPr wrap="square" rtlCol="0">
            <a:spAutoFit/>
          </a:bodyPr>
          <a:lstStyle/>
          <a:p>
            <a:pPr indent="361950" algn="ctr"/>
            <a:r>
              <a:rPr lang="zh-TW" altLang="en-US" sz="4800" dirty="0">
                <a:solidFill>
                  <a:prstClr val="black"/>
                </a:solidFill>
                <a:latin typeface="HanWangYenLight" pitchFamily="18" charset="-120"/>
                <a:ea typeface="HanWangYenLight" pitchFamily="18" charset="-120"/>
              </a:rPr>
              <a:t>為何灰心常怨</a:t>
            </a:r>
            <a:r>
              <a:rPr lang="zh-TW" altLang="en-US" sz="4800" dirty="0" smtClean="0">
                <a:solidFill>
                  <a:prstClr val="black"/>
                </a:solidFill>
                <a:latin typeface="HanWangYenLight" pitchFamily="18" charset="-120"/>
                <a:ea typeface="HanWangYenLight" pitchFamily="18" charset="-120"/>
              </a:rPr>
              <a:t>歎</a:t>
            </a:r>
            <a:r>
              <a:rPr lang="en-AU" altLang="zh-TW" sz="3600" dirty="0" smtClean="0">
                <a:solidFill>
                  <a:prstClr val="black"/>
                </a:solidFill>
                <a:latin typeface="HanWangYenLight" pitchFamily="18" charset="-120"/>
                <a:ea typeface="HanWangYenLight" pitchFamily="18" charset="-120"/>
              </a:rPr>
              <a:t>,</a:t>
            </a:r>
            <a:r>
              <a:rPr lang="en-AU" altLang="zh-TW" sz="32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為</a:t>
            </a:r>
            <a:r>
              <a:rPr lang="zh-TW" altLang="en-US" sz="4800" dirty="0">
                <a:solidFill>
                  <a:prstClr val="black"/>
                </a:solidFill>
                <a:latin typeface="HanWangYenLight" pitchFamily="18" charset="-120"/>
                <a:ea typeface="HanWangYenLight" pitchFamily="18" charset="-120"/>
              </a:rPr>
              <a:t>何黑影瀰</a:t>
            </a:r>
            <a:r>
              <a:rPr lang="zh-TW" altLang="en-US" sz="4800" dirty="0" smtClean="0">
                <a:solidFill>
                  <a:prstClr val="black"/>
                </a:solidFill>
                <a:latin typeface="HanWangYenLight" pitchFamily="18" charset="-120"/>
                <a:ea typeface="HanWangYenLight" pitchFamily="18" charset="-120"/>
              </a:rPr>
              <a:t>漫</a:t>
            </a:r>
            <a:r>
              <a:rPr lang="en-AU" altLang="zh-TW" sz="3600" dirty="0" smtClean="0">
                <a:solidFill>
                  <a:prstClr val="black"/>
                </a:solidFill>
                <a:latin typeface="HanWangYenLight" pitchFamily="18" charset="-120"/>
                <a:ea typeface="HanWangYenLight" pitchFamily="18" charset="-120"/>
              </a:rPr>
              <a:t>?</a:t>
            </a:r>
            <a:endParaRPr lang="zh-TW" altLang="en-US" sz="3600" dirty="0">
              <a:solidFill>
                <a:prstClr val="black"/>
              </a:solidFill>
              <a:latin typeface="HanWangYenLight" pitchFamily="18" charset="-120"/>
              <a:ea typeface="HanWangYenLight" pitchFamily="18" charset="-120"/>
            </a:endParaRPr>
          </a:p>
          <a:p>
            <a:pPr indent="361950" algn="ctr"/>
            <a:r>
              <a:rPr lang="zh-TW" altLang="en-US" sz="4800" dirty="0">
                <a:solidFill>
                  <a:prstClr val="black"/>
                </a:solidFill>
                <a:latin typeface="HanWangYenLight" pitchFamily="18" charset="-120"/>
                <a:ea typeface="HanWangYenLight" pitchFamily="18" charset="-120"/>
              </a:rPr>
              <a:t>為何心靈孤</a:t>
            </a:r>
            <a:r>
              <a:rPr lang="zh-TW" altLang="en-US" sz="4800" dirty="0" smtClean="0">
                <a:solidFill>
                  <a:prstClr val="black"/>
                </a:solidFill>
                <a:latin typeface="HanWangYenLight" pitchFamily="18" charset="-120"/>
                <a:ea typeface="HanWangYenLight" pitchFamily="18" charset="-120"/>
              </a:rPr>
              <a:t>單</a:t>
            </a:r>
            <a:r>
              <a:rPr lang="en-AU" altLang="zh-TW" sz="36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甚</a:t>
            </a:r>
            <a:r>
              <a:rPr lang="zh-TW" altLang="en-US" sz="4800" dirty="0">
                <a:solidFill>
                  <a:prstClr val="black"/>
                </a:solidFill>
                <a:latin typeface="HanWangYenLight" pitchFamily="18" charset="-120"/>
                <a:ea typeface="HanWangYenLight" pitchFamily="18" charset="-120"/>
              </a:rPr>
              <a:t>至欲脫塵</a:t>
            </a:r>
            <a:r>
              <a:rPr lang="zh-TW" altLang="en-US" sz="4800" dirty="0" smtClean="0">
                <a:solidFill>
                  <a:prstClr val="black"/>
                </a:solidFill>
                <a:latin typeface="HanWangYenLight" pitchFamily="18" charset="-120"/>
                <a:ea typeface="HanWangYenLight" pitchFamily="18" charset="-120"/>
              </a:rPr>
              <a:t>寰</a:t>
            </a:r>
            <a:r>
              <a:rPr lang="en-AU" altLang="zh-TW" sz="3600" dirty="0" smtClean="0">
                <a:solidFill>
                  <a:prstClr val="black"/>
                </a:solidFill>
                <a:latin typeface="HanWangYenLight" pitchFamily="18" charset="-120"/>
                <a:ea typeface="HanWangYenLight" pitchFamily="18" charset="-120"/>
              </a:rPr>
              <a:t>?</a:t>
            </a:r>
            <a:endParaRPr lang="zh-TW" altLang="en-US" sz="3600" dirty="0">
              <a:solidFill>
                <a:prstClr val="black"/>
              </a:solidFill>
              <a:latin typeface="HanWangYenLight" pitchFamily="18" charset="-120"/>
              <a:ea typeface="HanWangYenLight" pitchFamily="18" charset="-120"/>
            </a:endParaRPr>
          </a:p>
          <a:p>
            <a:pPr indent="361950" algn="ctr"/>
            <a:r>
              <a:rPr lang="zh-TW" altLang="en-US" sz="4800" dirty="0">
                <a:solidFill>
                  <a:prstClr val="black"/>
                </a:solidFill>
                <a:latin typeface="HanWangYenLight" pitchFamily="18" charset="-120"/>
                <a:ea typeface="HanWangYenLight" pitchFamily="18" charset="-120"/>
              </a:rPr>
              <a:t>耶穌是我的福</a:t>
            </a:r>
            <a:r>
              <a:rPr lang="zh-TW" altLang="en-US" sz="4800" dirty="0" smtClean="0">
                <a:solidFill>
                  <a:prstClr val="black"/>
                </a:solidFill>
                <a:latin typeface="HanWangYenLight" pitchFamily="18" charset="-120"/>
                <a:ea typeface="HanWangYenLight" pitchFamily="18" charset="-120"/>
              </a:rPr>
              <a:t>杯</a:t>
            </a:r>
            <a:r>
              <a:rPr lang="en-AU" altLang="zh-TW" sz="36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祂</a:t>
            </a:r>
            <a:r>
              <a:rPr lang="zh-TW" altLang="en-US" sz="4800" dirty="0">
                <a:solidFill>
                  <a:prstClr val="black"/>
                </a:solidFill>
                <a:latin typeface="HanWangYenLight" pitchFamily="18" charset="-120"/>
                <a:ea typeface="HanWangYenLight" pitchFamily="18" charset="-120"/>
              </a:rPr>
              <a:t>是我的良友</a:t>
            </a:r>
            <a:r>
              <a:rPr lang="zh-TW" altLang="en-US" sz="3600" dirty="0">
                <a:solidFill>
                  <a:prstClr val="black"/>
                </a:solidFill>
                <a:latin typeface="HanWangYenLight" pitchFamily="18" charset="-120"/>
                <a:ea typeface="HanWangYenLight" pitchFamily="18" charset="-120"/>
              </a:rPr>
              <a:t>，</a:t>
            </a:r>
          </a:p>
          <a:p>
            <a:pPr indent="542925"/>
            <a:r>
              <a:rPr lang="en-US" altLang="zh-TW" sz="2400" dirty="0" smtClean="0">
                <a:solidFill>
                  <a:prstClr val="black"/>
                </a:solidFill>
                <a:ea typeface="HanWangYenLight" pitchFamily="18" charset="-120"/>
              </a:rPr>
              <a:t>Why </a:t>
            </a:r>
            <a:r>
              <a:rPr lang="en-US" altLang="zh-TW" sz="2400" dirty="0">
                <a:solidFill>
                  <a:prstClr val="black"/>
                </a:solidFill>
                <a:ea typeface="HanWangYenLight" pitchFamily="18" charset="-120"/>
              </a:rPr>
              <a:t>should I feel discouraged, why should the shadows come,</a:t>
            </a:r>
          </a:p>
          <a:p>
            <a:pPr indent="542925"/>
            <a:r>
              <a:rPr lang="en-US" altLang="zh-TW" sz="2400" dirty="0">
                <a:solidFill>
                  <a:prstClr val="black"/>
                </a:solidFill>
                <a:ea typeface="HanWangYenLight" pitchFamily="18" charset="-120"/>
              </a:rPr>
              <a:t>Why should my heart be lonely, and long for </a:t>
            </a:r>
            <a:r>
              <a:rPr lang="en-US" altLang="zh-TW" sz="2400" dirty="0" err="1">
                <a:solidFill>
                  <a:prstClr val="black"/>
                </a:solidFill>
                <a:ea typeface="HanWangYenLight" pitchFamily="18" charset="-120"/>
              </a:rPr>
              <a:t>heav’n</a:t>
            </a:r>
            <a:r>
              <a:rPr lang="en-US" altLang="zh-TW" sz="2400" dirty="0">
                <a:solidFill>
                  <a:prstClr val="black"/>
                </a:solidFill>
                <a:ea typeface="HanWangYenLight" pitchFamily="18" charset="-120"/>
              </a:rPr>
              <a:t> and home,</a:t>
            </a:r>
          </a:p>
          <a:p>
            <a:pPr indent="542925"/>
            <a:r>
              <a:rPr lang="en-US" altLang="zh-TW" sz="2400" dirty="0">
                <a:solidFill>
                  <a:prstClr val="black"/>
                </a:solidFill>
                <a:ea typeface="HanWangYenLight" pitchFamily="18" charset="-120"/>
              </a:rPr>
              <a:t>When Jesus is my portion? My constant Friend is He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V1a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73</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587749168"/>
      </p:ext>
    </p:extLst>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785652"/>
          </a:xfrm>
          <a:prstGeom prst="rect">
            <a:avLst/>
          </a:prstGeom>
          <a:noFill/>
        </p:spPr>
        <p:txBody>
          <a:bodyPr wrap="square" rtlCol="0">
            <a:spAutoFit/>
          </a:bodyPr>
          <a:lstStyle/>
          <a:p>
            <a:pPr indent="542925" algn="ctr"/>
            <a:r>
              <a:rPr lang="zh-TW" altLang="en-US" sz="4800" dirty="0" smtClean="0">
                <a:solidFill>
                  <a:prstClr val="black"/>
                </a:solidFill>
                <a:latin typeface="HanWangYenLight" pitchFamily="18" charset="-120"/>
                <a:ea typeface="HanWangYenLight" pitchFamily="18" charset="-120"/>
              </a:rPr>
              <a:t>祂</a:t>
            </a:r>
            <a:r>
              <a:rPr lang="zh-TW" altLang="en-US" sz="4800" dirty="0">
                <a:solidFill>
                  <a:prstClr val="black"/>
                </a:solidFill>
                <a:latin typeface="HanWangYenLight" pitchFamily="18" charset="-120"/>
                <a:ea typeface="HanWangYenLight" pitchFamily="18" charset="-120"/>
              </a:rPr>
              <a:t>既看顧小麻</a:t>
            </a:r>
            <a:r>
              <a:rPr lang="zh-TW" altLang="en-US" sz="4800" dirty="0" smtClean="0">
                <a:solidFill>
                  <a:prstClr val="black"/>
                </a:solidFill>
                <a:latin typeface="HanWangYenLight" pitchFamily="18" charset="-120"/>
                <a:ea typeface="HanWangYenLight" pitchFamily="18" charset="-120"/>
              </a:rPr>
              <a:t>雀</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p>
          <a:p>
            <a:pPr indent="542925" algn="ctr"/>
            <a:r>
              <a:rPr lang="zh-TW" altLang="en-US" sz="4800" dirty="0" smtClean="0">
                <a:solidFill>
                  <a:prstClr val="black"/>
                </a:solidFill>
                <a:latin typeface="HanWangYenLight" pitchFamily="18" charset="-120"/>
                <a:ea typeface="HanWangYenLight" pitchFamily="18" charset="-120"/>
              </a:rPr>
              <a:t>深知我必蒙眷佑</a:t>
            </a:r>
            <a:r>
              <a:rPr lang="en-AU" altLang="zh-TW" sz="3600" dirty="0">
                <a:solidFill>
                  <a:prstClr val="black"/>
                </a:solidFill>
                <a:latin typeface="HanWangYenLight" pitchFamily="18" charset="-120"/>
                <a:ea typeface="HanWangYenLight" pitchFamily="18" charset="-120"/>
              </a:rPr>
              <a:t>,</a:t>
            </a:r>
            <a:endParaRPr lang="zh-TW" altLang="en-US"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祂</a:t>
            </a:r>
            <a:r>
              <a:rPr lang="zh-TW" altLang="en-US" sz="4800" dirty="0">
                <a:solidFill>
                  <a:prstClr val="black"/>
                </a:solidFill>
                <a:latin typeface="HanWangYenLight" pitchFamily="18" charset="-120"/>
                <a:ea typeface="HanWangYenLight" pitchFamily="18" charset="-120"/>
              </a:rPr>
              <a:t>既看顧小麻</a:t>
            </a:r>
            <a:r>
              <a:rPr lang="zh-TW" altLang="en-US" sz="4800" dirty="0" smtClean="0">
                <a:solidFill>
                  <a:prstClr val="black"/>
                </a:solidFill>
                <a:latin typeface="HanWangYenLight" pitchFamily="18" charset="-120"/>
                <a:ea typeface="HanWangYenLight" pitchFamily="18" charset="-120"/>
              </a:rPr>
              <a:t>雀</a:t>
            </a:r>
            <a:r>
              <a:rPr lang="en-AU" altLang="zh-TW" sz="3600" dirty="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p>
          <a:p>
            <a:pPr indent="542925" algn="ctr"/>
            <a:r>
              <a:rPr lang="zh-TW" altLang="en-US" sz="4800" dirty="0" smtClean="0">
                <a:solidFill>
                  <a:prstClr val="black"/>
                </a:solidFill>
                <a:latin typeface="HanWangYenLight" pitchFamily="18" charset="-120"/>
                <a:ea typeface="HanWangYenLight" pitchFamily="18" charset="-120"/>
              </a:rPr>
              <a:t>深</a:t>
            </a:r>
            <a:r>
              <a:rPr lang="zh-TW" altLang="en-US" sz="4800" dirty="0">
                <a:solidFill>
                  <a:prstClr val="black"/>
                </a:solidFill>
                <a:latin typeface="HanWangYenLight" pitchFamily="18" charset="-120"/>
                <a:ea typeface="HanWangYenLight" pitchFamily="18" charset="-120"/>
              </a:rPr>
              <a:t>知我必蒙眷佑</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en-US" altLang="zh-TW" sz="2400" dirty="0">
                <a:solidFill>
                  <a:prstClr val="black"/>
                </a:solidFill>
                <a:ea typeface="HanWangYenLight" pitchFamily="18" charset="-120"/>
              </a:rPr>
              <a:t>His eye is on the sparrow, and I know He watches me;</a:t>
            </a:r>
          </a:p>
          <a:p>
            <a:pPr indent="542925" algn="ctr"/>
            <a:r>
              <a:rPr lang="en-US" altLang="zh-TW" sz="2400" dirty="0">
                <a:solidFill>
                  <a:prstClr val="black"/>
                </a:solidFill>
                <a:ea typeface="HanWangYenLight" pitchFamily="18" charset="-120"/>
              </a:rPr>
              <a:t>His eye is on the sparrow, and I know He watches me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V1b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74</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2993489502"/>
      </p:ext>
    </p:extLst>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785652"/>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我唱因我有喜樂</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我</a:t>
            </a:r>
            <a:r>
              <a:rPr lang="zh-TW" altLang="en-US" sz="4800" dirty="0">
                <a:solidFill>
                  <a:prstClr val="black"/>
                </a:solidFill>
                <a:latin typeface="HanWangYenLight" pitchFamily="18" charset="-120"/>
                <a:ea typeface="HanWangYenLight" pitchFamily="18" charset="-120"/>
              </a:rPr>
              <a:t>唱因我自由</a:t>
            </a:r>
            <a:r>
              <a:rPr lang="zh-TW" altLang="en-US" sz="3600" dirty="0">
                <a:solidFill>
                  <a:prstClr val="black"/>
                </a:solidFill>
                <a:latin typeface="HanWangYenLight" pitchFamily="18" charset="-120"/>
                <a:ea typeface="HanWangYenLight" pitchFamily="18" charset="-120"/>
              </a:rPr>
              <a:t>；</a:t>
            </a:r>
          </a:p>
          <a:p>
            <a:pPr indent="542925" algn="ctr"/>
            <a:r>
              <a:rPr lang="zh-TW" altLang="en-US" sz="4800" dirty="0" smtClean="0">
                <a:solidFill>
                  <a:prstClr val="black"/>
                </a:solidFill>
                <a:latin typeface="HanWangYenLight" pitchFamily="18" charset="-120"/>
                <a:ea typeface="HanWangYenLight" pitchFamily="18" charset="-120"/>
              </a:rPr>
              <a:t>我</a:t>
            </a:r>
            <a:r>
              <a:rPr lang="zh-TW" altLang="en-US" sz="4800" dirty="0">
                <a:solidFill>
                  <a:prstClr val="black"/>
                </a:solidFill>
                <a:latin typeface="HanWangYenLight" pitchFamily="18" charset="-120"/>
                <a:ea typeface="HanWangYenLight" pitchFamily="18" charset="-120"/>
              </a:rPr>
              <a:t>救主既看顧麻雀</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深</a:t>
            </a:r>
            <a:r>
              <a:rPr lang="zh-TW" altLang="en-US" sz="4800" dirty="0">
                <a:solidFill>
                  <a:prstClr val="black"/>
                </a:solidFill>
                <a:latin typeface="HanWangYenLight" pitchFamily="18" charset="-120"/>
                <a:ea typeface="HanWangYenLight" pitchFamily="18" charset="-120"/>
              </a:rPr>
              <a:t>知我必蒙眷佑</a:t>
            </a:r>
            <a:r>
              <a:rPr lang="zh-TW" altLang="en-US" sz="3600" dirty="0">
                <a:solidFill>
                  <a:prstClr val="black"/>
                </a:solidFill>
                <a:latin typeface="HanWangYenLight" pitchFamily="18" charset="-120"/>
                <a:ea typeface="HanWangYenLight" pitchFamily="18" charset="-120"/>
              </a:rPr>
              <a:t>。</a:t>
            </a:r>
          </a:p>
          <a:p>
            <a:pPr indent="542925" algn="ctr"/>
            <a:r>
              <a:rPr lang="en-US" altLang="zh-TW" sz="2400" dirty="0">
                <a:solidFill>
                  <a:prstClr val="black"/>
                </a:solidFill>
                <a:ea typeface="HanWangYenLight" pitchFamily="18" charset="-120"/>
              </a:rPr>
              <a:t>I sing because I’m happy, I sing because I’m free,</a:t>
            </a:r>
          </a:p>
          <a:p>
            <a:pPr indent="542925" algn="ctr"/>
            <a:r>
              <a:rPr lang="en-US" altLang="zh-TW" sz="2400" dirty="0">
                <a:solidFill>
                  <a:prstClr val="black"/>
                </a:solidFill>
                <a:ea typeface="HanWangYenLight" pitchFamily="18" charset="-120"/>
              </a:rPr>
              <a:t>For His eye is on the sparrow, and I know He watches me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a:ea typeface="+mn-ea"/>
                <a:cs typeface="+mn-cs"/>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75</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497860016"/>
      </p:ext>
    </p:extLst>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416320"/>
          </a:xfrm>
          <a:prstGeom prst="rect">
            <a:avLst/>
          </a:prstGeom>
          <a:noFill/>
        </p:spPr>
        <p:txBody>
          <a:bodyPr wrap="square" rtlCol="0">
            <a:spAutoFit/>
          </a:bodyPr>
          <a:lstStyle/>
          <a:p>
            <a:pPr indent="361950" algn="ctr"/>
            <a:r>
              <a:rPr lang="zh-TW" altLang="en-US" sz="4800" dirty="0">
                <a:solidFill>
                  <a:prstClr val="black"/>
                </a:solidFill>
                <a:latin typeface="HanWangYenLight" pitchFamily="18" charset="-120"/>
                <a:ea typeface="HanWangYenLight" pitchFamily="18" charset="-120"/>
              </a:rPr>
              <a:t>我聽救主溫柔</a:t>
            </a:r>
            <a:r>
              <a:rPr lang="zh-TW" altLang="en-US" sz="4800" dirty="0" smtClean="0">
                <a:solidFill>
                  <a:prstClr val="black"/>
                </a:solidFill>
                <a:latin typeface="HanWangYenLight" pitchFamily="18" charset="-120"/>
                <a:ea typeface="HanWangYenLight" pitchFamily="18" charset="-120"/>
              </a:rPr>
              <a:t>聲</a:t>
            </a:r>
            <a:r>
              <a:rPr lang="en-AU" altLang="zh-TW" sz="36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除</a:t>
            </a:r>
            <a:r>
              <a:rPr lang="zh-TW" altLang="en-US" sz="4800" dirty="0">
                <a:solidFill>
                  <a:prstClr val="black"/>
                </a:solidFill>
                <a:latin typeface="HanWangYenLight" pitchFamily="18" charset="-120"/>
                <a:ea typeface="HanWangYenLight" pitchFamily="18" charset="-120"/>
              </a:rPr>
              <a:t>去你心憂情</a:t>
            </a:r>
            <a:r>
              <a:rPr lang="zh-TW" altLang="en-US" sz="3600" dirty="0">
                <a:solidFill>
                  <a:prstClr val="black"/>
                </a:solidFill>
                <a:latin typeface="HanWangYenLight" pitchFamily="18" charset="-120"/>
                <a:ea typeface="HanWangYenLight" pitchFamily="18" charset="-120"/>
              </a:rPr>
              <a:t>，</a:t>
            </a:r>
          </a:p>
          <a:p>
            <a:pPr indent="361950" algn="ctr"/>
            <a:r>
              <a:rPr lang="zh-TW" altLang="en-US" sz="4800" dirty="0">
                <a:solidFill>
                  <a:prstClr val="black"/>
                </a:solidFill>
                <a:latin typeface="HanWangYenLight" pitchFamily="18" charset="-120"/>
                <a:ea typeface="HanWangYenLight" pitchFamily="18" charset="-120"/>
              </a:rPr>
              <a:t>安息主懷多恬</a:t>
            </a:r>
            <a:r>
              <a:rPr lang="zh-TW" altLang="en-US" sz="4800" dirty="0" smtClean="0">
                <a:solidFill>
                  <a:prstClr val="black"/>
                </a:solidFill>
                <a:latin typeface="HanWangYenLight" pitchFamily="18" charset="-120"/>
                <a:ea typeface="HanWangYenLight" pitchFamily="18" charset="-120"/>
              </a:rPr>
              <a:t>靜</a:t>
            </a:r>
            <a:r>
              <a:rPr lang="en-AU" altLang="zh-TW" sz="36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毫</a:t>
            </a:r>
            <a:r>
              <a:rPr lang="zh-TW" altLang="en-US" sz="4800" dirty="0">
                <a:solidFill>
                  <a:prstClr val="black"/>
                </a:solidFill>
                <a:latin typeface="HanWangYenLight" pitchFamily="18" charset="-120"/>
                <a:ea typeface="HanWangYenLight" pitchFamily="18" charset="-120"/>
              </a:rPr>
              <a:t>無疑懼戰</a:t>
            </a:r>
            <a:r>
              <a:rPr lang="zh-TW" altLang="en-US" sz="4800" dirty="0" smtClean="0">
                <a:solidFill>
                  <a:prstClr val="black"/>
                </a:solidFill>
                <a:latin typeface="HanWangYenLight" pitchFamily="18" charset="-120"/>
                <a:ea typeface="HanWangYenLight" pitchFamily="18" charset="-120"/>
              </a:rPr>
              <a:t>驚</a:t>
            </a:r>
            <a:r>
              <a:rPr lang="en-US" altLang="zh-TW" sz="3600" dirty="0" smtClean="0">
                <a:solidFill>
                  <a:prstClr val="black"/>
                </a:solidFill>
                <a:latin typeface="HanWangYenLight" pitchFamily="18" charset="-120"/>
                <a:ea typeface="HanWangYenLight" pitchFamily="18" charset="-120"/>
              </a:rPr>
              <a:t>;</a:t>
            </a:r>
            <a:endParaRPr lang="zh-TW" altLang="en-US" sz="3600" dirty="0">
              <a:solidFill>
                <a:prstClr val="black"/>
              </a:solidFill>
              <a:latin typeface="HanWangYenLight" pitchFamily="18" charset="-120"/>
              <a:ea typeface="HanWangYenLight" pitchFamily="18" charset="-120"/>
            </a:endParaRPr>
          </a:p>
          <a:p>
            <a:pPr indent="361950" algn="ctr"/>
            <a:r>
              <a:rPr lang="zh-TW" altLang="en-US" sz="4800" dirty="0">
                <a:solidFill>
                  <a:prstClr val="black"/>
                </a:solidFill>
                <a:latin typeface="HanWangYenLight" pitchFamily="18" charset="-120"/>
                <a:ea typeface="HanWangYenLight" pitchFamily="18" charset="-120"/>
              </a:rPr>
              <a:t>有主引領在前</a:t>
            </a:r>
            <a:r>
              <a:rPr lang="zh-TW" altLang="en-US" sz="4800" dirty="0" smtClean="0">
                <a:solidFill>
                  <a:prstClr val="black"/>
                </a:solidFill>
                <a:latin typeface="HanWangYenLight" pitchFamily="18" charset="-120"/>
                <a:ea typeface="HanWangYenLight" pitchFamily="18" charset="-120"/>
              </a:rPr>
              <a:t>頭</a:t>
            </a:r>
            <a:r>
              <a:rPr lang="en-AU" altLang="zh-TW" sz="36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步</a:t>
            </a:r>
            <a:r>
              <a:rPr lang="zh-TW" altLang="en-US" sz="4800" dirty="0">
                <a:solidFill>
                  <a:prstClr val="black"/>
                </a:solidFill>
                <a:latin typeface="HanWangYenLight" pitchFamily="18" charset="-120"/>
                <a:ea typeface="HanWangYenLight" pitchFamily="18" charset="-120"/>
              </a:rPr>
              <a:t>步跟隨祂走</a:t>
            </a:r>
            <a:r>
              <a:rPr lang="zh-TW" altLang="en-US" sz="3600" dirty="0" smtClean="0">
                <a:solidFill>
                  <a:prstClr val="black"/>
                </a:solidFill>
                <a:latin typeface="HanWangYenLight" pitchFamily="18" charset="-120"/>
                <a:ea typeface="HanWangYenLight" pitchFamily="18" charset="-120"/>
              </a:rPr>
              <a:t>，</a:t>
            </a:r>
            <a:r>
              <a:rPr lang="en-US" altLang="zh-TW" sz="2400" dirty="0" smtClean="0">
                <a:solidFill>
                  <a:prstClr val="black"/>
                </a:solidFill>
                <a:ea typeface="HanWangYenLight" pitchFamily="18" charset="-120"/>
              </a:rPr>
              <a:t>“</a:t>
            </a:r>
            <a:r>
              <a:rPr lang="en-US" altLang="zh-TW" sz="2400" dirty="0">
                <a:solidFill>
                  <a:prstClr val="black"/>
                </a:solidFill>
                <a:ea typeface="HanWangYenLight" pitchFamily="18" charset="-120"/>
              </a:rPr>
              <a:t>Let not your heart be troubled,” His tender word I hear,</a:t>
            </a:r>
          </a:p>
          <a:p>
            <a:pPr indent="361950" algn="ctr"/>
            <a:r>
              <a:rPr lang="en-US" altLang="zh-TW" sz="2400" dirty="0">
                <a:solidFill>
                  <a:prstClr val="black"/>
                </a:solidFill>
                <a:ea typeface="HanWangYenLight" pitchFamily="18" charset="-120"/>
              </a:rPr>
              <a:t>And resting on His goodness, I lose my doubts and fears;</a:t>
            </a:r>
          </a:p>
          <a:p>
            <a:pPr indent="361950" algn="ctr"/>
            <a:r>
              <a:rPr lang="en-US" altLang="zh-TW" sz="2400" dirty="0">
                <a:solidFill>
                  <a:prstClr val="black"/>
                </a:solidFill>
                <a:ea typeface="HanWangYenLight" pitchFamily="18" charset="-120"/>
              </a:rPr>
              <a:t>Though by the path He </a:t>
            </a:r>
            <a:r>
              <a:rPr lang="en-US" altLang="zh-TW" sz="2400" dirty="0" err="1">
                <a:solidFill>
                  <a:prstClr val="black"/>
                </a:solidFill>
                <a:ea typeface="HanWangYenLight" pitchFamily="18" charset="-120"/>
              </a:rPr>
              <a:t>leadeth</a:t>
            </a:r>
            <a:r>
              <a:rPr lang="en-US" altLang="zh-TW" sz="2400" dirty="0">
                <a:solidFill>
                  <a:prstClr val="black"/>
                </a:solidFill>
                <a:ea typeface="HanWangYenLight" pitchFamily="18" charset="-120"/>
              </a:rPr>
              <a:t>, but one step I may see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V2a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76</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3402302143"/>
      </p:ext>
    </p:extLst>
  </p:cSld>
  <p:clrMapOvr>
    <a:masterClrMapping/>
  </p:clrMapOvr>
  <p:transition>
    <p:cut/>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785652"/>
          </a:xfrm>
          <a:prstGeom prst="rect">
            <a:avLst/>
          </a:prstGeom>
          <a:noFill/>
        </p:spPr>
        <p:txBody>
          <a:bodyPr wrap="square" rtlCol="0">
            <a:spAutoFit/>
          </a:bodyPr>
          <a:lstStyle/>
          <a:p>
            <a:pPr indent="542925" algn="ctr"/>
            <a:r>
              <a:rPr lang="zh-TW" altLang="en-US" sz="4800" dirty="0" smtClean="0">
                <a:solidFill>
                  <a:prstClr val="black"/>
                </a:solidFill>
                <a:latin typeface="HanWangYenLight" pitchFamily="18" charset="-120"/>
                <a:ea typeface="HanWangYenLight" pitchFamily="18" charset="-120"/>
              </a:rPr>
              <a:t>祂既看顧小麻雀</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p>
          <a:p>
            <a:pPr indent="542925" algn="ctr"/>
            <a:r>
              <a:rPr lang="zh-TW" altLang="en-US" sz="4800" dirty="0" smtClean="0">
                <a:solidFill>
                  <a:prstClr val="black"/>
                </a:solidFill>
                <a:latin typeface="HanWangYenLight" pitchFamily="18" charset="-120"/>
                <a:ea typeface="HanWangYenLight" pitchFamily="18" charset="-120"/>
              </a:rPr>
              <a:t>深知我必蒙眷佑</a:t>
            </a:r>
            <a:r>
              <a:rPr lang="en-US" altLang="zh-TW" sz="3600" dirty="0" smtClean="0">
                <a:solidFill>
                  <a:prstClr val="black"/>
                </a:solidFill>
                <a:latin typeface="HanWangYenLight" pitchFamily="18" charset="-120"/>
                <a:ea typeface="HanWangYenLight" pitchFamily="18" charset="-120"/>
              </a:rPr>
              <a:t>,</a:t>
            </a:r>
            <a:endParaRPr lang="zh-TW" altLang="en-US"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祂既看顧小麻雀</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p>
          <a:p>
            <a:pPr indent="542925" algn="ctr"/>
            <a:r>
              <a:rPr lang="zh-TW" altLang="en-US" sz="4800" dirty="0" smtClean="0">
                <a:solidFill>
                  <a:prstClr val="black"/>
                </a:solidFill>
                <a:latin typeface="HanWangYenLight" pitchFamily="18" charset="-120"/>
                <a:ea typeface="HanWangYenLight" pitchFamily="18" charset="-120"/>
              </a:rPr>
              <a:t>深知我必蒙眷佑</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en-US" altLang="zh-TW" sz="2400" dirty="0" smtClean="0">
                <a:solidFill>
                  <a:prstClr val="black"/>
                </a:solidFill>
                <a:ea typeface="HanWangYenLight" pitchFamily="18" charset="-120"/>
              </a:rPr>
              <a:t>His </a:t>
            </a:r>
            <a:r>
              <a:rPr lang="en-US" altLang="zh-TW" sz="2400" dirty="0">
                <a:solidFill>
                  <a:prstClr val="black"/>
                </a:solidFill>
                <a:ea typeface="HanWangYenLight" pitchFamily="18" charset="-120"/>
              </a:rPr>
              <a:t>eye is on the sparrow, and I know He watches me;</a:t>
            </a:r>
          </a:p>
          <a:p>
            <a:pPr indent="542925" algn="ctr"/>
            <a:r>
              <a:rPr lang="en-US" altLang="zh-TW" sz="2400" dirty="0">
                <a:solidFill>
                  <a:prstClr val="black"/>
                </a:solidFill>
                <a:ea typeface="HanWangYenLight" pitchFamily="18" charset="-120"/>
              </a:rPr>
              <a:t>His eye is on the sparrow, and I know He watches me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V2b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77</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046975121"/>
      </p:ext>
    </p:extLst>
  </p:cSld>
  <p:clrMapOvr>
    <a:masterClrMapping/>
  </p:clrMapOvr>
  <p:transition>
    <p:cut/>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785652"/>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我唱因我有喜樂</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我</a:t>
            </a:r>
            <a:r>
              <a:rPr lang="zh-TW" altLang="en-US" sz="4800" dirty="0">
                <a:solidFill>
                  <a:prstClr val="black"/>
                </a:solidFill>
                <a:latin typeface="HanWangYenLight" pitchFamily="18" charset="-120"/>
                <a:ea typeface="HanWangYenLight" pitchFamily="18" charset="-120"/>
              </a:rPr>
              <a:t>唱因我自由</a:t>
            </a:r>
            <a:r>
              <a:rPr lang="zh-TW" altLang="en-US" sz="3600" dirty="0">
                <a:solidFill>
                  <a:prstClr val="black"/>
                </a:solidFill>
                <a:latin typeface="HanWangYenLight" pitchFamily="18" charset="-120"/>
                <a:ea typeface="HanWangYenLight" pitchFamily="18" charset="-120"/>
              </a:rPr>
              <a:t>；</a:t>
            </a:r>
          </a:p>
          <a:p>
            <a:pPr indent="542925" algn="ctr"/>
            <a:r>
              <a:rPr lang="zh-TW" altLang="en-US" sz="4800" dirty="0" smtClean="0">
                <a:solidFill>
                  <a:prstClr val="black"/>
                </a:solidFill>
                <a:latin typeface="HanWangYenLight" pitchFamily="18" charset="-120"/>
                <a:ea typeface="HanWangYenLight" pitchFamily="18" charset="-120"/>
              </a:rPr>
              <a:t>我</a:t>
            </a:r>
            <a:r>
              <a:rPr lang="zh-TW" altLang="en-US" sz="4800" dirty="0">
                <a:solidFill>
                  <a:prstClr val="black"/>
                </a:solidFill>
                <a:latin typeface="HanWangYenLight" pitchFamily="18" charset="-120"/>
                <a:ea typeface="HanWangYenLight" pitchFamily="18" charset="-120"/>
              </a:rPr>
              <a:t>救主既看顧麻雀</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深</a:t>
            </a:r>
            <a:r>
              <a:rPr lang="zh-TW" altLang="en-US" sz="4800" dirty="0">
                <a:solidFill>
                  <a:prstClr val="black"/>
                </a:solidFill>
                <a:latin typeface="HanWangYenLight" pitchFamily="18" charset="-120"/>
                <a:ea typeface="HanWangYenLight" pitchFamily="18" charset="-120"/>
              </a:rPr>
              <a:t>知我必蒙眷佑</a:t>
            </a:r>
            <a:r>
              <a:rPr lang="zh-TW" altLang="en-US" sz="3600" dirty="0">
                <a:solidFill>
                  <a:prstClr val="black"/>
                </a:solidFill>
                <a:latin typeface="HanWangYenLight" pitchFamily="18" charset="-120"/>
                <a:ea typeface="HanWangYenLight" pitchFamily="18" charset="-120"/>
              </a:rPr>
              <a:t>。</a:t>
            </a:r>
          </a:p>
          <a:p>
            <a:pPr indent="542925" algn="ctr"/>
            <a:r>
              <a:rPr lang="en-US" altLang="zh-TW" sz="2400" dirty="0">
                <a:solidFill>
                  <a:prstClr val="black"/>
                </a:solidFill>
                <a:ea typeface="HanWangYenLight" pitchFamily="18" charset="-120"/>
              </a:rPr>
              <a:t>I sing because I’m happy, I sing because I’m free,</a:t>
            </a:r>
          </a:p>
          <a:p>
            <a:pPr indent="542925" algn="ctr"/>
            <a:r>
              <a:rPr lang="en-US" altLang="zh-TW" sz="2400" dirty="0">
                <a:solidFill>
                  <a:prstClr val="black"/>
                </a:solidFill>
                <a:ea typeface="HanWangYenLight" pitchFamily="18" charset="-120"/>
              </a:rPr>
              <a:t>For His eye is on the sparrow, and I know He watches me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a:ea typeface="+mn-ea"/>
                <a:cs typeface="+mn-cs"/>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78</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2584416332"/>
      </p:ext>
    </p:extLst>
  </p:cSld>
  <p:clrMapOvr>
    <a:masterClrMapping/>
  </p:clrMapOvr>
  <p:transition>
    <p:cut/>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416320"/>
          </a:xfrm>
          <a:prstGeom prst="rect">
            <a:avLst/>
          </a:prstGeom>
          <a:noFill/>
        </p:spPr>
        <p:txBody>
          <a:bodyPr wrap="square" rtlCol="0">
            <a:spAutoFit/>
          </a:bodyPr>
          <a:lstStyle/>
          <a:p>
            <a:pPr indent="361950" algn="ctr"/>
            <a:r>
              <a:rPr lang="zh-TW" altLang="en-US" sz="4800" dirty="0">
                <a:solidFill>
                  <a:prstClr val="black"/>
                </a:solidFill>
                <a:latin typeface="HanWangYenLight" pitchFamily="18" charset="-120"/>
                <a:ea typeface="HanWangYenLight" pitchFamily="18" charset="-120"/>
              </a:rPr>
              <a:t>當我每次遇試</a:t>
            </a:r>
            <a:r>
              <a:rPr lang="zh-TW" altLang="en-US" sz="4800" dirty="0" smtClean="0">
                <a:solidFill>
                  <a:prstClr val="black"/>
                </a:solidFill>
                <a:latin typeface="HanWangYenLight" pitchFamily="18" charset="-120"/>
                <a:ea typeface="HanWangYenLight" pitchFamily="18" charset="-120"/>
              </a:rPr>
              <a:t>探</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黑</a:t>
            </a:r>
            <a:r>
              <a:rPr lang="zh-TW" altLang="en-US" sz="4800" dirty="0">
                <a:solidFill>
                  <a:prstClr val="black"/>
                </a:solidFill>
                <a:latin typeface="HanWangYenLight" pitchFamily="18" charset="-120"/>
                <a:ea typeface="HanWangYenLight" pitchFamily="18" charset="-120"/>
              </a:rPr>
              <a:t>雲遮蓋迷漫</a:t>
            </a:r>
            <a:r>
              <a:rPr lang="zh-TW" altLang="en-US" sz="3600" dirty="0">
                <a:solidFill>
                  <a:prstClr val="black"/>
                </a:solidFill>
                <a:latin typeface="HanWangYenLight" pitchFamily="18" charset="-120"/>
                <a:ea typeface="HanWangYenLight" pitchFamily="18" charset="-120"/>
              </a:rPr>
              <a:t>，</a:t>
            </a:r>
          </a:p>
          <a:p>
            <a:pPr indent="361950" algn="ctr"/>
            <a:r>
              <a:rPr lang="zh-TW" altLang="en-US" sz="4800" dirty="0">
                <a:solidFill>
                  <a:prstClr val="black"/>
                </a:solidFill>
                <a:latin typeface="HanWangYenLight" pitchFamily="18" charset="-120"/>
                <a:ea typeface="HanWangYenLight" pitchFamily="18" charset="-120"/>
              </a:rPr>
              <a:t>喜樂詩歌變哀</a:t>
            </a:r>
            <a:r>
              <a:rPr lang="zh-TW" altLang="en-US" sz="4800" dirty="0" smtClean="0">
                <a:solidFill>
                  <a:prstClr val="black"/>
                </a:solidFill>
                <a:latin typeface="HanWangYenLight" pitchFamily="18" charset="-120"/>
                <a:ea typeface="HanWangYenLight" pitchFamily="18" charset="-120"/>
              </a:rPr>
              <a:t>歎</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盼</a:t>
            </a:r>
            <a:r>
              <a:rPr lang="zh-TW" altLang="en-US" sz="4800" dirty="0">
                <a:solidFill>
                  <a:prstClr val="black"/>
                </a:solidFill>
                <a:latin typeface="HanWangYenLight" pitchFamily="18" charset="-120"/>
                <a:ea typeface="HanWangYenLight" pitchFamily="18" charset="-120"/>
              </a:rPr>
              <a:t>望轉為暗</a:t>
            </a:r>
            <a:r>
              <a:rPr lang="zh-TW" altLang="en-US" sz="4800" dirty="0" smtClean="0">
                <a:solidFill>
                  <a:prstClr val="black"/>
                </a:solidFill>
                <a:latin typeface="HanWangYenLight" pitchFamily="18" charset="-120"/>
                <a:ea typeface="HanWangYenLight" pitchFamily="18" charset="-120"/>
              </a:rPr>
              <a:t>淡</a:t>
            </a:r>
            <a:r>
              <a:rPr lang="en-AU" altLang="zh-TW" sz="3600" dirty="0" smtClean="0">
                <a:solidFill>
                  <a:prstClr val="black"/>
                </a:solidFill>
                <a:latin typeface="HanWangYenLight" pitchFamily="18" charset="-120"/>
                <a:ea typeface="HanWangYenLight" pitchFamily="18" charset="-120"/>
              </a:rPr>
              <a:t>;</a:t>
            </a:r>
            <a:endParaRPr lang="zh-TW" altLang="en-US" sz="3600" dirty="0">
              <a:solidFill>
                <a:prstClr val="black"/>
              </a:solidFill>
              <a:latin typeface="HanWangYenLight" pitchFamily="18" charset="-120"/>
              <a:ea typeface="HanWangYenLight" pitchFamily="18" charset="-120"/>
            </a:endParaRPr>
          </a:p>
          <a:p>
            <a:pPr indent="361950" algn="ctr"/>
            <a:r>
              <a:rPr lang="zh-TW" altLang="en-US" sz="4800" dirty="0">
                <a:solidFill>
                  <a:prstClr val="black"/>
                </a:solidFill>
                <a:latin typeface="HanWangYenLight" pitchFamily="18" charset="-120"/>
                <a:ea typeface="HanWangYenLight" pitchFamily="18" charset="-120"/>
              </a:rPr>
              <a:t>我就要更親近</a:t>
            </a:r>
            <a:r>
              <a:rPr lang="zh-TW" altLang="en-US" sz="4800" dirty="0" smtClean="0">
                <a:solidFill>
                  <a:prstClr val="black"/>
                </a:solidFill>
                <a:latin typeface="HanWangYenLight" pitchFamily="18" charset="-120"/>
                <a:ea typeface="HanWangYenLight" pitchFamily="18" charset="-120"/>
              </a:rPr>
              <a:t>主</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r>
              <a:rPr lang="zh-TW" altLang="en-US" sz="4800" dirty="0" smtClean="0">
                <a:solidFill>
                  <a:prstClr val="black"/>
                </a:solidFill>
                <a:latin typeface="HanWangYenLight" pitchFamily="18" charset="-120"/>
                <a:ea typeface="HanWangYenLight" pitchFamily="18" charset="-120"/>
              </a:rPr>
              <a:t>祂</a:t>
            </a:r>
            <a:r>
              <a:rPr lang="zh-TW" altLang="en-US" sz="4800" dirty="0">
                <a:solidFill>
                  <a:prstClr val="black"/>
                </a:solidFill>
                <a:latin typeface="HanWangYenLight" pitchFamily="18" charset="-120"/>
                <a:ea typeface="HanWangYenLight" pitchFamily="18" charset="-120"/>
              </a:rPr>
              <a:t>必除我憂愁</a:t>
            </a:r>
            <a:r>
              <a:rPr lang="zh-TW" altLang="en-US" sz="3600" dirty="0" smtClean="0">
                <a:solidFill>
                  <a:prstClr val="black"/>
                </a:solidFill>
                <a:latin typeface="HanWangYenLight" pitchFamily="18" charset="-120"/>
                <a:ea typeface="HanWangYenLight" pitchFamily="18" charset="-120"/>
              </a:rPr>
              <a:t>，</a:t>
            </a:r>
            <a:r>
              <a:rPr lang="en-US" altLang="zh-TW" sz="2400" dirty="0" smtClean="0">
                <a:solidFill>
                  <a:prstClr val="black"/>
                </a:solidFill>
                <a:ea typeface="HanWangYenLight" pitchFamily="18" charset="-120"/>
              </a:rPr>
              <a:t>“</a:t>
            </a:r>
            <a:r>
              <a:rPr lang="en-US" altLang="zh-TW" sz="2400" dirty="0">
                <a:solidFill>
                  <a:prstClr val="black"/>
                </a:solidFill>
                <a:ea typeface="HanWangYenLight" pitchFamily="18" charset="-120"/>
              </a:rPr>
              <a:t>Let not your heart be troubled,” His tender word I hear,</a:t>
            </a:r>
          </a:p>
          <a:p>
            <a:pPr indent="361950" algn="ctr"/>
            <a:r>
              <a:rPr lang="en-US" altLang="zh-TW" sz="2400" dirty="0">
                <a:solidFill>
                  <a:prstClr val="black"/>
                </a:solidFill>
                <a:ea typeface="HanWangYenLight" pitchFamily="18" charset="-120"/>
              </a:rPr>
              <a:t>And resting on His goodness, I lose my doubts and fears;</a:t>
            </a:r>
          </a:p>
          <a:p>
            <a:pPr indent="361950" algn="ctr"/>
            <a:r>
              <a:rPr lang="en-US" altLang="zh-TW" sz="2400" dirty="0">
                <a:solidFill>
                  <a:prstClr val="black"/>
                </a:solidFill>
                <a:ea typeface="HanWangYenLight" pitchFamily="18" charset="-120"/>
              </a:rPr>
              <a:t>Though by the path He </a:t>
            </a:r>
            <a:r>
              <a:rPr lang="en-US" altLang="zh-TW" sz="2400" dirty="0" err="1">
                <a:solidFill>
                  <a:prstClr val="black"/>
                </a:solidFill>
                <a:ea typeface="HanWangYenLight" pitchFamily="18" charset="-120"/>
              </a:rPr>
              <a:t>leadeth</a:t>
            </a:r>
            <a:r>
              <a:rPr lang="en-US" altLang="zh-TW" sz="2400" dirty="0">
                <a:solidFill>
                  <a:prstClr val="black"/>
                </a:solidFill>
                <a:ea typeface="HanWangYenLight" pitchFamily="18" charset="-120"/>
              </a:rPr>
              <a:t>, but one step I may see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V3a</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79</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2272789446"/>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TW" altLang="en-US" sz="4800" dirty="0">
                <a:latin typeface="HanWangYenLight" pitchFamily="18" charset="-120"/>
                <a:ea typeface="HanWangYenLight" pitchFamily="18" charset="-120"/>
              </a:rPr>
              <a:t>全因主的聖名 勞苦可得安靜</a:t>
            </a:r>
          </a:p>
          <a:p>
            <a:pPr algn="ctr"/>
            <a:r>
              <a:rPr lang="zh-TW" altLang="en-US" sz="4800" dirty="0">
                <a:latin typeface="HanWangYenLight" pitchFamily="18" charset="-120"/>
                <a:ea typeface="HanWangYenLight" pitchFamily="18" charset="-120"/>
              </a:rPr>
              <a:t>行走於孤單困惑裡面有主傾聽</a:t>
            </a:r>
          </a:p>
          <a:p>
            <a:pPr algn="ctr"/>
            <a:r>
              <a:rPr lang="zh-TW" altLang="en-US" sz="4800" dirty="0" smtClean="0">
                <a:latin typeface="HanWangYenLight" pitchFamily="18" charset="-120"/>
                <a:ea typeface="HanWangYenLight" pitchFamily="18" charset="-120"/>
              </a:rPr>
              <a:t>全</a:t>
            </a:r>
            <a:r>
              <a:rPr lang="zh-TW" altLang="en-US" sz="4800" dirty="0">
                <a:latin typeface="HanWangYenLight" pitchFamily="18" charset="-120"/>
                <a:ea typeface="HanWangYenLight" pitchFamily="18" charset="-120"/>
              </a:rPr>
              <a:t>因主的聖名 愁心可得歡樂</a:t>
            </a:r>
          </a:p>
          <a:p>
            <a:pPr algn="ctr"/>
            <a:r>
              <a:rPr lang="zh-TW" altLang="en-US" sz="4800" dirty="0">
                <a:latin typeface="HanWangYenLight" pitchFamily="18" charset="-120"/>
                <a:ea typeface="HanWangYenLight" pitchFamily="18" charset="-120"/>
              </a:rPr>
              <a:t>祈禱的必得勝 我以性命來做證</a:t>
            </a:r>
          </a:p>
          <a:p>
            <a:pPr algn="ctr"/>
            <a:r>
              <a:rPr lang="en-US" sz="2400" dirty="0"/>
              <a:t>Because of Your great name, the weary can find rest.</a:t>
            </a:r>
          </a:p>
          <a:p>
            <a:pPr algn="ctr"/>
            <a:r>
              <a:rPr lang="en-US" sz="2400" dirty="0"/>
              <a:t>We’ll never walk alone in darkness. You’ll hear our prayers.</a:t>
            </a:r>
          </a:p>
          <a:p>
            <a:pPr algn="ctr"/>
            <a:r>
              <a:rPr lang="en-US" sz="2400" dirty="0"/>
              <a:t>Because of Your great name, the helpless can find joy.</a:t>
            </a:r>
          </a:p>
          <a:p>
            <a:pPr algn="ctr"/>
            <a:r>
              <a:rPr lang="en-US" sz="2400" dirty="0"/>
              <a:t>I’ll use my life to prove what great power is in prayer</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C</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059983671"/>
      </p:ext>
    </p:extLst>
  </p:cSld>
  <p:clrMapOvr>
    <a:masterClrMapping/>
  </p:clrMapOvr>
  <p:transition>
    <p:cu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785652"/>
          </a:xfrm>
          <a:prstGeom prst="rect">
            <a:avLst/>
          </a:prstGeom>
          <a:noFill/>
        </p:spPr>
        <p:txBody>
          <a:bodyPr wrap="square" rtlCol="0">
            <a:spAutoFit/>
          </a:bodyPr>
          <a:lstStyle/>
          <a:p>
            <a:pPr indent="542925" algn="ctr"/>
            <a:r>
              <a:rPr lang="zh-TW" altLang="en-US" sz="4800" dirty="0" smtClean="0">
                <a:solidFill>
                  <a:prstClr val="black"/>
                </a:solidFill>
                <a:latin typeface="HanWangYenLight" pitchFamily="18" charset="-120"/>
                <a:ea typeface="HanWangYenLight" pitchFamily="18" charset="-120"/>
              </a:rPr>
              <a:t>祂既看顧小麻雀</a:t>
            </a:r>
            <a:r>
              <a:rPr lang="en-AU" altLang="zh-TW" sz="3600" dirty="0" smtClean="0">
                <a:solidFill>
                  <a:prstClr val="black"/>
                </a:solidFill>
                <a:latin typeface="HanWangYenLight" pitchFamily="18" charset="-120"/>
                <a:ea typeface="HanWangYenLight" pitchFamily="18" charset="-120"/>
              </a:rPr>
              <a:t>,</a:t>
            </a:r>
            <a:r>
              <a:rPr lang="en-AU" altLang="zh-TW" sz="4800" dirty="0" smtClean="0">
                <a:solidFill>
                  <a:prstClr val="black"/>
                </a:solidFill>
                <a:latin typeface="HanWangYenLight" pitchFamily="18" charset="-120"/>
                <a:ea typeface="HanWangYenLight" pitchFamily="18" charset="-120"/>
              </a:rPr>
              <a:t> </a:t>
            </a:r>
          </a:p>
          <a:p>
            <a:pPr indent="542925" algn="ctr"/>
            <a:r>
              <a:rPr lang="zh-TW" altLang="en-US" sz="4800" dirty="0" smtClean="0">
                <a:solidFill>
                  <a:prstClr val="black"/>
                </a:solidFill>
                <a:latin typeface="HanWangYenLight" pitchFamily="18" charset="-120"/>
                <a:ea typeface="HanWangYenLight" pitchFamily="18" charset="-120"/>
              </a:rPr>
              <a:t>深知我必蒙眷佑</a:t>
            </a:r>
            <a:r>
              <a:rPr lang="en-AU" altLang="zh-TW" sz="3600" dirty="0">
                <a:solidFill>
                  <a:prstClr val="black"/>
                </a:solidFill>
                <a:latin typeface="HanWangYenLight" pitchFamily="18" charset="-120"/>
                <a:ea typeface="HanWangYenLight" pitchFamily="18" charset="-120"/>
              </a:rPr>
              <a:t>,</a:t>
            </a:r>
            <a:endParaRPr lang="zh-TW" altLang="en-US" sz="40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祂既看顧小麻雀</a:t>
            </a:r>
            <a:r>
              <a:rPr lang="en-AU" altLang="zh-TW" sz="3600" dirty="0">
                <a:solidFill>
                  <a:prstClr val="black"/>
                </a:solidFill>
                <a:latin typeface="HanWangYenLight" pitchFamily="18" charset="-120"/>
                <a:ea typeface="HanWangYenLight" pitchFamily="18" charset="-120"/>
              </a:rPr>
              <a:t>,</a:t>
            </a:r>
            <a:r>
              <a:rPr lang="en-AU" altLang="zh-TW" sz="4800" dirty="0">
                <a:solidFill>
                  <a:prstClr val="black"/>
                </a:solidFill>
                <a:latin typeface="HanWangYenLight" pitchFamily="18" charset="-120"/>
                <a:ea typeface="HanWangYenLight" pitchFamily="18" charset="-120"/>
              </a:rPr>
              <a:t> </a:t>
            </a:r>
            <a:endParaRPr lang="en-AU" altLang="zh-TW" sz="48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深知我必蒙眷佑</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en-US" altLang="zh-TW" sz="2400" dirty="0" smtClean="0">
                <a:solidFill>
                  <a:prstClr val="black"/>
                </a:solidFill>
                <a:ea typeface="HanWangYenLight" pitchFamily="18" charset="-120"/>
              </a:rPr>
              <a:t>His </a:t>
            </a:r>
            <a:r>
              <a:rPr lang="en-US" altLang="zh-TW" sz="2400" dirty="0">
                <a:solidFill>
                  <a:prstClr val="black"/>
                </a:solidFill>
                <a:ea typeface="HanWangYenLight" pitchFamily="18" charset="-120"/>
              </a:rPr>
              <a:t>eye is on the sparrow, and I know He </a:t>
            </a:r>
            <a:r>
              <a:rPr lang="en-US" altLang="zh-TW" sz="2400" dirty="0" smtClean="0">
                <a:solidFill>
                  <a:prstClr val="black"/>
                </a:solidFill>
                <a:ea typeface="HanWangYenLight" pitchFamily="18" charset="-120"/>
              </a:rPr>
              <a:t>cares </a:t>
            </a:r>
            <a:r>
              <a:rPr lang="en-US" altLang="zh-TW" sz="2400" dirty="0">
                <a:solidFill>
                  <a:prstClr val="black"/>
                </a:solidFill>
                <a:ea typeface="HanWangYenLight" pitchFamily="18" charset="-120"/>
              </a:rPr>
              <a:t>me;</a:t>
            </a:r>
          </a:p>
          <a:p>
            <a:pPr indent="542925" algn="ctr"/>
            <a:r>
              <a:rPr lang="en-US" altLang="zh-TW" sz="2400" dirty="0">
                <a:solidFill>
                  <a:prstClr val="black"/>
                </a:solidFill>
                <a:ea typeface="HanWangYenLight" pitchFamily="18" charset="-120"/>
              </a:rPr>
              <a:t>His eye is on the sparrow, and I know He </a:t>
            </a:r>
            <a:r>
              <a:rPr lang="en-US" altLang="zh-TW" sz="2400" dirty="0" smtClean="0">
                <a:solidFill>
                  <a:prstClr val="black"/>
                </a:solidFill>
                <a:ea typeface="HanWangYenLight" pitchFamily="18" charset="-120"/>
              </a:rPr>
              <a:t>cares </a:t>
            </a:r>
            <a:r>
              <a:rPr lang="en-US" altLang="zh-TW" sz="2400" dirty="0">
                <a:solidFill>
                  <a:prstClr val="black"/>
                </a:solidFill>
                <a:ea typeface="HanWangYenLight" pitchFamily="18" charset="-120"/>
              </a:rPr>
              <a:t>me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zh-TW" sz="2400" b="1" i="0" u="none" strike="noStrike" kern="1200" cap="none" spc="0" normalizeH="0" baseline="0" noProof="0" dirty="0" smtClean="0">
                <a:ln>
                  <a:noFill/>
                </a:ln>
                <a:solidFill>
                  <a:prstClr val="white"/>
                </a:solidFill>
                <a:effectLst/>
                <a:uLnTx/>
                <a:uFillTx/>
                <a:latin typeface="Calibri"/>
                <a:ea typeface="新細明體" panose="02020500000000000000" pitchFamily="18" charset="-120"/>
                <a:cs typeface="+mn-cs"/>
              </a:rPr>
              <a:t>V3b</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80</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1943533373"/>
      </p:ext>
    </p:extLst>
  </p:cSld>
  <p:clrMapOvr>
    <a:masterClrMapping/>
  </p:clrMapOvr>
  <p:transition>
    <p:cut/>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13472" y="564352"/>
            <a:ext cx="9144000" cy="3785652"/>
          </a:xfrm>
          <a:prstGeom prst="rect">
            <a:avLst/>
          </a:prstGeom>
          <a:noFill/>
        </p:spPr>
        <p:txBody>
          <a:bodyPr wrap="square" rtlCol="0">
            <a:spAutoFit/>
          </a:bodyPr>
          <a:lstStyle/>
          <a:p>
            <a:pPr indent="542925" algn="ctr"/>
            <a:r>
              <a:rPr lang="zh-TW" altLang="en-US" sz="4800" dirty="0">
                <a:solidFill>
                  <a:prstClr val="black"/>
                </a:solidFill>
                <a:latin typeface="HanWangYenLight" pitchFamily="18" charset="-120"/>
                <a:ea typeface="HanWangYenLight" pitchFamily="18" charset="-120"/>
              </a:rPr>
              <a:t>我唱因我有喜樂</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我</a:t>
            </a:r>
            <a:r>
              <a:rPr lang="zh-TW" altLang="en-US" sz="4800" dirty="0">
                <a:solidFill>
                  <a:prstClr val="black"/>
                </a:solidFill>
                <a:latin typeface="HanWangYenLight" pitchFamily="18" charset="-120"/>
                <a:ea typeface="HanWangYenLight" pitchFamily="18" charset="-120"/>
              </a:rPr>
              <a:t>唱因我自由</a:t>
            </a:r>
            <a:r>
              <a:rPr lang="zh-TW" altLang="en-US" sz="3600" dirty="0">
                <a:solidFill>
                  <a:prstClr val="black"/>
                </a:solidFill>
                <a:latin typeface="HanWangYenLight" pitchFamily="18" charset="-120"/>
                <a:ea typeface="HanWangYenLight" pitchFamily="18" charset="-120"/>
              </a:rPr>
              <a:t>；</a:t>
            </a:r>
          </a:p>
          <a:p>
            <a:pPr indent="542925" algn="ctr"/>
            <a:r>
              <a:rPr lang="zh-TW" altLang="en-US" sz="4800" dirty="0" smtClean="0">
                <a:solidFill>
                  <a:prstClr val="black"/>
                </a:solidFill>
                <a:latin typeface="HanWangYenLight" pitchFamily="18" charset="-120"/>
                <a:ea typeface="HanWangYenLight" pitchFamily="18" charset="-120"/>
              </a:rPr>
              <a:t>我</a:t>
            </a:r>
            <a:r>
              <a:rPr lang="zh-TW" altLang="en-US" sz="4800" dirty="0">
                <a:solidFill>
                  <a:prstClr val="black"/>
                </a:solidFill>
                <a:latin typeface="HanWangYenLight" pitchFamily="18" charset="-120"/>
                <a:ea typeface="HanWangYenLight" pitchFamily="18" charset="-120"/>
              </a:rPr>
              <a:t>救主既看顧麻雀</a:t>
            </a:r>
            <a:r>
              <a:rPr lang="zh-TW" altLang="en-US" sz="3600" dirty="0" smtClean="0">
                <a:solidFill>
                  <a:prstClr val="black"/>
                </a:solidFill>
                <a:latin typeface="HanWangYenLight" pitchFamily="18" charset="-120"/>
                <a:ea typeface="HanWangYenLight" pitchFamily="18" charset="-120"/>
              </a:rPr>
              <a:t>，</a:t>
            </a:r>
            <a:endParaRPr lang="en-AU" altLang="zh-TW" sz="3600" dirty="0" smtClean="0">
              <a:solidFill>
                <a:prstClr val="black"/>
              </a:solidFill>
              <a:latin typeface="HanWangYenLight" pitchFamily="18" charset="-120"/>
              <a:ea typeface="HanWangYenLight" pitchFamily="18" charset="-120"/>
            </a:endParaRPr>
          </a:p>
          <a:p>
            <a:pPr indent="542925" algn="ctr"/>
            <a:r>
              <a:rPr lang="zh-TW" altLang="en-US" sz="4800" dirty="0" smtClean="0">
                <a:solidFill>
                  <a:prstClr val="black"/>
                </a:solidFill>
                <a:latin typeface="HanWangYenLight" pitchFamily="18" charset="-120"/>
                <a:ea typeface="HanWangYenLight" pitchFamily="18" charset="-120"/>
              </a:rPr>
              <a:t>深</a:t>
            </a:r>
            <a:r>
              <a:rPr lang="zh-TW" altLang="en-US" sz="4800" dirty="0">
                <a:solidFill>
                  <a:prstClr val="black"/>
                </a:solidFill>
                <a:latin typeface="HanWangYenLight" pitchFamily="18" charset="-120"/>
                <a:ea typeface="HanWangYenLight" pitchFamily="18" charset="-120"/>
              </a:rPr>
              <a:t>知我必蒙眷佑</a:t>
            </a:r>
            <a:r>
              <a:rPr lang="zh-TW" altLang="en-US" sz="3600" dirty="0">
                <a:solidFill>
                  <a:prstClr val="black"/>
                </a:solidFill>
                <a:latin typeface="HanWangYenLight" pitchFamily="18" charset="-120"/>
                <a:ea typeface="HanWangYenLight" pitchFamily="18" charset="-120"/>
              </a:rPr>
              <a:t>。</a:t>
            </a:r>
          </a:p>
          <a:p>
            <a:pPr indent="542925" algn="ctr"/>
            <a:r>
              <a:rPr lang="en-US" altLang="zh-TW" sz="2400" dirty="0">
                <a:solidFill>
                  <a:prstClr val="black"/>
                </a:solidFill>
                <a:ea typeface="HanWangYenLight" pitchFamily="18" charset="-120"/>
              </a:rPr>
              <a:t>I sing because I’m happy, I sing because I’m free,</a:t>
            </a:r>
          </a:p>
          <a:p>
            <a:pPr indent="542925" algn="ctr"/>
            <a:r>
              <a:rPr lang="en-US" altLang="zh-TW" sz="2400" dirty="0">
                <a:solidFill>
                  <a:prstClr val="black"/>
                </a:solidFill>
                <a:ea typeface="HanWangYenLight" pitchFamily="18" charset="-120"/>
              </a:rPr>
              <a:t>For His eye is on the sparrow, and I know He watches me</a:t>
            </a:r>
            <a:r>
              <a:rPr lang="en-US" altLang="zh-TW" sz="2400" dirty="0" smtClean="0">
                <a:solidFill>
                  <a:prstClr val="black"/>
                </a:solidFill>
                <a:ea typeface="HanWangYenLight" pitchFamily="18" charset="-120"/>
              </a:rPr>
              <a:t>.</a:t>
            </a:r>
            <a:endParaRPr lang="zh-TW" altLang="en-US" sz="2400" dirty="0">
              <a:solidFill>
                <a:prstClr val="black"/>
              </a:solidFill>
              <a:ea typeface="HanWangYenLight" pitchFamily="18" charset="-120"/>
            </a:endParaRPr>
          </a:p>
        </p:txBody>
      </p:sp>
      <p:sp>
        <p:nvSpPr>
          <p:cNvPr id="5" name="Rectangle 4"/>
          <p:cNvSpPr/>
          <p:nvPr/>
        </p:nvSpPr>
        <p:spPr>
          <a:xfrm>
            <a:off x="2051720" y="6237312"/>
            <a:ext cx="909884" cy="46166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white"/>
                </a:solidFill>
                <a:effectLst/>
                <a:uLnTx/>
                <a:uFillTx/>
                <a:latin typeface="Calibri"/>
                <a:ea typeface="+mn-ea"/>
                <a:cs typeface="+mn-cs"/>
              </a:rPr>
              <a:t>C</a:t>
            </a:r>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81</a:t>
            </a:fld>
            <a:endParaRPr kumimoji="0" lang="en-AU" sz="2400" b="1"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683568" y="5406315"/>
            <a:ext cx="8208912" cy="830997"/>
          </a:xfrm>
          <a:prstGeom prst="rect">
            <a:avLst/>
          </a:prstGeom>
          <a:noFill/>
        </p:spPr>
        <p:txBody>
          <a:bodyPr wrap="square">
            <a:spAutoFit/>
          </a:bodyPr>
          <a:lstStyle/>
          <a:p>
            <a:pPr algn="ctr">
              <a:defRPr/>
            </a:pPr>
            <a:r>
              <a:rPr lang="zh-TW" altLang="en-US" sz="2400" b="1" spc="600" dirty="0">
                <a:solidFill>
                  <a:prstClr val="black"/>
                </a:solidFill>
                <a:latin typeface="HanWangYenLight" panose="02020300000000000000" pitchFamily="18" charset="-120"/>
                <a:ea typeface="HanWangYenLight" panose="02020300000000000000" pitchFamily="18" charset="-120"/>
              </a:rPr>
              <a:t>祂既看顧麻雀 </a:t>
            </a:r>
            <a:r>
              <a:rPr lang="en-US" altLang="zh-TW" sz="2400" spc="600" dirty="0">
                <a:solidFill>
                  <a:prstClr val="black"/>
                </a:solidFill>
                <a:ea typeface="HanWangYenLight" panose="02020300000000000000" pitchFamily="18" charset="-120"/>
              </a:rPr>
              <a:t>His Eye Is on the </a:t>
            </a:r>
            <a:r>
              <a:rPr lang="en-US" altLang="zh-TW" sz="2400" spc="600" dirty="0" smtClean="0">
                <a:solidFill>
                  <a:prstClr val="black"/>
                </a:solidFill>
                <a:ea typeface="HanWangYenLight" panose="02020300000000000000" pitchFamily="18" charset="-120"/>
              </a:rPr>
              <a:t>Sparrow</a:t>
            </a:r>
          </a:p>
          <a:p>
            <a:pPr algn="ctr">
              <a:defRPr/>
            </a:pPr>
            <a:r>
              <a:rPr lang="en-US" altLang="zh-TW" sz="2400" spc="-150" dirty="0" smtClean="0">
                <a:solidFill>
                  <a:prstClr val="black"/>
                </a:solidFill>
                <a:ea typeface="HanWangYenLight" panose="02020300000000000000" pitchFamily="18" charset="-120"/>
              </a:rPr>
              <a:t>Hymns </a:t>
            </a:r>
            <a:r>
              <a:rPr lang="en-US" altLang="zh-TW" sz="2400" spc="-150" dirty="0">
                <a:solidFill>
                  <a:prstClr val="black"/>
                </a:solidFill>
                <a:ea typeface="HanWangYenLight" panose="02020300000000000000" pitchFamily="18" charset="-120"/>
              </a:rPr>
              <a:t>of Life   </a:t>
            </a:r>
            <a:r>
              <a:rPr lang="en-US" sz="2400" dirty="0" err="1">
                <a:solidFill>
                  <a:prstClr val="black"/>
                </a:solidFill>
                <a:latin typeface="HanWangYenLight" panose="02020300000000000000" pitchFamily="18" charset="-120"/>
                <a:ea typeface="HanWangYenLight" panose="02020300000000000000" pitchFamily="18" charset="-120"/>
              </a:rPr>
              <a:t>生命聖詩</a:t>
            </a:r>
            <a:r>
              <a:rPr lang="zh-TW" altLang="en-US" sz="2400" dirty="0">
                <a:solidFill>
                  <a:prstClr val="black"/>
                </a:solidFill>
                <a:latin typeface="HanWangYenLight" panose="02020300000000000000" pitchFamily="18" charset="-120"/>
                <a:ea typeface="HanWangYenLight" panose="02020300000000000000" pitchFamily="18" charset="-120"/>
              </a:rPr>
              <a:t> </a:t>
            </a:r>
            <a:r>
              <a:rPr lang="en-US" altLang="zh-TW" sz="2400" dirty="0" smtClean="0">
                <a:solidFill>
                  <a:prstClr val="black"/>
                </a:solidFill>
                <a:latin typeface="HanWangYenLight" panose="02020300000000000000" pitchFamily="18" charset="-120"/>
                <a:ea typeface="HanWangYenLight" panose="02020300000000000000" pitchFamily="18" charset="-120"/>
              </a:rPr>
              <a:t>337</a:t>
            </a:r>
            <a:r>
              <a:rPr lang="zh-TW" altLang="en-US" sz="2400" dirty="0" smtClean="0">
                <a:solidFill>
                  <a:prstClr val="black"/>
                </a:solidFill>
                <a:latin typeface="HanWangYenLight" panose="02020300000000000000" pitchFamily="18" charset="-120"/>
                <a:ea typeface="HanWangYenLight" panose="02020300000000000000" pitchFamily="18" charset="-120"/>
              </a:rPr>
              <a:t> </a:t>
            </a:r>
            <a:r>
              <a:rPr lang="en-US" sz="2400" dirty="0">
                <a:solidFill>
                  <a:prstClr val="black"/>
                </a:solidFill>
                <a:latin typeface="HanWangYenLight" panose="02020300000000000000" pitchFamily="18" charset="-120"/>
                <a:ea typeface="HanWangYenLight" panose="02020300000000000000" pitchFamily="18" charset="-120"/>
              </a:rPr>
              <a:t>首</a:t>
            </a:r>
            <a:endParaRPr kumimoji="0" lang="zh-TW" altLang="en-US" sz="4000" b="1" i="0" u="none" strike="noStrike" kern="1200" cap="none" spc="600" normalizeH="0" baseline="0" noProof="0" dirty="0">
              <a:ln>
                <a:noFill/>
              </a:ln>
              <a:solidFill>
                <a:prstClr val="black"/>
              </a:solidFill>
              <a:effectLst/>
              <a:uLnTx/>
              <a:uFillTx/>
              <a:latin typeface="HanWangYenLight" panose="02020300000000000000" pitchFamily="18" charset="-120"/>
              <a:ea typeface="HanWangYenLight" panose="02020300000000000000" pitchFamily="18" charset="-120"/>
              <a:cs typeface="+mn-cs"/>
            </a:endParaRPr>
          </a:p>
        </p:txBody>
      </p:sp>
    </p:spTree>
    <p:extLst>
      <p:ext uri="{BB962C8B-B14F-4D97-AF65-F5344CB8AC3E}">
        <p14:creationId xmlns:p14="http://schemas.microsoft.com/office/powerpoint/2010/main" val="266351303"/>
      </p:ext>
    </p:extLst>
  </p:cSld>
  <p:clrMapOvr>
    <a:masterClrMapping/>
  </p:clrMapOvr>
  <p:transition>
    <p:cut/>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a:defRPr/>
            </a:pPr>
            <a:fld id="{FFA91C26-2D2B-4CE3-A812-3447BD499175}" type="slidenum">
              <a:rPr lang="en-AU"/>
              <a:pPr>
                <a:defRPr/>
              </a:pPr>
              <a:t>82</a:t>
            </a:fld>
            <a:endParaRPr lang="en-AU" dirty="0"/>
          </a:p>
        </p:txBody>
      </p:sp>
      <p:sp>
        <p:nvSpPr>
          <p:cNvPr id="48138" name="TextBox 11"/>
          <p:cNvSpPr txBox="1">
            <a:spLocks noChangeArrowheads="1"/>
          </p:cNvSpPr>
          <p:nvPr/>
        </p:nvSpPr>
        <p:spPr bwMode="auto">
          <a:xfrm>
            <a:off x="2411760" y="2060848"/>
            <a:ext cx="5232074" cy="1323439"/>
          </a:xfrm>
          <a:prstGeom prst="rect">
            <a:avLst/>
          </a:prstGeom>
          <a:noFill/>
          <a:ln w="9525">
            <a:noFill/>
            <a:miter lim="800000"/>
            <a:headEnd/>
            <a:tailEnd/>
          </a:ln>
        </p:spPr>
        <p:txBody>
          <a:bodyPr wrap="square">
            <a:spAutoFit/>
          </a:bodyPr>
          <a:lstStyle/>
          <a:p>
            <a:pPr algn="ctr">
              <a:spcBef>
                <a:spcPts val="4000"/>
              </a:spcBef>
              <a:defRPr/>
            </a:pPr>
            <a:r>
              <a:rPr lang="en-AU" altLang="en-US" sz="8000" b="1" dirty="0">
                <a:latin typeface="HanWangYenLight" pitchFamily="18" charset="-120"/>
                <a:ea typeface="HanWangYenLight" pitchFamily="18" charset="-120"/>
              </a:rPr>
              <a:t>祝 福</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60848"/>
            <a:ext cx="9143999" cy="2554545"/>
          </a:xfrm>
          <a:prstGeom prst="rect">
            <a:avLst/>
          </a:prstGeom>
          <a:noFill/>
        </p:spPr>
        <p:txBody>
          <a:bodyPr wrap="square" rtlCol="0">
            <a:spAutoFit/>
          </a:bodyPr>
          <a:lstStyle/>
          <a:p>
            <a:pPr algn="ctr"/>
            <a:r>
              <a:rPr lang="en-AU" altLang="en-US" sz="8000" b="1" dirty="0">
                <a:latin typeface="HanWangYenLight" pitchFamily="18" charset="-120"/>
                <a:ea typeface="HanWangYenLight" pitchFamily="18" charset="-120"/>
              </a:rPr>
              <a:t>默禱．</a:t>
            </a:r>
            <a:r>
              <a:rPr lang="en-US" altLang="en-US" sz="8000" b="1" dirty="0">
                <a:latin typeface="HanWangYenLight" pitchFamily="18" charset="-120"/>
                <a:ea typeface="HanWangYenLight" pitchFamily="18" charset="-120"/>
              </a:rPr>
              <a:t>散會</a:t>
            </a:r>
          </a:p>
          <a:p>
            <a:pPr algn="ctr"/>
            <a:endParaRPr lang="en-AU" sz="8000" dirty="0">
              <a:solidFill>
                <a:schemeClr val="accent1">
                  <a:lumMod val="75000"/>
                </a:schemeClr>
              </a:solidFill>
              <a:latin typeface="HanWangYenLight" pitchFamily="18" charset="-120"/>
              <a:ea typeface="HanWangYenLight" pitchFamily="18" charset="-12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FDDA61-8986-4B98-BDE4-3733C35BEFC5}" type="slidenum">
              <a:rPr kumimoji="0" lang="en-AU" sz="2400" b="1"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AU" sz="2400" b="1" i="0" u="none" strike="noStrike" kern="1200" cap="none" spc="0" normalizeH="0" baseline="0" noProof="0">
              <a:ln>
                <a:noFill/>
              </a:ln>
              <a:solidFill>
                <a:prstClr val="black"/>
              </a:solidFill>
              <a:effectLst/>
              <a:uLnTx/>
              <a:uFillTx/>
              <a:latin typeface="Calibri"/>
              <a:ea typeface="+mn-ea"/>
              <a:cs typeface="+mn-cs"/>
            </a:endParaRPr>
          </a:p>
        </p:txBody>
      </p:sp>
      <p:sp>
        <p:nvSpPr>
          <p:cNvPr id="18" name="TextBox 17"/>
          <p:cNvSpPr txBox="1"/>
          <p:nvPr/>
        </p:nvSpPr>
        <p:spPr>
          <a:xfrm>
            <a:off x="0" y="265872"/>
            <a:ext cx="9144000" cy="4524315"/>
          </a:xfrm>
          <a:prstGeom prst="rect">
            <a:avLst/>
          </a:prstGeom>
          <a:noFill/>
        </p:spPr>
        <p:txBody>
          <a:bodyPr wrap="square" rtlCol="0">
            <a:spAutoFit/>
          </a:bodyPr>
          <a:lstStyle/>
          <a:p>
            <a:pPr algn="ctr"/>
            <a:r>
              <a:rPr lang="zh-CN" altLang="en-US" sz="4800" dirty="0">
                <a:latin typeface="HanWangYenLight" pitchFamily="18" charset="-120"/>
                <a:ea typeface="HanWangYenLight" pitchFamily="18" charset="-120"/>
              </a:rPr>
              <a:t>造物主 今高唱祢名字</a:t>
            </a:r>
          </a:p>
          <a:p>
            <a:pPr algn="ctr"/>
            <a:r>
              <a:rPr lang="zh-CN" altLang="en-US" sz="4800" dirty="0">
                <a:latin typeface="HanWangYenLight" pitchFamily="18" charset="-120"/>
                <a:ea typeface="HanWangYenLight" pitchFamily="18" charset="-120"/>
              </a:rPr>
              <a:t>和平之君得勝者</a:t>
            </a:r>
          </a:p>
          <a:p>
            <a:pPr algn="ctr"/>
            <a:r>
              <a:rPr lang="zh-CN" altLang="en-US" sz="4800" dirty="0">
                <a:latin typeface="HanWangYenLight" pitchFamily="18" charset="-120"/>
                <a:ea typeface="HanWangYenLight" pitchFamily="18" charset="-120"/>
              </a:rPr>
              <a:t>地上古今的君王</a:t>
            </a:r>
          </a:p>
          <a:p>
            <a:pPr algn="ctr"/>
            <a:r>
              <a:rPr lang="zh-CN" altLang="en-US" sz="4800" dirty="0">
                <a:latin typeface="HanWangYenLight" pitchFamily="18" charset="-120"/>
                <a:ea typeface="HanWangYenLight" pitchFamily="18" charset="-120"/>
              </a:rPr>
              <a:t>也折服於祢面前</a:t>
            </a:r>
          </a:p>
          <a:p>
            <a:pPr algn="ctr"/>
            <a:r>
              <a:rPr lang="en-US" sz="2400" dirty="0"/>
              <a:t>You are my Lord, creator of the earth</a:t>
            </a:r>
          </a:p>
          <a:p>
            <a:pPr algn="ctr"/>
            <a:r>
              <a:rPr lang="en-US" sz="2400" dirty="0"/>
              <a:t>Victorious prince of peace.</a:t>
            </a:r>
          </a:p>
          <a:p>
            <a:pPr algn="ctr"/>
            <a:r>
              <a:rPr lang="en-US" sz="2400" dirty="0"/>
              <a:t>Even the kings of all nations</a:t>
            </a:r>
          </a:p>
          <a:p>
            <a:pPr algn="ctr"/>
            <a:r>
              <a:rPr lang="en-US" sz="2400" dirty="0"/>
              <a:t>Have to bow down before Your throne</a:t>
            </a:r>
            <a:r>
              <a:rPr lang="en-US" sz="2400" dirty="0" smtClean="0"/>
              <a:t>.</a:t>
            </a:r>
            <a:endParaRPr lang="en-US" sz="2400" dirty="0"/>
          </a:p>
        </p:txBody>
      </p:sp>
      <p:sp>
        <p:nvSpPr>
          <p:cNvPr id="8" name="TextBox 7"/>
          <p:cNvSpPr txBox="1"/>
          <p:nvPr/>
        </p:nvSpPr>
        <p:spPr>
          <a:xfrm>
            <a:off x="1835696" y="6237312"/>
            <a:ext cx="792088" cy="461665"/>
          </a:xfrm>
          <a:prstGeom prst="rect">
            <a:avLst/>
          </a:prstGeom>
        </p:spPr>
        <p:txBody>
          <a:bodyPr/>
          <a:lstStyle>
            <a:defPPr>
              <a:defRPr lang="en-US"/>
            </a:defPPr>
            <a:lvl1pPr>
              <a:defRPr lang="en-AU" sz="2400" b="1" smtClean="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smtClean="0">
                <a:ln>
                  <a:noFill/>
                </a:ln>
                <a:solidFill>
                  <a:prstClr val="black"/>
                </a:solidFill>
                <a:effectLst/>
                <a:uLnTx/>
                <a:uFillTx/>
                <a:latin typeface="Calibri"/>
                <a:ea typeface="+mn-ea"/>
                <a:cs typeface="+mn-cs"/>
              </a:rPr>
              <a:t>V1a</a:t>
            </a:r>
            <a:endParaRPr kumimoji="0" lang="en-AU"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830E4171-E2AC-483F-A4AA-EB7134725A93}"/>
              </a:ext>
            </a:extLst>
          </p:cNvPr>
          <p:cNvSpPr txBox="1"/>
          <p:nvPr/>
        </p:nvSpPr>
        <p:spPr>
          <a:xfrm>
            <a:off x="13472" y="5518973"/>
            <a:ext cx="9144000" cy="738664"/>
          </a:xfrm>
          <a:prstGeom prst="rect">
            <a:avLst/>
          </a:prstGeom>
          <a:noFill/>
        </p:spPr>
        <p:txBody>
          <a:bodyPr wrap="square" rtlCol="0">
            <a:spAutoFit/>
          </a:bodyPr>
          <a:lstStyle/>
          <a:p>
            <a:pPr lvl="0" algn="ctr"/>
            <a:r>
              <a:rPr lang="zh-TW" altLang="en-US" sz="2400" dirty="0" smtClean="0">
                <a:latin typeface="HanWangYenLight" panose="02020300000000000000" pitchFamily="18" charset="-120"/>
                <a:ea typeface="HanWangYenLight" panose="02020300000000000000" pitchFamily="18" charset="-120"/>
              </a:rPr>
              <a:t>因</a:t>
            </a:r>
            <a:r>
              <a:rPr lang="zh-TW" altLang="en-US" sz="2400" dirty="0">
                <a:latin typeface="HanWangYenLight" panose="02020300000000000000" pitchFamily="18" charset="-120"/>
                <a:ea typeface="HanWangYenLight" panose="02020300000000000000" pitchFamily="18" charset="-120"/>
              </a:rPr>
              <a:t>主的</a:t>
            </a:r>
            <a:r>
              <a:rPr lang="zh-TW" altLang="en-US" sz="2400" dirty="0" smtClean="0">
                <a:latin typeface="HanWangYenLight" panose="02020300000000000000" pitchFamily="18" charset="-120"/>
                <a:ea typeface="HanWangYenLight" panose="02020300000000000000" pitchFamily="18" charset="-120"/>
              </a:rPr>
              <a:t>名</a:t>
            </a:r>
            <a:endParaRPr lang="en-AU" altLang="zh-TW" sz="2400" dirty="0" smtClean="0">
              <a:latin typeface="HanWangYenLight" panose="02020300000000000000" pitchFamily="18" charset="-120"/>
              <a:ea typeface="HanWangYenLight" panose="02020300000000000000" pitchFamily="18" charset="-120"/>
            </a:endParaRPr>
          </a:p>
          <a:p>
            <a:pPr lvl="0" algn="ctr"/>
            <a:r>
              <a:rPr lang="zh-TW" altLang="en-US" dirty="0">
                <a:latin typeface="HanWangYenLight" panose="02020300000000000000" pitchFamily="18" charset="-120"/>
                <a:ea typeface="HanWangYenLight" panose="02020300000000000000" pitchFamily="18" charset="-120"/>
              </a:rPr>
              <a:t>曲</a:t>
            </a:r>
            <a:r>
              <a:rPr lang="en-US" altLang="zh-TW" dirty="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詞</a:t>
            </a:r>
            <a:r>
              <a:rPr lang="en-US" altLang="zh-TW" dirty="0">
                <a:latin typeface="HanWangYenLight" panose="02020300000000000000" pitchFamily="18" charset="-120"/>
                <a:ea typeface="HanWangYenLight" panose="02020300000000000000" pitchFamily="18" charset="-120"/>
              </a:rPr>
              <a:t>: </a:t>
            </a:r>
            <a:r>
              <a:rPr lang="zh-TW" altLang="en-US" dirty="0">
                <a:latin typeface="HanWangYenLight" panose="02020300000000000000" pitchFamily="18" charset="-120"/>
                <a:ea typeface="HanWangYenLight" panose="02020300000000000000" pitchFamily="18" charset="-120"/>
              </a:rPr>
              <a:t>西</a:t>
            </a:r>
            <a:r>
              <a:rPr lang="zh-TW" altLang="en-US" dirty="0" smtClean="0">
                <a:latin typeface="HanWangYenLight" panose="02020300000000000000" pitchFamily="18" charset="-120"/>
                <a:ea typeface="HanWangYenLight" panose="02020300000000000000" pitchFamily="18" charset="-120"/>
              </a:rPr>
              <a:t>伯</a:t>
            </a:r>
            <a:r>
              <a:rPr lang="en-US" altLang="zh-TW" dirty="0" smtClean="0">
                <a:latin typeface="HanWangYenLight" panose="02020300000000000000" pitchFamily="18" charset="-120"/>
                <a:ea typeface="HanWangYenLight" panose="02020300000000000000" pitchFamily="18" charset="-120"/>
              </a:rPr>
              <a:t>《</a:t>
            </a:r>
            <a:r>
              <a:rPr lang="zh-TW" altLang="en-US" dirty="0">
                <a:latin typeface="HanWangYenLight" panose="02020300000000000000" pitchFamily="18" charset="-120"/>
                <a:ea typeface="HanWangYenLight" panose="02020300000000000000" pitchFamily="18" charset="-120"/>
              </a:rPr>
              <a:t>西伯作品</a:t>
            </a:r>
            <a:r>
              <a:rPr lang="en-US" altLang="zh-TW" dirty="0">
                <a:latin typeface="HanWangYenLight" panose="02020300000000000000" pitchFamily="18" charset="-120"/>
                <a:ea typeface="HanWangYenLight" panose="02020300000000000000" pitchFamily="18" charset="-120"/>
              </a:rPr>
              <a:t>1》© </a:t>
            </a:r>
            <a:r>
              <a:rPr lang="zh-TW" altLang="en-US" dirty="0">
                <a:latin typeface="HanWangYenLight" panose="02020300000000000000" pitchFamily="18" charset="-120"/>
                <a:ea typeface="HanWangYenLight" panose="02020300000000000000" pitchFamily="18" charset="-120"/>
              </a:rPr>
              <a:t>共享詩歌恊會有限公司版權所</a:t>
            </a:r>
            <a:r>
              <a:rPr lang="zh-TW" altLang="en-US" dirty="0" smtClean="0">
                <a:latin typeface="HanWangYenLight" panose="02020300000000000000" pitchFamily="18" charset="-120"/>
                <a:ea typeface="HanWangYenLight" panose="02020300000000000000" pitchFamily="18" charset="-120"/>
              </a:rPr>
              <a:t>有</a:t>
            </a:r>
            <a:endParaRPr lang="zh-TW" altLang="en-US" dirty="0">
              <a:latin typeface="HanWangYenLight" panose="02020300000000000000" pitchFamily="18" charset="-120"/>
              <a:ea typeface="HanWangYenLight" panose="02020300000000000000" pitchFamily="18" charset="-120"/>
            </a:endParaRPr>
          </a:p>
        </p:txBody>
      </p:sp>
    </p:spTree>
    <p:extLst>
      <p:ext uri="{BB962C8B-B14F-4D97-AF65-F5344CB8AC3E}">
        <p14:creationId xmlns:p14="http://schemas.microsoft.com/office/powerpoint/2010/main" val="2420713335"/>
      </p:ext>
    </p:extLst>
  </p:cSld>
  <p:clrMapOvr>
    <a:masterClrMapping/>
  </p:clrMapOvr>
  <p:transition>
    <p:cut/>
  </p:transition>
</p:sld>
</file>

<file path=ppt/theme/theme1.xml><?xml version="1.0" encoding="utf-8"?>
<a:theme xmlns:a="http://schemas.openxmlformats.org/drawingml/2006/main" name="Canto_wk245.samp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anto_wk245.sample.potx" id="{C6DDBEC8-76EC-4553-B280-5054F1741D4E}" vid="{1C79B4D6-4707-4EEF-BED0-E1E5FACF26E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Canto_wk245.sample</Template>
  <TotalTime>11508</TotalTime>
  <Words>5759</Words>
  <Application>Microsoft Office PowerPoint</Application>
  <PresentationFormat>On-screen Show (4:3)</PresentationFormat>
  <Paragraphs>609</Paragraphs>
  <Slides>83</Slides>
  <Notes>18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83</vt:i4>
      </vt:variant>
    </vt:vector>
  </HeadingPairs>
  <TitlesOfParts>
    <vt:vector size="94" baseType="lpstr">
      <vt:lpstr>HanWangYenHeavy</vt:lpstr>
      <vt:lpstr>HanWangYenLight</vt:lpstr>
      <vt:lpstr>ＭＳ Ｐゴシック</vt:lpstr>
      <vt:lpstr>Arial</vt:lpstr>
      <vt:lpstr>Calibri</vt:lpstr>
      <vt:lpstr>Helvetica Neue</vt:lpstr>
      <vt:lpstr>Microsoft GothicNeo</vt:lpstr>
      <vt:lpstr>新細明體</vt:lpstr>
      <vt:lpstr>Times New Roman</vt:lpstr>
      <vt:lpstr>Canto_wk245.sample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Frankie</dc:creator>
  <cp:lastModifiedBy>Cecilia Yuen</cp:lastModifiedBy>
  <cp:revision>2349</cp:revision>
  <dcterms:created xsi:type="dcterms:W3CDTF">2014-08-20T02:29:42Z</dcterms:created>
  <dcterms:modified xsi:type="dcterms:W3CDTF">2020-08-05T21:54:55Z</dcterms:modified>
</cp:coreProperties>
</file>