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 id="2147483691" r:id="rId4"/>
  </p:sldMasterIdLst>
  <p:notesMasterIdLst>
    <p:notesMasterId r:id="rId89"/>
  </p:notesMasterIdLst>
  <p:handoutMasterIdLst>
    <p:handoutMasterId r:id="rId90"/>
  </p:handoutMasterIdLst>
  <p:sldIdLst>
    <p:sldId id="841" r:id="rId5"/>
    <p:sldId id="2966" r:id="rId6"/>
    <p:sldId id="260" r:id="rId7"/>
    <p:sldId id="265" r:id="rId8"/>
    <p:sldId id="3526" r:id="rId9"/>
    <p:sldId id="3515" r:id="rId10"/>
    <p:sldId id="3827" r:id="rId11"/>
    <p:sldId id="3828" r:id="rId12"/>
    <p:sldId id="3829" r:id="rId13"/>
    <p:sldId id="3830" r:id="rId14"/>
    <p:sldId id="3533" r:id="rId15"/>
    <p:sldId id="3245" r:id="rId16"/>
    <p:sldId id="3831" r:id="rId17"/>
    <p:sldId id="3834" r:id="rId18"/>
    <p:sldId id="3835" r:id="rId19"/>
    <p:sldId id="3836" r:id="rId20"/>
    <p:sldId id="3749" r:id="rId21"/>
    <p:sldId id="3751" r:id="rId22"/>
    <p:sldId id="3838" r:id="rId23"/>
    <p:sldId id="3839" r:id="rId24"/>
    <p:sldId id="3840" r:id="rId25"/>
    <p:sldId id="3841" r:id="rId26"/>
    <p:sldId id="3842" r:id="rId27"/>
    <p:sldId id="2967" r:id="rId28"/>
    <p:sldId id="3857" r:id="rId29"/>
    <p:sldId id="3858" r:id="rId30"/>
    <p:sldId id="3859" r:id="rId31"/>
    <p:sldId id="3860" r:id="rId32"/>
    <p:sldId id="3861" r:id="rId33"/>
    <p:sldId id="3862" r:id="rId34"/>
    <p:sldId id="2505" r:id="rId35"/>
    <p:sldId id="3796" r:id="rId36"/>
    <p:sldId id="3797" r:id="rId37"/>
    <p:sldId id="891" r:id="rId38"/>
    <p:sldId id="3715" r:id="rId39"/>
    <p:sldId id="3822" r:id="rId40"/>
    <p:sldId id="3823" r:id="rId41"/>
    <p:sldId id="3824" r:id="rId42"/>
    <p:sldId id="3825" r:id="rId43"/>
    <p:sldId id="3826" r:id="rId44"/>
    <p:sldId id="336" r:id="rId45"/>
    <p:sldId id="439" r:id="rId46"/>
    <p:sldId id="451" r:id="rId47"/>
    <p:sldId id="440" r:id="rId48"/>
    <p:sldId id="452" r:id="rId49"/>
    <p:sldId id="453" r:id="rId50"/>
    <p:sldId id="454" r:id="rId51"/>
    <p:sldId id="455" r:id="rId52"/>
    <p:sldId id="442" r:id="rId53"/>
    <p:sldId id="456" r:id="rId54"/>
    <p:sldId id="443" r:id="rId55"/>
    <p:sldId id="444" r:id="rId56"/>
    <p:sldId id="458" r:id="rId57"/>
    <p:sldId id="459" r:id="rId58"/>
    <p:sldId id="445" r:id="rId59"/>
    <p:sldId id="446" r:id="rId60"/>
    <p:sldId id="460" r:id="rId61"/>
    <p:sldId id="457" r:id="rId62"/>
    <p:sldId id="447" r:id="rId63"/>
    <p:sldId id="463" r:id="rId64"/>
    <p:sldId id="461" r:id="rId65"/>
    <p:sldId id="462" r:id="rId66"/>
    <p:sldId id="3147" r:id="rId67"/>
    <p:sldId id="3543" r:id="rId68"/>
    <p:sldId id="3843" r:id="rId69"/>
    <p:sldId id="3844" r:id="rId70"/>
    <p:sldId id="3845" r:id="rId71"/>
    <p:sldId id="3846" r:id="rId72"/>
    <p:sldId id="3847" r:id="rId73"/>
    <p:sldId id="3848" r:id="rId74"/>
    <p:sldId id="3849" r:id="rId75"/>
    <p:sldId id="2474" r:id="rId76"/>
    <p:sldId id="2475" r:id="rId77"/>
    <p:sldId id="2476" r:id="rId78"/>
    <p:sldId id="3535" r:id="rId79"/>
    <p:sldId id="3850" r:id="rId80"/>
    <p:sldId id="3851" r:id="rId81"/>
    <p:sldId id="3852" r:id="rId82"/>
    <p:sldId id="3853" r:id="rId83"/>
    <p:sldId id="3854" r:id="rId84"/>
    <p:sldId id="3855" r:id="rId85"/>
    <p:sldId id="3856" r:id="rId86"/>
    <p:sldId id="342" r:id="rId87"/>
    <p:sldId id="327"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3515" autoAdjust="0"/>
  </p:normalViewPr>
  <p:slideViewPr>
    <p:cSldViewPr>
      <p:cViewPr varScale="1">
        <p:scale>
          <a:sx n="62" d="100"/>
          <a:sy n="62" d="100"/>
        </p:scale>
        <p:origin x="936" y="52"/>
      </p:cViewPr>
      <p:guideLst>
        <p:guide orient="horz" pos="2160"/>
        <p:guide pos="2880"/>
      </p:guideLst>
    </p:cSldViewPr>
  </p:slideViewPr>
  <p:outlineViewPr>
    <p:cViewPr>
      <p:scale>
        <a:sx n="33" d="100"/>
        <a:sy n="33" d="100"/>
      </p:scale>
      <p:origin x="0" y="-9198"/>
    </p:cViewPr>
  </p:outlineViewPr>
  <p:notesTextViewPr>
    <p:cViewPr>
      <p:scale>
        <a:sx n="3" d="2"/>
        <a:sy n="3" d="2"/>
      </p:scale>
      <p:origin x="0" y="0"/>
    </p:cViewPr>
  </p:notesTextViewPr>
  <p:sorterViewPr>
    <p:cViewPr>
      <p:scale>
        <a:sx n="81" d="100"/>
        <a:sy n="81" d="100"/>
      </p:scale>
      <p:origin x="0" y="0"/>
    </p:cViewPr>
  </p:sorterViewPr>
  <p:notesViewPr>
    <p:cSldViewPr>
      <p:cViewPr varScale="1">
        <p:scale>
          <a:sx n="85" d="100"/>
          <a:sy n="85"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9/4/2020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9/4/2020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SG"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F52C0F-16B9-4717-BEEE-32D5A01EC067}" type="slidenum">
              <a:rPr kumimoji="1" lang="en-SG" sz="1200" b="0" i="0" u="none" strike="noStrike" kern="1200" cap="none" spc="0" normalizeH="0" baseline="0" noProof="0" smtClean="0">
                <a:ln>
                  <a:noFill/>
                </a:ln>
                <a:solidFill>
                  <a:prstClr val="black"/>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SG"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1735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FD6022-9B61-4D56-BB0E-391B2D528CAA}" type="slidenum">
              <a:rPr kumimoji="1"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Steering committee drafted survey</a:t>
            </a:r>
          </a:p>
          <a:p>
            <a:pPr eaLnBrk="1" hangingPunct="1"/>
            <a:r>
              <a:rPr lang="en-US" altLang="en-US">
                <a:latin typeface="Arial" panose="020B0604020202020204" pitchFamily="34" charset="0"/>
              </a:rPr>
              <a:t>Finalised by country coordinators in England, 2002</a:t>
            </a:r>
          </a:p>
        </p:txBody>
      </p:sp>
    </p:spTree>
    <p:extLst>
      <p:ext uri="{BB962C8B-B14F-4D97-AF65-F5344CB8AC3E}">
        <p14:creationId xmlns:p14="http://schemas.microsoft.com/office/powerpoint/2010/main" val="50246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64</a:t>
            </a:fld>
            <a:endParaRPr lang="en-AU"/>
          </a:p>
        </p:txBody>
      </p:sp>
    </p:spTree>
    <p:extLst>
      <p:ext uri="{BB962C8B-B14F-4D97-AF65-F5344CB8AC3E}">
        <p14:creationId xmlns:p14="http://schemas.microsoft.com/office/powerpoint/2010/main" val="311161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65</a:t>
            </a:fld>
            <a:endParaRPr lang="en-AU"/>
          </a:p>
        </p:txBody>
      </p:sp>
    </p:spTree>
    <p:extLst>
      <p:ext uri="{BB962C8B-B14F-4D97-AF65-F5344CB8AC3E}">
        <p14:creationId xmlns:p14="http://schemas.microsoft.com/office/powerpoint/2010/main" val="45619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66</a:t>
            </a:fld>
            <a:endParaRPr lang="en-AU"/>
          </a:p>
        </p:txBody>
      </p:sp>
    </p:spTree>
    <p:extLst>
      <p:ext uri="{BB962C8B-B14F-4D97-AF65-F5344CB8AC3E}">
        <p14:creationId xmlns:p14="http://schemas.microsoft.com/office/powerpoint/2010/main" val="219595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67</a:t>
            </a:fld>
            <a:endParaRPr lang="en-AU"/>
          </a:p>
        </p:txBody>
      </p:sp>
    </p:spTree>
    <p:extLst>
      <p:ext uri="{BB962C8B-B14F-4D97-AF65-F5344CB8AC3E}">
        <p14:creationId xmlns:p14="http://schemas.microsoft.com/office/powerpoint/2010/main" val="170594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68</a:t>
            </a:fld>
            <a:endParaRPr lang="en-AU"/>
          </a:p>
        </p:txBody>
      </p:sp>
    </p:spTree>
    <p:extLst>
      <p:ext uri="{BB962C8B-B14F-4D97-AF65-F5344CB8AC3E}">
        <p14:creationId xmlns:p14="http://schemas.microsoft.com/office/powerpoint/2010/main" val="368680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69</a:t>
            </a:fld>
            <a:endParaRPr lang="en-AU"/>
          </a:p>
        </p:txBody>
      </p:sp>
    </p:spTree>
    <p:extLst>
      <p:ext uri="{BB962C8B-B14F-4D97-AF65-F5344CB8AC3E}">
        <p14:creationId xmlns:p14="http://schemas.microsoft.com/office/powerpoint/2010/main" val="335777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70</a:t>
            </a:fld>
            <a:endParaRPr lang="en-AU"/>
          </a:p>
        </p:txBody>
      </p:sp>
    </p:spTree>
    <p:extLst>
      <p:ext uri="{BB962C8B-B14F-4D97-AF65-F5344CB8AC3E}">
        <p14:creationId xmlns:p14="http://schemas.microsoft.com/office/powerpoint/2010/main" val="1398765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71</a:t>
            </a:fld>
            <a:endParaRPr lang="en-AU"/>
          </a:p>
        </p:txBody>
      </p:sp>
    </p:spTree>
    <p:extLst>
      <p:ext uri="{BB962C8B-B14F-4D97-AF65-F5344CB8AC3E}">
        <p14:creationId xmlns:p14="http://schemas.microsoft.com/office/powerpoint/2010/main" val="35862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946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4196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80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48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026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82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356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38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18</a:t>
            </a:fld>
            <a:endParaRPr lang="en-AU"/>
          </a:p>
        </p:txBody>
      </p:sp>
    </p:spTree>
    <p:extLst>
      <p:ext uri="{BB962C8B-B14F-4D97-AF65-F5344CB8AC3E}">
        <p14:creationId xmlns:p14="http://schemas.microsoft.com/office/powerpoint/2010/main" val="124082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19</a:t>
            </a:fld>
            <a:endParaRPr lang="en-AU"/>
          </a:p>
        </p:txBody>
      </p:sp>
    </p:spTree>
    <p:extLst>
      <p:ext uri="{BB962C8B-B14F-4D97-AF65-F5344CB8AC3E}">
        <p14:creationId xmlns:p14="http://schemas.microsoft.com/office/powerpoint/2010/main" val="368967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20</a:t>
            </a:fld>
            <a:endParaRPr lang="en-AU"/>
          </a:p>
        </p:txBody>
      </p:sp>
    </p:spTree>
    <p:extLst>
      <p:ext uri="{BB962C8B-B14F-4D97-AF65-F5344CB8AC3E}">
        <p14:creationId xmlns:p14="http://schemas.microsoft.com/office/powerpoint/2010/main" val="113565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21</a:t>
            </a:fld>
            <a:endParaRPr lang="en-AU"/>
          </a:p>
        </p:txBody>
      </p:sp>
    </p:spTree>
    <p:extLst>
      <p:ext uri="{BB962C8B-B14F-4D97-AF65-F5344CB8AC3E}">
        <p14:creationId xmlns:p14="http://schemas.microsoft.com/office/powerpoint/2010/main" val="405585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22</a:t>
            </a:fld>
            <a:endParaRPr lang="en-AU"/>
          </a:p>
        </p:txBody>
      </p:sp>
    </p:spTree>
    <p:extLst>
      <p:ext uri="{BB962C8B-B14F-4D97-AF65-F5344CB8AC3E}">
        <p14:creationId xmlns:p14="http://schemas.microsoft.com/office/powerpoint/2010/main" val="27658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23</a:t>
            </a:fld>
            <a:endParaRPr lang="en-AU"/>
          </a:p>
        </p:txBody>
      </p:sp>
    </p:spTree>
    <p:extLst>
      <p:ext uri="{BB962C8B-B14F-4D97-AF65-F5344CB8AC3E}">
        <p14:creationId xmlns:p14="http://schemas.microsoft.com/office/powerpoint/2010/main" val="251846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41</a:t>
            </a:fld>
            <a:endParaRPr lang="en-AU" dirty="0"/>
          </a:p>
        </p:txBody>
      </p:sp>
    </p:spTree>
    <p:extLst>
      <p:ext uri="{BB962C8B-B14F-4D97-AF65-F5344CB8AC3E}">
        <p14:creationId xmlns:p14="http://schemas.microsoft.com/office/powerpoint/2010/main" val="141609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EA05ABD4-E2CB-494C-A900-E87A15BD9EA4}" type="slidenum">
              <a:rPr lang="en-US" altLang="ja-JP"/>
              <a:pPr/>
              <a:t>‹#›</a:t>
            </a:fld>
            <a:endParaRPr lang="en-US" altLang="ja-JP"/>
          </a:p>
        </p:txBody>
      </p:sp>
    </p:spTree>
    <p:extLst>
      <p:ext uri="{BB962C8B-B14F-4D97-AF65-F5344CB8AC3E}">
        <p14:creationId xmlns:p14="http://schemas.microsoft.com/office/powerpoint/2010/main" val="1743203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A77067FF-5825-456A-A8CA-8044D2CDF7E4}" type="slidenum">
              <a:rPr lang="en-US" altLang="ja-JP"/>
              <a:pPr/>
              <a:t>‹#›</a:t>
            </a:fld>
            <a:endParaRPr lang="en-US" altLang="ja-JP"/>
          </a:p>
        </p:txBody>
      </p:sp>
    </p:spTree>
    <p:extLst>
      <p:ext uri="{BB962C8B-B14F-4D97-AF65-F5344CB8AC3E}">
        <p14:creationId xmlns:p14="http://schemas.microsoft.com/office/powerpoint/2010/main" val="2541909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619A46C3-B5E5-41C0-B570-691EBAA15820}" type="slidenum">
              <a:rPr lang="en-US" altLang="ja-JP"/>
              <a:pPr/>
              <a:t>‹#›</a:t>
            </a:fld>
            <a:endParaRPr lang="en-US" altLang="ja-JP"/>
          </a:p>
        </p:txBody>
      </p:sp>
    </p:spTree>
    <p:extLst>
      <p:ext uri="{BB962C8B-B14F-4D97-AF65-F5344CB8AC3E}">
        <p14:creationId xmlns:p14="http://schemas.microsoft.com/office/powerpoint/2010/main" val="364583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a:solidFill>
            <a:schemeClr val="accent4">
              <a:lumMod val="40000"/>
              <a:lumOff val="60000"/>
            </a:schemeClr>
          </a:solidFill>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816977"/>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詩歌</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祈禱</a:t>
            </a:r>
            <a:endParaRPr lang="en-AU"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獻詩</a:t>
            </a:r>
            <a:endParaRPr lang="en-AU" altLang="zh-TW" sz="24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金句</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讀經</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信息</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奉獻</a:t>
            </a:r>
            <a:endParaRPr lang="en-AU"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歡迎</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報告</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回應</a:t>
            </a:r>
            <a:endParaRPr lang="en-US"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349153634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751E7459-1F76-4C0C-A498-BA9C6DA1FB8F}" type="slidenum">
              <a:rPr lang="en-US" altLang="ja-JP"/>
              <a:pPr/>
              <a:t>‹#›</a:t>
            </a:fld>
            <a:endParaRPr lang="en-US" altLang="ja-JP"/>
          </a:p>
        </p:txBody>
      </p:sp>
    </p:spTree>
    <p:extLst>
      <p:ext uri="{BB962C8B-B14F-4D97-AF65-F5344CB8AC3E}">
        <p14:creationId xmlns:p14="http://schemas.microsoft.com/office/powerpoint/2010/main" val="1369419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AD97E76E-5979-4159-ADAF-A7D6CBBFC171}" type="slidenum">
              <a:rPr lang="en-US" altLang="ja-JP"/>
              <a:pPr/>
              <a:t>‹#›</a:t>
            </a:fld>
            <a:endParaRPr lang="en-US" altLang="ja-JP"/>
          </a:p>
        </p:txBody>
      </p:sp>
    </p:spTree>
    <p:extLst>
      <p:ext uri="{BB962C8B-B14F-4D97-AF65-F5344CB8AC3E}">
        <p14:creationId xmlns:p14="http://schemas.microsoft.com/office/powerpoint/2010/main" val="304595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6053E8BD-AFBE-4A79-BFB2-E7A1668172C3}" type="slidenum">
              <a:rPr lang="en-US" altLang="ja-JP"/>
              <a:pPr/>
              <a:t>‹#›</a:t>
            </a:fld>
            <a:endParaRPr lang="en-US" altLang="ja-JP"/>
          </a:p>
        </p:txBody>
      </p:sp>
    </p:spTree>
    <p:extLst>
      <p:ext uri="{BB962C8B-B14F-4D97-AF65-F5344CB8AC3E}">
        <p14:creationId xmlns:p14="http://schemas.microsoft.com/office/powerpoint/2010/main" val="668297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E204BC67-B0B4-4FBB-B37F-473AF19FA62D}" type="slidenum">
              <a:rPr lang="en-US" altLang="ja-JP"/>
              <a:pPr/>
              <a:t>‹#›</a:t>
            </a:fld>
            <a:endParaRPr lang="en-US" altLang="ja-JP"/>
          </a:p>
        </p:txBody>
      </p:sp>
    </p:spTree>
    <p:extLst>
      <p:ext uri="{BB962C8B-B14F-4D97-AF65-F5344CB8AC3E}">
        <p14:creationId xmlns:p14="http://schemas.microsoft.com/office/powerpoint/2010/main" val="1512102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B232BAB8-9227-406F-B4E0-89F2D01BEAAE}" type="slidenum">
              <a:rPr lang="en-US" altLang="ja-JP"/>
              <a:pPr/>
              <a:t>‹#›</a:t>
            </a:fld>
            <a:endParaRPr lang="en-US" altLang="ja-JP"/>
          </a:p>
        </p:txBody>
      </p:sp>
    </p:spTree>
    <p:extLst>
      <p:ext uri="{BB962C8B-B14F-4D97-AF65-F5344CB8AC3E}">
        <p14:creationId xmlns:p14="http://schemas.microsoft.com/office/powerpoint/2010/main" val="596498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A1A2E12B-5083-48C2-BF41-EED6A8EBBB6A}" type="slidenum">
              <a:rPr lang="en-US" altLang="ja-JP"/>
              <a:pPr/>
              <a:t>‹#›</a:t>
            </a:fld>
            <a:endParaRPr lang="en-US" altLang="ja-JP"/>
          </a:p>
        </p:txBody>
      </p:sp>
    </p:spTree>
    <p:extLst>
      <p:ext uri="{BB962C8B-B14F-4D97-AF65-F5344CB8AC3E}">
        <p14:creationId xmlns:p14="http://schemas.microsoft.com/office/powerpoint/2010/main" val="3630965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F333A4B5-B991-4BB3-BAF5-449EFE75CBA9}" type="slidenum">
              <a:rPr lang="en-US" altLang="ja-JP"/>
              <a:pPr/>
              <a:t>‹#›</a:t>
            </a:fld>
            <a:endParaRPr lang="en-US" altLang="ja-JP"/>
          </a:p>
        </p:txBody>
      </p:sp>
    </p:spTree>
    <p:extLst>
      <p:ext uri="{BB962C8B-B14F-4D97-AF65-F5344CB8AC3E}">
        <p14:creationId xmlns:p14="http://schemas.microsoft.com/office/powerpoint/2010/main" val="724610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E9D3F17C-5D28-44E4-BF40-E23CE80D8CEE}" type="slidenum">
              <a:rPr lang="en-US" altLang="ja-JP"/>
              <a:pPr/>
              <a:t>‹#›</a:t>
            </a:fld>
            <a:endParaRPr lang="en-US" altLang="ja-JP"/>
          </a:p>
        </p:txBody>
      </p:sp>
    </p:spTree>
    <p:extLst>
      <p:ext uri="{BB962C8B-B14F-4D97-AF65-F5344CB8AC3E}">
        <p14:creationId xmlns:p14="http://schemas.microsoft.com/office/powerpoint/2010/main" val="88035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EA05ABD4-E2CB-494C-A900-E87A15BD9EA4}" type="slidenum">
              <a:rPr lang="en-US" altLang="ja-JP" smtClean="0"/>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642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A77067FF-5825-456A-A8CA-8044D2CDF7E4}" type="slidenum">
              <a:rPr lang="en-US" altLang="ja-JP" smtClean="0"/>
              <a:pPr/>
              <a:t>‹#›</a:t>
            </a:fld>
            <a:endParaRPr lang="en-US" altLang="ja-JP"/>
          </a:p>
        </p:txBody>
      </p:sp>
    </p:spTree>
    <p:extLst>
      <p:ext uri="{BB962C8B-B14F-4D97-AF65-F5344CB8AC3E}">
        <p14:creationId xmlns:p14="http://schemas.microsoft.com/office/powerpoint/2010/main" val="210639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2688"/>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5294931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619A46C3-B5E5-41C0-B570-691EBAA15820}" type="slidenum">
              <a:rPr lang="en-US" altLang="ja-JP" smtClean="0"/>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71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751E7459-1F76-4C0C-A498-BA9C6DA1FB8F}" type="slidenum">
              <a:rPr lang="en-US" altLang="ja-JP" smtClean="0"/>
              <a:pPr/>
              <a:t>‹#›</a:t>
            </a:fld>
            <a:endParaRPr lang="en-US" altLang="ja-JP"/>
          </a:p>
        </p:txBody>
      </p:sp>
    </p:spTree>
    <p:extLst>
      <p:ext uri="{BB962C8B-B14F-4D97-AF65-F5344CB8AC3E}">
        <p14:creationId xmlns:p14="http://schemas.microsoft.com/office/powerpoint/2010/main" val="973888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AD97E76E-5979-4159-ADAF-A7D6CBBFC171}" type="slidenum">
              <a:rPr lang="en-US" altLang="ja-JP" smtClean="0"/>
              <a:pPr/>
              <a:t>‹#›</a:t>
            </a:fld>
            <a:endParaRPr lang="en-US" altLang="ja-JP"/>
          </a:p>
        </p:txBody>
      </p:sp>
    </p:spTree>
    <p:extLst>
      <p:ext uri="{BB962C8B-B14F-4D97-AF65-F5344CB8AC3E}">
        <p14:creationId xmlns:p14="http://schemas.microsoft.com/office/powerpoint/2010/main" val="473446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6053E8BD-AFBE-4A79-BFB2-E7A1668172C3}" type="slidenum">
              <a:rPr lang="en-US" altLang="ja-JP" smtClean="0"/>
              <a:pPr/>
              <a:t>‹#›</a:t>
            </a:fld>
            <a:endParaRPr lang="en-US" altLang="ja-JP"/>
          </a:p>
        </p:txBody>
      </p:sp>
    </p:spTree>
    <p:extLst>
      <p:ext uri="{BB962C8B-B14F-4D97-AF65-F5344CB8AC3E}">
        <p14:creationId xmlns:p14="http://schemas.microsoft.com/office/powerpoint/2010/main" val="2614588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tLang="ja-JP"/>
          </a:p>
        </p:txBody>
      </p:sp>
      <p:sp>
        <p:nvSpPr>
          <p:cNvPr id="9" name="Slide Number Placeholder 8"/>
          <p:cNvSpPr>
            <a:spLocks noGrp="1"/>
          </p:cNvSpPr>
          <p:nvPr>
            <p:ph type="sldNum" sz="quarter" idx="12"/>
          </p:nvPr>
        </p:nvSpPr>
        <p:spPr/>
        <p:txBody>
          <a:bodyPr/>
          <a:lstStyle/>
          <a:p>
            <a:fld id="{E204BC67-B0B4-4FBB-B37F-473AF19FA62D}" type="slidenum">
              <a:rPr lang="en-US" altLang="ja-JP" smtClean="0"/>
              <a:pPr/>
              <a:t>‹#›</a:t>
            </a:fld>
            <a:endParaRPr lang="en-US" altLang="ja-JP"/>
          </a:p>
        </p:txBody>
      </p:sp>
    </p:spTree>
    <p:extLst>
      <p:ext uri="{BB962C8B-B14F-4D97-AF65-F5344CB8AC3E}">
        <p14:creationId xmlns:p14="http://schemas.microsoft.com/office/powerpoint/2010/main" val="243348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32BAB8-9227-406F-B4E0-89F2D01BEAAE}" type="slidenum">
              <a:rPr lang="en-US" altLang="ja-JP" smtClean="0"/>
              <a:pPr/>
              <a:t>‹#›</a:t>
            </a:fld>
            <a:endParaRPr lang="en-US" altLang="ja-JP"/>
          </a:p>
        </p:txBody>
      </p:sp>
    </p:spTree>
    <p:extLst>
      <p:ext uri="{BB962C8B-B14F-4D97-AF65-F5344CB8AC3E}">
        <p14:creationId xmlns:p14="http://schemas.microsoft.com/office/powerpoint/2010/main" val="700362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A1A2E12B-5083-48C2-BF41-EED6A8EBBB6A}" type="slidenum">
              <a:rPr lang="en-US" altLang="ja-JP" smtClean="0"/>
              <a:pPr/>
              <a:t>‹#›</a:t>
            </a:fld>
            <a:endParaRPr lang="en-US" altLang="ja-JP"/>
          </a:p>
        </p:txBody>
      </p:sp>
    </p:spTree>
    <p:extLst>
      <p:ext uri="{BB962C8B-B14F-4D97-AF65-F5344CB8AC3E}">
        <p14:creationId xmlns:p14="http://schemas.microsoft.com/office/powerpoint/2010/main" val="3868545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F333A4B5-B991-4BB3-BAF5-449EFE75CBA9}" type="slidenum">
              <a:rPr lang="en-US" altLang="ja-JP" smtClean="0"/>
              <a:pPr/>
              <a:t>‹#›</a:t>
            </a:fld>
            <a:endParaRPr lang="en-US" altLang="ja-JP"/>
          </a:p>
        </p:txBody>
      </p:sp>
    </p:spTree>
    <p:extLst>
      <p:ext uri="{BB962C8B-B14F-4D97-AF65-F5344CB8AC3E}">
        <p14:creationId xmlns:p14="http://schemas.microsoft.com/office/powerpoint/2010/main" val="516169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E9D3F17C-5D28-44E4-BF40-E23CE80D8CEE}" type="slidenum">
              <a:rPr lang="en-US" altLang="ja-JP" smtClean="0"/>
              <a:pPr/>
              <a:t>‹#›</a:t>
            </a:fld>
            <a:endParaRPr lang="en-US" altLang="ja-JP"/>
          </a:p>
        </p:txBody>
      </p:sp>
    </p:spTree>
    <p:extLst>
      <p:ext uri="{BB962C8B-B14F-4D97-AF65-F5344CB8AC3E}">
        <p14:creationId xmlns:p14="http://schemas.microsoft.com/office/powerpoint/2010/main" val="13707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9/4/2020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78" r:id="rId2"/>
    <p:sldLayoutId id="2147483676" r:id="rId3"/>
    <p:sldLayoutId id="2147483661" r:id="rId4"/>
    <p:sldLayoutId id="214748367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9/4/2020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ja-JP"/>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B51B216-7063-447B-BCC3-D5478538C34A}" type="slidenum">
              <a:rPr lang="en-US" altLang="ja-JP"/>
              <a:pPr/>
              <a:t>‹#›</a:t>
            </a:fld>
            <a:endParaRPr lang="en-US" altLang="ja-JP"/>
          </a:p>
        </p:txBody>
      </p:sp>
    </p:spTree>
    <p:extLst>
      <p:ext uri="{BB962C8B-B14F-4D97-AF65-F5344CB8AC3E}">
        <p14:creationId xmlns:p14="http://schemas.microsoft.com/office/powerpoint/2010/main" val="23064295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ltLang="ja-JP"/>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tLang="ja-JP"/>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B51B216-7063-447B-BCC3-D5478538C34A}" type="slidenum">
              <a:rPr lang="en-US" altLang="ja-JP" smtClean="0"/>
              <a:pPr/>
              <a:t>‹#›</a:t>
            </a:fld>
            <a:endParaRPr lang="en-US" altLang="ja-JP"/>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169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231654"/>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我一生都要來敬拜祢，哈利路亞。</a:t>
            </a:r>
          </a:p>
          <a:p>
            <a:pPr algn="ctr"/>
            <a:r>
              <a:rPr lang="zh-TW" altLang="en-US" sz="4400" dirty="0">
                <a:latin typeface="HanWangYenLight" pitchFamily="18" charset="-120"/>
                <a:ea typeface="HanWangYenLight" pitchFamily="18" charset="-120"/>
              </a:rPr>
              <a:t>我的手，我的口，我全心，我全人，</a:t>
            </a:r>
          </a:p>
          <a:p>
            <a:pPr algn="ctr"/>
            <a:r>
              <a:rPr lang="zh-TW" altLang="en-US" sz="4400" dirty="0">
                <a:latin typeface="HanWangYenLight" pitchFamily="18" charset="-120"/>
                <a:ea typeface="HanWangYenLight" pitchFamily="18" charset="-120"/>
              </a:rPr>
              <a:t>都要敬拜祢。</a:t>
            </a:r>
          </a:p>
          <a:p>
            <a:pPr algn="ctr"/>
            <a:r>
              <a:rPr lang="en-US" sz="2400" dirty="0"/>
              <a:t>I will worship You with all my life, Hallelujah,</a:t>
            </a:r>
          </a:p>
          <a:p>
            <a:pPr algn="ctr"/>
            <a:r>
              <a:rPr lang="en-US" sz="2400" dirty="0"/>
              <a:t>With my hands, with my voice, with my heart, with my soul,</a:t>
            </a:r>
          </a:p>
          <a:p>
            <a:pPr algn="ctr"/>
            <a:r>
              <a:rPr lang="en-US" sz="2400" dirty="0"/>
              <a:t>I will worship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榮耀都歸祢</a:t>
            </a: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游智婷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全新的你</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讚美之泉版權所有</a:t>
            </a:r>
          </a:p>
        </p:txBody>
      </p:sp>
    </p:spTree>
    <p:extLst>
      <p:ext uri="{BB962C8B-B14F-4D97-AF65-F5344CB8AC3E}">
        <p14:creationId xmlns:p14="http://schemas.microsoft.com/office/powerpoint/2010/main" val="3302726610"/>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11</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860032" y="2564904"/>
            <a:ext cx="3767979" cy="2508101"/>
          </a:xfrm>
          <a:prstGeom prst="rect">
            <a:avLst/>
          </a:prstGeom>
          <a:noFill/>
          <a:ln w="9525">
            <a:noFill/>
            <a:miter lim="800000"/>
            <a:headEnd/>
            <a:tailEnd/>
          </a:ln>
        </p:spPr>
      </p:pic>
    </p:spTree>
    <p:extLst>
      <p:ext uri="{BB962C8B-B14F-4D97-AF65-F5344CB8AC3E}">
        <p14:creationId xmlns:p14="http://schemas.microsoft.com/office/powerpoint/2010/main" val="74758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使我作祢和平之子，</a:t>
            </a:r>
          </a:p>
          <a:p>
            <a:pPr algn="ctr"/>
            <a:r>
              <a:rPr lang="zh-TW" altLang="en-US" sz="4800" dirty="0">
                <a:latin typeface="HanWangYenLight" pitchFamily="18" charset="-120"/>
                <a:ea typeface="HanWangYenLight" pitchFamily="18" charset="-120"/>
              </a:rPr>
              <a:t>在憎恨之處播下祢的愛；</a:t>
            </a:r>
          </a:p>
          <a:p>
            <a:pPr algn="ctr"/>
            <a:r>
              <a:rPr lang="zh-TW" altLang="en-US" sz="4800" dirty="0">
                <a:latin typeface="HanWangYenLight" pitchFamily="18" charset="-120"/>
                <a:ea typeface="HanWangYenLight" pitchFamily="18" charset="-120"/>
              </a:rPr>
              <a:t>在傷痕之處播下祢寬恕；</a:t>
            </a:r>
          </a:p>
          <a:p>
            <a:pPr algn="ctr"/>
            <a:r>
              <a:rPr lang="zh-TW" altLang="en-US" sz="4800" dirty="0">
                <a:latin typeface="HanWangYenLight" pitchFamily="18" charset="-120"/>
                <a:ea typeface="HanWangYenLight" pitchFamily="18" charset="-120"/>
              </a:rPr>
              <a:t>在懷疑之處播下信心。</a:t>
            </a:r>
          </a:p>
          <a:p>
            <a:pPr algn="ctr"/>
            <a:r>
              <a:rPr lang="en-US" sz="2400" dirty="0"/>
              <a:t>Make me a channel of your peace.</a:t>
            </a:r>
          </a:p>
          <a:p>
            <a:pPr algn="ctr"/>
            <a:r>
              <a:rPr lang="en-US" sz="2400" dirty="0"/>
              <a:t>Where there is hatred, let me bring your love.</a:t>
            </a:r>
          </a:p>
          <a:p>
            <a:pPr algn="ctr"/>
            <a:r>
              <a:rPr lang="en-US" sz="2400" dirty="0"/>
              <a:t>Where there is injury, your pardon, Lord,</a:t>
            </a:r>
          </a:p>
          <a:p>
            <a:pPr algn="ctr"/>
            <a:r>
              <a:rPr lang="en-US" sz="2400" dirty="0"/>
              <a:t>And where there’s doubt, true faith in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01208"/>
            <a:ext cx="9144000" cy="892552"/>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禱 </a:t>
            </a:r>
            <a:r>
              <a:rPr lang="en-AU" altLang="zh-TW" sz="2400" b="1" dirty="0">
                <a:ea typeface="HanWangYenLight" panose="02020300000000000000" pitchFamily="18" charset="-120"/>
              </a:rPr>
              <a:t>Prayer of St Francis</a:t>
            </a:r>
            <a:endParaRPr lang="zh-TW" altLang="en-US" sz="2400" b="1" dirty="0">
              <a:latin typeface="HanWangYenLight" panose="02020300000000000000" pitchFamily="18" charset="-120"/>
              <a:ea typeface="HanWangYenLight" panose="02020300000000000000" pitchFamily="18" charset="-120"/>
            </a:endParaRPr>
          </a:p>
          <a:p>
            <a:pPr lvl="0" algn="ctr"/>
            <a:r>
              <a:rPr lang="zh-TW" altLang="en-US" sz="1400" b="1" dirty="0">
                <a:latin typeface="HanWangYenLight" panose="02020300000000000000" pitchFamily="18" charset="-120"/>
                <a:ea typeface="HanWangYenLight" panose="02020300000000000000" pitchFamily="18" charset="-120"/>
              </a:rPr>
              <a:t>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Sebastian Temple </a:t>
            </a:r>
            <a:r>
              <a:rPr lang="zh-TW" altLang="en-US" sz="1400" b="1" dirty="0">
                <a:latin typeface="HanWangYenLight" panose="02020300000000000000" pitchFamily="18" charset="-120"/>
                <a:ea typeface="HanWangYenLight" panose="02020300000000000000" pitchFamily="18" charset="-120"/>
              </a:rPr>
              <a:t>詞</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校園頌</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中文譯作 宣道出版社版權所有</a:t>
            </a:r>
          </a:p>
          <a:p>
            <a:pPr lvl="0" algn="ctr"/>
            <a:r>
              <a:rPr lang="zh-TW" altLang="en-US" sz="1400" b="1" dirty="0">
                <a:latin typeface="HanWangYenLight" panose="02020300000000000000" pitchFamily="18" charset="-120"/>
                <a:ea typeface="HanWangYenLight" panose="02020300000000000000" pitchFamily="18" charset="-120"/>
              </a:rPr>
              <a:t>原曲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The Prayer of St Francis © 1967 </a:t>
            </a:r>
            <a:r>
              <a:rPr lang="en-AU" altLang="zh-TW" sz="1400" b="1" dirty="0" err="1">
                <a:latin typeface="HanWangYenLight" panose="02020300000000000000" pitchFamily="18" charset="-120"/>
                <a:ea typeface="HanWangYenLight" panose="02020300000000000000" pitchFamily="18" charset="-120"/>
              </a:rPr>
              <a:t>Franciscian</a:t>
            </a:r>
            <a:r>
              <a:rPr lang="en-AU" altLang="zh-TW" sz="1400" b="1" dirty="0">
                <a:latin typeface="HanWangYenLight" panose="02020300000000000000" pitchFamily="18" charset="-120"/>
                <a:ea typeface="HanWangYenLight" panose="02020300000000000000" pitchFamily="18" charset="-120"/>
              </a:rPr>
              <a:t> Communications Inc.</a:t>
            </a:r>
            <a:endParaRPr lang="zh-TW" altLang="en-US"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853894849"/>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哦，主啊使我少為自已求，</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少求受安慰，但求安慰人；</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少求被暸解，但求暸解人；</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少求愛，但求全心付出愛。</a:t>
            </a:r>
          </a:p>
          <a:p>
            <a:pPr algn="ctr"/>
            <a:r>
              <a:rPr lang="en-US" sz="2400" dirty="0"/>
              <a:t>Oh Master, grant that I may never seek</a:t>
            </a:r>
          </a:p>
          <a:p>
            <a:pPr algn="ctr"/>
            <a:r>
              <a:rPr lang="en-US" sz="2400" dirty="0"/>
              <a:t>So much to be consoled as to console.</a:t>
            </a:r>
          </a:p>
          <a:p>
            <a:pPr algn="ctr"/>
            <a:r>
              <a:rPr lang="en-US" sz="2400" dirty="0"/>
              <a:t>To be understood as to understand,</a:t>
            </a:r>
          </a:p>
          <a:p>
            <a:pPr algn="ctr"/>
            <a:r>
              <a:rPr lang="en-US" sz="2400" dirty="0"/>
              <a:t>To be loved as to love with all my soul.</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0" y="5301208"/>
            <a:ext cx="9144000" cy="892552"/>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禱 </a:t>
            </a:r>
            <a:r>
              <a:rPr lang="en-AU" altLang="zh-TW" sz="2400" b="1" dirty="0">
                <a:ea typeface="HanWangYenLight" panose="02020300000000000000" pitchFamily="18" charset="-120"/>
              </a:rPr>
              <a:t>Prayer of St Francis</a:t>
            </a:r>
            <a:endParaRPr lang="zh-TW" altLang="en-US" sz="2400" b="1" dirty="0">
              <a:latin typeface="HanWangYenLight" panose="02020300000000000000" pitchFamily="18" charset="-120"/>
              <a:ea typeface="HanWangYenLight" panose="02020300000000000000" pitchFamily="18" charset="-120"/>
            </a:endParaRPr>
          </a:p>
          <a:p>
            <a:pPr lvl="0" algn="ctr"/>
            <a:r>
              <a:rPr lang="zh-TW" altLang="en-US" sz="1400" b="1" dirty="0">
                <a:latin typeface="HanWangYenLight" panose="02020300000000000000" pitchFamily="18" charset="-120"/>
                <a:ea typeface="HanWangYenLight" panose="02020300000000000000" pitchFamily="18" charset="-120"/>
              </a:rPr>
              <a:t>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Sebastian Temple </a:t>
            </a:r>
            <a:r>
              <a:rPr lang="zh-TW" altLang="en-US" sz="1400" b="1" dirty="0">
                <a:latin typeface="HanWangYenLight" panose="02020300000000000000" pitchFamily="18" charset="-120"/>
                <a:ea typeface="HanWangYenLight" panose="02020300000000000000" pitchFamily="18" charset="-120"/>
              </a:rPr>
              <a:t>詞</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校園頌</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中文譯作 宣道出版社版權所有</a:t>
            </a:r>
          </a:p>
          <a:p>
            <a:pPr lvl="0" algn="ctr"/>
            <a:r>
              <a:rPr lang="zh-TW" altLang="en-US" sz="1400" b="1" dirty="0">
                <a:latin typeface="HanWangYenLight" panose="02020300000000000000" pitchFamily="18" charset="-120"/>
                <a:ea typeface="HanWangYenLight" panose="02020300000000000000" pitchFamily="18" charset="-120"/>
              </a:rPr>
              <a:t>原曲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The Prayer of St Francis © 1967 </a:t>
            </a:r>
            <a:r>
              <a:rPr lang="en-AU" altLang="zh-TW" sz="1400" b="1" dirty="0" err="1">
                <a:latin typeface="HanWangYenLight" panose="02020300000000000000" pitchFamily="18" charset="-120"/>
                <a:ea typeface="HanWangYenLight" panose="02020300000000000000" pitchFamily="18" charset="-120"/>
              </a:rPr>
              <a:t>Franciscian</a:t>
            </a:r>
            <a:r>
              <a:rPr lang="en-AU" altLang="zh-TW" sz="1400" b="1" dirty="0">
                <a:latin typeface="HanWangYenLight" panose="02020300000000000000" pitchFamily="18" charset="-120"/>
                <a:ea typeface="HanWangYenLight" panose="02020300000000000000" pitchFamily="18" charset="-120"/>
              </a:rPr>
              <a:t> Communications Inc.</a:t>
            </a:r>
            <a:endParaRPr lang="zh-TW" altLang="en-US"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856722240"/>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使我作祢和平之子，</a:t>
            </a:r>
          </a:p>
          <a:p>
            <a:pPr algn="ctr"/>
            <a:r>
              <a:rPr lang="zh-TW" altLang="en-US" sz="4800" dirty="0">
                <a:latin typeface="HanWangYenLight" pitchFamily="18" charset="-120"/>
                <a:ea typeface="HanWangYenLight" pitchFamily="18" charset="-120"/>
              </a:rPr>
              <a:t>在絕望之處播下祢盼望；</a:t>
            </a:r>
          </a:p>
          <a:p>
            <a:pPr algn="ctr"/>
            <a:r>
              <a:rPr lang="zh-TW" altLang="en-US" sz="4800" dirty="0">
                <a:latin typeface="HanWangYenLight" pitchFamily="18" charset="-120"/>
                <a:ea typeface="HanWangYenLight" pitchFamily="18" charset="-120"/>
              </a:rPr>
              <a:t>在幽暗之處播下祢光明；</a:t>
            </a:r>
          </a:p>
          <a:p>
            <a:pPr algn="ctr"/>
            <a:r>
              <a:rPr lang="zh-TW" altLang="en-US" sz="4800" dirty="0">
                <a:latin typeface="HanWangYenLight" pitchFamily="18" charset="-120"/>
                <a:ea typeface="HanWangYenLight" pitchFamily="18" charset="-120"/>
              </a:rPr>
              <a:t>在憂愁之處播下歡愉。</a:t>
            </a:r>
          </a:p>
          <a:p>
            <a:pPr algn="ctr"/>
            <a:r>
              <a:rPr lang="en-US" sz="2400" dirty="0"/>
              <a:t>Make me a channel of your peace.</a:t>
            </a:r>
          </a:p>
          <a:p>
            <a:pPr algn="ctr"/>
            <a:r>
              <a:rPr lang="en-US" sz="2400" dirty="0"/>
              <a:t>Where there’s despair in life, let me bring hope.</a:t>
            </a:r>
          </a:p>
          <a:p>
            <a:pPr algn="ctr"/>
            <a:r>
              <a:rPr lang="en-US" sz="2400" dirty="0"/>
              <a:t>Where there is darkness only light,</a:t>
            </a:r>
          </a:p>
          <a:p>
            <a:pPr algn="ctr"/>
            <a:r>
              <a:rPr lang="en-US" sz="2400" dirty="0"/>
              <a:t>And where there’s sadness ever joy.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01208"/>
            <a:ext cx="9144000" cy="892552"/>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禱 </a:t>
            </a:r>
            <a:r>
              <a:rPr lang="en-AU" altLang="zh-TW" sz="2400" b="1" dirty="0">
                <a:ea typeface="HanWangYenLight" panose="02020300000000000000" pitchFamily="18" charset="-120"/>
              </a:rPr>
              <a:t>Prayer of St Francis</a:t>
            </a:r>
            <a:endParaRPr lang="zh-TW" altLang="en-US" sz="2400" b="1" dirty="0">
              <a:latin typeface="HanWangYenLight" panose="02020300000000000000" pitchFamily="18" charset="-120"/>
              <a:ea typeface="HanWangYenLight" panose="02020300000000000000" pitchFamily="18" charset="-120"/>
            </a:endParaRPr>
          </a:p>
          <a:p>
            <a:pPr lvl="0" algn="ctr"/>
            <a:r>
              <a:rPr lang="zh-TW" altLang="en-US" sz="1400" b="1" dirty="0">
                <a:latin typeface="HanWangYenLight" panose="02020300000000000000" pitchFamily="18" charset="-120"/>
                <a:ea typeface="HanWangYenLight" panose="02020300000000000000" pitchFamily="18" charset="-120"/>
              </a:rPr>
              <a:t>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Sebastian Temple </a:t>
            </a:r>
            <a:r>
              <a:rPr lang="zh-TW" altLang="en-US" sz="1400" b="1" dirty="0">
                <a:latin typeface="HanWangYenLight" panose="02020300000000000000" pitchFamily="18" charset="-120"/>
                <a:ea typeface="HanWangYenLight" panose="02020300000000000000" pitchFamily="18" charset="-120"/>
              </a:rPr>
              <a:t>詞</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校園頌</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中文譯作 宣道出版社版權所有</a:t>
            </a:r>
          </a:p>
          <a:p>
            <a:pPr lvl="0" algn="ctr"/>
            <a:r>
              <a:rPr lang="zh-TW" altLang="en-US" sz="1400" b="1" dirty="0">
                <a:latin typeface="HanWangYenLight" panose="02020300000000000000" pitchFamily="18" charset="-120"/>
                <a:ea typeface="HanWangYenLight" panose="02020300000000000000" pitchFamily="18" charset="-120"/>
              </a:rPr>
              <a:t>原曲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The Prayer of St Francis © 1967 </a:t>
            </a:r>
            <a:r>
              <a:rPr lang="en-AU" altLang="zh-TW" sz="1400" b="1" dirty="0" err="1">
                <a:latin typeface="HanWangYenLight" panose="02020300000000000000" pitchFamily="18" charset="-120"/>
                <a:ea typeface="HanWangYenLight" panose="02020300000000000000" pitchFamily="18" charset="-120"/>
              </a:rPr>
              <a:t>Franciscian</a:t>
            </a:r>
            <a:r>
              <a:rPr lang="en-AU" altLang="zh-TW" sz="1400" b="1" dirty="0">
                <a:latin typeface="HanWangYenLight" panose="02020300000000000000" pitchFamily="18" charset="-120"/>
                <a:ea typeface="HanWangYenLight" panose="02020300000000000000" pitchFamily="18" charset="-120"/>
              </a:rPr>
              <a:t> Communications Inc.</a:t>
            </a:r>
            <a:endParaRPr lang="zh-TW" altLang="en-US"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204354998"/>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哦，主啊使我少為自</a:t>
            </a:r>
            <a:r>
              <a:rPr lang="ja-JP" altLang="en-US" sz="4800" dirty="0">
                <a:latin typeface="HanWangYenLight" pitchFamily="18" charset="-120"/>
                <a:ea typeface="HanWangYenLight" pitchFamily="18" charset="-120"/>
              </a:rPr>
              <a:t>己</a:t>
            </a:r>
            <a:r>
              <a:rPr lang="zh-TW" altLang="en-US" sz="4800" dirty="0">
                <a:latin typeface="HanWangYenLight" pitchFamily="18" charset="-120"/>
                <a:ea typeface="HanWangYenLight" pitchFamily="18" charset="-120"/>
              </a:rPr>
              <a:t>求，</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少求受安慰，但求安慰人；</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少求被暸解，但求暸解人；</a:t>
            </a:r>
            <a:endParaRPr lang="en-AU" altLang="zh-TW" sz="48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少求愛，但求全心付出愛。</a:t>
            </a:r>
          </a:p>
          <a:p>
            <a:pPr algn="ctr"/>
            <a:r>
              <a:rPr lang="en-US" sz="2400" dirty="0"/>
              <a:t>Oh Master, grant that I may never seek</a:t>
            </a:r>
          </a:p>
          <a:p>
            <a:pPr algn="ctr"/>
            <a:r>
              <a:rPr lang="en-US" sz="2400" dirty="0"/>
              <a:t>So much to be consoled as to console.</a:t>
            </a:r>
          </a:p>
          <a:p>
            <a:pPr algn="ctr"/>
            <a:r>
              <a:rPr lang="en-US" sz="2400" dirty="0"/>
              <a:t>To be understood as to understand,</a:t>
            </a:r>
          </a:p>
          <a:p>
            <a:pPr algn="ctr"/>
            <a:r>
              <a:rPr lang="en-US" sz="2400" dirty="0"/>
              <a:t>To be loved as to love with all my soul.</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0" y="5301208"/>
            <a:ext cx="9144000" cy="892552"/>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禱 </a:t>
            </a:r>
            <a:r>
              <a:rPr lang="en-AU" altLang="zh-TW" sz="2400" b="1" dirty="0">
                <a:ea typeface="HanWangYenLight" panose="02020300000000000000" pitchFamily="18" charset="-120"/>
              </a:rPr>
              <a:t>Prayer of St Francis</a:t>
            </a:r>
            <a:endParaRPr lang="zh-TW" altLang="en-US" sz="2400" b="1" dirty="0">
              <a:latin typeface="HanWangYenLight" panose="02020300000000000000" pitchFamily="18" charset="-120"/>
              <a:ea typeface="HanWangYenLight" panose="02020300000000000000" pitchFamily="18" charset="-120"/>
            </a:endParaRPr>
          </a:p>
          <a:p>
            <a:pPr lvl="0" algn="ctr"/>
            <a:r>
              <a:rPr lang="zh-TW" altLang="en-US" sz="1400" b="1" dirty="0">
                <a:latin typeface="HanWangYenLight" panose="02020300000000000000" pitchFamily="18" charset="-120"/>
                <a:ea typeface="HanWangYenLight" panose="02020300000000000000" pitchFamily="18" charset="-120"/>
              </a:rPr>
              <a:t>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Sebastian Temple </a:t>
            </a:r>
            <a:r>
              <a:rPr lang="zh-TW" altLang="en-US" sz="1400" b="1" dirty="0">
                <a:latin typeface="HanWangYenLight" panose="02020300000000000000" pitchFamily="18" charset="-120"/>
                <a:ea typeface="HanWangYenLight" panose="02020300000000000000" pitchFamily="18" charset="-120"/>
              </a:rPr>
              <a:t>詞</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校園頌</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中文譯作 宣道出版社版權所有</a:t>
            </a:r>
          </a:p>
          <a:p>
            <a:pPr lvl="0" algn="ctr"/>
            <a:r>
              <a:rPr lang="zh-TW" altLang="en-US" sz="1400" b="1" dirty="0">
                <a:latin typeface="HanWangYenLight" panose="02020300000000000000" pitchFamily="18" charset="-120"/>
                <a:ea typeface="HanWangYenLight" panose="02020300000000000000" pitchFamily="18" charset="-120"/>
              </a:rPr>
              <a:t>原曲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The Prayer of St Francis © 1967 </a:t>
            </a:r>
            <a:r>
              <a:rPr lang="en-AU" altLang="zh-TW" sz="1400" b="1" dirty="0" err="1">
                <a:latin typeface="HanWangYenLight" panose="02020300000000000000" pitchFamily="18" charset="-120"/>
                <a:ea typeface="HanWangYenLight" panose="02020300000000000000" pitchFamily="18" charset="-120"/>
              </a:rPr>
              <a:t>Franciscian</a:t>
            </a:r>
            <a:r>
              <a:rPr lang="en-AU" altLang="zh-TW" sz="1400" b="1" dirty="0">
                <a:latin typeface="HanWangYenLight" panose="02020300000000000000" pitchFamily="18" charset="-120"/>
                <a:ea typeface="HanWangYenLight" panose="02020300000000000000" pitchFamily="18" charset="-120"/>
              </a:rPr>
              <a:t> Communications Inc.</a:t>
            </a:r>
            <a:endParaRPr lang="zh-TW" altLang="en-US"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588557795"/>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使我作祢和平之子，</a:t>
            </a:r>
          </a:p>
          <a:p>
            <a:pPr algn="ctr"/>
            <a:r>
              <a:rPr lang="zh-TW" altLang="en-US" sz="4800" dirty="0">
                <a:latin typeface="HanWangYenLight" pitchFamily="18" charset="-120"/>
                <a:ea typeface="HanWangYenLight" pitchFamily="18" charset="-120"/>
              </a:rPr>
              <a:t>在赦免時我們便蒙赦免；</a:t>
            </a:r>
          </a:p>
          <a:p>
            <a:pPr algn="ctr"/>
            <a:r>
              <a:rPr lang="zh-TW" altLang="en-US" sz="4800" dirty="0">
                <a:latin typeface="HanWangYenLight" pitchFamily="18" charset="-120"/>
                <a:ea typeface="HanWangYenLight" pitchFamily="18" charset="-120"/>
              </a:rPr>
              <a:t>在捨去時我們便有所得；</a:t>
            </a:r>
          </a:p>
          <a:p>
            <a:pPr algn="ctr"/>
            <a:r>
              <a:rPr lang="zh-TW" altLang="en-US" sz="4800" dirty="0">
                <a:latin typeface="HanWangYenLight" pitchFamily="18" charset="-120"/>
                <a:ea typeface="HanWangYenLight" pitchFamily="18" charset="-120"/>
              </a:rPr>
              <a:t>迎接死亡時我們便進入永生。</a:t>
            </a:r>
          </a:p>
          <a:p>
            <a:pPr algn="ctr"/>
            <a:r>
              <a:rPr lang="en-US" sz="2400" dirty="0"/>
              <a:t>Make me a channel of your peace.</a:t>
            </a:r>
          </a:p>
          <a:p>
            <a:pPr algn="ctr"/>
            <a:r>
              <a:rPr lang="en-US" sz="2400" dirty="0"/>
              <a:t>It is in pardoning that we are pardoned;</a:t>
            </a:r>
          </a:p>
          <a:p>
            <a:pPr algn="ctr"/>
            <a:r>
              <a:rPr lang="en-US" sz="2400" dirty="0"/>
              <a:t>In giving of ourselves that we receive,</a:t>
            </a:r>
          </a:p>
          <a:p>
            <a:pPr algn="ctr"/>
            <a:r>
              <a:rPr lang="en-US" sz="2400" dirty="0"/>
              <a:t>And in dying that we’re born to eternal life.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a:t>
            </a:r>
          </a:p>
        </p:txBody>
      </p:sp>
      <p:sp>
        <p:nvSpPr>
          <p:cNvPr id="6" name="TextBox 5">
            <a:extLst>
              <a:ext uri="{FF2B5EF4-FFF2-40B4-BE49-F238E27FC236}">
                <a16:creationId xmlns:a16="http://schemas.microsoft.com/office/drawing/2014/main" id="{830E4171-E2AC-483F-A4AA-EB7134725A93}"/>
              </a:ext>
            </a:extLst>
          </p:cNvPr>
          <p:cNvSpPr txBox="1"/>
          <p:nvPr/>
        </p:nvSpPr>
        <p:spPr>
          <a:xfrm>
            <a:off x="0" y="5301208"/>
            <a:ext cx="9144000" cy="892552"/>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禱 </a:t>
            </a:r>
            <a:r>
              <a:rPr lang="en-AU" altLang="zh-TW" sz="2400" b="1" dirty="0">
                <a:ea typeface="HanWangYenLight" panose="02020300000000000000" pitchFamily="18" charset="-120"/>
              </a:rPr>
              <a:t>Prayer of St Francis</a:t>
            </a:r>
            <a:endParaRPr lang="zh-TW" altLang="en-US" sz="2400" b="1" dirty="0">
              <a:latin typeface="HanWangYenLight" panose="02020300000000000000" pitchFamily="18" charset="-120"/>
              <a:ea typeface="HanWangYenLight" panose="02020300000000000000" pitchFamily="18" charset="-120"/>
            </a:endParaRPr>
          </a:p>
          <a:p>
            <a:pPr lvl="0" algn="ctr"/>
            <a:r>
              <a:rPr lang="zh-TW" altLang="en-US" sz="1400" b="1" dirty="0">
                <a:latin typeface="HanWangYenLight" panose="02020300000000000000" pitchFamily="18" charset="-120"/>
                <a:ea typeface="HanWangYenLight" panose="02020300000000000000" pitchFamily="18" charset="-120"/>
              </a:rPr>
              <a:t>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Sebastian Temple </a:t>
            </a:r>
            <a:r>
              <a:rPr lang="zh-TW" altLang="en-US" sz="1400" b="1" dirty="0">
                <a:latin typeface="HanWangYenLight" panose="02020300000000000000" pitchFamily="18" charset="-120"/>
                <a:ea typeface="HanWangYenLight" panose="02020300000000000000" pitchFamily="18" charset="-120"/>
              </a:rPr>
              <a:t>詞</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校園頌</a:t>
            </a:r>
            <a:r>
              <a:rPr lang="en-US" altLang="zh-TW" sz="1400" b="1" dirty="0">
                <a:latin typeface="HanWangYenLight" panose="02020300000000000000" pitchFamily="18" charset="-120"/>
                <a:ea typeface="HanWangYenLight" panose="02020300000000000000" pitchFamily="18" charset="-120"/>
              </a:rPr>
              <a:t>》© </a:t>
            </a:r>
            <a:r>
              <a:rPr lang="zh-TW" altLang="en-US" sz="1400" b="1" dirty="0">
                <a:latin typeface="HanWangYenLight" panose="02020300000000000000" pitchFamily="18" charset="-120"/>
                <a:ea typeface="HanWangYenLight" panose="02020300000000000000" pitchFamily="18" charset="-120"/>
              </a:rPr>
              <a:t>中文譯作 宣道出版社版權所有</a:t>
            </a:r>
          </a:p>
          <a:p>
            <a:pPr lvl="0" algn="ctr"/>
            <a:r>
              <a:rPr lang="zh-TW" altLang="en-US" sz="1400" b="1" dirty="0">
                <a:latin typeface="HanWangYenLight" panose="02020300000000000000" pitchFamily="18" charset="-120"/>
                <a:ea typeface="HanWangYenLight" panose="02020300000000000000" pitchFamily="18" charset="-120"/>
              </a:rPr>
              <a:t>原曲</a:t>
            </a:r>
            <a:r>
              <a:rPr lang="en-US" altLang="zh-TW" sz="1400" b="1" dirty="0">
                <a:latin typeface="HanWangYenLight" panose="02020300000000000000" pitchFamily="18" charset="-120"/>
                <a:ea typeface="HanWangYenLight" panose="02020300000000000000" pitchFamily="18" charset="-120"/>
              </a:rPr>
              <a:t>: </a:t>
            </a:r>
            <a:r>
              <a:rPr lang="en-AU" altLang="zh-TW" sz="1400" b="1" dirty="0">
                <a:latin typeface="HanWangYenLight" panose="02020300000000000000" pitchFamily="18" charset="-120"/>
                <a:ea typeface="HanWangYenLight" panose="02020300000000000000" pitchFamily="18" charset="-120"/>
              </a:rPr>
              <a:t>The Prayer of St Francis © 1967 </a:t>
            </a:r>
            <a:r>
              <a:rPr lang="en-AU" altLang="zh-TW" sz="1400" b="1" dirty="0" err="1">
                <a:latin typeface="HanWangYenLight" panose="02020300000000000000" pitchFamily="18" charset="-120"/>
                <a:ea typeface="HanWangYenLight" panose="02020300000000000000" pitchFamily="18" charset="-120"/>
              </a:rPr>
              <a:t>Franciscian</a:t>
            </a:r>
            <a:r>
              <a:rPr lang="en-AU" altLang="zh-TW" sz="1400" b="1" dirty="0">
                <a:latin typeface="HanWangYenLight" panose="02020300000000000000" pitchFamily="18" charset="-120"/>
                <a:ea typeface="HanWangYenLight" panose="02020300000000000000" pitchFamily="18" charset="-120"/>
              </a:rPr>
              <a:t> Communications Inc.</a:t>
            </a:r>
            <a:endParaRPr lang="zh-TW" altLang="en-US"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289071449"/>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17</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643001"/>
            <a:ext cx="3767979" cy="2508101"/>
          </a:xfrm>
          <a:prstGeom prst="rect">
            <a:avLst/>
          </a:prstGeom>
          <a:noFill/>
          <a:ln w="9525">
            <a:noFill/>
            <a:miter lim="800000"/>
            <a:headEnd/>
            <a:tailEnd/>
          </a:ln>
        </p:spPr>
      </p:pic>
    </p:spTree>
    <p:extLst>
      <p:ext uri="{BB962C8B-B14F-4D97-AF65-F5344CB8AC3E}">
        <p14:creationId xmlns:p14="http://schemas.microsoft.com/office/powerpoint/2010/main" val="317016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3046988"/>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這是天父世界，我們側耳靜聽，</a:t>
            </a:r>
          </a:p>
          <a:p>
            <a:pPr indent="542925" algn="ctr"/>
            <a:r>
              <a:rPr lang="zh-TW" altLang="en-US" sz="4800" dirty="0">
                <a:latin typeface="HanWangYenLight" pitchFamily="18" charset="-120"/>
                <a:ea typeface="HanWangYenLight" pitchFamily="18" charset="-120"/>
              </a:rPr>
              <a:t>宇宙唱歌，四圍響應，</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星辰作樂同聲。</a:t>
            </a:r>
          </a:p>
          <a:p>
            <a:pPr indent="542925" algn="ctr"/>
            <a:r>
              <a:rPr lang="en-US" altLang="zh-TW" sz="2400" dirty="0">
                <a:ea typeface="HanWangYenLight" pitchFamily="18" charset="-120"/>
              </a:rPr>
              <a:t>This is my Father's world, and to my listening ears</a:t>
            </a:r>
          </a:p>
          <a:p>
            <a:pPr indent="542925" algn="ctr"/>
            <a:r>
              <a:rPr lang="en-US" altLang="zh-TW" sz="2400" dirty="0">
                <a:ea typeface="HanWangYenLight" pitchFamily="18" charset="-120"/>
              </a:rPr>
              <a:t>All nature sings, and round me rings the music of the spheres.</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18</a:t>
            </a:fld>
            <a:endParaRPr lang="en-AU" dirty="0"/>
          </a:p>
        </p:txBody>
      </p:sp>
      <p:sp>
        <p:nvSpPr>
          <p:cNvPr id="8" name="TextBox 7"/>
          <p:cNvSpPr txBox="1"/>
          <p:nvPr/>
        </p:nvSpPr>
        <p:spPr>
          <a:xfrm>
            <a:off x="395536" y="5373216"/>
            <a:ext cx="8352928" cy="738664"/>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這是天父世界 </a:t>
            </a:r>
            <a:r>
              <a:rPr lang="en-AU" altLang="zh-TW" b="1" spc="600" dirty="0">
                <a:ea typeface="HanWangYenLight" panose="02020300000000000000" pitchFamily="18" charset="-120"/>
              </a:rPr>
              <a:t>This Is My Father's World</a:t>
            </a:r>
          </a:p>
          <a:p>
            <a:pPr algn="ctr">
              <a:defRPr/>
            </a:pPr>
            <a:r>
              <a:rPr lang="en-US" altLang="zh-TW" spc="600" dirty="0">
                <a:ea typeface="HanWangYenLight" panose="02020300000000000000" pitchFamily="18" charset="-120"/>
              </a:rPr>
              <a:t>Hymns of Life   </a:t>
            </a:r>
            <a:r>
              <a:rPr lang="ja-JP" altLang="en-US" spc="600" dirty="0">
                <a:ea typeface="HanWangYenLight" panose="02020300000000000000" pitchFamily="18" charset="-120"/>
              </a:rPr>
              <a:t>生命聖詩 </a:t>
            </a:r>
            <a:r>
              <a:rPr lang="en-AU" altLang="ja-JP" spc="600" dirty="0">
                <a:ea typeface="HanWangYenLight" panose="02020300000000000000" pitchFamily="18" charset="-120"/>
              </a:rPr>
              <a:t>512</a:t>
            </a:r>
            <a:r>
              <a:rPr lang="en-US" altLang="ja-JP" spc="600" dirty="0">
                <a:ea typeface="HanWangYenLight" panose="02020300000000000000" pitchFamily="18" charset="-120"/>
              </a:rPr>
              <a:t> </a:t>
            </a:r>
            <a:r>
              <a:rPr lang="ja-JP" altLang="en-US" spc="600" dirty="0">
                <a:ea typeface="HanWangYenLight" panose="02020300000000000000" pitchFamily="18" charset="-120"/>
              </a:rPr>
              <a:t>首</a:t>
            </a:r>
            <a:endParaRPr lang="en-US" altLang="zh-TW" spc="600" dirty="0">
              <a:ea typeface="HanWangYenLight" panose="02020300000000000000" pitchFamily="18" charset="-120"/>
            </a:endParaRPr>
          </a:p>
        </p:txBody>
      </p:sp>
    </p:spTree>
    <p:extLst>
      <p:ext uri="{BB962C8B-B14F-4D97-AF65-F5344CB8AC3E}">
        <p14:creationId xmlns:p14="http://schemas.microsoft.com/office/powerpoint/2010/main" val="2488486916"/>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3416320"/>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這是天父世界，我心滿有安寧，</a:t>
            </a:r>
          </a:p>
          <a:p>
            <a:pPr indent="542925" algn="ctr"/>
            <a:r>
              <a:rPr lang="zh-TW" altLang="en-US" sz="4800" dirty="0">
                <a:latin typeface="HanWangYenLight" pitchFamily="18" charset="-120"/>
                <a:ea typeface="HanWangYenLight" pitchFamily="18" charset="-120"/>
              </a:rPr>
              <a:t>花草樹木，穹蒼碧海，</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述說天父大能！</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This is my Father's world: I rest me in the thought</a:t>
            </a:r>
          </a:p>
          <a:p>
            <a:pPr indent="542925" algn="ctr"/>
            <a:r>
              <a:rPr lang="en-US" altLang="zh-TW" sz="2400" dirty="0">
                <a:ea typeface="HanWangYenLight" pitchFamily="18" charset="-120"/>
              </a:rPr>
              <a:t>Of rocks and trees, of skies and seas;</a:t>
            </a:r>
          </a:p>
          <a:p>
            <a:pPr indent="542925" algn="ctr"/>
            <a:r>
              <a:rPr lang="en-US" altLang="zh-TW" sz="2400" dirty="0">
                <a:ea typeface="HanWangYenLight" pitchFamily="18" charset="-120"/>
              </a:rPr>
              <a:t>His hand the wonders wrought.</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19</a:t>
            </a:fld>
            <a:endParaRPr lang="en-AU" dirty="0"/>
          </a:p>
        </p:txBody>
      </p:sp>
      <p:sp>
        <p:nvSpPr>
          <p:cNvPr id="8" name="TextBox 7"/>
          <p:cNvSpPr txBox="1"/>
          <p:nvPr/>
        </p:nvSpPr>
        <p:spPr>
          <a:xfrm>
            <a:off x="395536" y="5373216"/>
            <a:ext cx="8352928" cy="738664"/>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這是天父世界 </a:t>
            </a:r>
            <a:r>
              <a:rPr lang="en-AU" altLang="zh-TW" b="1" spc="600" dirty="0">
                <a:ea typeface="HanWangYenLight" panose="02020300000000000000" pitchFamily="18" charset="-120"/>
              </a:rPr>
              <a:t>This Is My Father's World</a:t>
            </a:r>
          </a:p>
          <a:p>
            <a:pPr algn="ctr">
              <a:defRPr/>
            </a:pPr>
            <a:r>
              <a:rPr lang="en-US" altLang="zh-TW" spc="600" dirty="0">
                <a:ea typeface="HanWangYenLight" panose="02020300000000000000" pitchFamily="18" charset="-120"/>
              </a:rPr>
              <a:t>Hymns of Life   </a:t>
            </a:r>
            <a:r>
              <a:rPr lang="ja-JP" altLang="en-US" spc="600" dirty="0">
                <a:ea typeface="HanWangYenLight" panose="02020300000000000000" pitchFamily="18" charset="-120"/>
              </a:rPr>
              <a:t>生命聖詩 </a:t>
            </a:r>
            <a:r>
              <a:rPr lang="en-AU" altLang="ja-JP" spc="600" dirty="0">
                <a:ea typeface="HanWangYenLight" panose="02020300000000000000" pitchFamily="18" charset="-120"/>
              </a:rPr>
              <a:t>512</a:t>
            </a:r>
            <a:r>
              <a:rPr lang="en-US" altLang="ja-JP" spc="600" dirty="0">
                <a:ea typeface="HanWangYenLight" panose="02020300000000000000" pitchFamily="18" charset="-120"/>
              </a:rPr>
              <a:t> </a:t>
            </a:r>
            <a:r>
              <a:rPr lang="ja-JP" altLang="en-US" spc="600" dirty="0">
                <a:ea typeface="HanWangYenLight" panose="02020300000000000000" pitchFamily="18" charset="-120"/>
              </a:rPr>
              <a:t>首</a:t>
            </a:r>
            <a:endParaRPr lang="en-US" altLang="zh-TW" spc="600" dirty="0">
              <a:ea typeface="HanWangYenLight" panose="02020300000000000000" pitchFamily="18" charset="-120"/>
            </a:endParaRPr>
          </a:p>
        </p:txBody>
      </p:sp>
    </p:spTree>
    <p:extLst>
      <p:ext uri="{BB962C8B-B14F-4D97-AF65-F5344CB8AC3E}">
        <p14:creationId xmlns:p14="http://schemas.microsoft.com/office/powerpoint/2010/main" val="1982641299"/>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475656" y="2180529"/>
            <a:ext cx="7344816" cy="2040559"/>
          </a:xfrm>
          <a:prstGeom prst="rect">
            <a:avLst/>
          </a:prstGeom>
          <a:noFill/>
          <a:ln w="9525">
            <a:noFill/>
            <a:miter lim="800000"/>
            <a:headEnd/>
            <a:tailEnd/>
          </a:ln>
        </p:spPr>
        <p:txBody>
          <a:bodyPr wrap="square">
            <a:spAutoFit/>
          </a:bodyPr>
          <a:lstStyle/>
          <a:p>
            <a:pPr lvl="0" algn="ctr">
              <a:defRPr/>
            </a:pPr>
            <a:r>
              <a:rPr kumimoji="0" lang="en-US" altLang="en-US" sz="3600" b="0" i="0" u="none" strike="noStrike" kern="1200" cap="none" spc="0" normalizeH="0" baseline="0" noProof="0" dirty="0" err="1">
                <a:ln>
                  <a:noFill/>
                </a:ln>
                <a:effectLst/>
                <a:uLnTx/>
                <a:uFillTx/>
                <a:latin typeface="HanWangYenLight" pitchFamily="18" charset="-120"/>
                <a:ea typeface="HanWangYenLight" pitchFamily="18" charset="-120"/>
                <a:cs typeface="+mn-cs"/>
              </a:rPr>
              <a:t>雪梨華人基督教會</a:t>
            </a:r>
            <a:br>
              <a:rPr kumimoji="0" lang="en-US" altLang="ja-JP" sz="3600" b="0" i="0" u="none" strike="noStrike" kern="1200" cap="none" spc="0" normalizeH="0" baseline="0" noProof="0" dirty="0">
                <a:ln>
                  <a:noFill/>
                </a:ln>
                <a:effectLst/>
                <a:uLnTx/>
                <a:uFillTx/>
                <a:latin typeface="HanWangYenLight" pitchFamily="18" charset="-120"/>
                <a:ea typeface="HanWangYenLight" pitchFamily="18" charset="-120"/>
                <a:cs typeface="+mn-cs"/>
              </a:rPr>
            </a:br>
            <a:r>
              <a:rPr kumimoji="0" lang="zh-TW"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粵 語 </a:t>
            </a:r>
            <a:r>
              <a:rPr lang="zh-TW" altLang="en-US" sz="3600" dirty="0">
                <a:latin typeface="HanWangYenLight" pitchFamily="18" charset="-120"/>
                <a:ea typeface="HanWangYenLight" pitchFamily="18" charset="-120"/>
              </a:rPr>
              <a:t>堂 差 傳 主 日 崇 拜</a:t>
            </a:r>
            <a:endParaRPr lang="en-AU" altLang="zh-TW" sz="3600" dirty="0">
              <a:latin typeface="HanWangYenLight" pitchFamily="18" charset="-120"/>
              <a:ea typeface="HanWangYenLight" pitchFamily="18" charset="-120"/>
            </a:endParaRPr>
          </a:p>
          <a:p>
            <a:pPr algn="ctr">
              <a:defRPr/>
            </a:pPr>
            <a:r>
              <a:rPr kumimoji="0" lang="en-US" altLang="zh-TW" sz="2800" b="0" i="0" u="none" strike="noStrike" kern="1200" cap="none" spc="600" normalizeH="0" baseline="0" noProof="0" dirty="0">
                <a:ln>
                  <a:noFill/>
                </a:ln>
                <a:effectLst/>
                <a:uLnTx/>
                <a:uFillTx/>
                <a:latin typeface="HanWangYenHeavy" pitchFamily="18" charset="-120"/>
                <a:ea typeface="HanWangYenHeavy" pitchFamily="18" charset="-120"/>
                <a:cs typeface="+mn-cs"/>
              </a:rPr>
              <a:t>2020</a:t>
            </a:r>
            <a:r>
              <a:rPr kumimoji="0" lang="en-US" altLang="en-US" sz="2800" b="0" i="0" u="none" strike="noStrike" kern="1200" cap="none" spc="600" normalizeH="0" baseline="0" noProof="0" dirty="0">
                <a:ln>
                  <a:noFill/>
                </a:ln>
                <a:effectLst/>
                <a:uLnTx/>
                <a:uFillTx/>
                <a:latin typeface="HanWangYenHeavy" pitchFamily="18" charset="-120"/>
                <a:ea typeface="HanWangYenHeavy" pitchFamily="18" charset="-120"/>
                <a:cs typeface="+mn-cs"/>
              </a:rPr>
              <a:t>年8月</a:t>
            </a:r>
            <a:r>
              <a:rPr lang="en-US" altLang="en-US" sz="2800" spc="600" dirty="0">
                <a:latin typeface="HanWangYenHeavy" pitchFamily="18" charset="-120"/>
                <a:ea typeface="HanWangYenHeavy" pitchFamily="18" charset="-120"/>
              </a:rPr>
              <a:t>30日上午九時十五分</a:t>
            </a: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US" altLang="zh-TW" sz="2000" b="1" i="0" u="none" strike="noStrike" kern="1200" cap="none" spc="0" normalizeH="0" baseline="0" noProof="0" dirty="0">
              <a:ln>
                <a:noFill/>
              </a:ln>
              <a:effectLst/>
              <a:uLnTx/>
              <a:uFillTx/>
              <a:latin typeface="HanWangYenHeavy" pitchFamily="18" charset="-120"/>
              <a:ea typeface="HanWangYenHeavy" pitchFamily="18" charset="-120"/>
              <a:cs typeface="+mn-cs"/>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1800" b="1" i="0" u="none" strike="noStrike" kern="1200" cap="none" spc="0" normalizeH="0" baseline="0" noProof="0" dirty="0" err="1">
                <a:ln>
                  <a:noFill/>
                </a:ln>
                <a:effectLst/>
                <a:uLnTx/>
                <a:uFillTx/>
                <a:latin typeface="HanWangYenLight" pitchFamily="18" charset="-120"/>
                <a:ea typeface="HanWangYenLight" pitchFamily="18" charset="-120"/>
                <a:cs typeface="+mn-cs"/>
              </a:rPr>
              <a:t>請肅靜預備崇拜</a:t>
            </a:r>
            <a:endParaRPr kumimoji="0" lang="zh-TW" altLang="en-US" sz="1800" b="0" i="0" u="none" strike="noStrike" kern="1200" cap="none" spc="0" normalizeH="0" baseline="0" noProof="0" dirty="0">
              <a:ln>
                <a:noFill/>
              </a:ln>
              <a:effectLst/>
              <a:uLnTx/>
              <a:uFillTx/>
              <a:latin typeface="HanWangYenLight" pitchFamily="18" charset="-120"/>
              <a:ea typeface="HanWangYenLight" pitchFamily="18" charset="-120"/>
              <a:cs typeface="+mn-cs"/>
            </a:endParaRPr>
          </a:p>
        </p:txBody>
      </p:sp>
      <p:pic>
        <p:nvPicPr>
          <p:cNvPr id="3" name="Picture 2" descr="graphics_phone.jpg">
            <a:extLst>
              <a:ext uri="{FF2B5EF4-FFF2-40B4-BE49-F238E27FC236}">
                <a16:creationId xmlns:a16="http://schemas.microsoft.com/office/drawing/2014/main" id="{B36B68F8-3DFC-4B4D-8B5F-3FF55C849B2D}"/>
              </a:ext>
            </a:extLst>
          </p:cNvPr>
          <p:cNvPicPr>
            <a:picLocks noChangeAspect="1"/>
          </p:cNvPicPr>
          <p:nvPr/>
        </p:nvPicPr>
        <p:blipFill>
          <a:blip r:embed="rId3" cstate="print"/>
          <a:stretch>
            <a:fillRect/>
          </a:stretch>
        </p:blipFill>
        <p:spPr>
          <a:xfrm>
            <a:off x="4794844" y="4371924"/>
            <a:ext cx="785268" cy="785268"/>
          </a:xfrm>
          <a:prstGeom prst="rect">
            <a:avLst/>
          </a:prstGeom>
        </p:spPr>
      </p:pic>
      <p:pic>
        <p:nvPicPr>
          <p:cNvPr id="1032" name="Picture 8">
            <a:extLst>
              <a:ext uri="{FF2B5EF4-FFF2-40B4-BE49-F238E27FC236}">
                <a16:creationId xmlns:a16="http://schemas.microsoft.com/office/drawing/2014/main" id="{1FE0586F-F264-4C11-9B21-D7285E534B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03735"/>
            <a:ext cx="838037" cy="122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3046988"/>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這是天父世界，群鳥歡唱齊鳴，</a:t>
            </a:r>
          </a:p>
          <a:p>
            <a:pPr indent="542925" algn="ctr"/>
            <a:r>
              <a:rPr lang="zh-TW" altLang="en-US" sz="4800" dirty="0">
                <a:latin typeface="HanWangYenLight" pitchFamily="18" charset="-120"/>
                <a:ea typeface="HanWangYenLight" pitchFamily="18" charset="-120"/>
              </a:rPr>
              <a:t>清晨明亮，百花美麗，</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證明創造精深。</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This is my Father's world, the birds their carols raise,</a:t>
            </a:r>
          </a:p>
          <a:p>
            <a:pPr indent="542925" algn="ctr"/>
            <a:r>
              <a:rPr lang="en-US" altLang="zh-TW" sz="2400" dirty="0">
                <a:ea typeface="HanWangYenLight" pitchFamily="18" charset="-120"/>
              </a:rPr>
              <a:t>The morning light, the lily white, declare their Maker's praise.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20</a:t>
            </a:fld>
            <a:endParaRPr lang="en-AU" dirty="0"/>
          </a:p>
        </p:txBody>
      </p:sp>
      <p:sp>
        <p:nvSpPr>
          <p:cNvPr id="8" name="TextBox 7"/>
          <p:cNvSpPr txBox="1"/>
          <p:nvPr/>
        </p:nvSpPr>
        <p:spPr>
          <a:xfrm>
            <a:off x="395536" y="5373216"/>
            <a:ext cx="8352928" cy="738664"/>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這是天父世界 </a:t>
            </a:r>
            <a:r>
              <a:rPr lang="en-AU" altLang="zh-TW" b="1" spc="600" dirty="0">
                <a:ea typeface="HanWangYenLight" panose="02020300000000000000" pitchFamily="18" charset="-120"/>
              </a:rPr>
              <a:t>This Is My Father's World</a:t>
            </a:r>
          </a:p>
          <a:p>
            <a:pPr algn="ctr">
              <a:defRPr/>
            </a:pPr>
            <a:r>
              <a:rPr lang="en-US" altLang="zh-TW" spc="600" dirty="0">
                <a:ea typeface="HanWangYenLight" panose="02020300000000000000" pitchFamily="18" charset="-120"/>
              </a:rPr>
              <a:t>Hymns of Life   </a:t>
            </a:r>
            <a:r>
              <a:rPr lang="ja-JP" altLang="en-US" spc="600" dirty="0">
                <a:ea typeface="HanWangYenLight" panose="02020300000000000000" pitchFamily="18" charset="-120"/>
              </a:rPr>
              <a:t>生命聖詩 </a:t>
            </a:r>
            <a:r>
              <a:rPr lang="en-AU" altLang="ja-JP" spc="600" dirty="0">
                <a:ea typeface="HanWangYenLight" panose="02020300000000000000" pitchFamily="18" charset="-120"/>
              </a:rPr>
              <a:t>512</a:t>
            </a:r>
            <a:r>
              <a:rPr lang="en-US" altLang="ja-JP" spc="600" dirty="0">
                <a:ea typeface="HanWangYenLight" panose="02020300000000000000" pitchFamily="18" charset="-120"/>
              </a:rPr>
              <a:t> </a:t>
            </a:r>
            <a:r>
              <a:rPr lang="ja-JP" altLang="en-US" spc="600" dirty="0">
                <a:ea typeface="HanWangYenLight" panose="02020300000000000000" pitchFamily="18" charset="-120"/>
              </a:rPr>
              <a:t>首</a:t>
            </a:r>
            <a:endParaRPr lang="en-US" altLang="zh-TW" spc="600" dirty="0">
              <a:ea typeface="HanWangYenLight" panose="02020300000000000000" pitchFamily="18" charset="-120"/>
            </a:endParaRPr>
          </a:p>
        </p:txBody>
      </p:sp>
    </p:spTree>
    <p:extLst>
      <p:ext uri="{BB962C8B-B14F-4D97-AF65-F5344CB8AC3E}">
        <p14:creationId xmlns:p14="http://schemas.microsoft.com/office/powerpoint/2010/main" val="99550308"/>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3416320"/>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這是天父世界，祂愛普及萬千，</a:t>
            </a:r>
          </a:p>
          <a:p>
            <a:pPr indent="542925" algn="ctr"/>
            <a:r>
              <a:rPr lang="zh-TW" altLang="en-US" sz="4800" dirty="0">
                <a:latin typeface="HanWangYenLight" pitchFamily="18" charset="-120"/>
                <a:ea typeface="HanWangYenLight" pitchFamily="18" charset="-120"/>
              </a:rPr>
              <a:t>風吹草聲，知祂經過，</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隨處能聽祂言。</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This is my Father's world: He shines in all that's fair;</a:t>
            </a:r>
          </a:p>
          <a:p>
            <a:pPr indent="542925" algn="ctr"/>
            <a:r>
              <a:rPr lang="en-US" altLang="zh-TW" sz="2400" dirty="0">
                <a:ea typeface="HanWangYenLight" pitchFamily="18" charset="-120"/>
              </a:rPr>
              <a:t>In the rustling grass I hear Him pass;</a:t>
            </a:r>
          </a:p>
          <a:p>
            <a:pPr indent="542925" algn="ctr"/>
            <a:r>
              <a:rPr lang="en-US" altLang="zh-TW" sz="2400" dirty="0">
                <a:ea typeface="HanWangYenLight" pitchFamily="18" charset="-120"/>
              </a:rPr>
              <a:t>He speaks to me everywhere.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21</a:t>
            </a:fld>
            <a:endParaRPr lang="en-AU" dirty="0"/>
          </a:p>
        </p:txBody>
      </p:sp>
      <p:sp>
        <p:nvSpPr>
          <p:cNvPr id="8" name="TextBox 7"/>
          <p:cNvSpPr txBox="1"/>
          <p:nvPr/>
        </p:nvSpPr>
        <p:spPr>
          <a:xfrm>
            <a:off x="395536" y="5373216"/>
            <a:ext cx="8352928" cy="738664"/>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這是天父世界 </a:t>
            </a:r>
            <a:r>
              <a:rPr lang="en-AU" altLang="zh-TW" b="1" spc="600" dirty="0">
                <a:ea typeface="HanWangYenLight" panose="02020300000000000000" pitchFamily="18" charset="-120"/>
              </a:rPr>
              <a:t>This Is My Father's World</a:t>
            </a:r>
          </a:p>
          <a:p>
            <a:pPr algn="ctr">
              <a:defRPr/>
            </a:pPr>
            <a:r>
              <a:rPr lang="en-US" altLang="zh-TW" spc="600" dirty="0">
                <a:ea typeface="HanWangYenLight" panose="02020300000000000000" pitchFamily="18" charset="-120"/>
              </a:rPr>
              <a:t>Hymns of Life   </a:t>
            </a:r>
            <a:r>
              <a:rPr lang="ja-JP" altLang="en-US" spc="600" dirty="0">
                <a:ea typeface="HanWangYenLight" panose="02020300000000000000" pitchFamily="18" charset="-120"/>
              </a:rPr>
              <a:t>生命聖詩 </a:t>
            </a:r>
            <a:r>
              <a:rPr lang="en-AU" altLang="ja-JP" spc="600" dirty="0">
                <a:ea typeface="HanWangYenLight" panose="02020300000000000000" pitchFamily="18" charset="-120"/>
              </a:rPr>
              <a:t>512</a:t>
            </a:r>
            <a:r>
              <a:rPr lang="en-US" altLang="ja-JP" spc="600" dirty="0">
                <a:ea typeface="HanWangYenLight" panose="02020300000000000000" pitchFamily="18" charset="-120"/>
              </a:rPr>
              <a:t> </a:t>
            </a:r>
            <a:r>
              <a:rPr lang="ja-JP" altLang="en-US" spc="600" dirty="0">
                <a:ea typeface="HanWangYenLight" panose="02020300000000000000" pitchFamily="18" charset="-120"/>
              </a:rPr>
              <a:t>首</a:t>
            </a:r>
            <a:endParaRPr lang="en-US" altLang="zh-TW" spc="600" dirty="0">
              <a:ea typeface="HanWangYenLight" panose="02020300000000000000" pitchFamily="18" charset="-120"/>
            </a:endParaRPr>
          </a:p>
        </p:txBody>
      </p:sp>
    </p:spTree>
    <p:extLst>
      <p:ext uri="{BB962C8B-B14F-4D97-AF65-F5344CB8AC3E}">
        <p14:creationId xmlns:p14="http://schemas.microsoft.com/office/powerpoint/2010/main" val="2799725031"/>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3046988"/>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這是天父世界，叫我不可遺忘，</a:t>
            </a:r>
          </a:p>
          <a:p>
            <a:pPr indent="542925" algn="ctr"/>
            <a:r>
              <a:rPr lang="zh-TW" altLang="en-US" sz="4800" dirty="0">
                <a:latin typeface="HanWangYenLight" pitchFamily="18" charset="-120"/>
                <a:ea typeface="HanWangYenLight" pitchFamily="18" charset="-120"/>
              </a:rPr>
              <a:t>黑暗勢力雖然猖狂，</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天父卻仍作王。</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This is my Father's world. O let me ne'er forget</a:t>
            </a:r>
          </a:p>
          <a:p>
            <a:pPr indent="542925" algn="ctr"/>
            <a:r>
              <a:rPr lang="en-US" altLang="zh-TW" sz="2400" dirty="0">
                <a:ea typeface="HanWangYenLight" pitchFamily="18" charset="-120"/>
              </a:rPr>
              <a:t>That though the wrong seems oft so strong, God is the ruler yet.</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V3a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22</a:t>
            </a:fld>
            <a:endParaRPr lang="en-AU" dirty="0"/>
          </a:p>
        </p:txBody>
      </p:sp>
      <p:sp>
        <p:nvSpPr>
          <p:cNvPr id="8" name="TextBox 7"/>
          <p:cNvSpPr txBox="1"/>
          <p:nvPr/>
        </p:nvSpPr>
        <p:spPr>
          <a:xfrm>
            <a:off x="395536" y="5373216"/>
            <a:ext cx="8352928" cy="738664"/>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這是天父世界 </a:t>
            </a:r>
            <a:r>
              <a:rPr lang="en-AU" altLang="zh-TW" b="1" spc="600" dirty="0">
                <a:ea typeface="HanWangYenLight" panose="02020300000000000000" pitchFamily="18" charset="-120"/>
              </a:rPr>
              <a:t>This Is My Father's World</a:t>
            </a:r>
          </a:p>
          <a:p>
            <a:pPr algn="ctr">
              <a:defRPr/>
            </a:pPr>
            <a:r>
              <a:rPr lang="en-US" altLang="zh-TW" spc="600" dirty="0">
                <a:ea typeface="HanWangYenLight" panose="02020300000000000000" pitchFamily="18" charset="-120"/>
              </a:rPr>
              <a:t>Hymns of Life   </a:t>
            </a:r>
            <a:r>
              <a:rPr lang="ja-JP" altLang="en-US" spc="600" dirty="0">
                <a:ea typeface="HanWangYenLight" panose="02020300000000000000" pitchFamily="18" charset="-120"/>
              </a:rPr>
              <a:t>生命聖詩 </a:t>
            </a:r>
            <a:r>
              <a:rPr lang="en-AU" altLang="ja-JP" spc="600" dirty="0">
                <a:ea typeface="HanWangYenLight" panose="02020300000000000000" pitchFamily="18" charset="-120"/>
              </a:rPr>
              <a:t>512</a:t>
            </a:r>
            <a:r>
              <a:rPr lang="en-US" altLang="ja-JP" spc="600" dirty="0">
                <a:ea typeface="HanWangYenLight" panose="02020300000000000000" pitchFamily="18" charset="-120"/>
              </a:rPr>
              <a:t> </a:t>
            </a:r>
            <a:r>
              <a:rPr lang="ja-JP" altLang="en-US" spc="600" dirty="0">
                <a:ea typeface="HanWangYenLight" panose="02020300000000000000" pitchFamily="18" charset="-120"/>
              </a:rPr>
              <a:t>首</a:t>
            </a:r>
            <a:endParaRPr lang="en-US" altLang="zh-TW" spc="600" dirty="0">
              <a:ea typeface="HanWangYenLight" panose="02020300000000000000" pitchFamily="18" charset="-120"/>
            </a:endParaRPr>
          </a:p>
        </p:txBody>
      </p:sp>
    </p:spTree>
    <p:extLst>
      <p:ext uri="{BB962C8B-B14F-4D97-AF65-F5344CB8AC3E}">
        <p14:creationId xmlns:p14="http://schemas.microsoft.com/office/powerpoint/2010/main" val="1283892058"/>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3416320"/>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這是天父世界，我心不必憂傷，</a:t>
            </a:r>
          </a:p>
          <a:p>
            <a:pPr indent="542925" algn="ctr"/>
            <a:r>
              <a:rPr lang="zh-TW" altLang="en-US" sz="4800" dirty="0">
                <a:latin typeface="HanWangYenLight" pitchFamily="18" charset="-120"/>
                <a:ea typeface="HanWangYenLight" pitchFamily="18" charset="-120"/>
              </a:rPr>
              <a:t>天父是王，宇宙同唱，</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祂治萬國萬方。</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This is my Father's world: the battle is not done:</a:t>
            </a:r>
          </a:p>
          <a:p>
            <a:pPr indent="542925" algn="ctr"/>
            <a:r>
              <a:rPr lang="en-US" altLang="zh-TW" sz="2400" dirty="0">
                <a:ea typeface="HanWangYenLight" pitchFamily="18" charset="-120"/>
              </a:rPr>
              <a:t>Jesus Who died shall be satisfied,</a:t>
            </a:r>
          </a:p>
          <a:p>
            <a:pPr indent="542925" algn="ctr"/>
            <a:r>
              <a:rPr lang="en-US" altLang="zh-TW" sz="2400" dirty="0">
                <a:ea typeface="HanWangYenLight" pitchFamily="18" charset="-120"/>
              </a:rPr>
              <a:t>And earth and Heav'n be one.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V3b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23</a:t>
            </a:fld>
            <a:endParaRPr lang="en-AU" dirty="0"/>
          </a:p>
        </p:txBody>
      </p:sp>
      <p:sp>
        <p:nvSpPr>
          <p:cNvPr id="8" name="TextBox 7"/>
          <p:cNvSpPr txBox="1"/>
          <p:nvPr/>
        </p:nvSpPr>
        <p:spPr>
          <a:xfrm>
            <a:off x="395536" y="5373216"/>
            <a:ext cx="8352928" cy="738664"/>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這是天父世界 </a:t>
            </a:r>
            <a:r>
              <a:rPr lang="en-AU" altLang="zh-TW" b="1" spc="600" dirty="0">
                <a:ea typeface="HanWangYenLight" panose="02020300000000000000" pitchFamily="18" charset="-120"/>
              </a:rPr>
              <a:t>This Is My Father's World</a:t>
            </a:r>
          </a:p>
          <a:p>
            <a:pPr algn="ctr">
              <a:defRPr/>
            </a:pPr>
            <a:r>
              <a:rPr lang="en-US" altLang="zh-TW" spc="600" dirty="0">
                <a:ea typeface="HanWangYenLight" panose="02020300000000000000" pitchFamily="18" charset="-120"/>
              </a:rPr>
              <a:t>Hymns of Life   </a:t>
            </a:r>
            <a:r>
              <a:rPr lang="ja-JP" altLang="en-US" spc="600" dirty="0">
                <a:ea typeface="HanWangYenLight" panose="02020300000000000000" pitchFamily="18" charset="-120"/>
              </a:rPr>
              <a:t>生命聖詩 </a:t>
            </a:r>
            <a:r>
              <a:rPr lang="en-AU" altLang="ja-JP" spc="600" dirty="0">
                <a:ea typeface="HanWangYenLight" panose="02020300000000000000" pitchFamily="18" charset="-120"/>
              </a:rPr>
              <a:t>512</a:t>
            </a:r>
            <a:r>
              <a:rPr lang="en-US" altLang="ja-JP" spc="600" dirty="0">
                <a:ea typeface="HanWangYenLight" panose="02020300000000000000" pitchFamily="18" charset="-120"/>
              </a:rPr>
              <a:t> </a:t>
            </a:r>
            <a:r>
              <a:rPr lang="ja-JP" altLang="en-US" spc="600" dirty="0">
                <a:ea typeface="HanWangYenLight" panose="02020300000000000000" pitchFamily="18" charset="-120"/>
              </a:rPr>
              <a:t>首</a:t>
            </a:r>
            <a:endParaRPr lang="en-US" altLang="zh-TW" spc="600" dirty="0">
              <a:ea typeface="HanWangYenLight" panose="02020300000000000000" pitchFamily="18" charset="-120"/>
            </a:endParaRPr>
          </a:p>
        </p:txBody>
      </p:sp>
    </p:spTree>
    <p:extLst>
      <p:ext uri="{BB962C8B-B14F-4D97-AF65-F5344CB8AC3E}">
        <p14:creationId xmlns:p14="http://schemas.microsoft.com/office/powerpoint/2010/main" val="1887657561"/>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4927A1-991F-4417-87C2-4F79DEC0E68F}" type="slidenum">
              <a:rPr kumimoji="0" lang="en-AU" sz="2400" b="1"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3491880" y="908720"/>
            <a:ext cx="3168352"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a:noFill/>
                </a:ln>
                <a:effectLst/>
                <a:uLnTx/>
                <a:uFillTx/>
                <a:latin typeface="HanWangYenLight" pitchFamily="18" charset="-120"/>
                <a:ea typeface="HanWangYenLight" pitchFamily="18" charset="-120"/>
                <a:cs typeface="+mn-cs"/>
              </a:rPr>
              <a:t>祈禱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0" i="0" u="none" strike="noStrike" kern="1200" cap="none" spc="2000" normalizeH="0" baseline="0" noProof="0" dirty="0">
              <a:ln>
                <a:noFill/>
              </a:ln>
              <a:effectLst/>
              <a:uLnTx/>
              <a:uFillTx/>
              <a:latin typeface="HanWangYenHeavy" pitchFamily="18" charset="-120"/>
              <a:ea typeface="HanWangYenHeavy" pitchFamily="18" charset="-120"/>
              <a:cs typeface="+mn-cs"/>
            </a:endParaRPr>
          </a:p>
        </p:txBody>
      </p:sp>
      <p:sp>
        <p:nvSpPr>
          <p:cNvPr id="16" name="TextBox 15"/>
          <p:cNvSpPr txBox="1"/>
          <p:nvPr/>
        </p:nvSpPr>
        <p:spPr>
          <a:xfrm>
            <a:off x="2500313" y="3500438"/>
            <a:ext cx="5786437" cy="2120900"/>
          </a:xfrm>
          <a:prstGeom prst="rect">
            <a:avLst/>
          </a:prstGeom>
          <a:noFill/>
        </p:spPr>
        <p:txBody>
          <a:bodyPr>
            <a:spAutoFit/>
          </a:bodyPr>
          <a:lstStyle/>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眾立</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長者或有需要者</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可自由選擇坐下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effectLst/>
              <a:uLnTx/>
              <a:uFillTx/>
              <a:latin typeface="Calibri"/>
              <a:ea typeface="+mn-ea"/>
              <a:cs typeface="+mn-cs"/>
            </a:endParaRPr>
          </a:p>
        </p:txBody>
      </p:sp>
      <p:pic>
        <p:nvPicPr>
          <p:cNvPr id="5" name="Picture 8">
            <a:extLst>
              <a:ext uri="{FF2B5EF4-FFF2-40B4-BE49-F238E27FC236}">
                <a16:creationId xmlns:a16="http://schemas.microsoft.com/office/drawing/2014/main" id="{E2C2FB98-9ACD-4493-95AF-611D80C87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769" y="1052736"/>
            <a:ext cx="838037" cy="1229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25</a:t>
            </a:fld>
            <a:endParaRPr lang="en-AU" dirty="0"/>
          </a:p>
        </p:txBody>
      </p:sp>
      <p:sp>
        <p:nvSpPr>
          <p:cNvPr id="16" name="TextBox 15"/>
          <p:cNvSpPr txBox="1"/>
          <p:nvPr/>
        </p:nvSpPr>
        <p:spPr>
          <a:xfrm>
            <a:off x="1619672" y="3012098"/>
            <a:ext cx="287258" cy="400110"/>
          </a:xfrm>
          <a:prstGeom prst="rect">
            <a:avLst/>
          </a:prstGeom>
          <a:noFill/>
        </p:spPr>
        <p:txBody>
          <a:bodyPr wrap="none">
            <a:spAutoFit/>
          </a:bodyPr>
          <a:lstStyle/>
          <a:p>
            <a:pPr marL="342900" lvl="1" indent="-342900"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b="1" spc="-150" dirty="0">
                <a:solidFill>
                  <a:schemeClr val="accent2">
                    <a:lumMod val="75000"/>
                  </a:schemeClr>
                </a:solidFill>
                <a:latin typeface="HanWangYenLight" panose="02020300000000000000" pitchFamily="18" charset="-120"/>
                <a:ea typeface="HanWangYenLight" panose="02020300000000000000" pitchFamily="18" charset="-120"/>
              </a:rPr>
              <a:t>  </a:t>
            </a:r>
          </a:p>
        </p:txBody>
      </p:sp>
      <p:pic>
        <p:nvPicPr>
          <p:cNvPr id="35850" name="Picture 10" descr="colour.jpg"/>
          <p:cNvPicPr>
            <a:picLocks noChangeAspect="1"/>
          </p:cNvPicPr>
          <p:nvPr/>
        </p:nvPicPr>
        <p:blipFill>
          <a:blip r:embed="rId2" cstate="print"/>
          <a:srcRect/>
          <a:stretch>
            <a:fillRect/>
          </a:stretch>
        </p:blipFill>
        <p:spPr bwMode="auto">
          <a:xfrm>
            <a:off x="995349" y="1388563"/>
            <a:ext cx="6300787" cy="1489075"/>
          </a:xfrm>
          <a:prstGeom prst="rect">
            <a:avLst/>
          </a:prstGeom>
          <a:noFill/>
          <a:ln w="9525">
            <a:noFill/>
            <a:miter lim="800000"/>
            <a:headEnd/>
            <a:tailEnd/>
          </a:ln>
        </p:spPr>
      </p:pic>
      <p:sp>
        <p:nvSpPr>
          <p:cNvPr id="12" name="TextBox 11"/>
          <p:cNvSpPr txBox="1"/>
          <p:nvPr/>
        </p:nvSpPr>
        <p:spPr>
          <a:xfrm>
            <a:off x="6732240" y="817087"/>
            <a:ext cx="1723549" cy="1015663"/>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獻</a:t>
            </a:r>
            <a:r>
              <a:rPr lang="zh-TW" altLang="en-US" sz="6000" dirty="0">
                <a:solidFill>
                  <a:schemeClr val="accent1">
                    <a:lumMod val="50000"/>
                  </a:schemeClr>
                </a:solidFill>
                <a:latin typeface="HanWangYenHeavy" pitchFamily="18" charset="-120"/>
                <a:ea typeface="HanWangYenHeavy" pitchFamily="18" charset="-120"/>
              </a:rPr>
              <a:t>詩</a:t>
            </a:r>
            <a:endParaRPr lang="en-AU" sz="6000" dirty="0">
              <a:solidFill>
                <a:schemeClr val="accent1">
                  <a:lumMod val="50000"/>
                </a:schemeClr>
              </a:solidFill>
              <a:latin typeface="HanWangYenHeavy" pitchFamily="18" charset="-120"/>
              <a:ea typeface="HanWangYenHeavy" pitchFamily="18" charset="-120"/>
              <a:cs typeface="+mn-cs"/>
            </a:endParaRPr>
          </a:p>
        </p:txBody>
      </p:sp>
      <p:sp>
        <p:nvSpPr>
          <p:cNvPr id="6" name="TextBox 5"/>
          <p:cNvSpPr txBox="1"/>
          <p:nvPr/>
        </p:nvSpPr>
        <p:spPr>
          <a:xfrm>
            <a:off x="1187624" y="3339998"/>
            <a:ext cx="7552258" cy="830997"/>
          </a:xfrm>
          <a:prstGeom prst="rect">
            <a:avLst/>
          </a:prstGeom>
          <a:noFill/>
        </p:spPr>
        <p:txBody>
          <a:bodyPr wrap="square">
            <a:spAutoFit/>
          </a:bodyPr>
          <a:lstStyle/>
          <a:p>
            <a:pPr algn="r"/>
            <a:r>
              <a:rPr lang="en-AU" altLang="zh-TW" sz="3600" dirty="0"/>
              <a:t> </a:t>
            </a:r>
            <a:r>
              <a:rPr lang="zh-TW" altLang="en-US" sz="4800" spc="600" dirty="0">
                <a:latin typeface="HanWangYenHeavy" panose="02020300000000000000" pitchFamily="18" charset="-120"/>
                <a:ea typeface="HanWangYenHeavy" panose="02020300000000000000" pitchFamily="18" charset="-120"/>
              </a:rPr>
              <a:t>回轉到主身邊</a:t>
            </a:r>
            <a:endParaRPr lang="en-US" altLang="zh-TW" sz="4800" spc="600" dirty="0">
              <a:latin typeface="HanWangYenHeavy" panose="02020300000000000000" pitchFamily="18" charset="-120"/>
              <a:ea typeface="HanWangYenHeavy" panose="02020300000000000000" pitchFamily="18" charset="-120"/>
            </a:endParaRPr>
          </a:p>
        </p:txBody>
      </p:sp>
      <p:sp>
        <p:nvSpPr>
          <p:cNvPr id="2" name="Rectangle 1"/>
          <p:cNvSpPr/>
          <p:nvPr/>
        </p:nvSpPr>
        <p:spPr>
          <a:xfrm>
            <a:off x="1500188" y="4581128"/>
            <a:ext cx="7176268" cy="369332"/>
          </a:xfrm>
          <a:prstGeom prst="rect">
            <a:avLst/>
          </a:prstGeom>
        </p:spPr>
        <p:txBody>
          <a:bodyPr wrap="square">
            <a:spAutoFit/>
          </a:bodyPr>
          <a:lstStyle/>
          <a:p>
            <a:pPr algn="r"/>
            <a:r>
              <a:rPr lang="en-AU" altLang="zh-TW" dirty="0"/>
              <a:t> </a:t>
            </a:r>
            <a:endParaRPr lang="en-US" altLang="zh-TW" dirty="0"/>
          </a:p>
        </p:txBody>
      </p:sp>
      <p:sp>
        <p:nvSpPr>
          <p:cNvPr id="8" name="TextBox 7"/>
          <p:cNvSpPr txBox="1"/>
          <p:nvPr/>
        </p:nvSpPr>
        <p:spPr>
          <a:xfrm>
            <a:off x="1124198" y="4842523"/>
            <a:ext cx="7552258" cy="1200329"/>
          </a:xfrm>
          <a:prstGeom prst="rect">
            <a:avLst/>
          </a:prstGeom>
          <a:noFill/>
        </p:spPr>
        <p:txBody>
          <a:bodyPr wrap="square">
            <a:spAutoFit/>
          </a:bodyPr>
          <a:lstStyle/>
          <a:p>
            <a:pPr algn="r"/>
            <a:r>
              <a:rPr lang="ja-JP" altLang="en-US" sz="4000" dirty="0"/>
              <a:t>黃浩暉弟兄</a:t>
            </a:r>
            <a:endParaRPr lang="en-AU" altLang="ja-JP" sz="4000" dirty="0"/>
          </a:p>
          <a:p>
            <a:pPr algn="r"/>
            <a:r>
              <a:rPr lang="en-AU" altLang="zh-TW" sz="3200" dirty="0">
                <a:ea typeface="HanWangYenLight" panose="02020300000000000000" pitchFamily="18" charset="-120"/>
              </a:rPr>
              <a:t>(Matthew Wong)</a:t>
            </a:r>
            <a:endParaRPr lang="en-US" altLang="zh-TW" sz="3200" dirty="0">
              <a:ea typeface="HanWangYenLight" panose="02020300000000000000" pitchFamily="18" charset="-120"/>
            </a:endParaRPr>
          </a:p>
        </p:txBody>
      </p:sp>
    </p:spTree>
    <p:extLst>
      <p:ext uri="{BB962C8B-B14F-4D97-AF65-F5344CB8AC3E}">
        <p14:creationId xmlns:p14="http://schemas.microsoft.com/office/powerpoint/2010/main" val="2984115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2800767"/>
          </a:xfrm>
          <a:prstGeom prst="rect">
            <a:avLst/>
          </a:prstGeom>
          <a:noFill/>
        </p:spPr>
        <p:txBody>
          <a:bodyPr wrap="square" rtlCol="0">
            <a:spAutoFit/>
          </a:bodyPr>
          <a:lstStyle/>
          <a:p>
            <a:pPr algn="ctr" hangingPunct="0"/>
            <a:r>
              <a:rPr lang="en-AU" sz="4400" dirty="0" err="1">
                <a:latin typeface="HanWangYenLight" pitchFamily="18" charset="-120"/>
                <a:ea typeface="HanWangYenLight" pitchFamily="18" charset="-120"/>
              </a:rPr>
              <a:t>生於這世間，感到痛苦憂困倦</a:t>
            </a:r>
            <a:r>
              <a:rPr lang="en-AU" sz="4400" dirty="0">
                <a:latin typeface="HanWangYenLight" pitchFamily="18" charset="-120"/>
                <a:ea typeface="HanWangYenLight" pitchFamily="18" charset="-120"/>
              </a:rPr>
              <a:t>。</a:t>
            </a:r>
          </a:p>
          <a:p>
            <a:pPr algn="ctr" hangingPunct="0"/>
            <a:r>
              <a:rPr lang="en-AU" sz="4400" dirty="0" err="1">
                <a:latin typeface="HanWangYenLight" pitchFamily="18" charset="-120"/>
                <a:ea typeface="HanWangYenLight" pitchFamily="18" charset="-120"/>
              </a:rPr>
              <a:t>受傷的過去，只有心裏自己知</a:t>
            </a:r>
            <a:r>
              <a:rPr lang="en-AU" sz="4400" dirty="0">
                <a:latin typeface="HanWangYenLight" pitchFamily="18" charset="-120"/>
                <a:ea typeface="HanWangYenLight" pitchFamily="18" charset="-120"/>
              </a:rPr>
              <a:t>。</a:t>
            </a:r>
          </a:p>
          <a:p>
            <a:pPr algn="ctr" hangingPunct="0"/>
            <a:r>
              <a:rPr lang="en-AU" sz="4400" dirty="0" err="1">
                <a:latin typeface="HanWangYenLight" pitchFamily="18" charset="-120"/>
                <a:ea typeface="HanWangYenLight" pitchFamily="18" charset="-120"/>
              </a:rPr>
              <a:t>心中喜與悲，仿似永久的角力</a:t>
            </a:r>
            <a:r>
              <a:rPr lang="en-AU" sz="4400" dirty="0">
                <a:latin typeface="HanWangYenLight" pitchFamily="18" charset="-120"/>
                <a:ea typeface="HanWangYenLight" pitchFamily="18" charset="-120"/>
              </a:rPr>
              <a:t>，</a:t>
            </a:r>
          </a:p>
          <a:p>
            <a:pPr algn="ctr" hangingPunct="0"/>
            <a:r>
              <a:rPr lang="en-AU" sz="4400" dirty="0" err="1">
                <a:latin typeface="HanWangYenLight" pitchFamily="18" charset="-120"/>
                <a:ea typeface="HanWangYenLight" pitchFamily="18" charset="-120"/>
              </a:rPr>
              <a:t>難道我被囚禁於這不可翻身的壓迫</a:t>
            </a:r>
            <a:r>
              <a:rPr lang="en-AU" sz="4400" dirty="0">
                <a:latin typeface="HanWangYenLight" pitchFamily="18" charset="-120"/>
                <a:ea typeface="HanWangYenLight" pitchFamily="18" charset="-120"/>
              </a:rPr>
              <a: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7" name="TextBox 6">
            <a:extLst>
              <a:ext uri="{FF2B5EF4-FFF2-40B4-BE49-F238E27FC236}">
                <a16:creationId xmlns:a16="http://schemas.microsoft.com/office/drawing/2014/main" id="{830E4171-E2AC-483F-A4AA-EB7134725A93}"/>
              </a:ext>
            </a:extLst>
          </p:cNvPr>
          <p:cNvSpPr txBox="1"/>
          <p:nvPr/>
        </p:nvSpPr>
        <p:spPr>
          <a:xfrm>
            <a:off x="0" y="5760272"/>
            <a:ext cx="9144000" cy="461665"/>
          </a:xfrm>
          <a:prstGeom prst="rect">
            <a:avLst/>
          </a:prstGeom>
          <a:noFill/>
        </p:spPr>
        <p:txBody>
          <a:bodyPr wrap="square" rtlCol="0">
            <a:spAutoFit/>
          </a:bodyPr>
          <a:lstStyle/>
          <a:p>
            <a:pPr lvl="0" algn="ctr"/>
            <a:r>
              <a:rPr lang="zh-TW" altLang="en-US" sz="2400" b="1" spc="600" dirty="0">
                <a:latin typeface="HanWangYenLight" panose="02020300000000000000" pitchFamily="18" charset="-120"/>
                <a:ea typeface="HanWangYenLight" panose="02020300000000000000" pitchFamily="18" charset="-120"/>
              </a:rPr>
              <a:t>回轉到主身邊</a:t>
            </a:r>
            <a:endParaRPr lang="en-AU" altLang="zh-TW" sz="2400" b="1" spc="6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586713029"/>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2800767"/>
          </a:xfrm>
          <a:prstGeom prst="rect">
            <a:avLst/>
          </a:prstGeom>
          <a:noFill/>
        </p:spPr>
        <p:txBody>
          <a:bodyPr wrap="square" rtlCol="0">
            <a:spAutoFit/>
          </a:bodyPr>
          <a:lstStyle/>
          <a:p>
            <a:pPr algn="ctr" hangingPunct="0"/>
            <a:r>
              <a:rPr lang="zh-TW" altLang="en-US" sz="4400" dirty="0">
                <a:latin typeface="HanWangYenLight" pitchFamily="18" charset="-120"/>
                <a:ea typeface="HanWangYenLight" pitchFamily="18" charset="-120"/>
              </a:rPr>
              <a:t>打開心眼睛，只見四周黑暗地。</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邪惡滿人寰，哀哭身世痛與悲。</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愛心給對方，只有冷清的對待，</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難道我從沒有找到真正知心的眼光？</a:t>
            </a:r>
            <a:endParaRPr lang="en-AU" sz="44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t>
            </a:r>
          </a:p>
        </p:txBody>
      </p:sp>
      <p:sp>
        <p:nvSpPr>
          <p:cNvPr id="7" name="TextBox 6">
            <a:extLst>
              <a:ext uri="{FF2B5EF4-FFF2-40B4-BE49-F238E27FC236}">
                <a16:creationId xmlns:a16="http://schemas.microsoft.com/office/drawing/2014/main" id="{830E4171-E2AC-483F-A4AA-EB7134725A93}"/>
              </a:ext>
            </a:extLst>
          </p:cNvPr>
          <p:cNvSpPr txBox="1"/>
          <p:nvPr/>
        </p:nvSpPr>
        <p:spPr>
          <a:xfrm>
            <a:off x="-29226" y="5756011"/>
            <a:ext cx="9144000" cy="461665"/>
          </a:xfrm>
          <a:prstGeom prst="rect">
            <a:avLst/>
          </a:prstGeom>
          <a:noFill/>
        </p:spPr>
        <p:txBody>
          <a:bodyPr wrap="square" rtlCol="0">
            <a:spAutoFit/>
          </a:bodyPr>
          <a:lstStyle/>
          <a:p>
            <a:pPr lvl="0" algn="ctr"/>
            <a:r>
              <a:rPr lang="zh-TW" altLang="en-US" sz="2400" b="1" spc="600" dirty="0">
                <a:latin typeface="HanWangYenLight" panose="02020300000000000000" pitchFamily="18" charset="-120"/>
                <a:ea typeface="HanWangYenLight" panose="02020300000000000000" pitchFamily="18" charset="-120"/>
              </a:rPr>
              <a:t>回轉到主身邊</a:t>
            </a:r>
            <a:endParaRPr lang="en-AU" altLang="zh-TW" sz="2400" b="1" spc="6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76775479"/>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154984"/>
          </a:xfrm>
          <a:prstGeom prst="rect">
            <a:avLst/>
          </a:prstGeom>
          <a:noFill/>
        </p:spPr>
        <p:txBody>
          <a:bodyPr wrap="square" rtlCol="0">
            <a:spAutoFit/>
          </a:bodyPr>
          <a:lstStyle/>
          <a:p>
            <a:pPr algn="ctr" hangingPunct="0"/>
            <a:r>
              <a:rPr lang="zh-TW" altLang="en-US" sz="4400" dirty="0">
                <a:latin typeface="HanWangYenLight" pitchFamily="18" charset="-120"/>
                <a:ea typeface="HanWangYenLight" pitchFamily="18" charset="-120"/>
              </a:rPr>
              <a:t>回望我從前所經過所有暗黑的風暴，</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神的說話是我路上光照腳步前的燈。</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在這灰黑的世界，主基督手緊握我，</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除掉黑夜，創造一線曙光！</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回轉到主身邊，衪會照亮我生命！</a:t>
            </a:r>
          </a:p>
          <a:p>
            <a:pPr algn="ctr" hangingPunct="0"/>
            <a:r>
              <a:rPr lang="zh-TW" altLang="en-US" sz="4400" dirty="0">
                <a:latin typeface="HanWangYenLight" pitchFamily="18" charset="-120"/>
                <a:ea typeface="HanWangYenLight" pitchFamily="18" charset="-120"/>
              </a:rPr>
              <a:t>回轉到主身邊，黑夜已過已逝！</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4016" y="5752584"/>
            <a:ext cx="9144000" cy="461665"/>
          </a:xfrm>
          <a:prstGeom prst="rect">
            <a:avLst/>
          </a:prstGeom>
          <a:noFill/>
        </p:spPr>
        <p:txBody>
          <a:bodyPr wrap="square" rtlCol="0">
            <a:spAutoFit/>
          </a:bodyPr>
          <a:lstStyle/>
          <a:p>
            <a:pPr lvl="0" algn="ctr"/>
            <a:r>
              <a:rPr lang="zh-TW" altLang="en-US" sz="2400" b="1" spc="600" dirty="0">
                <a:latin typeface="HanWangYenLight" panose="02020300000000000000" pitchFamily="18" charset="-120"/>
                <a:ea typeface="HanWangYenLight" panose="02020300000000000000" pitchFamily="18" charset="-120"/>
              </a:rPr>
              <a:t>回轉到主身邊</a:t>
            </a:r>
            <a:endParaRPr lang="en-AU" altLang="zh-TW" sz="2400" b="1" spc="600" dirty="0">
              <a:latin typeface="HanWangYenLight" panose="02020300000000000000" pitchFamily="18" charset="-120"/>
              <a:ea typeface="HanWangYenLight" panose="02020300000000000000" pitchFamily="18" charset="-120"/>
            </a:endParaRPr>
          </a:p>
        </p:txBody>
      </p:sp>
      <p:sp>
        <p:nvSpPr>
          <p:cNvPr id="6" name="TextBox 5"/>
          <p:cNvSpPr txBox="1"/>
          <p:nvPr/>
        </p:nvSpPr>
        <p:spPr>
          <a:xfrm>
            <a:off x="2051720" y="6221937"/>
            <a:ext cx="791128" cy="629441"/>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C</a:t>
            </a:r>
          </a:p>
        </p:txBody>
      </p:sp>
    </p:spTree>
    <p:extLst>
      <p:ext uri="{BB962C8B-B14F-4D97-AF65-F5344CB8AC3E}">
        <p14:creationId xmlns:p14="http://schemas.microsoft.com/office/powerpoint/2010/main" val="3261374567"/>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2800767"/>
          </a:xfrm>
          <a:prstGeom prst="rect">
            <a:avLst/>
          </a:prstGeom>
          <a:noFill/>
        </p:spPr>
        <p:txBody>
          <a:bodyPr wrap="square" rtlCol="0">
            <a:spAutoFit/>
          </a:bodyPr>
          <a:lstStyle/>
          <a:p>
            <a:pPr algn="ctr" hangingPunct="0"/>
            <a:r>
              <a:rPr lang="zh-TW" altLang="en-US" sz="4400" dirty="0">
                <a:latin typeface="HanWangYenLight" pitchFamily="18" charset="-120"/>
                <a:ea typeface="HanWangYenLight" pitchFamily="18" charset="-120"/>
              </a:rPr>
              <a:t>終於轉眼間，聽到救主的故事。</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主多麼愛我，犧牲一切為我死。</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我心極麻木，只顧滿足於世事，</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難道我是抹殺感性只有狠心的漢子？</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a:t>
            </a:r>
          </a:p>
        </p:txBody>
      </p:sp>
      <p:sp>
        <p:nvSpPr>
          <p:cNvPr id="7" name="TextBox 6">
            <a:extLst>
              <a:ext uri="{FF2B5EF4-FFF2-40B4-BE49-F238E27FC236}">
                <a16:creationId xmlns:a16="http://schemas.microsoft.com/office/drawing/2014/main" id="{830E4171-E2AC-483F-A4AA-EB7134725A93}"/>
              </a:ext>
            </a:extLst>
          </p:cNvPr>
          <p:cNvSpPr txBox="1"/>
          <p:nvPr/>
        </p:nvSpPr>
        <p:spPr>
          <a:xfrm>
            <a:off x="5075" y="5760272"/>
            <a:ext cx="9144000" cy="461665"/>
          </a:xfrm>
          <a:prstGeom prst="rect">
            <a:avLst/>
          </a:prstGeom>
          <a:noFill/>
        </p:spPr>
        <p:txBody>
          <a:bodyPr wrap="square" rtlCol="0">
            <a:spAutoFit/>
          </a:bodyPr>
          <a:lstStyle/>
          <a:p>
            <a:pPr lvl="0" algn="ctr"/>
            <a:r>
              <a:rPr lang="zh-TW" altLang="en-US" sz="2400" b="1" spc="600" dirty="0">
                <a:latin typeface="HanWangYenLight" panose="02020300000000000000" pitchFamily="18" charset="-120"/>
                <a:ea typeface="HanWangYenLight" panose="02020300000000000000" pitchFamily="18" charset="-120"/>
              </a:rPr>
              <a:t>回轉到主身邊</a:t>
            </a:r>
            <a:endParaRPr lang="en-AU" altLang="zh-TW" sz="2400" b="1" spc="6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900787032"/>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sp>
        <p:nvSpPr>
          <p:cNvPr id="2" name="Rectangle 1"/>
          <p:cNvSpPr/>
          <p:nvPr/>
        </p:nvSpPr>
        <p:spPr>
          <a:xfrm>
            <a:off x="2915816" y="2348880"/>
            <a:ext cx="4320480" cy="1200329"/>
          </a:xfrm>
          <a:prstGeom prst="rect">
            <a:avLst/>
          </a:prstGeom>
        </p:spPr>
        <p:txBody>
          <a:bodyPr wrap="square">
            <a:spAutoFit/>
          </a:bodyPr>
          <a:lstStyle/>
          <a:p>
            <a:pPr algn="ctr"/>
            <a:r>
              <a:rPr lang="en-US" altLang="en-US" sz="7200" b="1" dirty="0" err="1">
                <a:latin typeface="HanWangYenLight" pitchFamily="18" charset="-120"/>
                <a:ea typeface="HanWangYenLight" pitchFamily="18" charset="-120"/>
              </a:rPr>
              <a:t>默禱</a:t>
            </a:r>
            <a:endParaRPr lang="en-AU" sz="7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6186309"/>
          </a:xfrm>
          <a:prstGeom prst="rect">
            <a:avLst/>
          </a:prstGeom>
          <a:noFill/>
        </p:spPr>
        <p:txBody>
          <a:bodyPr wrap="square" rtlCol="0">
            <a:spAutoFit/>
          </a:bodyPr>
          <a:lstStyle/>
          <a:p>
            <a:pPr algn="ctr" hangingPunct="0"/>
            <a:r>
              <a:rPr lang="zh-TW" altLang="en-US" sz="4400" dirty="0">
                <a:latin typeface="HanWangYenLight" pitchFamily="18" charset="-120"/>
                <a:ea typeface="HanWangYenLight" pitchFamily="18" charset="-120"/>
              </a:rPr>
              <a:t>回望我從前所經過所有暗黑的風暴，</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神的說話是我路上光照腳步前的燈。</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在這灰黑的世界，主基督手緊握我，</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除掉黑夜，創造一線曙光！</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回轉到主身邊，衪會照亮我生命！</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回轉到主身邊，黑夜已過已逝！</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回轉到主身邊，衪會照亮我生命！</a:t>
            </a:r>
            <a:endParaRPr lang="en-AU" altLang="zh-TW" sz="4400" dirty="0">
              <a:latin typeface="HanWangYenLight" pitchFamily="18" charset="-120"/>
              <a:ea typeface="HanWangYenLight" pitchFamily="18" charset="-120"/>
            </a:endParaRPr>
          </a:p>
          <a:p>
            <a:pPr algn="ctr" hangingPunct="0"/>
            <a:r>
              <a:rPr lang="zh-TW" altLang="en-US" sz="4400" dirty="0">
                <a:latin typeface="HanWangYenLight" pitchFamily="18" charset="-120"/>
                <a:ea typeface="HanWangYenLight" pitchFamily="18" charset="-120"/>
              </a:rPr>
              <a:t>回轉到主身邊，黑夜已過已逝！</a:t>
            </a:r>
          </a:p>
          <a:p>
            <a:pPr algn="ctr" hangingPunct="0"/>
            <a:endParaRPr lang="zh-TW" altLang="en-US" sz="44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0" y="5775647"/>
            <a:ext cx="9144000" cy="461665"/>
          </a:xfrm>
          <a:prstGeom prst="rect">
            <a:avLst/>
          </a:prstGeom>
          <a:noFill/>
        </p:spPr>
        <p:txBody>
          <a:bodyPr wrap="square" rtlCol="0">
            <a:spAutoFit/>
          </a:bodyPr>
          <a:lstStyle/>
          <a:p>
            <a:pPr lvl="0" algn="ctr"/>
            <a:r>
              <a:rPr lang="zh-TW" altLang="en-US" sz="2400" b="1" spc="600" dirty="0">
                <a:latin typeface="HanWangYenLight" panose="02020300000000000000" pitchFamily="18" charset="-120"/>
                <a:ea typeface="HanWangYenLight" panose="02020300000000000000" pitchFamily="18" charset="-120"/>
              </a:rPr>
              <a:t>回轉到主身邊</a:t>
            </a:r>
            <a:endParaRPr lang="en-AU" altLang="zh-TW" sz="2400" b="1" spc="600" dirty="0">
              <a:latin typeface="HanWangYenLight" panose="02020300000000000000" pitchFamily="18" charset="-120"/>
              <a:ea typeface="HanWangYenLight" panose="02020300000000000000" pitchFamily="18" charset="-120"/>
            </a:endParaRPr>
          </a:p>
        </p:txBody>
      </p:sp>
      <p:sp>
        <p:nvSpPr>
          <p:cNvPr id="6" name="TextBox 5"/>
          <p:cNvSpPr txBox="1"/>
          <p:nvPr/>
        </p:nvSpPr>
        <p:spPr>
          <a:xfrm>
            <a:off x="2051720" y="6221937"/>
            <a:ext cx="791128" cy="629441"/>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C</a:t>
            </a:r>
          </a:p>
        </p:txBody>
      </p:sp>
    </p:spTree>
    <p:extLst>
      <p:ext uri="{BB962C8B-B14F-4D97-AF65-F5344CB8AC3E}">
        <p14:creationId xmlns:p14="http://schemas.microsoft.com/office/powerpoint/2010/main" val="2543397124"/>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31</a:t>
            </a:fld>
            <a:endParaRPr lang="en-AU" dirty="0"/>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latin typeface="HanWangYenLight" pitchFamily="18" charset="-120"/>
                <a:ea typeface="HanWangYenLight" pitchFamily="18" charset="-120"/>
              </a:rPr>
              <a:t>本月金句</a:t>
            </a:r>
            <a:endParaRPr lang="en-AU" altLang="ja-JP" sz="6000" b="1" dirty="0">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1760" y="1666255"/>
            <a:ext cx="4752528" cy="1323439"/>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彌迦書</a:t>
            </a: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6:8 </a:t>
            </a:r>
          </a:p>
          <a:p>
            <a:pPr algn="ctr">
              <a:defRPr/>
            </a:pP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en-AU"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Micah)</a:t>
            </a:r>
            <a:endParaRPr lang="en-AU"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endParaRPr>
          </a:p>
        </p:txBody>
      </p:sp>
    </p:spTree>
    <p:extLst>
      <p:ext uri="{BB962C8B-B14F-4D97-AF65-F5344CB8AC3E}">
        <p14:creationId xmlns:p14="http://schemas.microsoft.com/office/powerpoint/2010/main" val="1732045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32</a:t>
            </a:fld>
            <a:endParaRPr lang="en-AU"/>
          </a:p>
        </p:txBody>
      </p:sp>
      <p:sp>
        <p:nvSpPr>
          <p:cNvPr id="18" name="TextBox 17"/>
          <p:cNvSpPr txBox="1"/>
          <p:nvPr/>
        </p:nvSpPr>
        <p:spPr>
          <a:xfrm>
            <a:off x="0" y="-20940"/>
            <a:ext cx="8964488" cy="4801314"/>
          </a:xfrm>
          <a:prstGeom prst="rect">
            <a:avLst/>
          </a:prstGeom>
          <a:noFill/>
        </p:spPr>
        <p:txBody>
          <a:bodyPr wrap="square" rtlCol="0">
            <a:spAutoFit/>
          </a:bodyPr>
          <a:lstStyle/>
          <a:p>
            <a:endParaRPr lang="en-US" altLang="zh-TW" sz="3600" dirty="0">
              <a:ea typeface="HanWangYenLight" pitchFamily="18" charset="-120"/>
            </a:endParaRPr>
          </a:p>
          <a:p>
            <a:r>
              <a:rPr lang="en-US" altLang="zh-TW" sz="2000" dirty="0">
                <a:ea typeface="HanWangYenLight" pitchFamily="18" charset="-120"/>
              </a:rPr>
              <a:t>6:8</a:t>
            </a:r>
            <a:r>
              <a:rPr lang="zh-TW" altLang="en-US" sz="5400" dirty="0">
                <a:latin typeface="HanWangYenLight" pitchFamily="18" charset="-120"/>
                <a:ea typeface="HanWangYenLight" pitchFamily="18" charset="-120"/>
              </a:rPr>
              <a:t> 世人哪，耶和華已指示你何為善。他向你所要的是甚麼呢？只要你行公義，好憐憫，存謙卑的心，與你的神同行。</a:t>
            </a:r>
            <a:endParaRPr lang="en-AU" altLang="zh-TW" sz="5400" dirty="0">
              <a:latin typeface="HanWangYenLight" pitchFamily="18" charset="-120"/>
              <a:ea typeface="HanWangYenLight" pitchFamily="18" charset="-120"/>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2882725937"/>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33</a:t>
            </a:fld>
            <a:endParaRPr lang="en-AU"/>
          </a:p>
        </p:txBody>
      </p:sp>
      <p:sp>
        <p:nvSpPr>
          <p:cNvPr id="18" name="TextBox 17"/>
          <p:cNvSpPr txBox="1"/>
          <p:nvPr/>
        </p:nvSpPr>
        <p:spPr>
          <a:xfrm>
            <a:off x="0" y="-20940"/>
            <a:ext cx="8892480" cy="4093428"/>
          </a:xfrm>
          <a:prstGeom prst="rect">
            <a:avLst/>
          </a:prstGeom>
          <a:noFill/>
        </p:spPr>
        <p:txBody>
          <a:bodyPr wrap="square" rtlCol="0">
            <a:spAutoFit/>
          </a:bodyPr>
          <a:lstStyle/>
          <a:p>
            <a:endParaRPr lang="en-US" altLang="zh-TW" sz="3600" dirty="0">
              <a:ea typeface="HanWangYenLight" pitchFamily="18" charset="-120"/>
            </a:endParaRPr>
          </a:p>
          <a:p>
            <a:endParaRPr lang="en-US" altLang="zh-TW" sz="2400" dirty="0">
              <a:ea typeface="HanWangYenLight" pitchFamily="18" charset="-120"/>
            </a:endParaRPr>
          </a:p>
          <a:p>
            <a:r>
              <a:rPr lang="en-US" altLang="zh-TW" sz="2000" dirty="0">
                <a:ea typeface="HanWangYenLight" pitchFamily="18" charset="-120"/>
              </a:rPr>
              <a:t>6:8</a:t>
            </a:r>
            <a:r>
              <a:rPr lang="zh-TW" altLang="en-US" sz="2000" dirty="0">
                <a:ea typeface="HanWangYenLight" pitchFamily="18" charset="-120"/>
              </a:rPr>
              <a:t> </a:t>
            </a:r>
            <a:r>
              <a:rPr lang="en-US" altLang="zh-TW" sz="4000" dirty="0"/>
              <a:t>The Lord has shown you what is good. He has told you what he requires of you. You must act with justice. You must love to show mercy. And you must be humble as you live in the sight of your God.</a:t>
            </a:r>
            <a:endParaRPr lang="en-AU" altLang="zh-TW" sz="40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endParaRPr lang="zh-TW" altLang="en-US" sz="3200" b="1" dirty="0">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901565256"/>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34</a:t>
            </a:fld>
            <a:endParaRPr lang="en-AU"/>
          </a:p>
        </p:txBody>
      </p:sp>
      <p:sp>
        <p:nvSpPr>
          <p:cNvPr id="18" name="TextBox 17"/>
          <p:cNvSpPr txBox="1"/>
          <p:nvPr/>
        </p:nvSpPr>
        <p:spPr>
          <a:xfrm>
            <a:off x="4067944" y="548680"/>
            <a:ext cx="2592288" cy="1938992"/>
          </a:xfrm>
          <a:prstGeom prst="rect">
            <a:avLst/>
          </a:prstGeom>
          <a:noFill/>
        </p:spPr>
        <p:txBody>
          <a:bodyPr wrap="square">
            <a:spAutoFit/>
          </a:bodyPr>
          <a:lstStyle/>
          <a:p>
            <a:pPr fontAlgn="auto">
              <a:lnSpc>
                <a:spcPct val="150000"/>
              </a:lnSpc>
              <a:spcBef>
                <a:spcPts val="0"/>
              </a:spcBef>
              <a:spcAft>
                <a:spcPts val="0"/>
              </a:spcAft>
              <a:defRPr/>
            </a:pPr>
            <a:r>
              <a:rPr lang="en-US" altLang="en-US" sz="8000" b="1" dirty="0" err="1">
                <a:latin typeface="HanWangYenLight" pitchFamily="18" charset="-120"/>
                <a:ea typeface="HanWangYenLight" pitchFamily="18" charset="-120"/>
                <a:cs typeface="+mn-cs"/>
              </a:rPr>
              <a:t>讀經</a:t>
            </a:r>
            <a:endParaRPr lang="en-AU" sz="12000" spc="2000" dirty="0">
              <a:latin typeface="HanWangYenHeavy" pitchFamily="18" charset="-120"/>
              <a:ea typeface="HanWangYenHeavy" pitchFamily="18" charset="-120"/>
              <a:cs typeface="+mn-cs"/>
            </a:endParaRPr>
          </a:p>
        </p:txBody>
      </p:sp>
      <p:sp>
        <p:nvSpPr>
          <p:cNvPr id="5" name="Rectangle 4"/>
          <p:cNvSpPr/>
          <p:nvPr/>
        </p:nvSpPr>
        <p:spPr>
          <a:xfrm>
            <a:off x="1907704" y="2564904"/>
            <a:ext cx="6048672" cy="2585323"/>
          </a:xfrm>
          <a:prstGeom prst="rect">
            <a:avLst/>
          </a:prstGeom>
        </p:spPr>
        <p:txBody>
          <a:bodyPr wrap="square">
            <a:spAutoFit/>
          </a:bodyPr>
          <a:lstStyle/>
          <a:p>
            <a:pPr algn="ctr"/>
            <a:r>
              <a:rPr lang="ja-JP" altLang="en-US" sz="5400" dirty="0">
                <a:latin typeface="Arial" panose="020B0604020202020204" pitchFamily="34" charset="0"/>
              </a:rPr>
              <a:t>使徒行傳</a:t>
            </a:r>
            <a:r>
              <a:rPr lang="en-US" altLang="ja-JP" sz="5400" dirty="0">
                <a:latin typeface="Arial" panose="020B0604020202020204" pitchFamily="34" charset="0"/>
              </a:rPr>
              <a:t>11:19-26, 13:1-4, 14:26-28 (</a:t>
            </a:r>
            <a:r>
              <a:rPr lang="en-AU" altLang="ja-JP" sz="5400" dirty="0">
                <a:latin typeface="Arial" panose="020B0604020202020204" pitchFamily="34" charset="0"/>
              </a:rPr>
              <a:t>Acts)</a:t>
            </a:r>
            <a:endParaRPr lang="en-AU" sz="5400" dirty="0"/>
          </a:p>
        </p:txBody>
      </p:sp>
    </p:spTree>
    <p:extLst>
      <p:ext uri="{BB962C8B-B14F-4D97-AF65-F5344CB8AC3E}">
        <p14:creationId xmlns:p14="http://schemas.microsoft.com/office/powerpoint/2010/main" val="2040601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35</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a:t>
            </a:r>
            <a:r>
              <a:rPr lang="en-US" altLang="zh-TW" sz="2800" dirty="0"/>
              <a:t>11:19-26, 13:1-4, 14:26-28 (</a:t>
            </a:r>
            <a:r>
              <a:rPr lang="en-AU" altLang="zh-TW" sz="2800" dirty="0"/>
              <a:t>Acts)</a:t>
            </a:r>
            <a:endParaRPr lang="en-US" altLang="zh-TW" sz="2800" dirty="0"/>
          </a:p>
        </p:txBody>
      </p:sp>
      <p:sp>
        <p:nvSpPr>
          <p:cNvPr id="5" name="Rectangle 4"/>
          <p:cNvSpPr>
            <a:spLocks noChangeArrowheads="1"/>
          </p:cNvSpPr>
          <p:nvPr/>
        </p:nvSpPr>
        <p:spPr bwMode="auto">
          <a:xfrm>
            <a:off x="13115" y="404664"/>
            <a:ext cx="905948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11:19-20 </a:t>
            </a:r>
            <a:r>
              <a:rPr lang="zh-TW" altLang="en-US" sz="4600" dirty="0">
                <a:latin typeface="HanWangYenLight" pitchFamily="18" charset="-120"/>
                <a:ea typeface="HanWangYenLight" pitchFamily="18" charset="-120"/>
              </a:rPr>
              <a:t>那些因</a:t>
            </a:r>
            <a:r>
              <a:rPr lang="zh-TW" altLang="en-US" sz="4600" u="sng" dirty="0">
                <a:latin typeface="HanWangYenLight" pitchFamily="18" charset="-120"/>
                <a:ea typeface="HanWangYenLight" pitchFamily="18" charset="-120"/>
              </a:rPr>
              <a:t>司提反</a:t>
            </a:r>
            <a:r>
              <a:rPr lang="zh-TW" altLang="en-US" sz="4600" dirty="0">
                <a:latin typeface="HanWangYenLight" pitchFamily="18" charset="-120"/>
                <a:ea typeface="HanWangYenLight" pitchFamily="18" charset="-120"/>
              </a:rPr>
              <a:t>的事遭患難四散的門徒直走到</a:t>
            </a:r>
            <a:r>
              <a:rPr lang="zh-TW" altLang="en-US" sz="4600" u="sng" dirty="0">
                <a:latin typeface="HanWangYenLight" pitchFamily="18" charset="-120"/>
                <a:ea typeface="HanWangYenLight" pitchFamily="18" charset="-120"/>
              </a:rPr>
              <a:t>腓尼基居比路</a:t>
            </a:r>
            <a:r>
              <a:rPr lang="zh-TW" altLang="en-US" sz="4600" dirty="0">
                <a:latin typeface="HanWangYenLight" pitchFamily="18" charset="-120"/>
                <a:ea typeface="HanWangYenLight" pitchFamily="18" charset="-120"/>
              </a:rPr>
              <a:t>，並</a:t>
            </a:r>
            <a:r>
              <a:rPr lang="zh-TW" altLang="en-US" sz="4600" u="sng" dirty="0">
                <a:latin typeface="HanWangYenLight" pitchFamily="18" charset="-120"/>
                <a:ea typeface="HanWangYenLight" pitchFamily="18" charset="-120"/>
              </a:rPr>
              <a:t>安提阿</a:t>
            </a:r>
            <a:r>
              <a:rPr lang="zh-TW" altLang="en-US" sz="4600" dirty="0">
                <a:latin typeface="HanWangYenLight" pitchFamily="18" charset="-120"/>
                <a:ea typeface="HanWangYenLight" pitchFamily="18" charset="-120"/>
              </a:rPr>
              <a:t>；他們不向別人講道，只向</a:t>
            </a:r>
            <a:r>
              <a:rPr lang="zh-TW" altLang="en-US" sz="4600" u="sng" dirty="0">
                <a:latin typeface="HanWangYenLight" pitchFamily="18" charset="-120"/>
                <a:ea typeface="HanWangYenLight" pitchFamily="18" charset="-120"/>
              </a:rPr>
              <a:t>猶太</a:t>
            </a:r>
            <a:r>
              <a:rPr lang="zh-TW" altLang="en-US" sz="4600" dirty="0">
                <a:latin typeface="HanWangYenLight" pitchFamily="18" charset="-120"/>
                <a:ea typeface="HanWangYenLight" pitchFamily="18" charset="-120"/>
              </a:rPr>
              <a:t>人講。但內中有</a:t>
            </a:r>
            <a:r>
              <a:rPr lang="zh-TW" altLang="en-US" sz="4600" u="sng" dirty="0">
                <a:latin typeface="HanWangYenLight" pitchFamily="18" charset="-120"/>
                <a:ea typeface="HanWangYenLight" pitchFamily="18" charset="-120"/>
              </a:rPr>
              <a:t>居比路</a:t>
            </a:r>
            <a:r>
              <a:rPr lang="zh-TW" altLang="en-US" sz="4600" dirty="0">
                <a:latin typeface="HanWangYenLight" pitchFamily="18" charset="-120"/>
                <a:ea typeface="HanWangYenLight" pitchFamily="18" charset="-120"/>
              </a:rPr>
              <a:t>和</a:t>
            </a:r>
            <a:r>
              <a:rPr lang="zh-TW" altLang="en-US" sz="4600" u="sng" dirty="0">
                <a:latin typeface="HanWangYenLight" pitchFamily="18" charset="-120"/>
                <a:ea typeface="HanWangYenLight" pitchFamily="18" charset="-120"/>
              </a:rPr>
              <a:t>古利奈</a:t>
            </a:r>
            <a:r>
              <a:rPr lang="zh-TW" altLang="en-US" sz="4600" dirty="0">
                <a:latin typeface="HanWangYenLight" pitchFamily="18" charset="-120"/>
                <a:ea typeface="HanWangYenLight" pitchFamily="18" charset="-120"/>
              </a:rPr>
              <a:t>人，他們到了</a:t>
            </a:r>
            <a:r>
              <a:rPr lang="zh-TW" altLang="en-US" sz="4600" u="sng" dirty="0">
                <a:latin typeface="HanWangYenLight" pitchFamily="18" charset="-120"/>
                <a:ea typeface="HanWangYenLight" pitchFamily="18" charset="-120"/>
              </a:rPr>
              <a:t>安提阿</a:t>
            </a:r>
            <a:r>
              <a:rPr lang="zh-TW" altLang="en-US" sz="4600" dirty="0">
                <a:latin typeface="HanWangYenLight" pitchFamily="18" charset="-120"/>
                <a:ea typeface="HanWangYenLight" pitchFamily="18" charset="-120"/>
              </a:rPr>
              <a:t>也向</a:t>
            </a:r>
            <a:r>
              <a:rPr lang="zh-TW" altLang="en-US" sz="4600" u="sng" dirty="0">
                <a:latin typeface="HanWangYenLight" pitchFamily="18" charset="-120"/>
                <a:ea typeface="HanWangYenLight" pitchFamily="18" charset="-120"/>
              </a:rPr>
              <a:t>希利尼</a:t>
            </a:r>
            <a:r>
              <a:rPr lang="zh-TW" altLang="en-US" sz="4600" dirty="0">
                <a:latin typeface="HanWangYenLight" pitchFamily="18" charset="-120"/>
                <a:ea typeface="HanWangYenLight" pitchFamily="18" charset="-120"/>
              </a:rPr>
              <a:t>人傳講主耶穌</a:t>
            </a:r>
            <a:r>
              <a:rPr lang="zh-TW" altLang="en-US" sz="4800" dirty="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913382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36</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a:t>
            </a:r>
            <a:r>
              <a:rPr lang="en-US" altLang="zh-TW" sz="2800" dirty="0"/>
              <a:t>11:19-26, 13:1-4, 14:26-28 (</a:t>
            </a:r>
            <a:r>
              <a:rPr lang="en-AU" altLang="zh-TW" sz="2800" dirty="0"/>
              <a:t>Acts)</a:t>
            </a:r>
            <a:endParaRPr lang="en-US" altLang="zh-TW" sz="2800" dirty="0"/>
          </a:p>
        </p:txBody>
      </p:sp>
      <p:sp>
        <p:nvSpPr>
          <p:cNvPr id="5" name="Rectangle 4"/>
          <p:cNvSpPr>
            <a:spLocks noChangeArrowheads="1"/>
          </p:cNvSpPr>
          <p:nvPr/>
        </p:nvSpPr>
        <p:spPr bwMode="auto">
          <a:xfrm>
            <a:off x="13115" y="188640"/>
            <a:ext cx="9130885"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11:21-23 </a:t>
            </a:r>
            <a:r>
              <a:rPr lang="zh-TW" altLang="en-US" sz="4600" dirty="0">
                <a:latin typeface="HanWangYenLight" pitchFamily="18" charset="-120"/>
                <a:ea typeface="HanWangYenLight" pitchFamily="18" charset="-120"/>
              </a:rPr>
              <a:t>主與他們同在，信而歸主的人就很多了。這風聲傳到</a:t>
            </a:r>
            <a:r>
              <a:rPr lang="zh-TW" altLang="en-US" sz="4600" u="sng" dirty="0">
                <a:latin typeface="HanWangYenLight" pitchFamily="18" charset="-120"/>
                <a:ea typeface="HanWangYenLight" pitchFamily="18" charset="-120"/>
              </a:rPr>
              <a:t>耶路撒冷</a:t>
            </a:r>
            <a:r>
              <a:rPr lang="zh-TW" altLang="en-US" sz="4600" dirty="0">
                <a:latin typeface="HanWangYenLight" pitchFamily="18" charset="-120"/>
                <a:ea typeface="HanWangYenLight" pitchFamily="18" charset="-120"/>
              </a:rPr>
              <a:t>教會人的耳中，他們就打發</a:t>
            </a:r>
            <a:r>
              <a:rPr lang="zh-TW" altLang="en-US" sz="4600" u="sng" dirty="0">
                <a:latin typeface="HanWangYenLight" pitchFamily="18" charset="-120"/>
                <a:ea typeface="HanWangYenLight" pitchFamily="18" charset="-120"/>
              </a:rPr>
              <a:t>巴拿巴</a:t>
            </a:r>
            <a:r>
              <a:rPr lang="zh-TW" altLang="en-US" sz="4600" dirty="0">
                <a:latin typeface="HanWangYenLight" pitchFamily="18" charset="-120"/>
                <a:ea typeface="HanWangYenLight" pitchFamily="18" charset="-120"/>
              </a:rPr>
              <a:t>出去，走到</a:t>
            </a:r>
            <a:r>
              <a:rPr lang="zh-TW" altLang="en-US" sz="4600" u="sng" dirty="0">
                <a:latin typeface="HanWangYenLight" pitchFamily="18" charset="-120"/>
                <a:ea typeface="HanWangYenLight" pitchFamily="18" charset="-120"/>
              </a:rPr>
              <a:t>安提阿</a:t>
            </a:r>
            <a:r>
              <a:rPr lang="zh-TW" altLang="en-US" sz="4600" dirty="0">
                <a:latin typeface="HanWangYenLight" pitchFamily="18" charset="-120"/>
                <a:ea typeface="HanWangYenLight" pitchFamily="18" charset="-120"/>
              </a:rPr>
              <a:t>為止。他到了那裡，看見神所賜的恩就歡喜，勸勉眾人，立定心志，恆久靠主。</a:t>
            </a:r>
            <a:endParaRPr lang="en-US" altLang="zh-TW" sz="4600" dirty="0">
              <a:latin typeface="HanWangYenLight" pitchFamily="18" charset="-120"/>
              <a:ea typeface="HanWangYenLight" pitchFamily="18" charset="-120"/>
            </a:endParaRPr>
          </a:p>
        </p:txBody>
      </p:sp>
    </p:spTree>
    <p:extLst>
      <p:ext uri="{BB962C8B-B14F-4D97-AF65-F5344CB8AC3E}">
        <p14:creationId xmlns:p14="http://schemas.microsoft.com/office/powerpoint/2010/main" val="265390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37</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a:t>
            </a:r>
            <a:r>
              <a:rPr lang="en-US" altLang="zh-TW" sz="2800" dirty="0"/>
              <a:t>11:19-26, 13:1-4, 14:26-28 (</a:t>
            </a:r>
            <a:r>
              <a:rPr lang="en-AU" altLang="zh-TW" sz="2800" dirty="0"/>
              <a:t>Acts)</a:t>
            </a:r>
            <a:endParaRPr lang="en-US" altLang="zh-TW" sz="2800" dirty="0"/>
          </a:p>
        </p:txBody>
      </p:sp>
      <p:sp>
        <p:nvSpPr>
          <p:cNvPr id="5" name="Rectangle 4"/>
          <p:cNvSpPr>
            <a:spLocks noChangeArrowheads="1"/>
          </p:cNvSpPr>
          <p:nvPr/>
        </p:nvSpPr>
        <p:spPr bwMode="auto">
          <a:xfrm>
            <a:off x="-16522" y="234226"/>
            <a:ext cx="8951373"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11:24-26 </a:t>
            </a:r>
            <a:r>
              <a:rPr lang="zh-TW" altLang="en-US" sz="4600" dirty="0">
                <a:latin typeface="HanWangYenLight" pitchFamily="18" charset="-120"/>
                <a:ea typeface="HanWangYenLight" pitchFamily="18" charset="-120"/>
              </a:rPr>
              <a:t>這</a:t>
            </a:r>
            <a:r>
              <a:rPr lang="zh-TW" altLang="en-US" sz="4600" u="sng" dirty="0">
                <a:latin typeface="HanWangYenLight" pitchFamily="18" charset="-120"/>
                <a:ea typeface="HanWangYenLight" pitchFamily="18" charset="-120"/>
              </a:rPr>
              <a:t>巴拿巴</a:t>
            </a:r>
            <a:r>
              <a:rPr lang="zh-TW" altLang="en-US" sz="4600" dirty="0">
                <a:latin typeface="HanWangYenLight" pitchFamily="18" charset="-120"/>
                <a:ea typeface="HanWangYenLight" pitchFamily="18" charset="-120"/>
              </a:rPr>
              <a:t>原是個好人，被聖靈充滿，大有信心。於是有許多人歸服了主。他又往大數去找</a:t>
            </a:r>
            <a:r>
              <a:rPr lang="zh-TW" altLang="en-US" sz="4600" u="sng" dirty="0">
                <a:latin typeface="HanWangYenLight" pitchFamily="18" charset="-120"/>
                <a:ea typeface="HanWangYenLight" pitchFamily="18" charset="-120"/>
              </a:rPr>
              <a:t>掃羅</a:t>
            </a:r>
            <a:r>
              <a:rPr lang="zh-TW" altLang="en-US" sz="4600" dirty="0">
                <a:latin typeface="HanWangYenLight" pitchFamily="18" charset="-120"/>
                <a:ea typeface="HanWangYenLight" pitchFamily="18" charset="-120"/>
              </a:rPr>
              <a:t>，找著了，就帶他到</a:t>
            </a:r>
            <a:r>
              <a:rPr lang="zh-TW" altLang="en-US" sz="4600" u="sng" dirty="0">
                <a:latin typeface="HanWangYenLight" pitchFamily="18" charset="-120"/>
                <a:ea typeface="HanWangYenLight" pitchFamily="18" charset="-120"/>
              </a:rPr>
              <a:t>安提阿</a:t>
            </a:r>
            <a:r>
              <a:rPr lang="zh-TW" altLang="en-US" sz="4600" dirty="0">
                <a:latin typeface="HanWangYenLight" pitchFamily="18" charset="-120"/>
                <a:ea typeface="HanWangYenLight" pitchFamily="18" charset="-120"/>
              </a:rPr>
              <a:t>去。他們足有一年的工夫和教會一同聚集，教訓了許多人。門徒稱為「基督徒」是從</a:t>
            </a:r>
            <a:r>
              <a:rPr lang="zh-TW" altLang="en-US" sz="4600" u="sng" dirty="0">
                <a:latin typeface="HanWangYenLight" pitchFamily="18" charset="-120"/>
                <a:ea typeface="HanWangYenLight" pitchFamily="18" charset="-120"/>
              </a:rPr>
              <a:t>安提阿</a:t>
            </a:r>
            <a:r>
              <a:rPr lang="zh-TW" altLang="en-US" sz="4600" dirty="0">
                <a:latin typeface="HanWangYenLight" pitchFamily="18" charset="-120"/>
                <a:ea typeface="HanWangYenLight" pitchFamily="18" charset="-120"/>
              </a:rPr>
              <a:t>起首。</a:t>
            </a:r>
            <a:endParaRPr lang="en-US" altLang="zh-TW" sz="4600" dirty="0">
              <a:latin typeface="HanWangYenLight" pitchFamily="18" charset="-120"/>
              <a:ea typeface="HanWangYenLight" pitchFamily="18" charset="-120"/>
            </a:endParaRPr>
          </a:p>
        </p:txBody>
      </p:sp>
    </p:spTree>
    <p:extLst>
      <p:ext uri="{BB962C8B-B14F-4D97-AF65-F5344CB8AC3E}">
        <p14:creationId xmlns:p14="http://schemas.microsoft.com/office/powerpoint/2010/main" val="2900247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38</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a:t>
            </a:r>
            <a:r>
              <a:rPr lang="en-US" altLang="zh-TW" sz="2800" dirty="0"/>
              <a:t>11:19-26, 13:1-4, 14:26-28 (</a:t>
            </a:r>
            <a:r>
              <a:rPr lang="en-AU" altLang="zh-TW" sz="2800" dirty="0"/>
              <a:t>Acts)</a:t>
            </a:r>
            <a:endParaRPr lang="en-US" altLang="zh-TW" sz="2800" dirty="0"/>
          </a:p>
        </p:txBody>
      </p:sp>
      <p:sp>
        <p:nvSpPr>
          <p:cNvPr id="5" name="Rectangle 4"/>
          <p:cNvSpPr>
            <a:spLocks noChangeArrowheads="1"/>
          </p:cNvSpPr>
          <p:nvPr/>
        </p:nvSpPr>
        <p:spPr bwMode="auto">
          <a:xfrm>
            <a:off x="27703" y="116631"/>
            <a:ext cx="9044892" cy="550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13:1-2 </a:t>
            </a:r>
            <a:r>
              <a:rPr lang="zh-TW" altLang="en-US" sz="4600" dirty="0">
                <a:latin typeface="HanWangYenLight" pitchFamily="18" charset="-120"/>
                <a:ea typeface="HanWangYenLight" pitchFamily="18" charset="-120"/>
              </a:rPr>
              <a:t>在</a:t>
            </a:r>
            <a:r>
              <a:rPr lang="zh-TW" altLang="en-US" sz="4600" u="sng" dirty="0">
                <a:latin typeface="HanWangYenLight" pitchFamily="18" charset="-120"/>
                <a:ea typeface="HanWangYenLight" pitchFamily="18" charset="-120"/>
              </a:rPr>
              <a:t>安提阿</a:t>
            </a:r>
            <a:r>
              <a:rPr lang="zh-TW" altLang="en-US" sz="4600" dirty="0">
                <a:latin typeface="HanWangYenLight" pitchFamily="18" charset="-120"/>
                <a:ea typeface="HanWangYenLight" pitchFamily="18" charset="-120"/>
              </a:rPr>
              <a:t>的教會中，有幾位先知和教師，就是</a:t>
            </a:r>
            <a:r>
              <a:rPr lang="zh-TW" altLang="en-US" sz="4600" u="sng" dirty="0">
                <a:latin typeface="HanWangYenLight" pitchFamily="18" charset="-120"/>
                <a:ea typeface="HanWangYenLight" pitchFamily="18" charset="-120"/>
              </a:rPr>
              <a:t>巴拿巴</a:t>
            </a:r>
            <a:r>
              <a:rPr lang="zh-TW" altLang="en-US" sz="4600" dirty="0">
                <a:latin typeface="HanWangYenLight" pitchFamily="18" charset="-120"/>
                <a:ea typeface="HanWangYenLight" pitchFamily="18" charset="-120"/>
              </a:rPr>
              <a:t>和稱呼</a:t>
            </a:r>
            <a:r>
              <a:rPr lang="zh-TW" altLang="en-US" sz="4600" u="sng" dirty="0">
                <a:latin typeface="HanWangYenLight" pitchFamily="18" charset="-120"/>
                <a:ea typeface="HanWangYenLight" pitchFamily="18" charset="-120"/>
              </a:rPr>
              <a:t>尼結</a:t>
            </a:r>
            <a:r>
              <a:rPr lang="zh-TW" altLang="en-US" sz="4600" dirty="0">
                <a:latin typeface="HanWangYenLight" pitchFamily="18" charset="-120"/>
                <a:ea typeface="HanWangYenLight" pitchFamily="18" charset="-120"/>
              </a:rPr>
              <a:t>的</a:t>
            </a:r>
            <a:r>
              <a:rPr lang="zh-TW" altLang="en-US" sz="4600" u="sng" dirty="0">
                <a:latin typeface="HanWangYenLight" pitchFamily="18" charset="-120"/>
                <a:ea typeface="HanWangYenLight" pitchFamily="18" charset="-120"/>
              </a:rPr>
              <a:t>西面</a:t>
            </a:r>
            <a:r>
              <a:rPr lang="zh-TW" altLang="en-US" sz="4600" dirty="0">
                <a:latin typeface="HanWangYenLight" pitchFamily="18" charset="-120"/>
                <a:ea typeface="HanWangYenLight" pitchFamily="18" charset="-120"/>
              </a:rPr>
              <a:t>、</a:t>
            </a:r>
            <a:r>
              <a:rPr lang="zh-TW" altLang="en-US" sz="4600" u="sng" dirty="0">
                <a:latin typeface="HanWangYenLight" pitchFamily="18" charset="-120"/>
                <a:ea typeface="HanWangYenLight" pitchFamily="18" charset="-120"/>
              </a:rPr>
              <a:t>古利奈</a:t>
            </a:r>
            <a:r>
              <a:rPr lang="zh-TW" altLang="en-US" sz="4600" dirty="0">
                <a:latin typeface="HanWangYenLight" pitchFamily="18" charset="-120"/>
                <a:ea typeface="HanWangYenLight" pitchFamily="18" charset="-120"/>
              </a:rPr>
              <a:t>人</a:t>
            </a:r>
            <a:r>
              <a:rPr lang="zh-TW" altLang="en-US" sz="4600" u="sng" dirty="0">
                <a:latin typeface="HanWangYenLight" pitchFamily="18" charset="-120"/>
                <a:ea typeface="HanWangYenLight" pitchFamily="18" charset="-120"/>
              </a:rPr>
              <a:t>路求</a:t>
            </a:r>
            <a:r>
              <a:rPr lang="zh-TW" altLang="en-US" sz="4600" dirty="0">
                <a:latin typeface="HanWangYenLight" pitchFamily="18" charset="-120"/>
                <a:ea typeface="HanWangYenLight" pitchFamily="18" charset="-120"/>
              </a:rPr>
              <a:t>，與分封之王</a:t>
            </a:r>
            <a:r>
              <a:rPr lang="zh-TW" altLang="en-US" sz="4600" u="sng" dirty="0">
                <a:latin typeface="HanWangYenLight" pitchFamily="18" charset="-120"/>
                <a:ea typeface="HanWangYenLight" pitchFamily="18" charset="-120"/>
              </a:rPr>
              <a:t>希律</a:t>
            </a:r>
            <a:r>
              <a:rPr lang="zh-TW" altLang="en-US" sz="4600" dirty="0">
                <a:latin typeface="HanWangYenLight" pitchFamily="18" charset="-120"/>
                <a:ea typeface="HanWangYenLight" pitchFamily="18" charset="-120"/>
              </a:rPr>
              <a:t>同養的</a:t>
            </a:r>
            <a:r>
              <a:rPr lang="zh-TW" altLang="en-US" sz="4600" u="sng" dirty="0">
                <a:latin typeface="HanWangYenLight" pitchFamily="18" charset="-120"/>
                <a:ea typeface="HanWangYenLight" pitchFamily="18" charset="-120"/>
              </a:rPr>
              <a:t>馬念</a:t>
            </a:r>
            <a:r>
              <a:rPr lang="zh-TW" altLang="en-US" sz="4600" dirty="0">
                <a:latin typeface="HanWangYenLight" pitchFamily="18" charset="-120"/>
                <a:ea typeface="HanWangYenLight" pitchFamily="18" charset="-120"/>
              </a:rPr>
              <a:t>，並</a:t>
            </a:r>
            <a:r>
              <a:rPr lang="zh-TW" altLang="en-US" sz="4600" u="sng" dirty="0">
                <a:latin typeface="HanWangYenLight" pitchFamily="18" charset="-120"/>
                <a:ea typeface="HanWangYenLight" pitchFamily="18" charset="-120"/>
              </a:rPr>
              <a:t>掃羅</a:t>
            </a:r>
            <a:r>
              <a:rPr lang="zh-TW" altLang="en-US" sz="4600" dirty="0">
                <a:latin typeface="HanWangYenLight" pitchFamily="18" charset="-120"/>
                <a:ea typeface="HanWangYenLight" pitchFamily="18" charset="-120"/>
              </a:rPr>
              <a:t>。他們事奉主、禁食的時候，聖靈說：「要為我分派</a:t>
            </a:r>
            <a:r>
              <a:rPr lang="zh-TW" altLang="en-US" sz="4600" u="sng" dirty="0">
                <a:latin typeface="HanWangYenLight" pitchFamily="18" charset="-120"/>
                <a:ea typeface="HanWangYenLight" pitchFamily="18" charset="-120"/>
              </a:rPr>
              <a:t>巴拿巴</a:t>
            </a:r>
            <a:r>
              <a:rPr lang="zh-TW" altLang="en-US" sz="4600" dirty="0">
                <a:latin typeface="HanWangYenLight" pitchFamily="18" charset="-120"/>
                <a:ea typeface="HanWangYenLight" pitchFamily="18" charset="-120"/>
              </a:rPr>
              <a:t>和</a:t>
            </a:r>
            <a:r>
              <a:rPr lang="zh-TW" altLang="en-US" sz="4600" u="sng" dirty="0">
                <a:latin typeface="HanWangYenLight" pitchFamily="18" charset="-120"/>
                <a:ea typeface="HanWangYenLight" pitchFamily="18" charset="-120"/>
              </a:rPr>
              <a:t>掃羅</a:t>
            </a:r>
            <a:r>
              <a:rPr lang="zh-TW" altLang="en-US" sz="4600" dirty="0">
                <a:latin typeface="HanWangYenLight" pitchFamily="18" charset="-120"/>
                <a:ea typeface="HanWangYenLight" pitchFamily="18" charset="-120"/>
              </a:rPr>
              <a:t>，去作我召他們所作的工。」</a:t>
            </a:r>
            <a:endParaRPr lang="en-US" altLang="zh-TW" sz="4600" dirty="0">
              <a:latin typeface="HanWangYenLight" pitchFamily="18" charset="-120"/>
              <a:ea typeface="HanWangYenLight" pitchFamily="18" charset="-120"/>
            </a:endParaRPr>
          </a:p>
        </p:txBody>
      </p:sp>
    </p:spTree>
    <p:extLst>
      <p:ext uri="{BB962C8B-B14F-4D97-AF65-F5344CB8AC3E}">
        <p14:creationId xmlns:p14="http://schemas.microsoft.com/office/powerpoint/2010/main" val="1625964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39</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a:t>
            </a:r>
            <a:r>
              <a:rPr lang="en-US" altLang="zh-TW" sz="2800" dirty="0"/>
              <a:t>11:19-26, 13:1-4, 14:26-28 (</a:t>
            </a:r>
            <a:r>
              <a:rPr lang="en-AU" altLang="zh-TW" sz="2800" dirty="0"/>
              <a:t>Acts)</a:t>
            </a:r>
            <a:endParaRPr lang="en-US" altLang="zh-TW" sz="2800" dirty="0"/>
          </a:p>
        </p:txBody>
      </p:sp>
      <p:sp>
        <p:nvSpPr>
          <p:cNvPr id="5" name="Rectangle 4"/>
          <p:cNvSpPr>
            <a:spLocks noChangeArrowheads="1"/>
          </p:cNvSpPr>
          <p:nvPr/>
        </p:nvSpPr>
        <p:spPr bwMode="auto">
          <a:xfrm>
            <a:off x="27844" y="404664"/>
            <a:ext cx="915266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13:3 </a:t>
            </a:r>
            <a:r>
              <a:rPr lang="zh-TW" altLang="en-US" sz="4600" dirty="0">
                <a:latin typeface="HanWangYenLight" pitchFamily="18" charset="-120"/>
                <a:ea typeface="HanWangYenLight" pitchFamily="18" charset="-120"/>
              </a:rPr>
              <a:t>在於是禁食禱告，按手在他們頭上，就打發他們去了。</a:t>
            </a:r>
          </a:p>
          <a:p>
            <a:pPr algn="just"/>
            <a:r>
              <a:rPr lang="en-US" altLang="zh-TW" sz="3200" dirty="0">
                <a:ea typeface="HanWangYenLight" pitchFamily="18" charset="-120"/>
              </a:rPr>
              <a:t>13:4</a:t>
            </a:r>
            <a:r>
              <a:rPr lang="en-US" altLang="zh-TW" sz="4600" dirty="0">
                <a:ea typeface="HanWangYenLight" pitchFamily="18" charset="-120"/>
              </a:rPr>
              <a:t> </a:t>
            </a:r>
            <a:r>
              <a:rPr lang="zh-TW" altLang="en-US" sz="4600" dirty="0">
                <a:latin typeface="HanWangYenLight" pitchFamily="18" charset="-120"/>
                <a:ea typeface="HanWangYenLight" pitchFamily="18" charset="-120"/>
              </a:rPr>
              <a:t>他們既被聖靈差遣，就下到</a:t>
            </a:r>
            <a:r>
              <a:rPr lang="zh-TW" altLang="en-US" sz="4600" u="sng" dirty="0">
                <a:latin typeface="HanWangYenLight" pitchFamily="18" charset="-120"/>
                <a:ea typeface="HanWangYenLight" pitchFamily="18" charset="-120"/>
              </a:rPr>
              <a:t>西流基</a:t>
            </a:r>
            <a:r>
              <a:rPr lang="zh-TW" altLang="en-US" sz="4600" dirty="0">
                <a:latin typeface="HanWangYenLight" pitchFamily="18" charset="-120"/>
                <a:ea typeface="HanWangYenLight" pitchFamily="18" charset="-120"/>
              </a:rPr>
              <a:t>，從那裡坐船往</a:t>
            </a:r>
            <a:r>
              <a:rPr lang="zh-TW" altLang="en-US" sz="4600" u="sng" dirty="0">
                <a:latin typeface="HanWangYenLight" pitchFamily="18" charset="-120"/>
                <a:ea typeface="HanWangYenLight" pitchFamily="18" charset="-120"/>
              </a:rPr>
              <a:t>居比路</a:t>
            </a:r>
            <a:r>
              <a:rPr lang="zh-TW" altLang="en-US" sz="4600" dirty="0">
                <a:latin typeface="HanWangYenLight" pitchFamily="18" charset="-120"/>
                <a:ea typeface="HanWangYenLight" pitchFamily="18" charset="-120"/>
              </a:rPr>
              <a:t>去。</a:t>
            </a:r>
            <a:endParaRPr lang="en-US" altLang="zh-TW" sz="4600" dirty="0">
              <a:latin typeface="HanWangYenLight" pitchFamily="18" charset="-120"/>
              <a:ea typeface="HanWangYenLight" pitchFamily="18" charset="-120"/>
            </a:endParaRPr>
          </a:p>
        </p:txBody>
      </p:sp>
    </p:spTree>
    <p:extLst>
      <p:ext uri="{BB962C8B-B14F-4D97-AF65-F5344CB8AC3E}">
        <p14:creationId xmlns:p14="http://schemas.microsoft.com/office/powerpoint/2010/main" val="310689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
        <p:nvSpPr>
          <p:cNvPr id="2" name="Rectangle 1"/>
          <p:cNvSpPr/>
          <p:nvPr/>
        </p:nvSpPr>
        <p:spPr>
          <a:xfrm>
            <a:off x="4067944" y="2276872"/>
            <a:ext cx="2627422" cy="1200329"/>
          </a:xfrm>
          <a:prstGeom prst="rect">
            <a:avLst/>
          </a:prstGeom>
        </p:spPr>
        <p:txBody>
          <a:bodyPr wrap="square">
            <a:spAutoFit/>
          </a:bodyPr>
          <a:lstStyle/>
          <a:p>
            <a:pPr>
              <a:lnSpc>
                <a:spcPct val="100000"/>
              </a:lnSpc>
              <a:spcBef>
                <a:spcPts val="600"/>
              </a:spcBef>
              <a:buClr>
                <a:srgbClr val="000000"/>
              </a:buClr>
              <a:buSzPct val="100000"/>
              <a:defRPr/>
            </a:pPr>
            <a:r>
              <a:rPr lang="en-US" altLang="en-US" sz="7200" b="1" dirty="0" err="1">
                <a:latin typeface="HanWangYenLight" pitchFamily="18" charset="-120"/>
                <a:ea typeface="HanWangYenLight" pitchFamily="18" charset="-120"/>
              </a:rPr>
              <a:t>宣召</a:t>
            </a:r>
            <a:endParaRPr lang="en-US" altLang="en-US" sz="7200" b="1" dirty="0">
              <a:latin typeface="HanWangYenLight" pitchFamily="18" charset="-120"/>
              <a:ea typeface="HanWangYenLight"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40</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使徒行傳</a:t>
            </a:r>
            <a:r>
              <a:rPr lang="en-US" altLang="zh-TW" sz="2800" dirty="0"/>
              <a:t>11:19-26, 13:1-4, 14:26-28 (</a:t>
            </a:r>
            <a:r>
              <a:rPr lang="en-AU" altLang="zh-TW" sz="2800" dirty="0"/>
              <a:t>Acts)</a:t>
            </a:r>
            <a:endParaRPr lang="en-US" altLang="zh-TW" sz="2800" dirty="0"/>
          </a:p>
        </p:txBody>
      </p:sp>
      <p:sp>
        <p:nvSpPr>
          <p:cNvPr id="5" name="Rectangle 4"/>
          <p:cNvSpPr>
            <a:spLocks noChangeArrowheads="1"/>
          </p:cNvSpPr>
          <p:nvPr/>
        </p:nvSpPr>
        <p:spPr bwMode="auto">
          <a:xfrm>
            <a:off x="13115" y="188640"/>
            <a:ext cx="8879365"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a:ea typeface="HanWangYenLight" pitchFamily="18" charset="-120"/>
              </a:rPr>
              <a:t>14:26-28 </a:t>
            </a:r>
            <a:r>
              <a:rPr lang="zh-TW" altLang="en-US" sz="4600" dirty="0">
                <a:latin typeface="HanWangYenLight" pitchFamily="18" charset="-120"/>
                <a:ea typeface="HanWangYenLight" pitchFamily="18" charset="-120"/>
              </a:rPr>
              <a:t>從那裡坐船，往</a:t>
            </a:r>
            <a:r>
              <a:rPr lang="zh-TW" altLang="en-US" sz="4600" u="sng" dirty="0">
                <a:latin typeface="HanWangYenLight" pitchFamily="18" charset="-120"/>
                <a:ea typeface="HanWangYenLight" pitchFamily="18" charset="-120"/>
              </a:rPr>
              <a:t>安提阿</a:t>
            </a:r>
            <a:r>
              <a:rPr lang="zh-TW" altLang="en-US" sz="4600" dirty="0">
                <a:latin typeface="HanWangYenLight" pitchFamily="18" charset="-120"/>
                <a:ea typeface="HanWangYenLight" pitchFamily="18" charset="-120"/>
              </a:rPr>
              <a:t>去。當初，他們被眾人所託、蒙神之恩，要辦現在所作之工，就是在這地方。到了那裡，聚集了會眾，就述說神藉他們所行的一切事，並神怎樣為外邦人開了信道的門。</a:t>
            </a:r>
          </a:p>
          <a:p>
            <a:pPr algn="just"/>
            <a:r>
              <a:rPr lang="zh-TW" altLang="en-US" sz="4600" dirty="0">
                <a:latin typeface="HanWangYenLight" pitchFamily="18" charset="-120"/>
                <a:ea typeface="HanWangYenLight" pitchFamily="18" charset="-120"/>
              </a:rPr>
              <a:t>二人就在那裡同門徒住了多日。</a:t>
            </a:r>
            <a:endParaRPr lang="en-US" altLang="zh-TW" sz="4600" dirty="0">
              <a:latin typeface="HanWangYenLight" pitchFamily="18" charset="-120"/>
              <a:ea typeface="HanWangYenLight" pitchFamily="18" charset="-120"/>
            </a:endParaRPr>
          </a:p>
        </p:txBody>
      </p:sp>
    </p:spTree>
    <p:extLst>
      <p:ext uri="{BB962C8B-B14F-4D97-AF65-F5344CB8AC3E}">
        <p14:creationId xmlns:p14="http://schemas.microsoft.com/office/powerpoint/2010/main" val="935273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41</a:t>
            </a:fld>
            <a:endParaRPr lang="en-AU" dirty="0"/>
          </a:p>
        </p:txBody>
      </p:sp>
      <p:sp>
        <p:nvSpPr>
          <p:cNvPr id="5" name="TextBox 4"/>
          <p:cNvSpPr txBox="1"/>
          <p:nvPr/>
        </p:nvSpPr>
        <p:spPr>
          <a:xfrm>
            <a:off x="1691680" y="1196752"/>
            <a:ext cx="5832648" cy="1107996"/>
          </a:xfrm>
          <a:prstGeom prst="rect">
            <a:avLst/>
          </a:prstGeom>
          <a:noFill/>
        </p:spPr>
        <p:txBody>
          <a:bodyPr wrap="square">
            <a:spAutoFit/>
          </a:bodyPr>
          <a:lstStyle/>
          <a:p>
            <a:pPr algn="r">
              <a:defRPr/>
            </a:pPr>
            <a:r>
              <a:rPr lang="en-US" altLang="en-US" sz="6600" b="1" dirty="0" err="1">
                <a:latin typeface="HanWangYenLight" pitchFamily="18" charset="-120"/>
                <a:ea typeface="HanWangYenLight" pitchFamily="18" charset="-120"/>
              </a:rPr>
              <a:t>信息</a:t>
            </a:r>
            <a:r>
              <a:rPr lang="en-US" altLang="en-US" sz="6600" b="1" dirty="0">
                <a:latin typeface="HanWangYenLight" pitchFamily="18" charset="-120"/>
                <a:ea typeface="HanWangYenLight" pitchFamily="18" charset="-120"/>
              </a:rPr>
              <a:t> </a:t>
            </a:r>
            <a:r>
              <a:rPr lang="zh-TW" altLang="en-US" sz="4500" dirty="0">
                <a:latin typeface="HanWangYenHeavy" pitchFamily="18" charset="-120"/>
                <a:ea typeface="HanWangYenHeavy" pitchFamily="18" charset="-120"/>
              </a:rPr>
              <a:t>馬錦鏗牧師</a:t>
            </a:r>
          </a:p>
        </p:txBody>
      </p:sp>
      <p:sp>
        <p:nvSpPr>
          <p:cNvPr id="6" name="Rectangle 5"/>
          <p:cNvSpPr/>
          <p:nvPr/>
        </p:nvSpPr>
        <p:spPr>
          <a:xfrm>
            <a:off x="2123728" y="3114834"/>
            <a:ext cx="6480720" cy="923330"/>
          </a:xfrm>
          <a:prstGeom prst="rect">
            <a:avLst/>
          </a:prstGeom>
        </p:spPr>
        <p:txBody>
          <a:bodyPr wrap="square">
            <a:spAutoFit/>
          </a:bodyPr>
          <a:lstStyle/>
          <a:p>
            <a:pPr algn="ctr"/>
            <a:r>
              <a:rPr lang="zh-TW" altLang="en-US" sz="5400" dirty="0"/>
              <a:t>成為改變世界的教會</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195" y="779537"/>
            <a:ext cx="6943195" cy="2099568"/>
          </a:xfrm>
        </p:spPr>
        <p:txBody>
          <a:bodyPr/>
          <a:lstStyle/>
          <a:p>
            <a:r>
              <a:rPr lang="en-US" dirty="0">
                <a:solidFill>
                  <a:srgbClr val="3059F0"/>
                </a:solidFill>
              </a:rPr>
              <a:t>Milson’s Point CCC</a:t>
            </a:r>
            <a:br>
              <a:rPr lang="en-US" dirty="0">
                <a:solidFill>
                  <a:srgbClr val="3059F0"/>
                </a:solidFill>
              </a:rPr>
            </a:br>
            <a:r>
              <a:rPr lang="zh-TW" altLang="en-US" sz="3600" b="1" dirty="0">
                <a:solidFill>
                  <a:srgbClr val="3059F0"/>
                </a:solidFill>
              </a:rPr>
              <a:t>雪梨華人基督教會</a:t>
            </a:r>
            <a:br>
              <a:rPr lang="zh-TW" altLang="en-US" sz="3600" b="1" dirty="0">
                <a:solidFill>
                  <a:srgbClr val="3059F0"/>
                </a:solidFill>
              </a:rPr>
            </a:br>
            <a:r>
              <a:rPr lang="en-US" sz="3600" dirty="0"/>
              <a:t>30 August 2020</a:t>
            </a:r>
            <a:endParaRPr lang="en-SG" sz="3600" dirty="0"/>
          </a:p>
        </p:txBody>
      </p:sp>
      <p:sp>
        <p:nvSpPr>
          <p:cNvPr id="3" name="Subtitle 2"/>
          <p:cNvSpPr>
            <a:spLocks noGrp="1"/>
          </p:cNvSpPr>
          <p:nvPr>
            <p:ph type="subTitle" idx="1"/>
          </p:nvPr>
        </p:nvSpPr>
        <p:spPr>
          <a:xfrm>
            <a:off x="740344" y="4149080"/>
            <a:ext cx="7776898" cy="1655762"/>
          </a:xfrm>
        </p:spPr>
        <p:txBody>
          <a:bodyPr/>
          <a:lstStyle/>
          <a:p>
            <a:r>
              <a:rPr lang="zh-TW" altLang="en-US" sz="3600" b="1" dirty="0">
                <a:solidFill>
                  <a:srgbClr val="FF0000"/>
                </a:solidFill>
              </a:rPr>
              <a:t>成為改變世界的教會</a:t>
            </a:r>
            <a:endParaRPr lang="en-US" sz="3600" b="1" dirty="0">
              <a:solidFill>
                <a:srgbClr val="FF0000"/>
              </a:solidFill>
            </a:endParaRPr>
          </a:p>
          <a:p>
            <a:r>
              <a:rPr lang="zh-TW" altLang="en-US" sz="3600" dirty="0"/>
              <a:t>使徒行傳</a:t>
            </a:r>
            <a:r>
              <a:rPr lang="en-SG" sz="3600" b="1" dirty="0"/>
              <a:t> 11:19-26, 13:1-4, 14:26-28</a:t>
            </a:r>
            <a:endParaRPr lang="en-SG" sz="3600" dirty="0"/>
          </a:p>
          <a:p>
            <a:endParaRPr lang="en-SG"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05ABD4-E2CB-494C-A900-E87A15BD9EA4}" type="slidenum">
              <a:rPr kumimoji="1" lang="en-US" altLang="ja-JP" sz="1400" b="0" i="0" u="none" strike="noStrike" kern="1200" cap="none" spc="0" normalizeH="0" baseline="0" noProof="0" smtClean="0">
                <a:ln>
                  <a:noFill/>
                </a:ln>
                <a:solidFill>
                  <a:srgbClr val="000000"/>
                </a:solidFill>
                <a:effectLst/>
                <a:uLnTx/>
                <a:uFillTx/>
                <a:latin typeface="Arial"/>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4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mn-cs"/>
            </a:endParaRPr>
          </a:p>
        </p:txBody>
      </p:sp>
    </p:spTree>
    <p:extLst>
      <p:ext uri="{BB962C8B-B14F-4D97-AF65-F5344CB8AC3E}">
        <p14:creationId xmlns:p14="http://schemas.microsoft.com/office/powerpoint/2010/main" val="2459519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b="1" dirty="0">
                <a:solidFill>
                  <a:srgbClr val="FF0000"/>
                </a:solidFill>
              </a:rPr>
              <a:t>汕頭教會百年史實</a:t>
            </a:r>
            <a:br>
              <a:rPr lang="en-US" altLang="zh-TW" b="1" dirty="0">
                <a:solidFill>
                  <a:srgbClr val="FF0000"/>
                </a:solidFill>
              </a:rPr>
            </a:br>
            <a:r>
              <a:rPr lang="en-US" altLang="zh-TW" b="1" dirty="0">
                <a:solidFill>
                  <a:srgbClr val="FF0000"/>
                </a:solidFill>
              </a:rPr>
              <a:t>1847-1947</a:t>
            </a:r>
            <a:endParaRPr lang="en-SG" b="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7067FF-5825-456A-A8CA-8044D2CDF7E4}" type="slidenum">
              <a:rPr kumimoji="1" lang="en-US" altLang="ja-JP" sz="1050" b="0" i="0" u="none" strike="noStrike" kern="1200" cap="none" spc="0" normalizeH="0" baseline="0" noProof="0" smtClean="0">
                <a:ln>
                  <a:noFill/>
                </a:ln>
                <a:solidFill>
                  <a:srgbClr val="FFFFFF"/>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05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endParaRPr>
          </a:p>
        </p:txBody>
      </p:sp>
      <p:graphicFrame>
        <p:nvGraphicFramePr>
          <p:cNvPr id="5" name="Object 3"/>
          <p:cNvGraphicFramePr>
            <a:graphicFrameLocks noChangeAspect="1"/>
          </p:cNvGraphicFramePr>
          <p:nvPr/>
        </p:nvGraphicFramePr>
        <p:xfrm>
          <a:off x="5148891" y="1863718"/>
          <a:ext cx="2768462" cy="3722301"/>
        </p:xfrm>
        <a:graphic>
          <a:graphicData uri="http://schemas.openxmlformats.org/presentationml/2006/ole">
            <mc:AlternateContent xmlns:mc="http://schemas.openxmlformats.org/markup-compatibility/2006">
              <mc:Choice xmlns:v="urn:schemas-microsoft-com:vml" Requires="v">
                <p:oleObj spid="_x0000_s1027" name="Photo Editor 影像" r:id="rId4" imgW="2266667" imgH="3048426" progId="MSPhotoEd.3">
                  <p:embed/>
                </p:oleObj>
              </mc:Choice>
              <mc:Fallback>
                <p:oleObj name="Photo Editor 影像" r:id="rId4" imgW="2266667" imgH="3048426" progId="MSPhotoEd.3">
                  <p:embed/>
                  <p:pic>
                    <p:nvPicPr>
                      <p:cNvPr id="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891" y="1863718"/>
                        <a:ext cx="2768462" cy="3722301"/>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1490305" y="1844824"/>
            <a:ext cx="2563815" cy="3677854"/>
          </a:xfrm>
          <a:prstGeom prst="rect">
            <a:avLst/>
          </a:prstGeom>
        </p:spPr>
      </p:pic>
      <p:sp>
        <p:nvSpPr>
          <p:cNvPr id="7" name="TextBox 6"/>
          <p:cNvSpPr txBox="1"/>
          <p:nvPr/>
        </p:nvSpPr>
        <p:spPr>
          <a:xfrm>
            <a:off x="1368056" y="5522678"/>
            <a:ext cx="280831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Rev William Burns</a:t>
            </a:r>
            <a:r>
              <a:rPr kumimoji="1" lang="zh-TW"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endParaRPr kumimoji="1" lang="en-US" altLang="zh-TW"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賓為鄰牧師</a:t>
            </a:r>
            <a:endParaRPr kumimoji="1" lang="en-SG"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 name="TextBox 7"/>
          <p:cNvSpPr txBox="1"/>
          <p:nvPr/>
        </p:nvSpPr>
        <p:spPr>
          <a:xfrm>
            <a:off x="5296351" y="5522678"/>
            <a:ext cx="252028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Dr Hudson Taylor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戴德生醫生</a:t>
            </a:r>
            <a:endParaRPr kumimoji="1" lang="en-SG"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6807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795601" y="2060848"/>
            <a:ext cx="7848600" cy="1754326"/>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AU" sz="36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ＭＳ Ｐゴシック" panose="020B0600070205080204" pitchFamily="34" charset="-128"/>
                <a:cs typeface="+mn-cs"/>
              </a:rPr>
              <a:t>“</a:t>
            </a:r>
            <a:r>
              <a:rPr kumimoji="1" lang="zh-TW" altLang="en-US" sz="36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mn-cs"/>
              </a:rPr>
              <a:t>但聖靈降臨在你們身上，你們就必得著能力。並要</a:t>
            </a:r>
            <a:r>
              <a:rPr kumimoji="1" lang="zh-TW" altLang="en-US" sz="36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mn-cs"/>
              </a:rPr>
              <a:t>在</a:t>
            </a:r>
            <a:r>
              <a:rPr kumimoji="1" lang="zh-TW" altLang="en-US" sz="3600" b="1"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mn-cs"/>
              </a:rPr>
              <a:t>耶路撒冷，猶太全地，和撒瑪利亞，直到地極</a:t>
            </a:r>
            <a:r>
              <a:rPr kumimoji="1" lang="zh-TW" altLang="en-US" sz="36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mn-cs"/>
              </a:rPr>
              <a:t>，作我的見證。</a:t>
            </a:r>
            <a:r>
              <a:rPr kumimoji="1" lang="en-AU" sz="36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ＭＳ Ｐゴシック" panose="020B0600070205080204" pitchFamily="34" charset="-128"/>
                <a:cs typeface="+mn-cs"/>
              </a:rPr>
              <a:t>”</a:t>
            </a:r>
            <a:r>
              <a:rPr kumimoji="1" lang="en-AU" sz="3600" b="0" i="0" u="none" strike="noStrike" kern="1200" cap="none" spc="0" normalizeH="0" baseline="0" noProof="0" dirty="0">
                <a:ln>
                  <a:noFill/>
                </a:ln>
                <a:solidFill>
                  <a:srgbClr val="000000"/>
                </a:solidFill>
                <a:effectLst/>
                <a:uLnTx/>
                <a:uFillTx/>
                <a:latin typeface="Comic Sans MS" pitchFamily="66" charset="0"/>
                <a:ea typeface="ＭＳ Ｐゴシック" panose="020B0600070205080204" pitchFamily="34" charset="-128"/>
                <a:cs typeface="+mn-cs"/>
              </a:rPr>
              <a:t> </a:t>
            </a:r>
            <a:endParaRPr kumimoji="1" lang="en-US" sz="36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新細明體" pitchFamily="18" charset="-120"/>
              <a:cs typeface="+mn-cs"/>
            </a:endParaRPr>
          </a:p>
        </p:txBody>
      </p:sp>
      <p:sp>
        <p:nvSpPr>
          <p:cNvPr id="126979" name="Rectangle 3"/>
          <p:cNvSpPr>
            <a:spLocks noGrp="1" noChangeArrowheads="1"/>
          </p:cNvSpPr>
          <p:nvPr>
            <p:ph type="title"/>
          </p:nvPr>
        </p:nvSpPr>
        <p:spPr>
          <a:xfrm>
            <a:off x="765493" y="908720"/>
            <a:ext cx="8229600" cy="858168"/>
          </a:xfrm>
        </p:spPr>
        <p:txBody>
          <a:bodyPr/>
          <a:lstStyle/>
          <a:p>
            <a:pPr>
              <a:defRPr/>
            </a:pPr>
            <a:r>
              <a:rPr lang="zh-TW" altLang="en-US" sz="4000" b="1" dirty="0">
                <a:solidFill>
                  <a:srgbClr val="3059F0"/>
                </a:solidFill>
              </a:rPr>
              <a:t>使徒行傳</a:t>
            </a:r>
            <a:r>
              <a:rPr lang="en-US" sz="4000" b="1" dirty="0">
                <a:solidFill>
                  <a:srgbClr val="3059F0"/>
                </a:solidFill>
                <a:effectLst>
                  <a:outerShdw blurRad="38100" dist="38100" dir="2700000" algn="tl">
                    <a:srgbClr val="000000"/>
                  </a:outerShdw>
                </a:effectLst>
              </a:rPr>
              <a:t> </a:t>
            </a:r>
            <a:r>
              <a:rPr lang="en-US" b="1" dirty="0">
                <a:solidFill>
                  <a:srgbClr val="3059F0"/>
                </a:solidFill>
              </a:rPr>
              <a:t>1:8   </a:t>
            </a:r>
            <a:r>
              <a:rPr lang="en-US" sz="4000" b="1" dirty="0">
                <a:solidFill>
                  <a:srgbClr val="3059F0"/>
                </a:solidFill>
              </a:rPr>
              <a:t> </a:t>
            </a:r>
            <a:r>
              <a:rPr lang="zh-TW" altLang="en-US" sz="4000" b="1" dirty="0">
                <a:solidFill>
                  <a:srgbClr val="3059F0"/>
                </a:solidFill>
              </a:rPr>
              <a:t>大使命</a:t>
            </a:r>
            <a:endParaRPr lang="en-US" sz="4000" b="1" dirty="0">
              <a:solidFill>
                <a:srgbClr val="3059F0"/>
              </a:solidFill>
            </a:endParaRPr>
          </a:p>
        </p:txBody>
      </p:sp>
      <p:sp>
        <p:nvSpPr>
          <p:cNvPr id="4100" name="Text Box 4"/>
          <p:cNvSpPr txBox="1">
            <a:spLocks noChangeArrowheads="1"/>
          </p:cNvSpPr>
          <p:nvPr/>
        </p:nvSpPr>
        <p:spPr bwMode="auto">
          <a:xfrm>
            <a:off x="692716" y="4509120"/>
            <a:ext cx="79514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en-US" sz="3600" b="1" i="0" u="none" strike="noStrike" kern="1200" cap="none" spc="0" normalizeH="0" baseline="0" noProof="0" dirty="0" err="1">
                <a:ln>
                  <a:noFill/>
                </a:ln>
                <a:solidFill>
                  <a:srgbClr val="FF0000"/>
                </a:solidFill>
                <a:effectLst/>
                <a:uLnTx/>
                <a:uFillTx/>
                <a:latin typeface="Comic Sans MS" panose="030F0702030302020204" pitchFamily="66" charset="0"/>
                <a:ea typeface="ＭＳ Ｐゴシック" panose="020B0600070205080204" pitchFamily="34" charset="-128"/>
                <a:cs typeface="+mn-cs"/>
              </a:rPr>
              <a:t>Glocal</a:t>
            </a:r>
            <a:r>
              <a:rPr kumimoji="1" lang="en-US" altLang="en-US" sz="3600" b="1"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mn-cs"/>
              </a:rPr>
              <a:t> </a:t>
            </a:r>
            <a:r>
              <a:rPr kumimoji="1" lang="en-US" altLang="en-US" sz="3600" b="0"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mn-cs"/>
              </a:rPr>
              <a:t>Christians = global concern and local involvement                               </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關注全球宣教事工</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參與當地</a:t>
            </a:r>
            <a:r>
              <a:rPr kumimoji="1" lang="zh-CN"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福音工作</a:t>
            </a:r>
            <a:endParaRPr kumimoji="1" lang="en-AU" altLang="en-US" sz="3600" b="0"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mn-cs"/>
            </a:endParaRPr>
          </a:p>
        </p:txBody>
      </p:sp>
    </p:spTree>
    <p:extLst>
      <p:ext uri="{BB962C8B-B14F-4D97-AF65-F5344CB8AC3E}">
        <p14:creationId xmlns:p14="http://schemas.microsoft.com/office/powerpoint/2010/main" val="356125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175" y="620688"/>
            <a:ext cx="8516938" cy="769938"/>
          </a:xfrm>
          <a:prstGeom prst="rect">
            <a:avLst/>
          </a:prstGeom>
          <a:noFill/>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1" i="0" u="none" strike="noStrike" kern="1200" cap="none" spc="0" normalizeH="0" baseline="0" noProof="0" dirty="0">
                <a:ln>
                  <a:noFill/>
                </a:ln>
                <a:solidFill>
                  <a:srgbClr val="FF0000"/>
                </a:solidFill>
                <a:effectLst/>
                <a:uLnTx/>
                <a:uFillTx/>
                <a:latin typeface="DFKai-SB" panose="03000509000000000000" pitchFamily="65" charset="-120"/>
                <a:ea typeface="ＭＳ Ｐゴシック" panose="020B0600070205080204" pitchFamily="34" charset="-128"/>
                <a:cs typeface="Arial" charset="0"/>
              </a:rPr>
              <a:t>未完成的使命</a:t>
            </a:r>
            <a:endParaRPr kumimoji="1" lang="en-US" altLang="en-US" sz="4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DFKai-SB" panose="03000509000000000000" pitchFamily="65" charset="-120"/>
              <a:ea typeface="DFKai-SB" panose="03000509000000000000" pitchFamily="65" charset="-120"/>
              <a:cs typeface="Arial" charset="0"/>
            </a:endParaRPr>
          </a:p>
        </p:txBody>
      </p:sp>
      <p:sp>
        <p:nvSpPr>
          <p:cNvPr id="12291" name="TextBox 1"/>
          <p:cNvSpPr txBox="1">
            <a:spLocks noChangeArrowheads="1"/>
          </p:cNvSpPr>
          <p:nvPr/>
        </p:nvSpPr>
        <p:spPr bwMode="auto">
          <a:xfrm>
            <a:off x="362743" y="1628800"/>
            <a:ext cx="841136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今天，世界人口的三分之一，在近</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7,000</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群體約</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30</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億人仍然不認識耶穌基督</a:t>
            </a:r>
            <a:endPar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這些群體包括穆斯林，印度教徒，中國傳統宗教，佛教徒</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泛靈論者</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無神論者</a:t>
            </a:r>
            <a:endPar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在東亞區，只有</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％的人自稱是基督徒</a:t>
            </a:r>
            <a:endParaRPr kumimoji="1" lang="en-US" altLang="en-US" sz="3400" b="1" i="0" u="none" strike="noStrike" kern="1200" cap="none" spc="0" normalizeH="0" baseline="0" noProof="0" dirty="0">
              <a:ln>
                <a:noFill/>
              </a:ln>
              <a:solidFill>
                <a:srgbClr val="000000"/>
              </a:solidFill>
              <a:effectLst/>
              <a:uLnTx/>
              <a:uFillTx/>
              <a:latin typeface="DFKai-SB" pitchFamily="65" charset="-128"/>
              <a:ea typeface="DFKai-SB" pitchFamily="65" charset="-128"/>
              <a:cs typeface="Arial" panose="020B0604020202020204" pitchFamily="34" charset="0"/>
            </a:endParaRPr>
          </a:p>
        </p:txBody>
      </p:sp>
    </p:spTree>
    <p:extLst>
      <p:ext uri="{BB962C8B-B14F-4D97-AF65-F5344CB8AC3E}">
        <p14:creationId xmlns:p14="http://schemas.microsoft.com/office/powerpoint/2010/main" val="1419761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04BC67-B0B4-4FBB-B37F-473AF19FA62D}" type="slidenum">
              <a:rPr kumimoji="1" lang="en-US" altLang="ja-JP" sz="1050" b="0" i="0" u="none" strike="noStrike" kern="1200" cap="none" spc="0" normalizeH="0" baseline="0" noProof="0" smtClean="0">
                <a:ln>
                  <a:noFill/>
                </a:ln>
                <a:solidFill>
                  <a:srgbClr val="FFFFFF"/>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05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endParaRPr>
          </a:p>
        </p:txBody>
      </p:sp>
      <p:sp>
        <p:nvSpPr>
          <p:cNvPr id="3" name="TextBox 2"/>
          <p:cNvSpPr txBox="1"/>
          <p:nvPr/>
        </p:nvSpPr>
        <p:spPr>
          <a:xfrm>
            <a:off x="1259632" y="1268760"/>
            <a:ext cx="6789691" cy="4524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上帝的</a:t>
            </a:r>
            <a:r>
              <a:rPr kumimoji="1" lang="zh-TW" altLang="en-US" sz="36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永恆目的</a:t>
            </a:r>
            <a:r>
              <a:rPr kumimoji="1" lang="zh-TW" alt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是為每一個</a:t>
            </a:r>
            <a:r>
              <a:rPr kumimoji="1" lang="zh-CN" alt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未得之民</a:t>
            </a:r>
            <a:r>
              <a:rPr kumimoji="1" lang="zh-TW" alt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建立一個教會。</a:t>
            </a:r>
            <a:endParaRPr kumimoji="1" lang="en-US" altLang="zh-TW"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為此，</a:t>
            </a:r>
            <a:r>
              <a:rPr kumimoji="1" lang="zh-TW" altLang="en-US" sz="36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整個教會需要將整個福音帶到整個世界。</a:t>
            </a:r>
            <a:endParaRPr kumimoji="1" lang="en-US" altLang="zh-TW" sz="36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1" lang="en-SG"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To do this, the whole church needs to take the whole gospel to the whole world.</a:t>
            </a:r>
            <a:r>
              <a:rPr kumimoji="1" lang="en-US"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endParaRPr kumimoji="1" lang="en-SG" sz="3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52006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88640"/>
            <a:ext cx="8516937" cy="708025"/>
          </a:xfrm>
          <a:prstGeom prst="rect">
            <a:avLst/>
          </a:prstGeom>
          <a:noFill/>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0000"/>
                </a:solidFill>
                <a:effectLst/>
                <a:uLnTx/>
                <a:uFillTx/>
                <a:latin typeface="Arial" charset="0"/>
                <a:ea typeface="ＭＳ Ｐゴシック" panose="020B0600070205080204" pitchFamily="34" charset="-128"/>
                <a:cs typeface="Arial" charset="0"/>
              </a:rPr>
              <a:t>來自華人教會的差傳事工</a:t>
            </a:r>
            <a:endParaRPr kumimoji="1" lang="en-US" alt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DFKai-SB" panose="03000509000000000000" pitchFamily="65" charset="-120"/>
              <a:ea typeface="DFKai-SB" panose="03000509000000000000" pitchFamily="65" charset="-120"/>
              <a:cs typeface="Arial" charset="0"/>
            </a:endParaRPr>
          </a:p>
        </p:txBody>
      </p:sp>
      <p:sp>
        <p:nvSpPr>
          <p:cNvPr id="11267" name="TextBox 1"/>
          <p:cNvSpPr txBox="1">
            <a:spLocks noChangeArrowheads="1"/>
          </p:cNvSpPr>
          <p:nvPr/>
        </p:nvSpPr>
        <p:spPr bwMode="auto">
          <a:xfrm>
            <a:off x="467544" y="980728"/>
            <a:ext cx="835342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marR="0" lvl="0" indent="-514350" algn="l" defTabSz="914400" rtl="0" eaLnBrk="1" fontAlgn="base" latinLnBrk="0" hangingPunct="1">
              <a:lnSpc>
                <a:spcPct val="100000"/>
              </a:lnSpc>
              <a:spcBef>
                <a:spcPct val="0"/>
              </a:spcBef>
              <a:spcAft>
                <a:spcPct val="0"/>
              </a:spcAft>
              <a:buClrTx/>
              <a:buSzTx/>
              <a:buFontTx/>
              <a:buAutoNum type="arabicPeriod"/>
              <a:tabLst/>
              <a:defRPr/>
            </a:pPr>
            <a:r>
              <a:rPr kumimoji="1" lang="zh-TW" altLang="en-US"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海外華人教會 </a:t>
            </a:r>
            <a:r>
              <a:rPr kumimoji="1" lang="en-US" altLang="zh-TW"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a:t>
            </a:r>
            <a:r>
              <a:rPr kumimoji="1" lang="zh-TW" altLang="en-US"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人口</a:t>
            </a:r>
            <a:r>
              <a:rPr kumimoji="1" lang="en-US" altLang="zh-TW"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7</a:t>
            </a:r>
            <a:r>
              <a:rPr kumimoji="1" lang="zh-TW" altLang="en-US"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千萬</a:t>
            </a:r>
            <a:r>
              <a:rPr kumimoji="1" lang="en-US" altLang="zh-TW"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a:t>
            </a:r>
            <a:br>
              <a:rPr kumimoji="1" lang="en-US" altLang="zh-TW"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b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Singapore    800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宣教士 </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(580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萬</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b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Hong Kong  624</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宣教士 </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(740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萬</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b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Taiwan         600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宣教士 </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(2400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萬</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b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Malaysia      120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宣教士 </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(3200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萬</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b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Australia       150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華裔宣教士</a:t>
            </a:r>
            <a:endPar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2.  </a:t>
            </a:r>
            <a:r>
              <a:rPr kumimoji="1" lang="zh-TW" altLang="en-US"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中國教會 </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人口</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14</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億</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基督徒</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5</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千萬到</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1</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億</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b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- 500- 1,000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宣教士</a:t>
            </a:r>
            <a:b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異象</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到</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2030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年希望發送</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20,000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宣教士</a:t>
            </a:r>
            <a:b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br>
              <a:rPr kumimoji="1" lang="zh-TW"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b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比照 </a:t>
            </a:r>
            <a:r>
              <a:rPr kumimoji="1" lang="zh-TW" altLang="en-US" sz="2800" b="0" i="0" u="none" strike="noStrike" kern="1200" cap="none" spc="0" normalizeH="0" baseline="0" noProof="0" dirty="0">
                <a:ln>
                  <a:noFill/>
                </a:ln>
                <a:solidFill>
                  <a:srgbClr val="3059F0"/>
                </a:solidFill>
                <a:effectLst/>
                <a:uLnTx/>
                <a:uFillTx/>
                <a:latin typeface="Arial" charset="0"/>
                <a:ea typeface="ＭＳ Ｐゴシック" panose="020B0600070205080204" pitchFamily="34" charset="-128"/>
                <a:cs typeface="Arial" charset="0"/>
              </a:rPr>
              <a:t>韓國教會</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（人口</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5400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萬</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基督徒</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1,250</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萬</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在</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2017</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年已經發送</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27,436</a:t>
            </a:r>
            <a:r>
              <a:rPr kumimoji="1" lang="zh-TW"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宣教士</a:t>
            </a:r>
            <a:r>
              <a:rPr kumimoji="1" lang="en-US" altLang="zh-TW"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a:t>
            </a:r>
            <a:endParaRPr kumimoji="1" lang="en-US" altLang="en-US" sz="2800" b="1" i="0" u="none" strike="noStrike" kern="1200" cap="none" spc="0" normalizeH="0" baseline="0" noProof="0" dirty="0">
              <a:ln>
                <a:noFill/>
              </a:ln>
              <a:solidFill>
                <a:srgbClr val="000000"/>
              </a:solidFill>
              <a:effectLst/>
              <a:uLnTx/>
              <a:uFillTx/>
              <a:latin typeface="DFKai-SB" panose="03000509000000000000" pitchFamily="65" charset="-120"/>
              <a:ea typeface="DFKai-SB" panose="03000509000000000000" pitchFamily="65" charset="-120"/>
              <a:cs typeface="Arial" charset="0"/>
            </a:endParaRPr>
          </a:p>
        </p:txBody>
      </p:sp>
    </p:spTree>
    <p:extLst>
      <p:ext uri="{BB962C8B-B14F-4D97-AF65-F5344CB8AC3E}">
        <p14:creationId xmlns:p14="http://schemas.microsoft.com/office/powerpoint/2010/main" val="189747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116632"/>
            <a:ext cx="8516938" cy="769937"/>
          </a:xfrm>
          <a:prstGeom prst="rect">
            <a:avLst/>
          </a:prstGeom>
          <a:noFill/>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1200" cap="none" spc="0" normalizeH="0" baseline="0" noProof="0" dirty="0">
                <a:ln>
                  <a:noFill/>
                </a:ln>
                <a:solidFill>
                  <a:srgbClr val="FF0000"/>
                </a:solidFill>
                <a:effectLst/>
                <a:uLnTx/>
                <a:uFillTx/>
                <a:latin typeface="Arial" charset="0"/>
                <a:ea typeface="ＭＳ Ｐゴシック" panose="020B0600070205080204" pitchFamily="34" charset="-128"/>
                <a:cs typeface="Arial" charset="0"/>
              </a:rPr>
              <a:t>那我們需要什麼</a:t>
            </a:r>
            <a:r>
              <a:rPr kumimoji="1" lang="en-US" altLang="zh-TW" sz="4400" b="0" i="0" u="none" strike="noStrike" kern="1200" cap="none" spc="0" normalizeH="0" baseline="0" noProof="0" dirty="0">
                <a:ln>
                  <a:noFill/>
                </a:ln>
                <a:solidFill>
                  <a:srgbClr val="FF0000"/>
                </a:solidFill>
                <a:effectLst/>
                <a:uLnTx/>
                <a:uFillTx/>
                <a:latin typeface="Arial" charset="0"/>
                <a:ea typeface="ＭＳ Ｐゴシック" panose="020B0600070205080204" pitchFamily="34" charset="-128"/>
                <a:cs typeface="Arial" charset="0"/>
              </a:rPr>
              <a:t>?</a:t>
            </a:r>
            <a:endParaRPr kumimoji="1" lang="en-US" altLang="en-US" sz="4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DFKai-SB" panose="03000509000000000000" pitchFamily="65" charset="-120"/>
              <a:ea typeface="DFKai-SB" panose="03000509000000000000" pitchFamily="65" charset="-120"/>
              <a:cs typeface="Arial" charset="0"/>
            </a:endParaRPr>
          </a:p>
        </p:txBody>
      </p:sp>
      <p:sp>
        <p:nvSpPr>
          <p:cNvPr id="14339" name="TextBox 1"/>
          <p:cNvSpPr txBox="1">
            <a:spLocks noChangeArrowheads="1"/>
          </p:cNvSpPr>
          <p:nvPr/>
        </p:nvSpPr>
        <p:spPr bwMode="auto">
          <a:xfrm>
            <a:off x="539552" y="1052736"/>
            <a:ext cx="82089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更多教會積極地參與宣教事工</a:t>
            </a:r>
            <a:b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1"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r>
              <a:rPr kumimoji="1" lang="zh-TW"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宣教的心態</a:t>
            </a:r>
            <a:r>
              <a:rPr kumimoji="1"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1" lang="zh-TW"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心志 </a:t>
            </a:r>
            <a:r>
              <a:rPr kumimoji="1"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(missionary-minded)              2.</a:t>
            </a:r>
            <a:r>
              <a:rPr kumimoji="1" lang="zh-TW"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宣教士的支持 </a:t>
            </a:r>
            <a:r>
              <a:rPr kumimoji="1"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(missionary-supporting)                   3.</a:t>
            </a:r>
            <a:r>
              <a:rPr kumimoji="1" lang="zh-TW"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宣教士的差派 </a:t>
            </a:r>
            <a:r>
              <a:rPr kumimoji="1"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(missionary-sending)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更多基督徒成為有差傳使命負擔的基督徒</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在宣教事工上找到他們的定位</a:t>
            </a:r>
            <a:endPar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更多基督徒願意成為跨文化宣教士</a:t>
            </a:r>
            <a:endPar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更多資源被分配在支持宣教事工</a:t>
            </a:r>
            <a:endParaRPr kumimoji="1" lang="en-US" altLang="en-US" sz="3400" b="1" i="0" u="none" strike="noStrike" kern="1200" cap="none" spc="0" normalizeH="0" baseline="0" noProof="0" dirty="0">
              <a:ln>
                <a:noFill/>
              </a:ln>
              <a:solidFill>
                <a:srgbClr val="000000"/>
              </a:solidFill>
              <a:effectLst/>
              <a:uLnTx/>
              <a:uFillTx/>
              <a:latin typeface="MingLiU" pitchFamily="49" charset="-128"/>
              <a:ea typeface="MingLiU" pitchFamily="49" charset="-128"/>
              <a:cs typeface="Arial" panose="020B0604020202020204" pitchFamily="34" charset="0"/>
            </a:endParaRPr>
          </a:p>
        </p:txBody>
      </p:sp>
    </p:spTree>
    <p:extLst>
      <p:ext uri="{BB962C8B-B14F-4D97-AF65-F5344CB8AC3E}">
        <p14:creationId xmlns:p14="http://schemas.microsoft.com/office/powerpoint/2010/main" val="10632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3140968"/>
            <a:ext cx="8382000" cy="2497832"/>
          </a:xfrm>
          <a:noFill/>
        </p:spPr>
        <p:txBody>
          <a:bodyPr/>
          <a:lstStyle/>
          <a:p>
            <a:pPr eaLnBrk="1" hangingPunct="1">
              <a:spcBef>
                <a:spcPct val="40000"/>
              </a:spcBef>
              <a:buFont typeface="Wingdings" panose="05000000000000000000" pitchFamily="2" charset="2"/>
              <a:buNone/>
            </a:pPr>
            <a:r>
              <a:rPr lang="en-US" altLang="en-US" sz="3600"/>
              <a:t>        </a:t>
            </a:r>
            <a:endParaRPr lang="en-US" altLang="en-US" sz="1600"/>
          </a:p>
          <a:p>
            <a:pPr eaLnBrk="1" hangingPunct="1">
              <a:spcBef>
                <a:spcPct val="40000"/>
              </a:spcBef>
              <a:buFont typeface="Wingdings" panose="05000000000000000000" pitchFamily="2" charset="2"/>
              <a:buNone/>
            </a:pPr>
            <a:r>
              <a:rPr lang="en-US" altLang="en-US" sz="3600"/>
              <a:t>         </a:t>
            </a:r>
            <a:endParaRPr lang="en-US" altLang="en-US" sz="4000"/>
          </a:p>
        </p:txBody>
      </p:sp>
      <p:sp>
        <p:nvSpPr>
          <p:cNvPr id="109573" name="Text Box 5"/>
          <p:cNvSpPr txBox="1">
            <a:spLocks noChangeArrowheads="1"/>
          </p:cNvSpPr>
          <p:nvPr/>
        </p:nvSpPr>
        <p:spPr bwMode="auto">
          <a:xfrm>
            <a:off x="752264" y="3284984"/>
            <a:ext cx="8089168"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40000"/>
              </a:spcBef>
              <a:spcAft>
                <a:spcPct val="0"/>
              </a:spcAft>
              <a:buClr>
                <a:srgbClr val="CCDDEA"/>
              </a:buClr>
              <a:buSzPct val="75000"/>
              <a:buFont typeface="Wingdings" panose="05000000000000000000" pitchFamily="2" charset="2"/>
              <a:buChar char="n"/>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小而年輕的教堂</a:t>
            </a:r>
            <a:r>
              <a:rPr kumimoji="1" lang="en-US" altLang="en-US" sz="3600" b="1" i="0" u="none" strike="noStrike" kern="1200" cap="none" spc="0" normalizeH="0" baseline="0" noProof="0" dirty="0">
                <a:ln>
                  <a:noFill/>
                </a:ln>
                <a:solidFill>
                  <a:srgbClr val="0000CC"/>
                </a:solidFill>
                <a:effectLst/>
                <a:uLnTx/>
                <a:uFillTx/>
                <a:latin typeface="Comic Sans MS" panose="030F0702030302020204" pitchFamily="66" charset="0"/>
                <a:ea typeface="ＭＳ Ｐゴシック" panose="020B0600070205080204" pitchFamily="34" charset="-128"/>
                <a:cs typeface="+mn-cs"/>
              </a:rPr>
              <a:t> </a:t>
            </a:r>
            <a:r>
              <a:rPr kumimoji="1" lang="en-US" altLang="en-US" sz="3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a:t>
            </a:r>
            <a:r>
              <a:rPr kumimoji="1" lang="en-US" altLang="en-US" sz="3600" b="0" i="0" u="none" strike="noStrike" kern="1200" cap="none" spc="0" normalizeH="0" baseline="0" noProof="0" dirty="0">
                <a:ln>
                  <a:noFill/>
                </a:ln>
                <a:solidFill>
                  <a:srgbClr val="000000"/>
                </a:solidFill>
                <a:effectLst/>
                <a:uLnTx/>
                <a:uFillTx/>
                <a:latin typeface="MS Gothic" panose="020B0609070205080204" pitchFamily="49" charset="-128"/>
                <a:ea typeface="MS Gothic" panose="020B0609070205080204" pitchFamily="49" charset="-128"/>
                <a:cs typeface="+mn-cs"/>
              </a:rPr>
              <a:t>11:21) </a:t>
            </a:r>
          </a:p>
          <a:p>
            <a:pPr marL="0" marR="0" lvl="0" indent="0" algn="l" defTabSz="914400" rtl="0" eaLnBrk="1" fontAlgn="base" latinLnBrk="0" hangingPunct="1">
              <a:lnSpc>
                <a:spcPct val="100000"/>
              </a:lnSpc>
              <a:spcBef>
                <a:spcPct val="40000"/>
              </a:spcBef>
              <a:spcAft>
                <a:spcPct val="0"/>
              </a:spcAft>
              <a:buClr>
                <a:srgbClr val="CCDDEA"/>
              </a:buClr>
              <a:buSzPct val="75000"/>
              <a:buFont typeface="Wingdings" panose="05000000000000000000" pitchFamily="2" charset="2"/>
              <a:buChar char="n"/>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散居僑民的教會 （</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11:19; 13</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1" lang="en-US" altLang="zh-TW"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a:t>
            </a: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1" lang="en-US" altLang="en-US" sz="3600" b="1"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40000"/>
              </a:spcBef>
              <a:spcAft>
                <a:spcPct val="0"/>
              </a:spcAft>
              <a:buClr>
                <a:srgbClr val="CCDDEA"/>
              </a:buClr>
              <a:buSzPct val="75000"/>
              <a:buFont typeface="Wingdings" panose="05000000000000000000" pitchFamily="2" charset="2"/>
              <a:buChar char="n"/>
              <a:tabLst/>
              <a:defRPr/>
            </a:pPr>
            <a:r>
              <a:rPr kumimoji="1" lang="zh-TW" altLang="en-US" sz="3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多元文化的教會 </a:t>
            </a:r>
            <a:r>
              <a:rPr kumimoji="1" lang="en-US" altLang="en-US" sz="3600" b="0" i="0" u="none" strike="noStrike" kern="1200" cap="none" spc="0" normalizeH="0" baseline="0" noProof="0" dirty="0">
                <a:ln>
                  <a:noFill/>
                </a:ln>
                <a:solidFill>
                  <a:srgbClr val="000000"/>
                </a:solidFill>
                <a:effectLst/>
                <a:uLnTx/>
                <a:uFillTx/>
                <a:latin typeface="MS Gothic" panose="020B0609070205080204" pitchFamily="49" charset="-128"/>
                <a:ea typeface="MS Gothic" panose="020B0609070205080204" pitchFamily="49" charset="-128"/>
                <a:cs typeface="+mn-cs"/>
              </a:rPr>
              <a:t>(13:1)</a:t>
            </a:r>
          </a:p>
          <a:p>
            <a:pPr marL="0" marR="0" lvl="0" indent="0" algn="l" defTabSz="914400" rtl="0" eaLnBrk="1" fontAlgn="base" latinLnBrk="0" hangingPunct="1">
              <a:lnSpc>
                <a:spcPct val="100000"/>
              </a:lnSpc>
              <a:spcBef>
                <a:spcPct val="40000"/>
              </a:spcBef>
              <a:spcAft>
                <a:spcPct val="0"/>
              </a:spcAft>
              <a:buClr>
                <a:srgbClr val="CCDDEA"/>
              </a:buClr>
              <a:buSzPct val="75000"/>
              <a:buFont typeface="Wingdings" panose="05000000000000000000" pitchFamily="2" charset="2"/>
              <a:buNone/>
              <a:tabLst/>
              <a:defRPr/>
            </a:pPr>
            <a:endParaRPr kumimoji="1" lang="en-US" altLang="en-US" sz="3600" b="1" i="0" u="none" strike="noStrike" kern="1200" cap="none" spc="0" normalizeH="0" baseline="0" noProof="0" dirty="0">
              <a:ln>
                <a:noFill/>
              </a:ln>
              <a:solidFill>
                <a:srgbClr val="0000CC"/>
              </a:solidFill>
              <a:effectLst/>
              <a:uLnTx/>
              <a:uFillTx/>
              <a:latin typeface="Comic Sans MS" panose="030F0702030302020204" pitchFamily="66" charset="0"/>
              <a:ea typeface="ＭＳ Ｐゴシック" panose="020B0600070205080204" pitchFamily="34" charset="-128"/>
              <a:cs typeface="+mn-cs"/>
            </a:endParaRPr>
          </a:p>
        </p:txBody>
      </p:sp>
      <p:sp>
        <p:nvSpPr>
          <p:cNvPr id="6148" name="Text Box 6"/>
          <p:cNvSpPr txBox="1">
            <a:spLocks noChangeArrowheads="1"/>
          </p:cNvSpPr>
          <p:nvPr/>
        </p:nvSpPr>
        <p:spPr bwMode="auto">
          <a:xfrm>
            <a:off x="899592" y="796062"/>
            <a:ext cx="701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4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安提阿教會的背景</a:t>
            </a:r>
            <a:endParaRPr kumimoji="1" lang="en-AU" altLang="en-US" sz="4400" b="1"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mn-cs"/>
            </a:endParaRPr>
          </a:p>
        </p:txBody>
      </p:sp>
      <p:sp>
        <p:nvSpPr>
          <p:cNvPr id="2" name="TextBox 1"/>
          <p:cNvSpPr txBox="1"/>
          <p:nvPr/>
        </p:nvSpPr>
        <p:spPr>
          <a:xfrm>
            <a:off x="1331640" y="2183833"/>
            <a:ext cx="669674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使徒行傳</a:t>
            </a:r>
            <a:r>
              <a:rPr kumimoji="1" lang="en-SG" sz="32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en-SG"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1</a:t>
            </a:r>
            <a:r>
              <a:rPr kumimoji="1" 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1:19-21 and Acts 13:1</a:t>
            </a:r>
            <a:endParaRPr kumimoji="1" lang="en-SG"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032788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5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860032" y="2492896"/>
            <a:ext cx="3767979" cy="2508101"/>
          </a:xfrm>
          <a:prstGeom prst="rect">
            <a:avLst/>
          </a:prstGeom>
          <a:noFill/>
          <a:ln w="9525">
            <a:noFill/>
            <a:miter lim="800000"/>
            <a:headEnd/>
            <a:tailEnd/>
          </a:ln>
        </p:spPr>
      </p:pic>
    </p:spTree>
    <p:extLst>
      <p:ext uri="{BB962C8B-B14F-4D97-AF65-F5344CB8AC3E}">
        <p14:creationId xmlns:p14="http://schemas.microsoft.com/office/powerpoint/2010/main" val="1266539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476672"/>
            <a:ext cx="7128792" cy="939552"/>
          </a:xfrm>
        </p:spPr>
        <p:txBody>
          <a:bodyPr/>
          <a:lstStyle/>
          <a:p>
            <a:r>
              <a:rPr lang="zh-TW" altLang="en-US" dirty="0">
                <a:solidFill>
                  <a:srgbClr val="294BDB"/>
                </a:solidFill>
              </a:rPr>
              <a:t>安提阿因素 </a:t>
            </a:r>
            <a:r>
              <a:rPr lang="en-US" altLang="en-US" b="1" dirty="0">
                <a:solidFill>
                  <a:srgbClr val="3059F0"/>
                </a:solidFill>
              </a:rPr>
              <a:t>Antioch Factors</a:t>
            </a:r>
          </a:p>
        </p:txBody>
      </p:sp>
      <p:sp>
        <p:nvSpPr>
          <p:cNvPr id="69635" name="Rectangle 3"/>
          <p:cNvSpPr>
            <a:spLocks noGrp="1" noChangeArrowheads="1"/>
          </p:cNvSpPr>
          <p:nvPr>
            <p:ph type="body" idx="1"/>
          </p:nvPr>
        </p:nvSpPr>
        <p:spPr>
          <a:xfrm>
            <a:off x="755576" y="1988840"/>
            <a:ext cx="8640960" cy="4752528"/>
          </a:xfrm>
        </p:spPr>
        <p:txBody>
          <a:bodyPr>
            <a:noAutofit/>
          </a:bodyPr>
          <a:lstStyle/>
          <a:p>
            <a:pPr>
              <a:buNone/>
            </a:pPr>
            <a:r>
              <a:rPr lang="en-US" altLang="zh-TW" sz="3600" b="1" dirty="0">
                <a:solidFill>
                  <a:srgbClr val="FF0000"/>
                </a:solidFill>
              </a:rPr>
              <a:t>1. </a:t>
            </a:r>
            <a:r>
              <a:rPr lang="zh-TW" altLang="en-US" sz="3600" b="1" dirty="0">
                <a:solidFill>
                  <a:srgbClr val="FF0000"/>
                </a:solidFill>
              </a:rPr>
              <a:t>神話語因素 </a:t>
            </a:r>
            <a:r>
              <a:rPr lang="en-US" altLang="zh-TW" sz="3600" b="1" dirty="0">
                <a:solidFill>
                  <a:srgbClr val="FF0000"/>
                </a:solidFill>
              </a:rPr>
              <a:t>(Word Factor)</a:t>
            </a:r>
          </a:p>
          <a:p>
            <a:pPr>
              <a:buNone/>
            </a:pPr>
            <a:br>
              <a:rPr lang="en-US" altLang="zh-TW" dirty="0"/>
            </a:br>
            <a:r>
              <a:rPr lang="en-US" altLang="zh-TW" sz="3600" dirty="0"/>
              <a:t>    13:1  – </a:t>
            </a:r>
            <a:r>
              <a:rPr lang="zh-TW" altLang="en-US" sz="3600" dirty="0"/>
              <a:t>先知和教師</a:t>
            </a:r>
            <a:endParaRPr lang="en-US" altLang="zh-TW" sz="3600" dirty="0"/>
          </a:p>
          <a:p>
            <a:pPr>
              <a:buNone/>
            </a:pPr>
            <a:br>
              <a:rPr lang="zh-TW" altLang="en-US" dirty="0"/>
            </a:br>
            <a:r>
              <a:rPr lang="zh-TW" altLang="en-US" sz="3600" dirty="0"/>
              <a:t>    </a:t>
            </a:r>
            <a:r>
              <a:rPr lang="en-US" altLang="zh-TW" sz="3600" dirty="0"/>
              <a:t>11:26 –</a:t>
            </a:r>
            <a:r>
              <a:rPr lang="ja-JP" altLang="en-US" sz="3600" dirty="0"/>
              <a:t>足有一年的工夫</a:t>
            </a:r>
            <a:r>
              <a:rPr lang="en-US" altLang="zh-TW" sz="3600" dirty="0"/>
              <a:t>…</a:t>
            </a:r>
            <a:r>
              <a:rPr lang="zh-TW" altLang="en-US" sz="3600" dirty="0"/>
              <a:t>教</a:t>
            </a:r>
            <a:r>
              <a:rPr lang="ja-JP" altLang="en-US" sz="3600" dirty="0"/>
              <a:t>訓了許多人</a:t>
            </a:r>
            <a:endParaRPr lang="en-US" altLang="zh-TW" sz="3600" dirty="0"/>
          </a:p>
          <a:p>
            <a:pPr>
              <a:buNone/>
            </a:pPr>
            <a:br>
              <a:rPr lang="zh-TW" altLang="en-US" dirty="0"/>
            </a:br>
            <a:r>
              <a:rPr lang="zh-TW" altLang="en-US" sz="3600" dirty="0"/>
              <a:t>    </a:t>
            </a:r>
            <a:r>
              <a:rPr lang="en-US" altLang="zh-TW" sz="3600" dirty="0"/>
              <a:t>11:26 – </a:t>
            </a:r>
            <a:r>
              <a:rPr lang="zh-TW" altLang="en-US" sz="3600" dirty="0"/>
              <a:t>門徒稱為基督徒</a:t>
            </a:r>
            <a:r>
              <a:rPr lang="en-US" altLang="zh-TW" sz="3600" dirty="0"/>
              <a:t>, </a:t>
            </a:r>
            <a:r>
              <a:rPr lang="zh-TW" altLang="en-US" sz="3600" dirty="0"/>
              <a:t>是從安提阿                    </a:t>
            </a:r>
            <a:endParaRPr lang="en-US" altLang="zh-TW" sz="3600" dirty="0"/>
          </a:p>
          <a:p>
            <a:pPr>
              <a:buNone/>
            </a:pPr>
            <a:r>
              <a:rPr lang="en-US" altLang="zh-TW" sz="3600" dirty="0"/>
              <a:t>                  </a:t>
            </a:r>
            <a:r>
              <a:rPr lang="zh-TW" altLang="en-US" sz="3600" dirty="0"/>
              <a:t> 起首。</a:t>
            </a:r>
            <a:r>
              <a:rPr lang="en-US" altLang="zh-TW" sz="3600" dirty="0"/>
              <a:t>(Christ-</a:t>
            </a:r>
            <a:r>
              <a:rPr lang="en-US" altLang="zh-TW" sz="3600" dirty="0" err="1"/>
              <a:t>ian</a:t>
            </a:r>
            <a:r>
              <a:rPr lang="en-US" altLang="zh-TW" sz="3600" dirty="0"/>
              <a:t>: belong/little)</a:t>
            </a:r>
            <a:endParaRPr lang="en-US" altLang="en-US" sz="3600" b="1" dirty="0"/>
          </a:p>
        </p:txBody>
      </p:sp>
    </p:spTree>
    <p:extLst>
      <p:ext uri="{BB962C8B-B14F-4D97-AF65-F5344CB8AC3E}">
        <p14:creationId xmlns:p14="http://schemas.microsoft.com/office/powerpoint/2010/main" val="1027342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95706" y="764704"/>
            <a:ext cx="8856984" cy="792088"/>
          </a:xfrm>
        </p:spPr>
        <p:txBody>
          <a:bodyPr>
            <a:normAutofit/>
          </a:bodyPr>
          <a:lstStyle/>
          <a:p>
            <a:r>
              <a:rPr lang="en-US" altLang="en-US" b="1" dirty="0">
                <a:solidFill>
                  <a:srgbClr val="0000CC"/>
                </a:solidFill>
              </a:rPr>
              <a:t>Chris Wright – “The Mission of God”</a:t>
            </a:r>
          </a:p>
        </p:txBody>
      </p:sp>
      <p:sp>
        <p:nvSpPr>
          <p:cNvPr id="4" name="Rectangle 3"/>
          <p:cNvSpPr txBox="1">
            <a:spLocks noChangeArrowheads="1"/>
          </p:cNvSpPr>
          <p:nvPr/>
        </p:nvSpPr>
        <p:spPr>
          <a:xfrm>
            <a:off x="806717" y="1844824"/>
            <a:ext cx="7834961" cy="3816424"/>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None/>
              <a:tabLst/>
              <a:defRPr/>
            </a:pPr>
            <a:endParaRPr kumimoji="1" lang="en-US" altLang="zh-TW" sz="14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None/>
              <a:tabLst/>
              <a:defRPr/>
            </a:pPr>
            <a:r>
              <a:rPr kumimoji="1" lang="zh-TW" altLang="en-US" sz="144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從宣教的角度來看神的話語</a:t>
            </a:r>
            <a:endParaRPr kumimoji="0" lang="en-US" altLang="en-US" sz="14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None/>
              <a:tabLst/>
              <a:defRPr/>
            </a:pPr>
            <a:r>
              <a:rPr kumimoji="0" lang="en-US" altLang="en-US" sz="9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endParaRPr kumimoji="0" lang="en-US" altLang="en-US" sz="9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zh-TW" altLang="en-US"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t>宣教是聖經的基礎  </a:t>
            </a:r>
            <a:r>
              <a:rPr kumimoji="0" lang="en-US" altLang="en-US" sz="11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Mission is the basis of the Bible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None/>
              <a:tabLst/>
              <a:defRPr/>
            </a:pPr>
            <a:endParaRPr kumimoji="1" lang="en-US" altLang="zh-TW"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None/>
              <a:tabLst/>
              <a:defRPr/>
            </a:pPr>
            <a:r>
              <a:rPr kumimoji="1" lang="zh-TW" altLang="en-US"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t>                                 代替 </a:t>
            </a:r>
            <a:r>
              <a:rPr kumimoji="1" lang="en-US" altLang="zh-TW"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t>instead of </a:t>
            </a:r>
            <a:br>
              <a:rPr kumimoji="1" lang="zh-TW" altLang="en-US"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br>
            <a:r>
              <a:rPr kumimoji="1" lang="zh-TW" altLang="en-US"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t>                  </a:t>
            </a:r>
            <a:endParaRPr kumimoji="1" lang="en-US" altLang="zh-TW"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None/>
              <a:tabLst/>
              <a:defRPr/>
            </a:pPr>
            <a:r>
              <a:rPr kumimoji="1" lang="zh-TW" altLang="en-US" sz="1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t>聖經是宣教的基礎  </a:t>
            </a:r>
            <a:r>
              <a:rPr kumimoji="1" lang="en-US" altLang="zh-TW" sz="11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t>T</a:t>
            </a:r>
            <a:r>
              <a:rPr kumimoji="0" lang="en-US" altLang="en-US" sz="11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he Bible is the basis of Mission</a:t>
            </a:r>
          </a:p>
        </p:txBody>
      </p:sp>
    </p:spTree>
    <p:extLst>
      <p:ext uri="{BB962C8B-B14F-4D97-AF65-F5344CB8AC3E}">
        <p14:creationId xmlns:p14="http://schemas.microsoft.com/office/powerpoint/2010/main" val="1542971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611560" y="1988840"/>
            <a:ext cx="8712968" cy="4392488"/>
          </a:xfrm>
        </p:spPr>
        <p:txBody>
          <a:bodyPr>
            <a:noAutofit/>
          </a:bodyPr>
          <a:lstStyle/>
          <a:p>
            <a:pPr>
              <a:buNone/>
            </a:pPr>
            <a:r>
              <a:rPr lang="en-US" altLang="zh-TW" sz="3600" b="1" dirty="0">
                <a:solidFill>
                  <a:srgbClr val="FF0000"/>
                </a:solidFill>
              </a:rPr>
              <a:t>2.</a:t>
            </a:r>
            <a:r>
              <a:rPr lang="ja-JP" altLang="en-US" sz="3600" b="1" dirty="0">
                <a:solidFill>
                  <a:srgbClr val="FF0000"/>
                </a:solidFill>
              </a:rPr>
              <a:t>敬</a:t>
            </a:r>
            <a:r>
              <a:rPr lang="zh-TW" altLang="en-US" sz="3600" b="1" dirty="0">
                <a:solidFill>
                  <a:srgbClr val="FF0000"/>
                </a:solidFill>
              </a:rPr>
              <a:t>拜因素 </a:t>
            </a:r>
            <a:r>
              <a:rPr lang="en-US" altLang="zh-TW" sz="3600" b="1" dirty="0">
                <a:solidFill>
                  <a:srgbClr val="FF0000"/>
                </a:solidFill>
              </a:rPr>
              <a:t>(Worship Factor)</a:t>
            </a:r>
          </a:p>
          <a:p>
            <a:pPr>
              <a:buNone/>
            </a:pPr>
            <a:br>
              <a:rPr lang="en-US" altLang="zh-TW" dirty="0"/>
            </a:br>
            <a:r>
              <a:rPr lang="en-US" altLang="zh-TW" dirty="0"/>
              <a:t>   </a:t>
            </a:r>
            <a:r>
              <a:rPr lang="zh-TW" altLang="en-US" sz="3600" dirty="0"/>
              <a:t>使徒行傳</a:t>
            </a:r>
            <a:r>
              <a:rPr lang="en-US" altLang="zh-TW" sz="3600" dirty="0"/>
              <a:t>13</a:t>
            </a:r>
            <a:r>
              <a:rPr lang="zh-TW" altLang="en-US" sz="3600" dirty="0"/>
              <a:t>：</a:t>
            </a:r>
            <a:r>
              <a:rPr lang="en-US" altLang="zh-TW" sz="3600" dirty="0"/>
              <a:t>2 - </a:t>
            </a:r>
            <a:r>
              <a:rPr lang="ja-JP" altLang="en-US" sz="3600" dirty="0"/>
              <a:t>侍奉</a:t>
            </a:r>
            <a:r>
              <a:rPr lang="zh-TW" altLang="en-US" sz="3600" dirty="0"/>
              <a:t>，禁食</a:t>
            </a:r>
            <a:br>
              <a:rPr lang="zh-TW" altLang="en-US" sz="3600" dirty="0"/>
            </a:br>
            <a:r>
              <a:rPr lang="zh-TW" altLang="en-US" sz="3600" dirty="0"/>
              <a:t>  使徒行傳</a:t>
            </a:r>
            <a:r>
              <a:rPr lang="en-US" altLang="zh-TW" sz="3600" dirty="0"/>
              <a:t>13</a:t>
            </a:r>
            <a:r>
              <a:rPr lang="zh-TW" altLang="en-US" sz="3600" dirty="0"/>
              <a:t>：</a:t>
            </a:r>
            <a:r>
              <a:rPr lang="en-US" altLang="zh-TW" sz="3600" dirty="0"/>
              <a:t>3 - </a:t>
            </a:r>
            <a:r>
              <a:rPr lang="zh-TW" altLang="en-US" sz="3600" dirty="0"/>
              <a:t>禁食，禱</a:t>
            </a:r>
            <a:r>
              <a:rPr lang="ja-JP" altLang="en-US" sz="3600" dirty="0"/>
              <a:t>告</a:t>
            </a:r>
            <a:br>
              <a:rPr lang="zh-TW" altLang="en-US" sz="3600" dirty="0"/>
            </a:br>
            <a:r>
              <a:rPr lang="zh-TW" altLang="en-US" sz="3600" dirty="0"/>
              <a:t>  </a:t>
            </a:r>
            <a:r>
              <a:rPr lang="ja-JP" altLang="en-US" sz="3600" dirty="0"/>
              <a:t>敬</a:t>
            </a:r>
            <a:r>
              <a:rPr lang="zh-TW" altLang="en-US" sz="3600" dirty="0"/>
              <a:t>拜 </a:t>
            </a:r>
            <a:r>
              <a:rPr lang="en-US" altLang="zh-TW" sz="3600" dirty="0"/>
              <a:t>worship = </a:t>
            </a:r>
            <a:r>
              <a:rPr lang="ja-JP" altLang="en-US" sz="3600" dirty="0"/>
              <a:t>侍奉 </a:t>
            </a:r>
            <a:r>
              <a:rPr lang="en-US" altLang="ja-JP" sz="3600" dirty="0"/>
              <a:t>service</a:t>
            </a:r>
            <a:r>
              <a:rPr lang="zh-TW" altLang="en-US" sz="3600" dirty="0"/>
              <a:t>（羅馬書</a:t>
            </a:r>
            <a:r>
              <a:rPr lang="en-US" altLang="zh-TW" sz="3600" dirty="0"/>
              <a:t>12:1</a:t>
            </a:r>
            <a:r>
              <a:rPr lang="zh-TW" altLang="en-US" sz="3600" dirty="0"/>
              <a:t>）</a:t>
            </a:r>
            <a:br>
              <a:rPr lang="zh-TW" altLang="en-US" sz="3600" dirty="0"/>
            </a:br>
            <a:endParaRPr lang="en-US" altLang="zh-TW" sz="3600" dirty="0"/>
          </a:p>
          <a:p>
            <a:pPr>
              <a:buNone/>
            </a:pPr>
            <a:r>
              <a:rPr lang="en-US" altLang="zh-TW" sz="3600" dirty="0"/>
              <a:t>   </a:t>
            </a:r>
            <a:r>
              <a:rPr lang="zh-TW" altLang="en-US" sz="3600" dirty="0"/>
              <a:t>早期教會的禱</a:t>
            </a:r>
            <a:r>
              <a:rPr lang="ja-JP" altLang="en-US" sz="3600" dirty="0"/>
              <a:t>告</a:t>
            </a:r>
            <a:r>
              <a:rPr lang="zh-TW" altLang="en-US" sz="3600" dirty="0"/>
              <a:t>生活 </a:t>
            </a:r>
            <a:r>
              <a:rPr lang="en-US" altLang="ja-JP" sz="3600" dirty="0"/>
              <a:t>- </a:t>
            </a:r>
            <a:r>
              <a:rPr lang="zh-TW" altLang="en-US" sz="3600" dirty="0"/>
              <a:t>使徒行傳                                         </a:t>
            </a:r>
            <a:endParaRPr lang="en-US" altLang="zh-TW" sz="3600" dirty="0"/>
          </a:p>
          <a:p>
            <a:pPr>
              <a:buNone/>
            </a:pPr>
            <a:r>
              <a:rPr lang="en-US" altLang="zh-TW" sz="3600" dirty="0"/>
              <a:t>     </a:t>
            </a:r>
            <a:r>
              <a:rPr lang="zh-TW" altLang="en-US" sz="3600" dirty="0"/>
              <a:t>       </a:t>
            </a:r>
            <a:r>
              <a:rPr lang="en-US" altLang="zh-TW" sz="3600" dirty="0"/>
              <a:t>1:14; 2:42; 4:24; 12:12</a:t>
            </a:r>
            <a:r>
              <a:rPr lang="zh-TW" altLang="en-US" sz="3600" dirty="0"/>
              <a:t>等</a:t>
            </a:r>
            <a:br>
              <a:rPr lang="zh-TW" altLang="en-US" sz="3600" dirty="0"/>
            </a:br>
            <a:endParaRPr lang="en-US" altLang="zh-TW" sz="3600" dirty="0"/>
          </a:p>
        </p:txBody>
      </p:sp>
      <p:sp>
        <p:nvSpPr>
          <p:cNvPr id="5" name="Rectangle 2"/>
          <p:cNvSpPr txBox="1">
            <a:spLocks noChangeArrowheads="1"/>
          </p:cNvSpPr>
          <p:nvPr/>
        </p:nvSpPr>
        <p:spPr>
          <a:xfrm>
            <a:off x="914075" y="548680"/>
            <a:ext cx="7128792" cy="9395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zh-TW" altLang="en-US" sz="4800" b="0" i="0" u="none" strike="noStrike" kern="1200" cap="none" spc="-50" normalizeH="0" baseline="0" noProof="0" dirty="0">
                <a:ln>
                  <a:noFill/>
                </a:ln>
                <a:solidFill>
                  <a:srgbClr val="294BDB"/>
                </a:solidFill>
                <a:effectLst/>
                <a:uLnTx/>
                <a:uFillTx/>
                <a:latin typeface="Calibri Light" panose="020F0302020204030204"/>
                <a:ea typeface="新細明體" panose="02020500000000000000" pitchFamily="18" charset="-120"/>
                <a:cs typeface="+mj-cs"/>
              </a:rPr>
              <a:t>安提阿因素 </a:t>
            </a:r>
            <a:r>
              <a:rPr kumimoji="0" lang="en-US" altLang="en-US" sz="4800" b="1" i="0" u="none" strike="noStrike" kern="1200" cap="none" spc="-50" normalizeH="0" baseline="0" noProof="0" dirty="0">
                <a:ln>
                  <a:noFill/>
                </a:ln>
                <a:solidFill>
                  <a:srgbClr val="3059F0"/>
                </a:solidFill>
                <a:effectLst/>
                <a:uLnTx/>
                <a:uFillTx/>
                <a:latin typeface="Calibri Light" panose="020F0302020204030204"/>
                <a:ea typeface="+mj-ea"/>
                <a:cs typeface="+mj-cs"/>
              </a:rPr>
              <a:t>Antioch Factors</a:t>
            </a:r>
          </a:p>
        </p:txBody>
      </p:sp>
    </p:spTree>
    <p:extLst>
      <p:ext uri="{BB962C8B-B14F-4D97-AF65-F5344CB8AC3E}">
        <p14:creationId xmlns:p14="http://schemas.microsoft.com/office/powerpoint/2010/main" val="312250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960931" y="2132856"/>
            <a:ext cx="7200800" cy="936104"/>
          </a:xfrm>
        </p:spPr>
        <p:txBody>
          <a:bodyPr>
            <a:noAutofit/>
          </a:bodyPr>
          <a:lstStyle/>
          <a:p>
            <a:pPr>
              <a:buNone/>
            </a:pPr>
            <a:r>
              <a:rPr lang="zh-TW" altLang="en-US" sz="3600" dirty="0"/>
              <a:t>韓國教會的榜樣 </a:t>
            </a:r>
            <a:r>
              <a:rPr lang="en-US" altLang="zh-TW" sz="3600" dirty="0"/>
              <a:t>- </a:t>
            </a:r>
            <a:r>
              <a:rPr lang="zh-TW" altLang="en-US" sz="3600" dirty="0"/>
              <a:t>屬靈操練 </a:t>
            </a:r>
            <a:r>
              <a:rPr lang="en-US" altLang="zh-TW" sz="3600" dirty="0"/>
              <a:t>/</a:t>
            </a:r>
            <a:r>
              <a:rPr lang="zh-TW" altLang="en-US" sz="3600" dirty="0"/>
              <a:t> 紀律</a:t>
            </a:r>
            <a:endParaRPr lang="en-US" altLang="en-US" sz="3600" dirty="0"/>
          </a:p>
        </p:txBody>
      </p:sp>
      <p:sp>
        <p:nvSpPr>
          <p:cNvPr id="2" name="TextBox 1"/>
          <p:cNvSpPr txBox="1"/>
          <p:nvPr/>
        </p:nvSpPr>
        <p:spPr>
          <a:xfrm>
            <a:off x="731932" y="3501008"/>
            <a:ext cx="7488832" cy="276998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跨文化宣教士在事工上的果效</a:t>
            </a:r>
            <a:endParaRPr kumimoji="1" lang="en-US" altLang="zh-TW" sz="36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源於他們與主的關係。</a:t>
            </a:r>
            <a:endParaRPr kumimoji="1" lang="en-US" altLang="zh-TW" sz="36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SG"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The effectiveness of the cross-cultural worker’s ministry flows out of their relationship with the Lord.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SG"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 name="Rectangle 2"/>
          <p:cNvSpPr txBox="1">
            <a:spLocks noChangeArrowheads="1"/>
          </p:cNvSpPr>
          <p:nvPr/>
        </p:nvSpPr>
        <p:spPr>
          <a:xfrm>
            <a:off x="1115616" y="689248"/>
            <a:ext cx="7330333" cy="86754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en-US" altLang="ja-JP" sz="4800" b="0" i="0" u="none" strike="noStrike" kern="1200" cap="none" spc="-50" normalizeH="0" baseline="0" noProof="0" dirty="0">
                <a:ln>
                  <a:noFill/>
                </a:ln>
                <a:solidFill>
                  <a:srgbClr val="FF0000"/>
                </a:solidFill>
                <a:effectLst/>
                <a:uLnTx/>
                <a:uFillTx/>
                <a:latin typeface="Calibri Light" panose="020F0302020204030204"/>
                <a:ea typeface="ＭＳ Ｐゴシック" panose="020B0600070205080204" pitchFamily="34" charset="-128"/>
                <a:cs typeface="+mj-cs"/>
              </a:rPr>
              <a:t>2. </a:t>
            </a:r>
            <a:r>
              <a:rPr kumimoji="1" lang="ja-JP" altLang="en-US" sz="4800" b="0" i="0" u="none" strike="noStrike" kern="1200" cap="none" spc="-50" normalizeH="0" baseline="0" noProof="0" dirty="0">
                <a:ln>
                  <a:noFill/>
                </a:ln>
                <a:solidFill>
                  <a:srgbClr val="FF0000"/>
                </a:solidFill>
                <a:effectLst/>
                <a:uLnTx/>
                <a:uFillTx/>
                <a:latin typeface="Calibri Light" panose="020F0302020204030204"/>
                <a:ea typeface="ＭＳ Ｐゴシック" panose="020B0600070205080204" pitchFamily="34" charset="-128"/>
                <a:cs typeface="+mj-cs"/>
              </a:rPr>
              <a:t>敬</a:t>
            </a:r>
            <a:r>
              <a:rPr kumimoji="1" lang="zh-TW" altLang="en-US" sz="4800" b="0" i="0" u="none" strike="noStrike" kern="1200" cap="none" spc="-50" normalizeH="0" baseline="0" noProof="0" dirty="0">
                <a:ln>
                  <a:noFill/>
                </a:ln>
                <a:solidFill>
                  <a:srgbClr val="FF0000"/>
                </a:solidFill>
                <a:effectLst/>
                <a:uLnTx/>
                <a:uFillTx/>
                <a:latin typeface="Calibri Light" panose="020F0302020204030204"/>
                <a:ea typeface="新細明體" panose="02020500000000000000" pitchFamily="18" charset="-120"/>
                <a:cs typeface="+mj-cs"/>
              </a:rPr>
              <a:t>拜因素 </a:t>
            </a:r>
            <a:r>
              <a:rPr kumimoji="1" lang="en-US" altLang="zh-TW" sz="4800" b="1" i="0" u="none" strike="noStrike" kern="1200" cap="none" spc="-50" normalizeH="0" baseline="0" noProof="0" dirty="0">
                <a:ln>
                  <a:noFill/>
                </a:ln>
                <a:solidFill>
                  <a:srgbClr val="FF0000"/>
                </a:solidFill>
                <a:effectLst/>
                <a:uLnTx/>
                <a:uFillTx/>
                <a:latin typeface="Calibri Light" panose="020F0302020204030204"/>
                <a:ea typeface="新細明體" panose="02020500000000000000" pitchFamily="18" charset="-120"/>
                <a:cs typeface="+mj-cs"/>
              </a:rPr>
              <a:t>(Worship Factor)</a:t>
            </a:r>
            <a:endParaRPr kumimoji="0" lang="en-US" altLang="en-US" sz="4800" b="1" i="0" u="none" strike="noStrike" kern="1200" cap="none" spc="-50" normalizeH="0" baseline="0" noProof="0" dirty="0">
              <a:ln>
                <a:noFill/>
              </a:ln>
              <a:solidFill>
                <a:srgbClr val="3059F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687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67544" y="2204864"/>
            <a:ext cx="8354888" cy="3671664"/>
          </a:xfrm>
        </p:spPr>
        <p:txBody>
          <a:bodyPr/>
          <a:lstStyle/>
          <a:p>
            <a:pPr>
              <a:buNone/>
            </a:pPr>
            <a:r>
              <a:rPr lang="en-US" altLang="zh-TW" sz="3600" b="1" dirty="0">
                <a:solidFill>
                  <a:srgbClr val="FF0000"/>
                </a:solidFill>
              </a:rPr>
              <a:t>3. </a:t>
            </a:r>
            <a:r>
              <a:rPr lang="zh-TW" altLang="en-US" sz="3600" dirty="0">
                <a:solidFill>
                  <a:srgbClr val="FF0000"/>
                </a:solidFill>
              </a:rPr>
              <a:t>傳福音</a:t>
            </a:r>
            <a:r>
              <a:rPr lang="zh-TW" altLang="en-US" sz="3600" b="1" dirty="0">
                <a:solidFill>
                  <a:srgbClr val="FF0000"/>
                </a:solidFill>
              </a:rPr>
              <a:t>因素 </a:t>
            </a:r>
            <a:r>
              <a:rPr lang="en-US" altLang="zh-TW" sz="3600" b="1" dirty="0">
                <a:solidFill>
                  <a:srgbClr val="FF0000"/>
                </a:solidFill>
              </a:rPr>
              <a:t>(Witnessing Factor)</a:t>
            </a:r>
          </a:p>
          <a:p>
            <a:pPr>
              <a:buNone/>
            </a:pPr>
            <a:r>
              <a:rPr lang="en-US" altLang="zh-TW" sz="3600" dirty="0"/>
              <a:t>    – </a:t>
            </a:r>
            <a:r>
              <a:rPr lang="zh-TW" altLang="en-US" sz="3600" dirty="0"/>
              <a:t>使徒行傳</a:t>
            </a:r>
            <a:r>
              <a:rPr lang="en-US" altLang="zh-TW" sz="3600" dirty="0"/>
              <a:t>11:20, 21, 24</a:t>
            </a:r>
          </a:p>
          <a:p>
            <a:pPr>
              <a:buNone/>
            </a:pPr>
            <a:br>
              <a:rPr lang="en-US" altLang="zh-TW" sz="3600" dirty="0"/>
            </a:br>
            <a:r>
              <a:rPr lang="en-US" altLang="zh-TW" sz="3600" dirty="0"/>
              <a:t>“</a:t>
            </a:r>
            <a:r>
              <a:rPr lang="zh-TW" altLang="en-US" sz="3600" dirty="0"/>
              <a:t>也向希利尼人</a:t>
            </a:r>
            <a:r>
              <a:rPr lang="en-US" altLang="zh-TW" sz="3600" dirty="0"/>
              <a:t>(</a:t>
            </a:r>
            <a:r>
              <a:rPr lang="zh-TW" altLang="en-US" sz="3600" dirty="0"/>
              <a:t>希臘人</a:t>
            </a:r>
            <a:r>
              <a:rPr lang="en-US" altLang="zh-TW" sz="3600" dirty="0"/>
              <a:t>)</a:t>
            </a:r>
            <a:r>
              <a:rPr lang="zh-TW" altLang="en-US" sz="3600" dirty="0"/>
              <a:t>傳講主耶穌” </a:t>
            </a:r>
            <a:r>
              <a:rPr lang="en-US" altLang="zh-TW" sz="3600" dirty="0">
                <a:latin typeface="MS Gothic" panose="020B0609070205080204" pitchFamily="49" charset="-128"/>
                <a:ea typeface="MS Gothic" panose="020B0609070205080204" pitchFamily="49" charset="-128"/>
              </a:rPr>
              <a:t>(</a:t>
            </a:r>
            <a:r>
              <a:rPr lang="en-US" altLang="zh-TW" sz="3600" dirty="0"/>
              <a:t>v20</a:t>
            </a:r>
            <a:r>
              <a:rPr lang="zh-TW" altLang="en-US" sz="3600" dirty="0"/>
              <a:t>）</a:t>
            </a:r>
            <a:br>
              <a:rPr lang="zh-TW" altLang="en-US" sz="3600" dirty="0"/>
            </a:br>
            <a:r>
              <a:rPr lang="zh-TW" altLang="en-US" sz="3600" dirty="0"/>
              <a:t>“信而歸主的人就很多了”（</a:t>
            </a:r>
            <a:r>
              <a:rPr lang="en-US" altLang="zh-TW" sz="3600" dirty="0"/>
              <a:t>v21</a:t>
            </a:r>
            <a:r>
              <a:rPr lang="zh-TW" altLang="en-US" sz="3600" dirty="0"/>
              <a:t>）</a:t>
            </a:r>
            <a:br>
              <a:rPr lang="zh-TW" altLang="en-US" sz="3600" dirty="0"/>
            </a:br>
            <a:r>
              <a:rPr lang="zh-TW" altLang="en-US" sz="3600" dirty="0"/>
              <a:t>“於是有許多人歸服了主”（</a:t>
            </a:r>
            <a:r>
              <a:rPr lang="en-US" altLang="zh-TW" sz="3600" dirty="0"/>
              <a:t>v24</a:t>
            </a:r>
            <a:r>
              <a:rPr lang="zh-TW" altLang="en-US" sz="3600" dirty="0"/>
              <a:t>）</a:t>
            </a:r>
            <a:endParaRPr lang="en-US" altLang="en-US" sz="3600" b="1" dirty="0"/>
          </a:p>
          <a:p>
            <a:pPr eaLnBrk="1" hangingPunct="1">
              <a:lnSpc>
                <a:spcPct val="90000"/>
              </a:lnSpc>
            </a:pPr>
            <a:endParaRPr lang="en-US" altLang="en-US" dirty="0"/>
          </a:p>
        </p:txBody>
      </p:sp>
      <p:sp>
        <p:nvSpPr>
          <p:cNvPr id="6" name="Rectangle 2"/>
          <p:cNvSpPr txBox="1">
            <a:spLocks noChangeArrowheads="1"/>
          </p:cNvSpPr>
          <p:nvPr/>
        </p:nvSpPr>
        <p:spPr>
          <a:xfrm>
            <a:off x="1080592" y="548680"/>
            <a:ext cx="7128792" cy="9395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zh-TW" altLang="en-US" sz="4800" b="0" i="0" u="none" strike="noStrike" kern="1200" cap="none" spc="-50" normalizeH="0" baseline="0" noProof="0" dirty="0">
                <a:ln>
                  <a:noFill/>
                </a:ln>
                <a:solidFill>
                  <a:srgbClr val="294BDB"/>
                </a:solidFill>
                <a:effectLst/>
                <a:uLnTx/>
                <a:uFillTx/>
                <a:latin typeface="Calibri Light" panose="020F0302020204030204"/>
                <a:ea typeface="新細明體" panose="02020500000000000000" pitchFamily="18" charset="-120"/>
                <a:cs typeface="+mj-cs"/>
              </a:rPr>
              <a:t>安提阿因素 </a:t>
            </a:r>
            <a:r>
              <a:rPr kumimoji="0" lang="en-US" altLang="en-US" sz="4800" b="1" i="0" u="none" strike="noStrike" kern="1200" cap="none" spc="-50" normalizeH="0" baseline="0" noProof="0" dirty="0">
                <a:ln>
                  <a:noFill/>
                </a:ln>
                <a:solidFill>
                  <a:srgbClr val="3059F0"/>
                </a:solidFill>
                <a:effectLst/>
                <a:uLnTx/>
                <a:uFillTx/>
                <a:latin typeface="Calibri Light" panose="020F0302020204030204"/>
                <a:ea typeface="+mj-ea"/>
                <a:cs typeface="+mj-cs"/>
              </a:rPr>
              <a:t>Antioch Factors</a:t>
            </a:r>
          </a:p>
        </p:txBody>
      </p:sp>
    </p:spTree>
    <p:extLst>
      <p:ext uri="{BB962C8B-B14F-4D97-AF65-F5344CB8AC3E}">
        <p14:creationId xmlns:p14="http://schemas.microsoft.com/office/powerpoint/2010/main" val="564694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113399"/>
            <a:ext cx="7632848" cy="261610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*作為個人，我們是否向我們身旁認識的人作見證嗎？</a:t>
            </a:r>
            <a:endPar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作為教會，我們是否渴望看到更多的人認識和相信基督？</a:t>
            </a:r>
            <a:endParaRPr kumimoji="1" lang="en-SG"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 name="TextBox 2"/>
          <p:cNvSpPr txBox="1"/>
          <p:nvPr/>
        </p:nvSpPr>
        <p:spPr>
          <a:xfrm>
            <a:off x="1115616" y="5013176"/>
            <a:ext cx="721145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如果在母國不是一個有效的見證人，那 麼僅僅出國就不可能成為有效的見證人</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endParaRPr kumimoji="1" lang="en-SG"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 name="Rectangle 4"/>
          <p:cNvSpPr/>
          <p:nvPr/>
        </p:nvSpPr>
        <p:spPr>
          <a:xfrm>
            <a:off x="251520" y="764704"/>
            <a:ext cx="8651727"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40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mn-cs"/>
              </a:rPr>
              <a:t>3. </a:t>
            </a:r>
            <a:r>
              <a:rPr kumimoji="1" lang="zh-TW" altLang="en-US" sz="40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mn-cs"/>
              </a:rPr>
              <a:t>傳福音</a:t>
            </a:r>
            <a:r>
              <a:rPr kumimoji="1" lang="zh-TW" altLang="en-US" sz="40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mn-cs"/>
              </a:rPr>
              <a:t>因素 </a:t>
            </a:r>
            <a:r>
              <a:rPr kumimoji="1" lang="en-US" altLang="zh-TW" sz="40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mn-cs"/>
              </a:rPr>
              <a:t>(Witnessing Factor)</a:t>
            </a:r>
          </a:p>
        </p:txBody>
      </p:sp>
    </p:spTree>
    <p:extLst>
      <p:ext uri="{BB962C8B-B14F-4D97-AF65-F5344CB8AC3E}">
        <p14:creationId xmlns:p14="http://schemas.microsoft.com/office/powerpoint/2010/main" val="5455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755576" y="1844824"/>
            <a:ext cx="9290992" cy="5212392"/>
          </a:xfrm>
        </p:spPr>
        <p:txBody>
          <a:bodyPr>
            <a:noAutofit/>
          </a:bodyPr>
          <a:lstStyle/>
          <a:p>
            <a:pPr>
              <a:lnSpc>
                <a:spcPct val="80000"/>
              </a:lnSpc>
            </a:pPr>
            <a:r>
              <a:rPr lang="en-US" altLang="zh-TW" sz="3600" b="1" dirty="0">
                <a:solidFill>
                  <a:srgbClr val="FF0000"/>
                </a:solidFill>
              </a:rPr>
              <a:t>4. </a:t>
            </a:r>
            <a:r>
              <a:rPr lang="zh-TW" altLang="en-US" sz="3600" b="1" dirty="0">
                <a:solidFill>
                  <a:srgbClr val="FF0000"/>
                </a:solidFill>
              </a:rPr>
              <a:t>上帝旨意因素 </a:t>
            </a:r>
            <a:r>
              <a:rPr lang="en-US" altLang="zh-TW" sz="3600" b="1" dirty="0">
                <a:solidFill>
                  <a:srgbClr val="FF0000"/>
                </a:solidFill>
              </a:rPr>
              <a:t>(Will of God Factor)</a:t>
            </a:r>
            <a:br>
              <a:rPr lang="en-US" altLang="zh-TW" sz="3600" dirty="0"/>
            </a:br>
            <a:br>
              <a:rPr lang="en-US" altLang="zh-TW" sz="2400" dirty="0"/>
            </a:br>
            <a:r>
              <a:rPr lang="en-US" altLang="zh-TW" sz="3200" dirty="0"/>
              <a:t>     </a:t>
            </a:r>
            <a:r>
              <a:rPr lang="zh-TW" altLang="en-US" sz="3200" dirty="0"/>
              <a:t>聖靈在宣教中的核心角色</a:t>
            </a:r>
            <a:r>
              <a:rPr lang="en-US" altLang="zh-TW" sz="3200" dirty="0"/>
              <a:t>:- </a:t>
            </a:r>
          </a:p>
          <a:p>
            <a:pPr>
              <a:lnSpc>
                <a:spcPct val="80000"/>
              </a:lnSpc>
            </a:pPr>
            <a:r>
              <a:rPr lang="zh-TW" altLang="en-US" sz="3200" dirty="0"/>
              <a:t>    </a:t>
            </a:r>
            <a:r>
              <a:rPr lang="en-US" altLang="zh-TW" sz="3200" dirty="0"/>
              <a:t>- v2 </a:t>
            </a:r>
            <a:r>
              <a:rPr lang="zh-TW" altLang="en-US" sz="3200" b="1" dirty="0"/>
              <a:t>聖靈</a:t>
            </a:r>
            <a:r>
              <a:rPr lang="zh-TW" altLang="en-US" sz="3200" dirty="0"/>
              <a:t>說，要為</a:t>
            </a:r>
            <a:r>
              <a:rPr lang="zh-TW" altLang="en-US" sz="3200" b="1" dirty="0"/>
              <a:t>我</a:t>
            </a:r>
            <a:r>
              <a:rPr lang="zh-TW" altLang="en-US" sz="3200" dirty="0"/>
              <a:t>分派巴拿巴和</a:t>
            </a:r>
            <a:endParaRPr lang="en-US" altLang="zh-TW" sz="3200" dirty="0"/>
          </a:p>
          <a:p>
            <a:pPr>
              <a:lnSpc>
                <a:spcPct val="80000"/>
              </a:lnSpc>
            </a:pPr>
            <a:r>
              <a:rPr lang="en-US" altLang="zh-TW" sz="3200" dirty="0"/>
              <a:t>            </a:t>
            </a:r>
            <a:r>
              <a:rPr lang="zh-TW" altLang="en-US" sz="3200" dirty="0"/>
              <a:t>掃羅，去作</a:t>
            </a:r>
            <a:r>
              <a:rPr lang="zh-TW" altLang="en-US" sz="3200" b="1" dirty="0"/>
              <a:t>我</a:t>
            </a:r>
            <a:r>
              <a:rPr lang="zh-TW" altLang="en-US" sz="3200" dirty="0"/>
              <a:t>召他們所作的工。</a:t>
            </a:r>
            <a:endParaRPr lang="en-US" altLang="zh-TW" sz="3200" dirty="0"/>
          </a:p>
          <a:p>
            <a:pPr>
              <a:lnSpc>
                <a:spcPct val="80000"/>
              </a:lnSpc>
            </a:pPr>
            <a:r>
              <a:rPr lang="en-US" altLang="zh-TW" sz="3200" dirty="0"/>
              <a:t>    - V4 </a:t>
            </a:r>
            <a:r>
              <a:rPr lang="zh-TW" altLang="en-US" sz="3200" dirty="0"/>
              <a:t>他們既被</a:t>
            </a:r>
            <a:r>
              <a:rPr lang="zh-TW" altLang="en-US" sz="3200" b="1" dirty="0"/>
              <a:t>聖靈</a:t>
            </a:r>
            <a:r>
              <a:rPr lang="zh-TW" altLang="en-US" sz="3200" dirty="0"/>
              <a:t>差遣 </a:t>
            </a:r>
            <a:r>
              <a:rPr lang="en-US" altLang="zh-TW" sz="3200" dirty="0"/>
              <a:t>….   </a:t>
            </a:r>
          </a:p>
          <a:p>
            <a:pPr>
              <a:lnSpc>
                <a:spcPct val="80000"/>
              </a:lnSpc>
            </a:pPr>
            <a:r>
              <a:rPr lang="en-US" altLang="zh-TW" sz="3200" dirty="0"/>
              <a:t>    - v6-52 </a:t>
            </a:r>
            <a:r>
              <a:rPr lang="zh-TW" altLang="en-US" sz="3200" b="1" dirty="0"/>
              <a:t>聖靈</a:t>
            </a:r>
            <a:r>
              <a:rPr lang="zh-TW" altLang="en-US" sz="3200" dirty="0"/>
              <a:t>跟他們每一步在一起</a:t>
            </a:r>
            <a:endParaRPr lang="en-US" altLang="zh-TW" sz="3200" dirty="0"/>
          </a:p>
          <a:p>
            <a:pPr>
              <a:lnSpc>
                <a:spcPct val="80000"/>
              </a:lnSpc>
            </a:pPr>
            <a:r>
              <a:rPr lang="en-US" altLang="en-US" sz="3600" dirty="0"/>
              <a:t>          </a:t>
            </a:r>
            <a:r>
              <a:rPr lang="en-US" altLang="en-US" sz="3200" dirty="0"/>
              <a:t>- v9 </a:t>
            </a:r>
            <a:r>
              <a:rPr lang="zh-TW" altLang="en-US" sz="3200" dirty="0"/>
              <a:t>掃羅又名保羅，被</a:t>
            </a:r>
            <a:r>
              <a:rPr lang="zh-TW" altLang="en-US" sz="3200" b="1" dirty="0"/>
              <a:t>聖靈</a:t>
            </a:r>
            <a:r>
              <a:rPr lang="zh-TW" altLang="en-US" sz="3200" dirty="0"/>
              <a:t>充滿</a:t>
            </a:r>
            <a:endParaRPr lang="en-US" altLang="zh-TW" sz="3200" dirty="0"/>
          </a:p>
          <a:p>
            <a:pPr>
              <a:lnSpc>
                <a:spcPct val="80000"/>
              </a:lnSpc>
            </a:pPr>
            <a:r>
              <a:rPr lang="en-US" altLang="en-US" sz="3200" dirty="0"/>
              <a:t>           - v52 </a:t>
            </a:r>
            <a:r>
              <a:rPr lang="zh-TW" altLang="en-US" sz="3200" dirty="0"/>
              <a:t>門徒滿心喜樂，又被</a:t>
            </a:r>
            <a:r>
              <a:rPr lang="zh-TW" altLang="en-US" sz="3200" b="1" dirty="0"/>
              <a:t>聖靈</a:t>
            </a:r>
            <a:r>
              <a:rPr lang="zh-TW" altLang="en-US" sz="3200" dirty="0"/>
              <a:t>充滿。</a:t>
            </a:r>
            <a:endParaRPr lang="en-US" altLang="en-US" sz="3200" dirty="0"/>
          </a:p>
        </p:txBody>
      </p:sp>
      <p:sp>
        <p:nvSpPr>
          <p:cNvPr id="5" name="Rectangle 2"/>
          <p:cNvSpPr txBox="1">
            <a:spLocks noChangeArrowheads="1"/>
          </p:cNvSpPr>
          <p:nvPr/>
        </p:nvSpPr>
        <p:spPr>
          <a:xfrm>
            <a:off x="1027165" y="632872"/>
            <a:ext cx="7128792" cy="9395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zh-TW" altLang="en-US" sz="4800" b="0" i="0" u="none" strike="noStrike" kern="1200" cap="none" spc="-50" normalizeH="0" baseline="0" noProof="0" dirty="0">
                <a:ln>
                  <a:noFill/>
                </a:ln>
                <a:solidFill>
                  <a:srgbClr val="294BDB"/>
                </a:solidFill>
                <a:effectLst/>
                <a:uLnTx/>
                <a:uFillTx/>
                <a:latin typeface="Calibri Light" panose="020F0302020204030204"/>
                <a:ea typeface="新細明體" panose="02020500000000000000" pitchFamily="18" charset="-120"/>
                <a:cs typeface="+mj-cs"/>
              </a:rPr>
              <a:t>安提阿因素 </a:t>
            </a:r>
            <a:r>
              <a:rPr kumimoji="0" lang="en-US" altLang="en-US" sz="4800" b="1" i="0" u="none" strike="noStrike" kern="1200" cap="none" spc="-50" normalizeH="0" baseline="0" noProof="0" dirty="0">
                <a:ln>
                  <a:noFill/>
                </a:ln>
                <a:solidFill>
                  <a:srgbClr val="3059F0"/>
                </a:solidFill>
                <a:effectLst/>
                <a:uLnTx/>
                <a:uFillTx/>
                <a:latin typeface="Calibri Light" panose="020F0302020204030204"/>
                <a:ea typeface="+mj-ea"/>
                <a:cs typeface="+mj-cs"/>
              </a:rPr>
              <a:t>Antioch Factors</a:t>
            </a:r>
          </a:p>
        </p:txBody>
      </p:sp>
    </p:spTree>
    <p:extLst>
      <p:ext uri="{BB962C8B-B14F-4D97-AF65-F5344CB8AC3E}">
        <p14:creationId xmlns:p14="http://schemas.microsoft.com/office/powerpoint/2010/main" val="1569233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861" y="189605"/>
            <a:ext cx="9145016" cy="1371600"/>
          </a:xfrm>
        </p:spPr>
        <p:txBody>
          <a:bodyPr/>
          <a:lstStyle/>
          <a:p>
            <a:r>
              <a:rPr lang="en-US" altLang="zh-TW" b="1" dirty="0">
                <a:solidFill>
                  <a:srgbClr val="FF0000"/>
                </a:solidFill>
              </a:rPr>
              <a:t>4. </a:t>
            </a:r>
            <a:r>
              <a:rPr lang="zh-TW" altLang="en-US" b="1" dirty="0">
                <a:solidFill>
                  <a:srgbClr val="FF0000"/>
                </a:solidFill>
              </a:rPr>
              <a:t>上帝旨意因素 </a:t>
            </a:r>
            <a:r>
              <a:rPr lang="en-US" altLang="zh-TW" b="1" dirty="0">
                <a:solidFill>
                  <a:srgbClr val="FF0000"/>
                </a:solidFill>
              </a:rPr>
              <a:t>(Will of God Factor)</a:t>
            </a:r>
            <a:endParaRPr lang="en-US" altLang="en-US" b="1" dirty="0">
              <a:solidFill>
                <a:srgbClr val="0000CC"/>
              </a:solidFill>
            </a:endParaRPr>
          </a:p>
        </p:txBody>
      </p:sp>
      <p:sp>
        <p:nvSpPr>
          <p:cNvPr id="130051" name="Rectangle 3"/>
          <p:cNvSpPr>
            <a:spLocks noGrp="1" noChangeArrowheads="1"/>
          </p:cNvSpPr>
          <p:nvPr>
            <p:ph type="body" idx="1"/>
          </p:nvPr>
        </p:nvSpPr>
        <p:spPr>
          <a:xfrm>
            <a:off x="827584" y="2132856"/>
            <a:ext cx="7992888" cy="1944216"/>
          </a:xfrm>
        </p:spPr>
        <p:txBody>
          <a:bodyPr>
            <a:noAutofit/>
          </a:bodyPr>
          <a:lstStyle/>
          <a:p>
            <a:pPr marL="0" indent="0">
              <a:lnSpc>
                <a:spcPct val="80000"/>
              </a:lnSpc>
              <a:buNone/>
            </a:pPr>
            <a:r>
              <a:rPr lang="en-US" altLang="en-US" sz="3200" b="1" dirty="0">
                <a:solidFill>
                  <a:srgbClr val="3059F0"/>
                </a:solidFill>
                <a:latin typeface="MS Gothic" panose="020B0609070205080204" pitchFamily="49" charset="-128"/>
                <a:ea typeface="MS Gothic" panose="020B0609070205080204" pitchFamily="49" charset="-128"/>
              </a:rPr>
              <a:t>*</a:t>
            </a:r>
            <a:r>
              <a:rPr lang="zh-TW" altLang="en-US" sz="3200" dirty="0">
                <a:solidFill>
                  <a:srgbClr val="3059F0"/>
                </a:solidFill>
                <a:latin typeface="MS Gothic" panose="020B0609070205080204" pitchFamily="49" charset="-128"/>
                <a:ea typeface="MS Gothic" panose="020B0609070205080204" pitchFamily="49" charset="-128"/>
              </a:rPr>
              <a:t>傳者的呼召 </a:t>
            </a:r>
            <a:r>
              <a:rPr lang="en-US" altLang="zh-TW" sz="3200" dirty="0">
                <a:solidFill>
                  <a:srgbClr val="3059F0"/>
                </a:solidFill>
                <a:latin typeface="MS Gothic" panose="020B0609070205080204" pitchFamily="49" charset="-128"/>
                <a:ea typeface="MS Gothic" panose="020B0609070205080204" pitchFamily="49" charset="-128"/>
              </a:rPr>
              <a:t>(v47; v2)</a:t>
            </a:r>
            <a:endParaRPr lang="en-US" sz="3200" dirty="0">
              <a:solidFill>
                <a:srgbClr val="3059F0"/>
              </a:solidFill>
              <a:latin typeface="MS Gothic" panose="020B0609070205080204" pitchFamily="49" charset="-128"/>
              <a:ea typeface="MS Gothic" panose="020B0609070205080204" pitchFamily="49" charset="-128"/>
            </a:endParaRPr>
          </a:p>
          <a:p>
            <a:pPr>
              <a:lnSpc>
                <a:spcPct val="80000"/>
              </a:lnSpc>
            </a:pPr>
            <a:r>
              <a:rPr lang="en-US" altLang="en-US" sz="3200" b="1" dirty="0">
                <a:latin typeface="MS Gothic" panose="020B0609070205080204" pitchFamily="49" charset="-128"/>
                <a:ea typeface="MS Gothic" panose="020B0609070205080204" pitchFamily="49" charset="-128"/>
              </a:rPr>
              <a:t>v47 “</a:t>
            </a:r>
            <a:r>
              <a:rPr lang="zh-TW" altLang="en-US" sz="3200" dirty="0">
                <a:latin typeface="MS Gothic" panose="020B0609070205080204" pitchFamily="49" charset="-128"/>
                <a:ea typeface="MS Gothic" panose="020B0609070205080204" pitchFamily="49" charset="-128"/>
              </a:rPr>
              <a:t>因為主曾這樣吩咐我們說，</a:t>
            </a:r>
            <a:r>
              <a:rPr lang="en-US" altLang="zh-TW" sz="3200" dirty="0">
                <a:latin typeface="MS Gothic" panose="020B0609070205080204" pitchFamily="49" charset="-128"/>
                <a:ea typeface="MS Gothic" panose="020B0609070205080204" pitchFamily="49" charset="-128"/>
              </a:rPr>
              <a:t>『</a:t>
            </a:r>
            <a:r>
              <a:rPr lang="zh-TW" altLang="en-US" sz="3200" dirty="0">
                <a:latin typeface="MS Gothic" panose="020B0609070205080204" pitchFamily="49" charset="-128"/>
                <a:ea typeface="MS Gothic" panose="020B0609070205080204" pitchFamily="49" charset="-128"/>
              </a:rPr>
              <a:t>我已 經立你作外邦人的光，叫你施行救恩直到 地極。</a:t>
            </a:r>
            <a:r>
              <a:rPr lang="en-US" altLang="zh-TW" sz="2800" dirty="0">
                <a:latin typeface="MS Gothic" panose="020B0609070205080204" pitchFamily="49" charset="-128"/>
                <a:ea typeface="MS Gothic" panose="020B0609070205080204" pitchFamily="49" charset="-128"/>
              </a:rPr>
              <a:t>”</a:t>
            </a:r>
            <a:endParaRPr lang="en-US" altLang="en-US" sz="2800" dirty="0">
              <a:latin typeface="MS Gothic" panose="020B0609070205080204" pitchFamily="49" charset="-128"/>
              <a:ea typeface="MS Gothic" panose="020B0609070205080204" pitchFamily="49" charset="-128"/>
            </a:endParaRPr>
          </a:p>
        </p:txBody>
      </p:sp>
      <p:sp>
        <p:nvSpPr>
          <p:cNvPr id="5" name="TextBox 4"/>
          <p:cNvSpPr txBox="1"/>
          <p:nvPr/>
        </p:nvSpPr>
        <p:spPr>
          <a:xfrm>
            <a:off x="801841" y="4293096"/>
            <a:ext cx="7416824"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a:t>
            </a:r>
            <a:r>
              <a:rPr kumimoji="1" lang="zh-TW" altLang="en-US" sz="32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差者的呼召 </a:t>
            </a:r>
            <a:r>
              <a:rPr kumimoji="1" lang="en-US" altLang="zh-TW" sz="32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(v1-3)</a:t>
            </a:r>
            <a:endParaRPr kumimoji="1" lang="en-US" sz="3200" b="0"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宣教的呼召不僅是給傳者，也是給作為差者的教會和會眾。</a:t>
            </a:r>
            <a:endParaRPr kumimoji="1" lang="en-SG"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981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861" y="189605"/>
            <a:ext cx="9145016" cy="1371600"/>
          </a:xfrm>
        </p:spPr>
        <p:txBody>
          <a:bodyPr/>
          <a:lstStyle/>
          <a:p>
            <a:r>
              <a:rPr lang="en-US" altLang="zh-TW" b="1" dirty="0">
                <a:solidFill>
                  <a:srgbClr val="FF0000"/>
                </a:solidFill>
              </a:rPr>
              <a:t>4. </a:t>
            </a:r>
            <a:r>
              <a:rPr lang="zh-TW" altLang="en-US" b="1" dirty="0">
                <a:solidFill>
                  <a:srgbClr val="FF0000"/>
                </a:solidFill>
              </a:rPr>
              <a:t>上帝旨意因素 </a:t>
            </a:r>
            <a:r>
              <a:rPr lang="en-US" altLang="zh-TW" b="1" dirty="0">
                <a:solidFill>
                  <a:srgbClr val="FF0000"/>
                </a:solidFill>
              </a:rPr>
              <a:t>(Will of God Factor)</a:t>
            </a:r>
            <a:endParaRPr lang="en-US" altLang="en-US" b="1" dirty="0">
              <a:solidFill>
                <a:srgbClr val="0000CC"/>
              </a:solidFill>
            </a:endParaRPr>
          </a:p>
        </p:txBody>
      </p:sp>
      <p:sp>
        <p:nvSpPr>
          <p:cNvPr id="3" name="TextBox 2"/>
          <p:cNvSpPr txBox="1"/>
          <p:nvPr/>
        </p:nvSpPr>
        <p:spPr>
          <a:xfrm>
            <a:off x="899592" y="2276872"/>
            <a:ext cx="7632848"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安提阿教會及保羅和巴拿巴的例子：</a:t>
            </a:r>
            <a:endPar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他們確認上帝對世界的救贖旨意</a:t>
            </a:r>
            <a:b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他們尋求神的旨意</a:t>
            </a:r>
            <a:b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他們</a:t>
            </a:r>
            <a:r>
              <a:rPr kumimoji="1" lang="zh-CN"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回</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應聖靈的指導</a:t>
            </a:r>
            <a:b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他們將耶和華的大使命置於自己的       </a:t>
            </a:r>
            <a:endPar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r>
              <a:rPr kumimoji="1" lang="zh-TW" altLang="en-US"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計劃之上</a:t>
            </a:r>
            <a:endParaRPr kumimoji="1" lang="en-SG" sz="32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35578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467544" y="1811643"/>
            <a:ext cx="8352928" cy="3743672"/>
          </a:xfrm>
        </p:spPr>
        <p:txBody>
          <a:bodyPr>
            <a:normAutofit/>
          </a:bodyPr>
          <a:lstStyle/>
          <a:p>
            <a:pPr>
              <a:buNone/>
            </a:pPr>
            <a:r>
              <a:rPr lang="en-US" altLang="zh-TW" sz="2800" b="1" dirty="0">
                <a:solidFill>
                  <a:srgbClr val="FF0000"/>
                </a:solidFill>
              </a:rPr>
              <a:t>5.</a:t>
            </a:r>
            <a:r>
              <a:rPr lang="zh-TW" altLang="en-US" sz="2800" b="1" dirty="0">
                <a:solidFill>
                  <a:srgbClr val="FF0000"/>
                </a:solidFill>
              </a:rPr>
              <a:t>意願因素 </a:t>
            </a:r>
            <a:r>
              <a:rPr lang="en-US" altLang="zh-TW" sz="2800" b="1" dirty="0">
                <a:solidFill>
                  <a:srgbClr val="FF0000"/>
                </a:solidFill>
              </a:rPr>
              <a:t>(Willingness Factor)</a:t>
            </a:r>
            <a:br>
              <a:rPr lang="en-US" altLang="zh-TW" sz="2800" dirty="0"/>
            </a:br>
            <a:br>
              <a:rPr lang="en-US" altLang="zh-TW" sz="2800" dirty="0"/>
            </a:br>
            <a:r>
              <a:rPr lang="en-US" altLang="zh-TW" sz="2800" dirty="0"/>
              <a:t>*</a:t>
            </a:r>
            <a:r>
              <a:rPr lang="zh-TW" altLang="en-US" sz="2800" dirty="0"/>
              <a:t>釋放人事資源，包括保羅和巴拿巴等主要領導人（</a:t>
            </a:r>
            <a:r>
              <a:rPr lang="en-US" altLang="zh-TW" sz="2800" dirty="0"/>
              <a:t>13</a:t>
            </a:r>
            <a:r>
              <a:rPr lang="zh-TW" altLang="en-US" sz="2800" dirty="0"/>
              <a:t>：</a:t>
            </a:r>
            <a:r>
              <a:rPr lang="en-US" altLang="zh-TW" sz="2800" dirty="0"/>
              <a:t>3</a:t>
            </a:r>
            <a:r>
              <a:rPr lang="zh-TW" altLang="en-US" sz="2800" dirty="0"/>
              <a:t>）</a:t>
            </a:r>
            <a:br>
              <a:rPr lang="zh-TW" altLang="en-US" sz="2800" dirty="0"/>
            </a:br>
            <a:r>
              <a:rPr lang="en-US" altLang="zh-TW" sz="2800" dirty="0"/>
              <a:t>*</a:t>
            </a:r>
            <a:r>
              <a:rPr lang="zh-TW" altLang="en-US" sz="2800" dirty="0"/>
              <a:t>釋放財政資源 </a:t>
            </a:r>
            <a:r>
              <a:rPr lang="en-US" altLang="zh-TW" sz="2800" dirty="0"/>
              <a:t>– </a:t>
            </a:r>
            <a:r>
              <a:rPr lang="zh-TW" altLang="en-US" sz="2800" dirty="0"/>
              <a:t>使徒行傳</a:t>
            </a:r>
            <a:r>
              <a:rPr lang="en-US" altLang="zh-TW" sz="2800" dirty="0"/>
              <a:t>11</a:t>
            </a:r>
            <a:r>
              <a:rPr lang="zh-TW" altLang="en-US" sz="2800" dirty="0"/>
              <a:t>：</a:t>
            </a:r>
            <a:r>
              <a:rPr lang="en-US" altLang="zh-TW" sz="2800" dirty="0"/>
              <a:t>27-30</a:t>
            </a:r>
          </a:p>
          <a:p>
            <a:pPr>
              <a:buNone/>
            </a:pPr>
            <a:r>
              <a:rPr lang="zh-TW" altLang="en-US" sz="2800" dirty="0"/>
              <a:t>  </a:t>
            </a:r>
            <a:r>
              <a:rPr lang="zh-TW" altLang="en-US" sz="2800" dirty="0">
                <a:solidFill>
                  <a:srgbClr val="3059F0"/>
                </a:solidFill>
              </a:rPr>
              <a:t>跨文化基督教會</a:t>
            </a:r>
            <a:r>
              <a:rPr lang="en-US" altLang="zh-TW" sz="2800" dirty="0">
                <a:solidFill>
                  <a:srgbClr val="3059F0"/>
                </a:solidFill>
              </a:rPr>
              <a:t>(CrossCulture Church of Christ)</a:t>
            </a:r>
            <a:r>
              <a:rPr lang="zh-TW" altLang="en-US" sz="2800" dirty="0">
                <a:solidFill>
                  <a:srgbClr val="3059F0"/>
                </a:solidFill>
              </a:rPr>
              <a:t>的例子</a:t>
            </a:r>
            <a:br>
              <a:rPr lang="zh-TW" altLang="en-US" sz="2800" dirty="0">
                <a:solidFill>
                  <a:srgbClr val="3059F0"/>
                </a:solidFill>
              </a:rPr>
            </a:br>
            <a:r>
              <a:rPr lang="en-US" altLang="zh-TW" sz="2800" dirty="0"/>
              <a:t>*</a:t>
            </a:r>
            <a:r>
              <a:rPr lang="zh-TW" altLang="en-US" sz="2800" dirty="0"/>
              <a:t>差派了</a:t>
            </a:r>
            <a:r>
              <a:rPr lang="en-US" altLang="zh-TW" sz="2800" dirty="0"/>
              <a:t>30</a:t>
            </a:r>
            <a:r>
              <a:rPr lang="zh-TW" altLang="en-US" sz="2800" dirty="0"/>
              <a:t>個成人宣教士和</a:t>
            </a:r>
            <a:r>
              <a:rPr lang="en-US" altLang="zh-TW" sz="2800" dirty="0"/>
              <a:t>30</a:t>
            </a:r>
            <a:r>
              <a:rPr lang="zh-TW" altLang="en-US" sz="2800" dirty="0"/>
              <a:t>個</a:t>
            </a:r>
            <a:r>
              <a:rPr lang="en-US" altLang="zh-TW" sz="2800" dirty="0"/>
              <a:t>TCK (</a:t>
            </a:r>
            <a:r>
              <a:rPr lang="zh-TW" altLang="en-US" sz="2800" dirty="0"/>
              <a:t>宣子</a:t>
            </a:r>
            <a:r>
              <a:rPr lang="en-US" altLang="zh-TW" sz="2800" dirty="0"/>
              <a:t>)</a:t>
            </a:r>
            <a:br>
              <a:rPr lang="en-US" altLang="zh-TW" sz="2800" dirty="0"/>
            </a:br>
            <a:r>
              <a:rPr lang="en-US" altLang="zh-TW" sz="2800" dirty="0"/>
              <a:t>*</a:t>
            </a:r>
            <a:r>
              <a:rPr lang="zh-TW" altLang="en-US" sz="2800" dirty="0"/>
              <a:t>宣教獻</a:t>
            </a:r>
            <a:r>
              <a:rPr lang="zh-CN" altLang="en-US" sz="2800" b="1" dirty="0"/>
              <a:t>金 </a:t>
            </a:r>
            <a:r>
              <a:rPr lang="en-US" altLang="zh-TW" sz="2800" b="1" dirty="0"/>
              <a:t>-</a:t>
            </a:r>
            <a:r>
              <a:rPr lang="en-US" altLang="zh-TW" sz="2800" dirty="0"/>
              <a:t> </a:t>
            </a:r>
            <a:r>
              <a:rPr lang="zh-TW" altLang="en-US" sz="2800" dirty="0"/>
              <a:t>每週</a:t>
            </a:r>
            <a:r>
              <a:rPr lang="en-US" altLang="zh-TW" sz="2800" dirty="0"/>
              <a:t>$9,000</a:t>
            </a:r>
            <a:r>
              <a:rPr lang="zh-TW" altLang="en-US" sz="2800" dirty="0"/>
              <a:t>；每年約 </a:t>
            </a:r>
            <a:r>
              <a:rPr lang="en-US" altLang="zh-TW" sz="2800" dirty="0"/>
              <a:t>$500,000; </a:t>
            </a:r>
            <a:r>
              <a:rPr lang="zh-TW" altLang="en-US" sz="2800" dirty="0"/>
              <a:t>佔教會總收入的</a:t>
            </a:r>
            <a:r>
              <a:rPr lang="en-US" altLang="zh-TW" sz="2800" dirty="0"/>
              <a:t>35</a:t>
            </a:r>
            <a:r>
              <a:rPr lang="zh-TW" altLang="en-US" sz="2800" dirty="0"/>
              <a:t>％</a:t>
            </a:r>
            <a:endParaRPr lang="en-US" altLang="en-US" dirty="0"/>
          </a:p>
        </p:txBody>
      </p:sp>
      <p:sp>
        <p:nvSpPr>
          <p:cNvPr id="2" name="TextBox 1"/>
          <p:cNvSpPr txBox="1"/>
          <p:nvPr/>
        </p:nvSpPr>
        <p:spPr>
          <a:xfrm>
            <a:off x="539552" y="5749758"/>
            <a:ext cx="82809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神的工作以神的方式完成</a:t>
            </a:r>
            <a:r>
              <a:rPr kumimoji="1" lang="zh-TW" altLang="en-US" sz="2800" b="1"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將永遠不會缺少</a:t>
            </a:r>
            <a:r>
              <a:rPr kumimoji="1" lang="zh-CN" altLang="en-US" sz="2800" b="1"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神</a:t>
            </a:r>
            <a:r>
              <a:rPr kumimoji="1" lang="zh-TW" altLang="en-US" sz="2800" b="1"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rPr>
              <a:t>的供應</a:t>
            </a:r>
            <a:endParaRPr kumimoji="1" lang="en-SG" sz="2800" b="1" i="0" u="none" strike="noStrike" kern="1200" cap="none" spc="0" normalizeH="0" baseline="0" noProof="0" dirty="0">
              <a:ln>
                <a:noFill/>
              </a:ln>
              <a:solidFill>
                <a:srgbClr val="3059F0"/>
              </a:solidFill>
              <a:effectLst/>
              <a:uLnTx/>
              <a:uFillTx/>
              <a:latin typeface="Tahoma" panose="020B0604030504040204" pitchFamily="34" charset="0"/>
              <a:ea typeface="ＭＳ Ｐゴシック" panose="020B0600070205080204" pitchFamily="34" charset="-128"/>
              <a:cs typeface="+mn-cs"/>
            </a:endParaRPr>
          </a:p>
        </p:txBody>
      </p:sp>
      <p:sp>
        <p:nvSpPr>
          <p:cNvPr id="5" name="Rectangle 2"/>
          <p:cNvSpPr txBox="1">
            <a:spLocks noChangeArrowheads="1"/>
          </p:cNvSpPr>
          <p:nvPr/>
        </p:nvSpPr>
        <p:spPr>
          <a:xfrm>
            <a:off x="1027165" y="632872"/>
            <a:ext cx="7128792" cy="9395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zh-TW" altLang="en-US" sz="4800" b="0" i="0" u="none" strike="noStrike" kern="1200" cap="none" spc="-50" normalizeH="0" baseline="0" noProof="0" dirty="0">
                <a:ln>
                  <a:noFill/>
                </a:ln>
                <a:solidFill>
                  <a:srgbClr val="294BDB"/>
                </a:solidFill>
                <a:effectLst/>
                <a:uLnTx/>
                <a:uFillTx/>
                <a:latin typeface="Calibri Light" panose="020F0302020204030204"/>
                <a:ea typeface="新細明體" panose="02020500000000000000" pitchFamily="18" charset="-120"/>
                <a:cs typeface="+mj-cs"/>
              </a:rPr>
              <a:t>安提阿因素 </a:t>
            </a:r>
            <a:r>
              <a:rPr kumimoji="0" lang="en-US" altLang="en-US" sz="4800" b="1" i="0" u="none" strike="noStrike" kern="1200" cap="none" spc="-50" normalizeH="0" baseline="0" noProof="0" dirty="0">
                <a:ln>
                  <a:noFill/>
                </a:ln>
                <a:solidFill>
                  <a:srgbClr val="3059F0"/>
                </a:solidFill>
                <a:effectLst/>
                <a:uLnTx/>
                <a:uFillTx/>
                <a:latin typeface="Calibri Light" panose="020F0302020204030204"/>
                <a:ea typeface="+mj-ea"/>
                <a:cs typeface="+mj-cs"/>
              </a:rPr>
              <a:t>Antioch Factors</a:t>
            </a:r>
          </a:p>
        </p:txBody>
      </p:sp>
    </p:spTree>
    <p:extLst>
      <p:ext uri="{BB962C8B-B14F-4D97-AF65-F5344CB8AC3E}">
        <p14:creationId xmlns:p14="http://schemas.microsoft.com/office/powerpoint/2010/main" val="121364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231654"/>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哈利路亞，榮耀歸寶座羔羊。</a:t>
            </a:r>
          </a:p>
          <a:p>
            <a:pPr algn="ctr"/>
            <a:r>
              <a:rPr lang="zh-TW" altLang="en-US" sz="4400" dirty="0">
                <a:latin typeface="HanWangYenLight" pitchFamily="18" charset="-120"/>
                <a:ea typeface="HanWangYenLight" pitchFamily="18" charset="-120"/>
              </a:rPr>
              <a:t>哈利路亞，榮耀都歸祢，</a:t>
            </a:r>
          </a:p>
          <a:p>
            <a:pPr algn="ctr"/>
            <a:r>
              <a:rPr lang="zh-TW" altLang="en-US" sz="4400" dirty="0">
                <a:latin typeface="HanWangYenLight" pitchFamily="18" charset="-120"/>
                <a:ea typeface="HanWangYenLight" pitchFamily="18" charset="-120"/>
              </a:rPr>
              <a:t>榮耀都歸祢真神。</a:t>
            </a:r>
          </a:p>
          <a:p>
            <a:pPr algn="ctr"/>
            <a:r>
              <a:rPr lang="en-US" sz="2400" dirty="0"/>
              <a:t>Hallelujah, Glory to the Lamb of God</a:t>
            </a:r>
          </a:p>
          <a:p>
            <a:pPr algn="ctr"/>
            <a:r>
              <a:rPr lang="en-US" sz="2400" dirty="0"/>
              <a:t>Hallelujah, Glory to You, </a:t>
            </a:r>
          </a:p>
          <a:p>
            <a:pPr algn="ctr"/>
            <a:r>
              <a:rPr lang="en-US" sz="2400" dirty="0"/>
              <a:t>Glory to the Lamb of God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榮耀都歸祢</a:t>
            </a: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游智婷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全新的你</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讚美之泉版權所有</a:t>
            </a:r>
          </a:p>
        </p:txBody>
      </p:sp>
    </p:spTree>
    <p:extLst>
      <p:ext uri="{BB962C8B-B14F-4D97-AF65-F5344CB8AC3E}">
        <p14:creationId xmlns:p14="http://schemas.microsoft.com/office/powerpoint/2010/main" val="3454685791"/>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1187624" y="2060848"/>
            <a:ext cx="7488832" cy="4896544"/>
          </a:xfrm>
        </p:spPr>
        <p:txBody>
          <a:bodyPr>
            <a:normAutofit lnSpcReduction="10000"/>
          </a:bodyPr>
          <a:lstStyle/>
          <a:p>
            <a:pPr>
              <a:buNone/>
            </a:pPr>
            <a:r>
              <a:rPr lang="en-US" altLang="zh-TW" sz="3000" b="1" dirty="0">
                <a:solidFill>
                  <a:srgbClr val="FF0000"/>
                </a:solidFill>
              </a:rPr>
              <a:t>6.</a:t>
            </a:r>
            <a:r>
              <a:rPr lang="zh-TW" altLang="en-US" sz="3000" b="1" dirty="0">
                <a:solidFill>
                  <a:srgbClr val="FF0000"/>
                </a:solidFill>
              </a:rPr>
              <a:t>整個教會參與因素 </a:t>
            </a:r>
            <a:r>
              <a:rPr lang="en-US" altLang="zh-TW" sz="3000" b="1" dirty="0">
                <a:solidFill>
                  <a:srgbClr val="FF0000"/>
                </a:solidFill>
              </a:rPr>
              <a:t>(Whole Church Involvement Factor)</a:t>
            </a:r>
            <a:br>
              <a:rPr lang="en-US" altLang="zh-TW" sz="2800" dirty="0"/>
            </a:br>
            <a:endParaRPr lang="en-US" altLang="zh-TW" sz="1500" dirty="0"/>
          </a:p>
          <a:p>
            <a:pPr>
              <a:buNone/>
            </a:pPr>
            <a:r>
              <a:rPr lang="en-US" altLang="zh-TW" sz="2800" dirty="0"/>
              <a:t> </a:t>
            </a:r>
            <a:r>
              <a:rPr lang="en-US" altLang="zh-TW" sz="3200" dirty="0"/>
              <a:t>*80/20</a:t>
            </a:r>
            <a:r>
              <a:rPr lang="zh-TW" altLang="en-US" sz="3200" dirty="0"/>
              <a:t>原則</a:t>
            </a:r>
            <a:endParaRPr lang="en-US" altLang="zh-TW" sz="3200" dirty="0"/>
          </a:p>
          <a:p>
            <a:pPr>
              <a:buNone/>
            </a:pPr>
            <a:br>
              <a:rPr lang="zh-TW" altLang="en-US" sz="2800" dirty="0"/>
            </a:br>
            <a:r>
              <a:rPr lang="zh-TW" altLang="en-US" sz="3200" dirty="0"/>
              <a:t>*全世界宣教士總數 </a:t>
            </a:r>
            <a:r>
              <a:rPr lang="en-US" altLang="zh-TW" sz="3200" dirty="0"/>
              <a:t>– 430,000</a:t>
            </a:r>
            <a:r>
              <a:rPr lang="zh-TW" altLang="en-US" sz="3200" dirty="0"/>
              <a:t> </a:t>
            </a:r>
            <a:r>
              <a:rPr lang="en-US" altLang="zh-TW" sz="3200" dirty="0"/>
              <a:t>(</a:t>
            </a:r>
            <a:r>
              <a:rPr lang="zh-TW" altLang="en-US" sz="3200" dirty="0"/>
              <a:t>佔總基督徒的</a:t>
            </a:r>
            <a:r>
              <a:rPr lang="en-US" altLang="zh-TW" sz="3200" dirty="0"/>
              <a:t>0.02</a:t>
            </a:r>
            <a:r>
              <a:rPr lang="zh-TW" altLang="en-US" sz="3200" dirty="0"/>
              <a:t>％</a:t>
            </a:r>
            <a:r>
              <a:rPr lang="en-US" altLang="zh-TW" sz="3200" dirty="0"/>
              <a:t>)</a:t>
            </a:r>
            <a:br>
              <a:rPr lang="zh-TW" altLang="en-US" sz="3200" dirty="0"/>
            </a:br>
            <a:endParaRPr lang="en-US" altLang="zh-TW" sz="2800" dirty="0"/>
          </a:p>
          <a:p>
            <a:pPr>
              <a:buNone/>
            </a:pPr>
            <a:r>
              <a:rPr lang="zh-TW" altLang="en-US" sz="3200" dirty="0"/>
              <a:t>*其他</a:t>
            </a:r>
            <a:r>
              <a:rPr lang="en-US" altLang="zh-TW" sz="3200" dirty="0"/>
              <a:t>99.98</a:t>
            </a:r>
            <a:r>
              <a:rPr lang="zh-TW" altLang="en-US" sz="3200" dirty="0"/>
              <a:t>％基督徒的角色是什麼？</a:t>
            </a:r>
            <a:endParaRPr lang="en-US" altLang="zh-TW" sz="3200" dirty="0"/>
          </a:p>
          <a:p>
            <a:pPr>
              <a:buNone/>
            </a:pPr>
            <a:br>
              <a:rPr lang="zh-TW" altLang="en-US" sz="3200" dirty="0"/>
            </a:br>
            <a:endParaRPr lang="en-US" altLang="en-US" sz="3200" dirty="0"/>
          </a:p>
        </p:txBody>
      </p:sp>
      <p:sp>
        <p:nvSpPr>
          <p:cNvPr id="5" name="Rectangle 2"/>
          <p:cNvSpPr txBox="1">
            <a:spLocks noChangeArrowheads="1"/>
          </p:cNvSpPr>
          <p:nvPr/>
        </p:nvSpPr>
        <p:spPr>
          <a:xfrm>
            <a:off x="1027165" y="632872"/>
            <a:ext cx="7128792" cy="9395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zh-TW" altLang="en-US" sz="4800" b="0" i="0" u="none" strike="noStrike" kern="1200" cap="none" spc="-50" normalizeH="0" baseline="0" noProof="0" dirty="0">
                <a:ln>
                  <a:noFill/>
                </a:ln>
                <a:solidFill>
                  <a:srgbClr val="294BDB"/>
                </a:solidFill>
                <a:effectLst/>
                <a:uLnTx/>
                <a:uFillTx/>
                <a:latin typeface="Calibri Light" panose="020F0302020204030204"/>
                <a:ea typeface="新細明體" panose="02020500000000000000" pitchFamily="18" charset="-120"/>
                <a:cs typeface="+mj-cs"/>
              </a:rPr>
              <a:t>安提阿因素 </a:t>
            </a:r>
            <a:r>
              <a:rPr kumimoji="0" lang="en-US" altLang="en-US" sz="4800" b="1" i="0" u="none" strike="noStrike" kern="1200" cap="none" spc="-50" normalizeH="0" baseline="0" noProof="0" dirty="0">
                <a:ln>
                  <a:noFill/>
                </a:ln>
                <a:solidFill>
                  <a:srgbClr val="3059F0"/>
                </a:solidFill>
                <a:effectLst/>
                <a:uLnTx/>
                <a:uFillTx/>
                <a:latin typeface="Calibri Light" panose="020F0302020204030204"/>
                <a:ea typeface="+mj-ea"/>
                <a:cs typeface="+mj-cs"/>
              </a:rPr>
              <a:t>Antioch Factors</a:t>
            </a:r>
          </a:p>
        </p:txBody>
      </p:sp>
    </p:spTree>
    <p:extLst>
      <p:ext uri="{BB962C8B-B14F-4D97-AF65-F5344CB8AC3E}">
        <p14:creationId xmlns:p14="http://schemas.microsoft.com/office/powerpoint/2010/main" val="1479605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827584" y="1961456"/>
            <a:ext cx="7815907" cy="4896544"/>
          </a:xfrm>
        </p:spPr>
        <p:txBody>
          <a:bodyPr>
            <a:normAutofit/>
          </a:bodyPr>
          <a:lstStyle/>
          <a:p>
            <a:pPr>
              <a:buNone/>
            </a:pPr>
            <a:br>
              <a:rPr lang="zh-TW" altLang="en-US" sz="1500" dirty="0"/>
            </a:br>
            <a:r>
              <a:rPr lang="en-US" altLang="zh-TW" sz="3200" dirty="0">
                <a:solidFill>
                  <a:srgbClr val="3059F0"/>
                </a:solidFill>
              </a:rPr>
              <a:t>*</a:t>
            </a:r>
            <a:r>
              <a:rPr lang="zh-TW" altLang="en-US" sz="3200" dirty="0">
                <a:solidFill>
                  <a:srgbClr val="3059F0"/>
                </a:solidFill>
              </a:rPr>
              <a:t>安提阿教會的例子：</a:t>
            </a:r>
            <a:endParaRPr lang="en-US" altLang="zh-TW" sz="3200" dirty="0">
              <a:solidFill>
                <a:srgbClr val="3059F0"/>
              </a:solidFill>
            </a:endParaRPr>
          </a:p>
          <a:p>
            <a:pPr>
              <a:buNone/>
            </a:pPr>
            <a:r>
              <a:rPr lang="en-US" altLang="zh-TW" sz="3200" dirty="0"/>
              <a:t> </a:t>
            </a:r>
            <a:r>
              <a:rPr lang="zh-TW" altLang="en-US" sz="3200" dirty="0"/>
              <a:t>使徒行傳</a:t>
            </a:r>
            <a:r>
              <a:rPr lang="en-US" altLang="zh-TW" sz="3200" dirty="0"/>
              <a:t>13</a:t>
            </a:r>
            <a:r>
              <a:rPr lang="zh-TW" altLang="en-US" sz="3200" dirty="0"/>
              <a:t>：</a:t>
            </a:r>
            <a:r>
              <a:rPr lang="en-US" altLang="zh-TW" sz="3200" dirty="0"/>
              <a:t>3 –“</a:t>
            </a:r>
            <a:r>
              <a:rPr lang="zh-TW" altLang="en-US" sz="3200" dirty="0"/>
              <a:t>他們禁食禱告”</a:t>
            </a:r>
            <a:br>
              <a:rPr lang="zh-TW" altLang="en-US" sz="3200" dirty="0"/>
            </a:br>
            <a:r>
              <a:rPr lang="zh-TW" altLang="en-US" sz="3200" dirty="0"/>
              <a:t>使徒行傳</a:t>
            </a:r>
            <a:r>
              <a:rPr lang="en-US" altLang="zh-TW" sz="3200" dirty="0"/>
              <a:t>13</a:t>
            </a:r>
            <a:r>
              <a:rPr lang="zh-TW" altLang="en-US" sz="3200" dirty="0"/>
              <a:t>：</a:t>
            </a:r>
            <a:r>
              <a:rPr lang="en-US" altLang="zh-TW" sz="3200" dirty="0"/>
              <a:t>3-“</a:t>
            </a:r>
            <a:r>
              <a:rPr lang="zh-TW" altLang="en-US" sz="3200" dirty="0"/>
              <a:t>他們按手在他們頭上，就打發他們去了</a:t>
            </a:r>
            <a:r>
              <a:rPr lang="en-US" altLang="zh-TW" sz="3200" dirty="0"/>
              <a:t>.</a:t>
            </a:r>
            <a:r>
              <a:rPr lang="zh-TW" altLang="en-US" sz="3200" dirty="0"/>
              <a:t> ”</a:t>
            </a:r>
            <a:br>
              <a:rPr lang="zh-TW" altLang="en-US" sz="3200" dirty="0"/>
            </a:br>
            <a:r>
              <a:rPr lang="zh-TW" altLang="en-US" sz="3200" dirty="0"/>
              <a:t>使徒行傳</a:t>
            </a:r>
            <a:r>
              <a:rPr lang="en-US" altLang="zh-TW" sz="3200" dirty="0"/>
              <a:t>14</a:t>
            </a:r>
            <a:r>
              <a:rPr lang="zh-TW" altLang="en-US" sz="3200" dirty="0"/>
              <a:t>：</a:t>
            </a:r>
            <a:r>
              <a:rPr lang="en-US" altLang="zh-TW" sz="3200" dirty="0"/>
              <a:t>26-28  “</a:t>
            </a:r>
            <a:r>
              <a:rPr lang="zh-TW" altLang="en-US" sz="3200" dirty="0"/>
              <a:t>到了那裡，聚集了會眾，就述說神藉  他們所行的一切事，並神怎樣為外邦人開了信道的門。</a:t>
            </a:r>
            <a:r>
              <a:rPr lang="en-US" altLang="zh-TW" sz="3200" dirty="0"/>
              <a:t>”</a:t>
            </a:r>
            <a:br>
              <a:rPr lang="zh-TW" altLang="en-US" sz="3200" dirty="0"/>
            </a:br>
            <a:r>
              <a:rPr lang="zh-TW" altLang="en-US" sz="3200" dirty="0"/>
              <a:t>使徒行傳</a:t>
            </a:r>
            <a:r>
              <a:rPr lang="en-US" altLang="zh-TW" sz="3200" dirty="0"/>
              <a:t>15:40 – </a:t>
            </a:r>
            <a:r>
              <a:rPr lang="zh-TW" altLang="en-US" sz="3200" dirty="0"/>
              <a:t>教會再次將他們差派</a:t>
            </a:r>
            <a:endParaRPr lang="en-US" altLang="en-US" sz="3200" b="1" dirty="0"/>
          </a:p>
          <a:p>
            <a:pPr eaLnBrk="1" hangingPunct="1"/>
            <a:endParaRPr lang="en-US" altLang="en-US" sz="3200" dirty="0"/>
          </a:p>
        </p:txBody>
      </p:sp>
      <p:sp>
        <p:nvSpPr>
          <p:cNvPr id="5" name="Rectangle 2"/>
          <p:cNvSpPr txBox="1">
            <a:spLocks noChangeArrowheads="1"/>
          </p:cNvSpPr>
          <p:nvPr/>
        </p:nvSpPr>
        <p:spPr>
          <a:xfrm>
            <a:off x="971600" y="1196752"/>
            <a:ext cx="7128792" cy="93955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en-US" altLang="zh-TW" sz="3600" b="1" i="0" u="none" strike="noStrike" kern="1200" cap="none" spc="-50" normalizeH="0" baseline="0" noProof="0" dirty="0">
                <a:ln>
                  <a:noFill/>
                </a:ln>
                <a:solidFill>
                  <a:srgbClr val="FF0000"/>
                </a:solidFill>
                <a:effectLst/>
                <a:uLnTx/>
                <a:uFillTx/>
                <a:latin typeface="Calibri Light" panose="020F0302020204030204"/>
                <a:ea typeface="新細明體" panose="02020500000000000000" pitchFamily="18" charset="-120"/>
                <a:cs typeface="+mj-cs"/>
              </a:rPr>
              <a:t>6.</a:t>
            </a:r>
            <a:r>
              <a:rPr kumimoji="1" lang="zh-TW" altLang="en-US" sz="3600" b="1" i="0" u="none" strike="noStrike" kern="1200" cap="none" spc="-50" normalizeH="0" baseline="0" noProof="0" dirty="0">
                <a:ln>
                  <a:noFill/>
                </a:ln>
                <a:solidFill>
                  <a:srgbClr val="FF0000"/>
                </a:solidFill>
                <a:effectLst/>
                <a:uLnTx/>
                <a:uFillTx/>
                <a:latin typeface="Calibri Light" panose="020F0302020204030204"/>
                <a:ea typeface="新細明體" panose="02020500000000000000" pitchFamily="18" charset="-120"/>
                <a:cs typeface="+mj-cs"/>
              </a:rPr>
              <a:t>整個教會參與因素 </a:t>
            </a:r>
            <a:r>
              <a:rPr kumimoji="1" lang="en-US" altLang="zh-TW" sz="3600" b="1" i="0" u="none" strike="noStrike" kern="1200" cap="none" spc="-50" normalizeH="0" baseline="0" noProof="0" dirty="0">
                <a:ln>
                  <a:noFill/>
                </a:ln>
                <a:solidFill>
                  <a:srgbClr val="FF0000"/>
                </a:solidFill>
                <a:effectLst/>
                <a:uLnTx/>
                <a:uFillTx/>
                <a:latin typeface="Calibri Light" panose="020F0302020204030204"/>
                <a:ea typeface="新細明體" panose="02020500000000000000" pitchFamily="18" charset="-120"/>
                <a:cs typeface="+mj-cs"/>
              </a:rPr>
              <a:t>(Whole Church Involvement Factor)</a:t>
            </a:r>
            <a:br>
              <a:rPr kumimoji="1" lang="en-US" altLang="zh-TW" sz="36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新細明體" panose="02020500000000000000" pitchFamily="18" charset="-120"/>
                <a:cs typeface="+mj-cs"/>
              </a:rPr>
            </a:br>
            <a:endParaRPr kumimoji="0" lang="en-US" altLang="en-US" sz="3600" b="1" i="0" u="none" strike="noStrike" kern="1200" cap="none" spc="-50" normalizeH="0" baseline="0" noProof="0" dirty="0">
              <a:ln>
                <a:noFill/>
              </a:ln>
              <a:solidFill>
                <a:srgbClr val="3059F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74369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04BC67-B0B4-4FBB-B37F-473AF19FA62D}" type="slidenum">
              <a:rPr kumimoji="1" lang="en-US" altLang="ja-JP" sz="1050" b="0" i="0" u="none" strike="noStrike" kern="1200" cap="none" spc="0" normalizeH="0" baseline="0" noProof="0" smtClean="0">
                <a:ln>
                  <a:noFill/>
                </a:ln>
                <a:solidFill>
                  <a:srgbClr val="FFFFFF"/>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05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endParaRPr>
          </a:p>
        </p:txBody>
      </p:sp>
      <p:sp>
        <p:nvSpPr>
          <p:cNvPr id="4" name="TextBox 3"/>
          <p:cNvSpPr txBox="1"/>
          <p:nvPr/>
        </p:nvSpPr>
        <p:spPr>
          <a:xfrm>
            <a:off x="1475656" y="221001"/>
            <a:ext cx="7776864"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mn-cs"/>
              </a:rPr>
              <a:t>讓我們以安提阿教</a:t>
            </a:r>
            <a:r>
              <a:rPr kumimoji="0" lang="zh-TW" altLang="en-US" sz="4000" b="0" i="0" u="none" strike="noStrike" kern="1200" cap="none" spc="0" normalizeH="0" baseline="0" noProof="0" dirty="0">
                <a:ln>
                  <a:noFill/>
                </a:ln>
                <a:solidFill>
                  <a:srgbClr val="FF0000"/>
                </a:solidFill>
                <a:effectLst/>
                <a:uLnTx/>
                <a:uFillTx/>
                <a:latin typeface="MS Gothic" panose="020B0609070205080204" pitchFamily="49" charset="-128"/>
                <a:ea typeface="MS Gothic" panose="020B0609070205080204" pitchFamily="49" charset="-128"/>
                <a:cs typeface="+mn-cs"/>
              </a:rPr>
              <a:t>會</a:t>
            </a:r>
            <a:r>
              <a:rPr kumimoji="1" lang="zh-TW" altLang="en-US" sz="40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mn-cs"/>
              </a:rPr>
              <a:t>為例</a:t>
            </a:r>
            <a:endParaRPr kumimoji="1" lang="en-SG" sz="1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 name="Rectangle 3"/>
          <p:cNvSpPr txBox="1">
            <a:spLocks noChangeArrowheads="1"/>
          </p:cNvSpPr>
          <p:nvPr/>
        </p:nvSpPr>
        <p:spPr>
          <a:xfrm>
            <a:off x="611560" y="1100781"/>
            <a:ext cx="7992888" cy="5544616"/>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忠心地教導</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學習神的話語和應用它在宣教事工上  </a:t>
            </a:r>
            <a:r>
              <a:rPr kumimoji="0" lang="en-US" altLang="zh-TW"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(Word Factor)</a:t>
            </a:r>
            <a:r>
              <a:rPr kumimoji="0" lang="zh-TW" altLang="en-US"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 </a:t>
            </a:r>
            <a:endParaRPr kumimoji="0" lang="en-US" altLang="zh-TW"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全體會眾的屬靈發展和屬靈紀律</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讓他們成為神的僕人 </a:t>
            </a:r>
            <a:r>
              <a:rPr kumimoji="0" lang="en-US" altLang="zh-TW"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(Worship Factor)</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br>
              <a:rPr kumimoji="0" lang="zh-TW" altLang="en-US" sz="4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b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向我們的社區</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ja-JP"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城市</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乃至全世界為基督作見證 </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 </a:t>
            </a:r>
            <a:r>
              <a:rPr kumimoji="0" lang="en-US" altLang="zh-TW"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(Witnessing Factor) </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br>
              <a:rPr kumimoji="0" lang="zh-TW" altLang="en-US" sz="4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b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在我們做的所有事工上首先尋求上帝的旨意 </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上帝把什麼放在第一位，我們不敢將它</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宣教</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放在第二位</a:t>
            </a: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                     </a:t>
            </a:r>
            <a:r>
              <a:rPr kumimoji="0" lang="en-US" altLang="zh-TW"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(Will of God Factor)</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br>
              <a:rPr kumimoji="0" lang="zh-TW" altLang="en-US" sz="4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b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願意</a:t>
            </a:r>
            <a:r>
              <a:rPr kumimoji="1" lang="zh-TW" alt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新細明體" panose="02020500000000000000" pitchFamily="18" charset="-120"/>
                <a:cs typeface="+mn-cs"/>
              </a:rPr>
              <a:t>發</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放有能力的會眾和資源進行宣教                     </a:t>
            </a:r>
            <a:r>
              <a:rPr kumimoji="0" lang="en-US" altLang="zh-TW"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(Willingness Factor)</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br>
              <a:rPr kumimoji="0" lang="zh-TW" altLang="en-US" sz="4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br>
            <a:r>
              <a:rPr kumimoji="0" lang="en-US" altLang="zh-TW"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a:t>
            </a:r>
            <a:r>
              <a:rPr kumimoji="0" lang="zh-TW" altLang="en-US" sz="2800" b="0" i="0" u="none" strike="noStrike" kern="1200" cap="none" spc="0" normalizeH="0" baseline="0" noProof="0" dirty="0">
                <a:ln>
                  <a:noFill/>
                </a:ln>
                <a:solidFill>
                  <a:srgbClr val="000000">
                    <a:lumMod val="75000"/>
                    <a:lumOff val="25000"/>
                  </a:srgbClr>
                </a:solidFill>
                <a:effectLst/>
                <a:uLnTx/>
                <a:uFillTx/>
                <a:latin typeface="MS Gothic" panose="020B0609070205080204" pitchFamily="49" charset="-128"/>
                <a:ea typeface="MS Gothic" panose="020B0609070205080204" pitchFamily="49" charset="-128"/>
                <a:cs typeface="+mn-cs"/>
              </a:rPr>
              <a:t>動員整個教會和每一位成員參與宣教                           </a:t>
            </a:r>
            <a:r>
              <a:rPr kumimoji="0" lang="en-US" altLang="zh-TW"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rPr>
              <a:t>(Whole Church Involvement Factor)</a:t>
            </a:r>
            <a:endParaRPr kumimoji="0" lang="en-US" altLang="en-US" sz="2800" b="0" i="0" u="none" strike="noStrike" kern="1200" cap="none" spc="0" normalizeH="0" baseline="0" noProof="0" dirty="0">
              <a:ln>
                <a:noFill/>
              </a:ln>
              <a:solidFill>
                <a:srgbClr val="3059F0"/>
              </a:solidFill>
              <a:effectLst/>
              <a:uLnTx/>
              <a:uFillTx/>
              <a:latin typeface="MS Gothic" panose="020B0609070205080204" pitchFamily="49" charset="-128"/>
              <a:ea typeface="MS Gothic" panose="020B0609070205080204" pitchFamily="49" charset="-128"/>
              <a:cs typeface="+mn-cs"/>
            </a:endParaRPr>
          </a:p>
        </p:txBody>
      </p:sp>
    </p:spTree>
    <p:extLst>
      <p:ext uri="{BB962C8B-B14F-4D97-AF65-F5344CB8AC3E}">
        <p14:creationId xmlns:p14="http://schemas.microsoft.com/office/powerpoint/2010/main" val="338444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63</a:t>
            </a:fld>
            <a:endParaRPr lang="en-AU" dirty="0"/>
          </a:p>
        </p:txBody>
      </p:sp>
      <p:sp>
        <p:nvSpPr>
          <p:cNvPr id="16" name="TextBox 15"/>
          <p:cNvSpPr txBox="1"/>
          <p:nvPr/>
        </p:nvSpPr>
        <p:spPr>
          <a:xfrm>
            <a:off x="4860032" y="3136238"/>
            <a:ext cx="3897221"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US" altLang="zh-TW" sz="3500" dirty="0">
                <a:solidFill>
                  <a:schemeClr val="accent2">
                    <a:lumMod val="75000"/>
                  </a:schemeClr>
                </a:solidFill>
                <a:latin typeface="HanWangYenHeavy" pitchFamily="18" charset="-120"/>
                <a:ea typeface="HanWangYenHeavy" pitchFamily="18" charset="-120"/>
              </a:rPr>
              <a:t>457</a:t>
            </a:r>
            <a:r>
              <a:rPr lang="zh-TW" altLang="en-US" sz="3500" dirty="0">
                <a:solidFill>
                  <a:schemeClr val="accent2">
                    <a:lumMod val="75000"/>
                  </a:schemeClr>
                </a:solidFill>
                <a:latin typeface="HanWangYenHeavy" pitchFamily="18" charset="-120"/>
                <a:ea typeface="HanWangYenHeavy" pitchFamily="18" charset="-120"/>
                <a:cs typeface="+mn-cs"/>
              </a:rPr>
              <a:t> </a:t>
            </a:r>
            <a:r>
              <a:rPr lang="en-US" sz="3500" dirty="0">
                <a:solidFill>
                  <a:schemeClr val="accent2">
                    <a:lumMod val="75000"/>
                  </a:schemeClr>
                </a:solidFill>
                <a:latin typeface="HanWangYenHeavy" pitchFamily="18" charset="-120"/>
                <a:ea typeface="HanWangYenHeavy" pitchFamily="18" charset="-120"/>
                <a:cs typeface="+mn-cs"/>
              </a:rPr>
              <a:t>首</a:t>
            </a:r>
          </a:p>
        </p:txBody>
      </p:sp>
      <p:pic>
        <p:nvPicPr>
          <p:cNvPr id="35850"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6952431" y="504508"/>
            <a:ext cx="1724025" cy="1016000"/>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奉獻</a:t>
            </a:r>
          </a:p>
        </p:txBody>
      </p:sp>
      <p:sp>
        <p:nvSpPr>
          <p:cNvPr id="7" name="TextBox 6"/>
          <p:cNvSpPr txBox="1"/>
          <p:nvPr/>
        </p:nvSpPr>
        <p:spPr>
          <a:xfrm>
            <a:off x="2555776" y="4581128"/>
            <a:ext cx="6120680" cy="830997"/>
          </a:xfrm>
          <a:prstGeom prst="rect">
            <a:avLst/>
          </a:prstGeom>
          <a:noFill/>
        </p:spPr>
        <p:txBody>
          <a:bodyPr wrap="square">
            <a:spAutoFit/>
          </a:bodyPr>
          <a:lstStyle/>
          <a:p>
            <a:pPr algn="r" fontAlgn="auto">
              <a:spcBef>
                <a:spcPts val="0"/>
              </a:spcBef>
              <a:spcAft>
                <a:spcPts val="0"/>
              </a:spcAft>
              <a:defRPr/>
            </a:pPr>
            <a:r>
              <a:rPr lang="zh-TW" altLang="en-US" sz="4800" spc="600" dirty="0">
                <a:latin typeface="HanWangYenHeavy" panose="02020300000000000000" pitchFamily="18" charset="-120"/>
                <a:ea typeface="HanWangYenHeavy" panose="02020300000000000000" pitchFamily="18" charset="-120"/>
              </a:rPr>
              <a:t>獻己於主</a:t>
            </a:r>
          </a:p>
        </p:txBody>
      </p:sp>
    </p:spTree>
    <p:extLst>
      <p:ext uri="{BB962C8B-B14F-4D97-AF65-F5344CB8AC3E}">
        <p14:creationId xmlns:p14="http://schemas.microsoft.com/office/powerpoint/2010/main" val="2145116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我一生求主管理，</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願獻身心為活祭；</a:t>
            </a:r>
          </a:p>
          <a:p>
            <a:pPr indent="542925" algn="ctr"/>
            <a:r>
              <a:rPr lang="zh-TW" altLang="en-US" sz="4800" dirty="0">
                <a:latin typeface="HanWangYenLight" pitchFamily="18" charset="-120"/>
                <a:ea typeface="HanWangYenLight" pitchFamily="18" charset="-120"/>
              </a:rPr>
              <a:t>我雙手為主作工，</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因被主慈愛感動。</a:t>
            </a:r>
          </a:p>
          <a:p>
            <a:pPr indent="542925" algn="ctr"/>
            <a:r>
              <a:rPr lang="en-US" altLang="zh-TW" sz="2400" dirty="0">
                <a:ea typeface="HanWangYenLight" pitchFamily="18" charset="-120"/>
              </a:rPr>
              <a:t>Take my life and let it be</a:t>
            </a:r>
          </a:p>
          <a:p>
            <a:pPr indent="542925" algn="ctr"/>
            <a:r>
              <a:rPr lang="en-US" altLang="zh-TW" sz="2400" dirty="0">
                <a:ea typeface="HanWangYenLight" pitchFamily="18" charset="-120"/>
              </a:rPr>
              <a:t>Consecrated, Lord, to Thee.</a:t>
            </a:r>
          </a:p>
          <a:p>
            <a:pPr indent="542925" algn="ctr"/>
            <a:r>
              <a:rPr lang="en-US" altLang="zh-TW" sz="2400" dirty="0">
                <a:ea typeface="HanWangYenLight" pitchFamily="18" charset="-120"/>
              </a:rPr>
              <a:t>Take my hands and let them move</a:t>
            </a:r>
          </a:p>
          <a:p>
            <a:pPr indent="542925" algn="ctr"/>
            <a:r>
              <a:rPr lang="en-US" altLang="zh-TW" sz="2400" dirty="0">
                <a:ea typeface="HanWangYenLight" pitchFamily="18" charset="-120"/>
              </a:rPr>
              <a:t>At the impulse of Thy love.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64</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441093325"/>
      </p:ext>
    </p:extLst>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救主寶血將我罪洗淨，</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寶貝血泉使我得成聖，</a:t>
            </a:r>
          </a:p>
          <a:p>
            <a:pPr indent="542925" algn="ctr"/>
            <a:r>
              <a:rPr lang="zh-TW" altLang="en-US" sz="4800" dirty="0">
                <a:latin typeface="HanWangYenLight" pitchFamily="18" charset="-120"/>
                <a:ea typeface="HanWangYenLight" pitchFamily="18" charset="-120"/>
              </a:rPr>
              <a:t>主，我命我心，一切都歸於祢，</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從今日直到永遠。</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Covered in the </a:t>
            </a:r>
            <a:r>
              <a:rPr lang="en-US" altLang="zh-TW" sz="2400" dirty="0" err="1">
                <a:ea typeface="HanWangYenLight" pitchFamily="18" charset="-120"/>
              </a:rPr>
              <a:t>Saviour’s</a:t>
            </a:r>
            <a:r>
              <a:rPr lang="en-US" altLang="zh-TW" sz="2400" dirty="0">
                <a:ea typeface="HanWangYenLight" pitchFamily="18" charset="-120"/>
              </a:rPr>
              <a:t> precious blood.</a:t>
            </a:r>
          </a:p>
          <a:p>
            <a:pPr indent="542925" algn="ctr"/>
            <a:r>
              <a:rPr lang="en-US" altLang="zh-TW" sz="2400" dirty="0">
                <a:ea typeface="HanWangYenLight" pitchFamily="18" charset="-120"/>
              </a:rPr>
              <a:t>Flowing fountain of all purity,</a:t>
            </a:r>
          </a:p>
          <a:p>
            <a:pPr indent="542925" algn="ctr"/>
            <a:r>
              <a:rPr lang="en-US" altLang="zh-TW" sz="2400" dirty="0">
                <a:ea typeface="HanWangYenLight" pitchFamily="18" charset="-120"/>
              </a:rPr>
              <a:t>Lord, my life, my heart, my every-thing for Thee </a:t>
            </a:r>
          </a:p>
          <a:p>
            <a:pPr indent="542925" algn="ctr"/>
            <a:r>
              <a:rPr lang="en-US" altLang="zh-TW" sz="2400" dirty="0">
                <a:ea typeface="HanWangYenLight" pitchFamily="18" charset="-120"/>
              </a:rPr>
              <a:t>From now thro’ eternity. </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a:t>
            </a:r>
          </a:p>
        </p:txBody>
      </p:sp>
      <p:sp>
        <p:nvSpPr>
          <p:cNvPr id="2" name="Slide Number Placeholder 1"/>
          <p:cNvSpPr>
            <a:spLocks noGrp="1"/>
          </p:cNvSpPr>
          <p:nvPr>
            <p:ph type="sldNum" sz="quarter" idx="12"/>
          </p:nvPr>
        </p:nvSpPr>
        <p:spPr/>
        <p:txBody>
          <a:bodyPr/>
          <a:lstStyle/>
          <a:p>
            <a:fld id="{B2FDDA61-8986-4B98-BDE4-3733C35BEFC5}" type="slidenum">
              <a:rPr lang="en-AU" smtClean="0"/>
              <a:pPr/>
              <a:t>65</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968740970"/>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願我腳為主走路，</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步步遵從主吩咐；</a:t>
            </a:r>
          </a:p>
          <a:p>
            <a:pPr indent="542925" algn="ctr"/>
            <a:r>
              <a:rPr lang="zh-TW" altLang="en-US" sz="4800" dirty="0">
                <a:latin typeface="HanWangYenLight" pitchFamily="18" charset="-120"/>
                <a:ea typeface="HanWangYenLight" pitchFamily="18" charset="-120"/>
              </a:rPr>
              <a:t>願我口時常頌揚，</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讚美我榮耀君王。</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Take my feet and let them be</a:t>
            </a:r>
          </a:p>
          <a:p>
            <a:pPr indent="542925" algn="ctr"/>
            <a:r>
              <a:rPr lang="en-US" altLang="zh-TW" sz="2400" dirty="0">
                <a:ea typeface="HanWangYenLight" pitchFamily="18" charset="-120"/>
              </a:rPr>
              <a:t>Swift and beautiful for Thee.</a:t>
            </a:r>
          </a:p>
          <a:p>
            <a:pPr indent="542925" algn="ctr"/>
            <a:r>
              <a:rPr lang="en-US" altLang="zh-TW" sz="2400" dirty="0">
                <a:ea typeface="HanWangYenLight" pitchFamily="18" charset="-120"/>
              </a:rPr>
              <a:t>Take my voice and let me sing,</a:t>
            </a:r>
          </a:p>
          <a:p>
            <a:pPr indent="542925" algn="ctr"/>
            <a:r>
              <a:rPr lang="en-US" altLang="zh-TW" sz="2400" dirty="0">
                <a:ea typeface="HanWangYenLight" pitchFamily="18" charset="-120"/>
              </a:rPr>
              <a:t>Always, only for my King.</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V2</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66</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770598292"/>
      </p:ext>
    </p:ext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救主寶血將我罪洗淨，</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寶貝血泉使我得成聖，</a:t>
            </a:r>
          </a:p>
          <a:p>
            <a:pPr indent="542925" algn="ctr"/>
            <a:r>
              <a:rPr lang="zh-TW" altLang="en-US" sz="4800" dirty="0">
                <a:latin typeface="HanWangYenLight" pitchFamily="18" charset="-120"/>
                <a:ea typeface="HanWangYenLight" pitchFamily="18" charset="-120"/>
              </a:rPr>
              <a:t>主，我命我心，一切都歸於祢，</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從今日直到永遠。</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Covered in the </a:t>
            </a:r>
            <a:r>
              <a:rPr lang="en-US" altLang="zh-TW" sz="2400" dirty="0" err="1">
                <a:ea typeface="HanWangYenLight" pitchFamily="18" charset="-120"/>
              </a:rPr>
              <a:t>Saviour’s</a:t>
            </a:r>
            <a:r>
              <a:rPr lang="en-US" altLang="zh-TW" sz="2400" dirty="0">
                <a:ea typeface="HanWangYenLight" pitchFamily="18" charset="-120"/>
              </a:rPr>
              <a:t> precious blood.</a:t>
            </a:r>
          </a:p>
          <a:p>
            <a:pPr indent="542925" algn="ctr"/>
            <a:r>
              <a:rPr lang="en-US" altLang="zh-TW" sz="2400" dirty="0">
                <a:ea typeface="HanWangYenLight" pitchFamily="18" charset="-120"/>
              </a:rPr>
              <a:t>Flowing fountain of all purity,</a:t>
            </a:r>
          </a:p>
          <a:p>
            <a:pPr indent="542925" algn="ctr"/>
            <a:r>
              <a:rPr lang="en-US" altLang="zh-TW" sz="2400" dirty="0">
                <a:ea typeface="HanWangYenLight" pitchFamily="18" charset="-120"/>
              </a:rPr>
              <a:t>Lord, my life, my heart, my every-thing for Thee </a:t>
            </a:r>
          </a:p>
          <a:p>
            <a:pPr indent="542925" algn="ctr"/>
            <a:r>
              <a:rPr lang="en-US" altLang="zh-TW" sz="2400" dirty="0">
                <a:ea typeface="HanWangYenLight" pitchFamily="18" charset="-120"/>
              </a:rPr>
              <a:t>From now thro’ eternity. </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a:t>
            </a:r>
          </a:p>
        </p:txBody>
      </p:sp>
      <p:sp>
        <p:nvSpPr>
          <p:cNvPr id="2" name="Slide Number Placeholder 1"/>
          <p:cNvSpPr>
            <a:spLocks noGrp="1"/>
          </p:cNvSpPr>
          <p:nvPr>
            <p:ph type="sldNum" sz="quarter" idx="12"/>
          </p:nvPr>
        </p:nvSpPr>
        <p:spPr/>
        <p:txBody>
          <a:bodyPr/>
          <a:lstStyle/>
          <a:p>
            <a:fld id="{B2FDDA61-8986-4B98-BDE4-3733C35BEFC5}" type="slidenum">
              <a:rPr lang="en-AU" smtClean="0"/>
              <a:pPr/>
              <a:t>67</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624678560"/>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願我恭敬獻金銀，</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不為自己留分文；</a:t>
            </a:r>
          </a:p>
          <a:p>
            <a:pPr indent="542925" algn="ctr"/>
            <a:r>
              <a:rPr lang="zh-TW" altLang="en-US" sz="4800" dirty="0">
                <a:latin typeface="HanWangYenLight" pitchFamily="18" charset="-120"/>
                <a:ea typeface="HanWangYenLight" pitchFamily="18" charset="-120"/>
              </a:rPr>
              <a:t>我光陰全歸主用，</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讚美歌聲永不停。</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Take my silver and my gold,</a:t>
            </a:r>
          </a:p>
          <a:p>
            <a:pPr indent="542925" algn="ctr"/>
            <a:r>
              <a:rPr lang="en-US" altLang="zh-TW" sz="2400" dirty="0">
                <a:ea typeface="HanWangYenLight" pitchFamily="18" charset="-120"/>
              </a:rPr>
              <a:t>Not a mite would I withhold.</a:t>
            </a:r>
          </a:p>
          <a:p>
            <a:pPr indent="542925" algn="ctr"/>
            <a:r>
              <a:rPr lang="en-US" altLang="zh-TW" sz="2400" dirty="0">
                <a:ea typeface="HanWangYenLight" pitchFamily="18" charset="-120"/>
              </a:rPr>
              <a:t>Take my moments and my days,</a:t>
            </a:r>
          </a:p>
          <a:p>
            <a:pPr indent="542925" algn="ctr"/>
            <a:r>
              <a:rPr lang="en-US" altLang="zh-TW" sz="2400" dirty="0">
                <a:ea typeface="HanWangYenLight" pitchFamily="18" charset="-120"/>
              </a:rPr>
              <a:t>Let them flow in endless praise.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V3</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68</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596854509"/>
      </p:ext>
    </p:extLst>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救主寶血將我罪洗淨，</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寶貝血泉使我得成聖，</a:t>
            </a:r>
          </a:p>
          <a:p>
            <a:pPr indent="542925" algn="ctr"/>
            <a:r>
              <a:rPr lang="zh-TW" altLang="en-US" sz="4800" dirty="0">
                <a:latin typeface="HanWangYenLight" pitchFamily="18" charset="-120"/>
                <a:ea typeface="HanWangYenLight" pitchFamily="18" charset="-120"/>
              </a:rPr>
              <a:t>主，我命我心，一切都歸於祢，</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從今日直到永遠。</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Covered in the </a:t>
            </a:r>
            <a:r>
              <a:rPr lang="en-US" altLang="zh-TW" sz="2400" dirty="0" err="1">
                <a:ea typeface="HanWangYenLight" pitchFamily="18" charset="-120"/>
              </a:rPr>
              <a:t>Saviour’s</a:t>
            </a:r>
            <a:r>
              <a:rPr lang="en-US" altLang="zh-TW" sz="2400" dirty="0">
                <a:ea typeface="HanWangYenLight" pitchFamily="18" charset="-120"/>
              </a:rPr>
              <a:t> precious blood.</a:t>
            </a:r>
          </a:p>
          <a:p>
            <a:pPr indent="542925" algn="ctr"/>
            <a:r>
              <a:rPr lang="en-US" altLang="zh-TW" sz="2400" dirty="0">
                <a:ea typeface="HanWangYenLight" pitchFamily="18" charset="-120"/>
              </a:rPr>
              <a:t>Flowing fountain of all purity,</a:t>
            </a:r>
          </a:p>
          <a:p>
            <a:pPr indent="542925" algn="ctr"/>
            <a:r>
              <a:rPr lang="en-US" altLang="zh-TW" sz="2400" dirty="0">
                <a:ea typeface="HanWangYenLight" pitchFamily="18" charset="-120"/>
              </a:rPr>
              <a:t>Lord, my life, my heart, my every-thing for Thee </a:t>
            </a:r>
          </a:p>
          <a:p>
            <a:pPr indent="542925" algn="ctr"/>
            <a:r>
              <a:rPr lang="en-US" altLang="zh-TW" sz="2400" dirty="0">
                <a:ea typeface="HanWangYenLight" pitchFamily="18" charset="-120"/>
              </a:rPr>
              <a:t>From now thro’ eternity. </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a:t>
            </a:r>
          </a:p>
        </p:txBody>
      </p:sp>
      <p:sp>
        <p:nvSpPr>
          <p:cNvPr id="2" name="Slide Number Placeholder 1"/>
          <p:cNvSpPr>
            <a:spLocks noGrp="1"/>
          </p:cNvSpPr>
          <p:nvPr>
            <p:ph type="sldNum" sz="quarter" idx="12"/>
          </p:nvPr>
        </p:nvSpPr>
        <p:spPr/>
        <p:txBody>
          <a:bodyPr/>
          <a:lstStyle/>
          <a:p>
            <a:fld id="{B2FDDA61-8986-4B98-BDE4-3733C35BEFC5}" type="slidenum">
              <a:rPr lang="en-AU" smtClean="0"/>
              <a:pPr/>
              <a:t>69</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4184977514"/>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231654"/>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我一生都要來敬拜祢，哈利路亞。</a:t>
            </a:r>
          </a:p>
          <a:p>
            <a:pPr algn="ctr"/>
            <a:r>
              <a:rPr lang="zh-TW" altLang="en-US" sz="4400" dirty="0">
                <a:latin typeface="HanWangYenLight" pitchFamily="18" charset="-120"/>
                <a:ea typeface="HanWangYenLight" pitchFamily="18" charset="-120"/>
              </a:rPr>
              <a:t>我的手，我的口，我全心，我全人，</a:t>
            </a:r>
          </a:p>
          <a:p>
            <a:pPr algn="ctr"/>
            <a:r>
              <a:rPr lang="zh-TW" altLang="en-US" sz="4400" dirty="0">
                <a:latin typeface="HanWangYenLight" pitchFamily="18" charset="-120"/>
                <a:ea typeface="HanWangYenLight" pitchFamily="18" charset="-120"/>
              </a:rPr>
              <a:t>都要敬拜祢。</a:t>
            </a:r>
          </a:p>
          <a:p>
            <a:pPr algn="ctr"/>
            <a:r>
              <a:rPr lang="en-US" sz="2400" dirty="0"/>
              <a:t>I will worship You with all my life, Hallelujah,</a:t>
            </a:r>
          </a:p>
          <a:p>
            <a:pPr algn="ctr"/>
            <a:r>
              <a:rPr lang="en-US" sz="2400" dirty="0"/>
              <a:t>With my hands, with my voice, with my heart, with my soul,</a:t>
            </a:r>
          </a:p>
          <a:p>
            <a:pPr algn="ctr"/>
            <a:r>
              <a:rPr lang="en-US" sz="2400" dirty="0"/>
              <a:t>I will worship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榮耀都歸祢</a:t>
            </a: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游智婷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全新的你</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讚美之泉版權所有</a:t>
            </a:r>
          </a:p>
        </p:txBody>
      </p:sp>
    </p:spTree>
    <p:extLst>
      <p:ext uri="{BB962C8B-B14F-4D97-AF65-F5344CB8AC3E}">
        <p14:creationId xmlns:p14="http://schemas.microsoft.com/office/powerpoint/2010/main" val="4246274533"/>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願我一生聽主命，</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放棄己見隨主行；</a:t>
            </a:r>
          </a:p>
          <a:p>
            <a:pPr indent="542925" algn="ctr"/>
            <a:r>
              <a:rPr lang="zh-TW" altLang="en-US" sz="4800" dirty="0">
                <a:latin typeface="HanWangYenLight" pitchFamily="18" charset="-120"/>
                <a:ea typeface="HanWangYenLight" pitchFamily="18" charset="-120"/>
              </a:rPr>
              <a:t>我心成為主寶座，</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願祢作王我心中。</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Take my will and make it Thine,</a:t>
            </a:r>
          </a:p>
          <a:p>
            <a:pPr indent="542925" algn="ctr"/>
            <a:r>
              <a:rPr lang="en-US" altLang="zh-TW" sz="2400" dirty="0">
                <a:ea typeface="HanWangYenLight" pitchFamily="18" charset="-120"/>
              </a:rPr>
              <a:t>It shall be no longer mine.</a:t>
            </a:r>
          </a:p>
          <a:p>
            <a:pPr indent="542925" algn="ctr"/>
            <a:r>
              <a:rPr lang="en-US" altLang="zh-TW" sz="2400" dirty="0">
                <a:ea typeface="HanWangYenLight" pitchFamily="18" charset="-120"/>
              </a:rPr>
              <a:t>Take my heart, it is Thine own,</a:t>
            </a:r>
          </a:p>
          <a:p>
            <a:pPr indent="542925" algn="ctr"/>
            <a:r>
              <a:rPr lang="en-US" altLang="zh-TW" sz="2400" dirty="0">
                <a:ea typeface="HanWangYenLight" pitchFamily="18" charset="-120"/>
              </a:rPr>
              <a:t>It shall be Thy royal throne.</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V4</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70</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264898059"/>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救主寶血將我罪洗淨，</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寶貝血泉使我得成聖，</a:t>
            </a:r>
          </a:p>
          <a:p>
            <a:pPr indent="542925" algn="ctr"/>
            <a:r>
              <a:rPr lang="zh-TW" altLang="en-US" sz="4800" dirty="0">
                <a:latin typeface="HanWangYenLight" pitchFamily="18" charset="-120"/>
                <a:ea typeface="HanWangYenLight" pitchFamily="18" charset="-120"/>
              </a:rPr>
              <a:t>主，我命我心，一切都歸於祢，</a:t>
            </a:r>
            <a:endParaRPr lang="en-AU" altLang="zh-TW" sz="4800" dirty="0">
              <a:latin typeface="HanWangYenLight" pitchFamily="18" charset="-120"/>
              <a:ea typeface="HanWangYenLight" pitchFamily="18" charset="-120"/>
            </a:endParaRPr>
          </a:p>
          <a:p>
            <a:pPr indent="542925" algn="ctr"/>
            <a:r>
              <a:rPr lang="zh-TW" altLang="en-US" sz="4800" dirty="0">
                <a:latin typeface="HanWangYenLight" pitchFamily="18" charset="-120"/>
                <a:ea typeface="HanWangYenLight" pitchFamily="18" charset="-120"/>
              </a:rPr>
              <a:t>從今日直到永遠。</a:t>
            </a:r>
            <a:endParaRPr lang="en-AU" altLang="zh-TW" sz="4800" dirty="0">
              <a:latin typeface="HanWangYenLight" pitchFamily="18" charset="-120"/>
              <a:ea typeface="HanWangYenLight" pitchFamily="18" charset="-120"/>
            </a:endParaRPr>
          </a:p>
          <a:p>
            <a:pPr indent="542925" algn="ctr"/>
            <a:r>
              <a:rPr lang="en-US" altLang="zh-TW" sz="2400" dirty="0">
                <a:ea typeface="HanWangYenLight" pitchFamily="18" charset="-120"/>
              </a:rPr>
              <a:t>Covered in the </a:t>
            </a:r>
            <a:r>
              <a:rPr lang="en-US" altLang="zh-TW" sz="2400" dirty="0" err="1">
                <a:ea typeface="HanWangYenLight" pitchFamily="18" charset="-120"/>
              </a:rPr>
              <a:t>Saviour’s</a:t>
            </a:r>
            <a:r>
              <a:rPr lang="en-US" altLang="zh-TW" sz="2400" dirty="0">
                <a:ea typeface="HanWangYenLight" pitchFamily="18" charset="-120"/>
              </a:rPr>
              <a:t> precious blood.</a:t>
            </a:r>
          </a:p>
          <a:p>
            <a:pPr indent="542925" algn="ctr"/>
            <a:r>
              <a:rPr lang="en-US" altLang="zh-TW" sz="2400" dirty="0">
                <a:ea typeface="HanWangYenLight" pitchFamily="18" charset="-120"/>
              </a:rPr>
              <a:t>Flowing fountain of all purity,</a:t>
            </a:r>
          </a:p>
          <a:p>
            <a:pPr indent="542925" algn="ctr"/>
            <a:r>
              <a:rPr lang="en-US" altLang="zh-TW" sz="2400" dirty="0">
                <a:ea typeface="HanWangYenLight" pitchFamily="18" charset="-120"/>
              </a:rPr>
              <a:t>Lord, my life, my heart, my every-thing for Thee </a:t>
            </a:r>
          </a:p>
          <a:p>
            <a:pPr indent="542925" algn="ctr"/>
            <a:r>
              <a:rPr lang="en-US" altLang="zh-TW" sz="2400" dirty="0">
                <a:ea typeface="HanWangYenLight" pitchFamily="18" charset="-120"/>
              </a:rPr>
              <a:t>From now thro’ eternity. </a:t>
            </a:r>
          </a:p>
        </p:txBody>
      </p:sp>
      <p:sp>
        <p:nvSpPr>
          <p:cNvPr id="5" name="Rectangle 4"/>
          <p:cNvSpPr/>
          <p:nvPr/>
        </p:nvSpPr>
        <p:spPr>
          <a:xfrm>
            <a:off x="2051720" y="6207695"/>
            <a:ext cx="909884" cy="461665"/>
          </a:xfrm>
          <a:prstGeom prst="rect">
            <a:avLst/>
          </a:prstGeom>
        </p:spPr>
        <p:txBody>
          <a:bodyPr/>
          <a:lstStyle/>
          <a:p>
            <a:r>
              <a:rPr lang="en-AU" sz="2400" b="1" dirty="0">
                <a:solidFill>
                  <a:schemeClr val="bg1"/>
                </a:solidFill>
              </a:rPr>
              <a:t>C</a:t>
            </a:r>
          </a:p>
        </p:txBody>
      </p:sp>
      <p:sp>
        <p:nvSpPr>
          <p:cNvPr id="2" name="Slide Number Placeholder 1"/>
          <p:cNvSpPr>
            <a:spLocks noGrp="1"/>
          </p:cNvSpPr>
          <p:nvPr>
            <p:ph type="sldNum" sz="quarter" idx="12"/>
          </p:nvPr>
        </p:nvSpPr>
        <p:spPr/>
        <p:txBody>
          <a:bodyPr/>
          <a:lstStyle/>
          <a:p>
            <a:fld id="{B2FDDA61-8986-4B98-BDE4-3733C35BEFC5}" type="slidenum">
              <a:rPr lang="en-AU" smtClean="0"/>
              <a:pPr/>
              <a:t>71</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 獻己於主 </a:t>
            </a:r>
            <a:r>
              <a:rPr lang="en-AU" altLang="zh-TW" sz="2000" b="1" spc="600" dirty="0">
                <a:ea typeface="HanWangYenLight" panose="02020300000000000000" pitchFamily="18" charset="-120"/>
              </a:rPr>
              <a:t>Take My Life, and Let It Be</a:t>
            </a:r>
          </a:p>
          <a:p>
            <a:pPr algn="ctr">
              <a:defRPr/>
            </a:pPr>
            <a:r>
              <a:rPr lang="zh-TW" altLang="en-US" sz="2400" b="1" spc="600" dirty="0">
                <a:latin typeface="HanWangYenLight" panose="02020300000000000000" pitchFamily="18" charset="-120"/>
                <a:ea typeface="HanWangYenLight" panose="02020300000000000000" pitchFamily="18" charset="-120"/>
              </a:rPr>
              <a:t> </a:t>
            </a: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US" altLang="zh-TW" sz="2400" dirty="0">
                <a:latin typeface="HanWangYenLight" panose="02020300000000000000" pitchFamily="18" charset="-120"/>
                <a:ea typeface="HanWangYenLight" panose="02020300000000000000" pitchFamily="18" charset="-120"/>
              </a:rPr>
              <a:t>457</a:t>
            </a:r>
            <a:r>
              <a:rPr lang="zh-TW" altLang="en-US" sz="2400" dirty="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881962413"/>
      </p:ext>
    </p:extLst>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02539B49-70C6-4A11-9725-6479E4E3348B}" type="slidenum">
              <a:rPr lang="en-AU"/>
              <a:pPr>
                <a:defRPr/>
              </a:pPr>
              <a:t>72</a:t>
            </a:fld>
            <a:endParaRPr lang="en-AU" dirty="0"/>
          </a:p>
        </p:txBody>
      </p:sp>
      <p:sp>
        <p:nvSpPr>
          <p:cNvPr id="12" name="TextBox 11"/>
          <p:cNvSpPr txBox="1"/>
          <p:nvPr/>
        </p:nvSpPr>
        <p:spPr>
          <a:xfrm>
            <a:off x="1745432" y="2420888"/>
            <a:ext cx="6635700" cy="1169987"/>
          </a:xfrm>
          <a:prstGeom prst="rect">
            <a:avLst/>
          </a:prstGeom>
          <a:noFill/>
        </p:spPr>
        <p:txBody>
          <a:bodyPr wrap="square">
            <a:spAutoFit/>
          </a:bodyPr>
          <a:lstStyle/>
          <a:p>
            <a:pPr algn="ctr" fontAlgn="auto">
              <a:spcBef>
                <a:spcPts val="0"/>
              </a:spcBef>
              <a:spcAft>
                <a:spcPts val="0"/>
              </a:spcAft>
              <a:defRPr/>
            </a:pPr>
            <a:r>
              <a:rPr lang="en-US" altLang="en-US" sz="7000" b="1" kern="1500" spc="800" dirty="0">
                <a:latin typeface="HanWangYenLight" pitchFamily="18" charset="-120"/>
                <a:ea typeface="HanWangYenLight" pitchFamily="18" charset="-120"/>
              </a:rPr>
              <a:t>歡迎新來賓</a:t>
            </a:r>
            <a:endParaRPr lang="en-AU" sz="7000" b="1" kern="1500" spc="800" dirty="0">
              <a:latin typeface="HanWangYenLight" pitchFamily="18" charset="-120"/>
              <a:ea typeface="HanWangYenLight" pitchFamily="18" charset="-120"/>
            </a:endParaRPr>
          </a:p>
        </p:txBody>
      </p:sp>
      <p:sp>
        <p:nvSpPr>
          <p:cNvPr id="11" name="TextBox 10"/>
          <p:cNvSpPr txBox="1"/>
          <p:nvPr/>
        </p:nvSpPr>
        <p:spPr>
          <a:xfrm>
            <a:off x="1799184" y="1268760"/>
            <a:ext cx="6528196" cy="708025"/>
          </a:xfrm>
          <a:prstGeom prst="rect">
            <a:avLst/>
          </a:prstGeom>
          <a:noFill/>
        </p:spPr>
        <p:txBody>
          <a:bodyPr wrap="square">
            <a:spAutoFit/>
          </a:bodyPr>
          <a:lstStyle/>
          <a:p>
            <a:pPr algn="ctr" fontAlgn="auto">
              <a:spcBef>
                <a:spcPts val="0"/>
              </a:spcBef>
              <a:spcAft>
                <a:spcPts val="0"/>
              </a:spcAft>
              <a:defRPr/>
            </a:pPr>
            <a:r>
              <a:rPr lang="en-US" altLang="en-US" sz="4000" b="1" kern="1500" spc="800" dirty="0">
                <a:latin typeface="HanWangYenLight" pitchFamily="18" charset="-120"/>
                <a:ea typeface="HanWangYenLight" pitchFamily="18" charset="-120"/>
                <a:cs typeface="+mn-cs"/>
              </a:rPr>
              <a:t>W e l c o m e</a:t>
            </a:r>
            <a:endParaRPr lang="en-AU" sz="4000" b="1" kern="1500" spc="8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761763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D06BE756-ECBE-4215-A20B-8059BAF0590B}" type="slidenum">
              <a:rPr lang="en-AU"/>
              <a:pPr>
                <a:defRPr/>
              </a:pPr>
              <a:t>73</a:t>
            </a:fld>
            <a:endParaRPr lang="en-AU" dirty="0"/>
          </a:p>
        </p:txBody>
      </p:sp>
      <p:sp>
        <p:nvSpPr>
          <p:cNvPr id="49162" name="TextBox 11"/>
          <p:cNvSpPr txBox="1">
            <a:spLocks noChangeArrowheads="1"/>
          </p:cNvSpPr>
          <p:nvPr/>
        </p:nvSpPr>
        <p:spPr bwMode="auto">
          <a:xfrm>
            <a:off x="3851920" y="2060848"/>
            <a:ext cx="2236787" cy="1323975"/>
          </a:xfrm>
          <a:prstGeom prst="rect">
            <a:avLst/>
          </a:prstGeom>
          <a:noFill/>
          <a:ln w="9525">
            <a:noFill/>
            <a:miter lim="800000"/>
            <a:headEnd/>
            <a:tailEnd/>
          </a:ln>
        </p:spPr>
        <p:txBody>
          <a:bodyPr wrap="none">
            <a:spAutoFit/>
          </a:bodyPr>
          <a:lstStyle/>
          <a:p>
            <a:pPr>
              <a:defRPr/>
            </a:pPr>
            <a:r>
              <a:rPr lang="zh-TW" altLang="en-US" sz="8000" b="1" dirty="0">
                <a:latin typeface="HanWangYenLight" pitchFamily="18" charset="-120"/>
                <a:ea typeface="HanWangYenLight" pitchFamily="18" charset="-120"/>
              </a:rPr>
              <a:t>報告</a:t>
            </a:r>
            <a:endParaRPr lang="en-AU" sz="80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665035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74</a:t>
            </a:fld>
            <a:endParaRPr lang="en-AU" dirty="0"/>
          </a:p>
        </p:txBody>
      </p:sp>
      <p:sp>
        <p:nvSpPr>
          <p:cNvPr id="9" name="TextBox 8"/>
          <p:cNvSpPr txBox="1"/>
          <p:nvPr/>
        </p:nvSpPr>
        <p:spPr>
          <a:xfrm>
            <a:off x="6175944" y="497225"/>
            <a:ext cx="2492990" cy="1015663"/>
          </a:xfrm>
          <a:prstGeom prst="rect">
            <a:avLst/>
          </a:prstGeom>
          <a:noFill/>
        </p:spPr>
        <p:txBody>
          <a:bodyPr wrap="none">
            <a:spAutoFit/>
          </a:bodyPr>
          <a:lstStyle/>
          <a:p>
            <a:pPr>
              <a:defRPr/>
            </a:pPr>
            <a:r>
              <a:rPr lang="zh-TW" altLang="en-US" sz="6000" b="1" dirty="0">
                <a:latin typeface="HanWangYenLight" pitchFamily="18" charset="-120"/>
                <a:ea typeface="HanWangYenLight" pitchFamily="18" charset="-120"/>
              </a:rPr>
              <a:t>回應詩</a:t>
            </a:r>
          </a:p>
        </p:txBody>
      </p:sp>
      <p:sp>
        <p:nvSpPr>
          <p:cNvPr id="6" name="TextBox 5"/>
          <p:cNvSpPr txBox="1"/>
          <p:nvPr/>
        </p:nvSpPr>
        <p:spPr>
          <a:xfrm>
            <a:off x="2140431" y="4443831"/>
            <a:ext cx="6544414" cy="707886"/>
          </a:xfrm>
          <a:prstGeom prst="rect">
            <a:avLst/>
          </a:prstGeom>
          <a:noFill/>
        </p:spPr>
        <p:txBody>
          <a:bodyPr wrap="square">
            <a:spAutoFit/>
          </a:bodyPr>
          <a:lstStyle/>
          <a:p>
            <a:pPr algn="r">
              <a:defRPr/>
            </a:pPr>
            <a:r>
              <a:rPr lang="zh-TW" altLang="en-US" sz="4000" b="1" spc="600" dirty="0">
                <a:solidFill>
                  <a:prstClr val="black"/>
                </a:solidFill>
                <a:latin typeface="HanWangYenLight" panose="02020300000000000000" pitchFamily="18" charset="-120"/>
                <a:ea typeface="HanWangYenLight" panose="02020300000000000000" pitchFamily="18" charset="-120"/>
              </a:rPr>
              <a:t>向萬邦傳福音</a:t>
            </a:r>
            <a:endParaRPr lang="ja-JP" altLang="en-US" sz="4800" spc="600" dirty="0">
              <a:latin typeface="HanWangYenHeavy" panose="02020300000000000000" pitchFamily="18" charset="-120"/>
            </a:endParaRPr>
          </a:p>
        </p:txBody>
      </p:sp>
      <p:sp>
        <p:nvSpPr>
          <p:cNvPr id="7" name="TextBox 6"/>
          <p:cNvSpPr txBox="1"/>
          <p:nvPr/>
        </p:nvSpPr>
        <p:spPr>
          <a:xfrm>
            <a:off x="4996134" y="2906013"/>
            <a:ext cx="3672800"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Hymns of 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500" dirty="0" err="1">
                <a:latin typeface="HanWangYenHeavy" pitchFamily="18" charset="-120"/>
                <a:ea typeface="HanWangYenHeavy" pitchFamily="18" charset="-120"/>
                <a:cs typeface="+mn-cs"/>
              </a:rPr>
              <a:t>生命聖詩</a:t>
            </a:r>
            <a:r>
              <a:rPr lang="zh-TW" altLang="en-US" sz="3500" dirty="0">
                <a:latin typeface="HanWangYenHeavy" pitchFamily="18" charset="-120"/>
                <a:ea typeface="HanWangYenHeavy" pitchFamily="18" charset="-120"/>
                <a:cs typeface="+mn-cs"/>
              </a:rPr>
              <a:t> </a:t>
            </a:r>
            <a:r>
              <a:rPr lang="en-US" altLang="zh-TW" sz="3500" dirty="0">
                <a:latin typeface="HanWangYenHeavy" pitchFamily="18" charset="-120"/>
                <a:ea typeface="HanWangYenHeavy" pitchFamily="18" charset="-120"/>
              </a:rPr>
              <a:t>261</a:t>
            </a:r>
            <a:r>
              <a:rPr lang="en-US" sz="3500" dirty="0">
                <a:latin typeface="HanWangYenHeavy" pitchFamily="18" charset="-120"/>
                <a:ea typeface="HanWangYenHeavy" pitchFamily="18" charset="-120"/>
                <a:cs typeface="+mn-cs"/>
              </a:rPr>
              <a:t>首</a:t>
            </a:r>
          </a:p>
        </p:txBody>
      </p:sp>
      <p:pic>
        <p:nvPicPr>
          <p:cNvPr id="8" name="Picture 10" descr="colour.jpg"/>
          <p:cNvPicPr>
            <a:picLocks noChangeAspect="1"/>
          </p:cNvPicPr>
          <p:nvPr/>
        </p:nvPicPr>
        <p:blipFill>
          <a:blip r:embed="rId2" cstate="print"/>
          <a:srcRect/>
          <a:stretch>
            <a:fillRect/>
          </a:stretch>
        </p:blipFill>
        <p:spPr bwMode="auto">
          <a:xfrm>
            <a:off x="1547664" y="1482904"/>
            <a:ext cx="6300787" cy="1489075"/>
          </a:xfrm>
          <a:prstGeom prst="rect">
            <a:avLst/>
          </a:prstGeom>
          <a:noFill/>
          <a:ln w="9525">
            <a:noFill/>
            <a:miter lim="800000"/>
            <a:headEnd/>
            <a:tailEnd/>
          </a:ln>
        </p:spPr>
      </p:pic>
    </p:spTree>
    <p:extLst>
      <p:ext uri="{BB962C8B-B14F-4D97-AF65-F5344CB8AC3E}">
        <p14:creationId xmlns:p14="http://schemas.microsoft.com/office/powerpoint/2010/main" val="2793463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88640" y="564352"/>
            <a:ext cx="11017224"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我們有一故事傳給萬邦，</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使人心迴轉免淪亡，</a:t>
            </a:r>
          </a:p>
          <a:p>
            <a:pPr indent="542925" algn="ctr"/>
            <a:r>
              <a:rPr lang="zh-TW" altLang="en-US" sz="4800" dirty="0">
                <a:solidFill>
                  <a:prstClr val="black"/>
                </a:solidFill>
                <a:latin typeface="HanWangYenLight" pitchFamily="18" charset="-120"/>
                <a:ea typeface="HanWangYenLight" pitchFamily="18" charset="-120"/>
              </a:rPr>
              <a:t>是真理與慈愛故事，</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講述平安與真光，講述平安與真光</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We’ve a story to tell to the nations,</a:t>
            </a:r>
          </a:p>
          <a:p>
            <a:pPr indent="542925" algn="ctr"/>
            <a:r>
              <a:rPr lang="en-US" altLang="zh-TW" sz="2400" dirty="0">
                <a:solidFill>
                  <a:prstClr val="black"/>
                </a:solidFill>
                <a:ea typeface="HanWangYenLight" pitchFamily="18" charset="-120"/>
              </a:rPr>
              <a:t>That shall turn their hearts to the right,</a:t>
            </a:r>
          </a:p>
          <a:p>
            <a:pPr indent="542925" algn="ctr"/>
            <a:r>
              <a:rPr lang="en-US" altLang="zh-TW" sz="2400" dirty="0">
                <a:solidFill>
                  <a:prstClr val="black"/>
                </a:solidFill>
                <a:ea typeface="HanWangYenLight" pitchFamily="18" charset="-120"/>
              </a:rPr>
              <a:t>A story of truth and mercy,</a:t>
            </a:r>
          </a:p>
          <a:p>
            <a:pPr indent="542925" algn="ctr"/>
            <a:r>
              <a:rPr lang="en-US" altLang="zh-TW" sz="2400" dirty="0">
                <a:solidFill>
                  <a:prstClr val="black"/>
                </a:solidFill>
                <a:ea typeface="HanWangYenLight" pitchFamily="18" charset="-120"/>
              </a:rPr>
              <a:t>A story of peace and light, A story of peace and light.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587749168"/>
      </p:ext>
    </p:extLst>
  </p:cSld>
  <p:clrMapOvr>
    <a:masterClrMapping/>
  </p:clrMapOvr>
  <p:transition>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因黑夜必要轉為晨光，</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到午正更照耀輝煌，</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基督國度必降臨地上，</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全地充滿愛與光。</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For the darkness shall turn to dawning,</a:t>
            </a:r>
          </a:p>
          <a:p>
            <a:pPr indent="542925" algn="ctr"/>
            <a:r>
              <a:rPr lang="en-US" altLang="zh-TW" sz="2400" dirty="0">
                <a:solidFill>
                  <a:prstClr val="black"/>
                </a:solidFill>
                <a:ea typeface="HanWangYenLight" pitchFamily="18" charset="-120"/>
              </a:rPr>
              <a:t>And the dawning to noonday bright;</a:t>
            </a:r>
          </a:p>
          <a:p>
            <a:pPr indent="542925" algn="ctr"/>
            <a:r>
              <a:rPr lang="en-US" altLang="zh-TW" sz="2400" dirty="0">
                <a:solidFill>
                  <a:prstClr val="black"/>
                </a:solidFill>
                <a:ea typeface="HanWangYenLight" pitchFamily="18" charset="-120"/>
              </a:rPr>
              <a:t>And Christ’s great kingdom shall come on earth,</a:t>
            </a:r>
          </a:p>
          <a:p>
            <a:pPr indent="542925" algn="ctr"/>
            <a:r>
              <a:rPr lang="en-US" altLang="zh-TW" sz="2400" dirty="0">
                <a:solidFill>
                  <a:prstClr val="black"/>
                </a:solidFill>
                <a:ea typeface="HanWangYenLight" pitchFamily="18" charset="-120"/>
              </a:rPr>
              <a:t>The kingdom of love and light.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prstClr val="white"/>
                </a:solidFill>
                <a:latin typeface="Calibri"/>
                <a:ea typeface="新細明體" panose="02020500000000000000" pitchFamily="18" charset="-120"/>
              </a:rPr>
              <a:t>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3619506227"/>
      </p:ext>
    </p:extLst>
  </p:cSld>
  <p:clrMapOvr>
    <a:masterClrMapping/>
  </p:clrMapOvr>
  <p:transition>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56592" y="564352"/>
            <a:ext cx="1008112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我們有一詩歌唱給萬邦，</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要使人心向主歸降，</a:t>
            </a:r>
          </a:p>
          <a:p>
            <a:pPr indent="542925" algn="ctr"/>
            <a:r>
              <a:rPr lang="zh-TW" altLang="en-US" sz="4800" dirty="0">
                <a:solidFill>
                  <a:prstClr val="black"/>
                </a:solidFill>
                <a:latin typeface="HanWangYenLight" pitchFamily="18" charset="-120"/>
                <a:ea typeface="HanWangYenLight" pitchFamily="18" charset="-120"/>
              </a:rPr>
              <a:t>這詩歌能勝過罪惡，</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能粉碎利劍矛槍，能粉碎利劍矛槍</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We’ve a song to be sung to the nations,</a:t>
            </a:r>
          </a:p>
          <a:p>
            <a:pPr indent="542925" algn="ctr"/>
            <a:r>
              <a:rPr lang="en-US" altLang="zh-TW" sz="2400" dirty="0">
                <a:solidFill>
                  <a:prstClr val="black"/>
                </a:solidFill>
                <a:ea typeface="HanWangYenLight" pitchFamily="18" charset="-120"/>
              </a:rPr>
              <a:t>That shall lift their hearts to the Lord,</a:t>
            </a:r>
          </a:p>
          <a:p>
            <a:pPr indent="542925" algn="ctr"/>
            <a:r>
              <a:rPr lang="en-US" altLang="zh-TW" sz="2400" dirty="0">
                <a:solidFill>
                  <a:prstClr val="black"/>
                </a:solidFill>
                <a:ea typeface="HanWangYenLight" pitchFamily="18" charset="-120"/>
              </a:rPr>
              <a:t>A song that shall conquer evil</a:t>
            </a:r>
          </a:p>
          <a:p>
            <a:pPr indent="542925" algn="ctr"/>
            <a:r>
              <a:rPr lang="en-US" altLang="zh-TW" sz="2400" dirty="0">
                <a:solidFill>
                  <a:prstClr val="black"/>
                </a:solidFill>
                <a:ea typeface="HanWangYenLight" pitchFamily="18" charset="-120"/>
              </a:rPr>
              <a:t>And shatter the spear and sword, And shatter the spear and sword.</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V2</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2676221665"/>
      </p:ext>
    </p:extLst>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因黑夜必要轉為晨光，</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到午正更照耀輝煌，</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基督國度必降臨地上，</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全地充滿愛與光。</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For the darkness shall turn to dawning,</a:t>
            </a:r>
          </a:p>
          <a:p>
            <a:pPr indent="542925" algn="ctr"/>
            <a:r>
              <a:rPr lang="en-US" altLang="zh-TW" sz="2400" dirty="0">
                <a:solidFill>
                  <a:prstClr val="black"/>
                </a:solidFill>
                <a:ea typeface="HanWangYenLight" pitchFamily="18" charset="-120"/>
              </a:rPr>
              <a:t>And the dawning to noonday bright;</a:t>
            </a:r>
          </a:p>
          <a:p>
            <a:pPr indent="542925" algn="ctr"/>
            <a:r>
              <a:rPr lang="en-US" altLang="zh-TW" sz="2400" dirty="0">
                <a:solidFill>
                  <a:prstClr val="black"/>
                </a:solidFill>
                <a:ea typeface="HanWangYenLight" pitchFamily="18" charset="-120"/>
              </a:rPr>
              <a:t>And Christ’s great kingdom shall come on earth,</a:t>
            </a:r>
          </a:p>
          <a:p>
            <a:pPr indent="542925" algn="ctr"/>
            <a:r>
              <a:rPr lang="en-US" altLang="zh-TW" sz="2400" dirty="0">
                <a:solidFill>
                  <a:prstClr val="black"/>
                </a:solidFill>
                <a:ea typeface="HanWangYenLight" pitchFamily="18" charset="-120"/>
              </a:rPr>
              <a:t>The kingdom of love and light.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prstClr val="white"/>
                </a:solidFill>
                <a:latin typeface="Calibri"/>
                <a:ea typeface="新細明體" panose="02020500000000000000" pitchFamily="18" charset="-120"/>
              </a:rPr>
              <a:t>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3572540383"/>
      </p:ext>
    </p:extLst>
  </p:cSld>
  <p:clrMapOvr>
    <a:masterClrMapping/>
  </p:clrMapOvr>
  <p:transition>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56592" y="564352"/>
            <a:ext cx="1008112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我們有一信息傳給萬邦，</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主在高天掌權作王，</a:t>
            </a:r>
          </a:p>
          <a:p>
            <a:pPr indent="542925" algn="ctr"/>
            <a:r>
              <a:rPr lang="zh-TW" altLang="en-US" sz="4800" dirty="0">
                <a:solidFill>
                  <a:prstClr val="black"/>
                </a:solidFill>
                <a:latin typeface="HanWangYenLight" pitchFamily="18" charset="-120"/>
                <a:ea typeface="HanWangYenLight" pitchFamily="18" charset="-120"/>
              </a:rPr>
              <a:t>差遣愛子救贖我們，</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顯明神慈愛無量，顯明神慈愛無量</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We’ve a message to give to the nations,</a:t>
            </a:r>
          </a:p>
          <a:p>
            <a:pPr indent="542925" algn="ctr"/>
            <a:r>
              <a:rPr lang="en-US" altLang="zh-TW" sz="2400" dirty="0">
                <a:solidFill>
                  <a:prstClr val="black"/>
                </a:solidFill>
                <a:ea typeface="HanWangYenLight" pitchFamily="18" charset="-120"/>
              </a:rPr>
              <a:t>That the Lord who reigns up above</a:t>
            </a:r>
          </a:p>
          <a:p>
            <a:pPr indent="542925" algn="ctr"/>
            <a:r>
              <a:rPr lang="en-US" altLang="zh-TW" sz="2400" dirty="0">
                <a:solidFill>
                  <a:prstClr val="black"/>
                </a:solidFill>
                <a:ea typeface="HanWangYenLight" pitchFamily="18" charset="-120"/>
              </a:rPr>
              <a:t>Hath sent us His Son to save us</a:t>
            </a:r>
          </a:p>
          <a:p>
            <a:pPr indent="542925" algn="ctr"/>
            <a:r>
              <a:rPr lang="en-US" altLang="zh-TW" sz="2400" dirty="0">
                <a:solidFill>
                  <a:prstClr val="black"/>
                </a:solidFill>
                <a:ea typeface="HanWangYenLight" pitchFamily="18" charset="-120"/>
              </a:rPr>
              <a:t>And show us that God is love, And show us that God is love.</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V3</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4281630630"/>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231654"/>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哈利路亞，榮耀歸寶座羔羊。</a:t>
            </a:r>
          </a:p>
          <a:p>
            <a:pPr algn="ctr"/>
            <a:r>
              <a:rPr lang="zh-TW" altLang="en-US" sz="4400" dirty="0">
                <a:latin typeface="HanWangYenLight" pitchFamily="18" charset="-120"/>
                <a:ea typeface="HanWangYenLight" pitchFamily="18" charset="-120"/>
              </a:rPr>
              <a:t>哈利路亞，榮耀都歸祢，</a:t>
            </a:r>
          </a:p>
          <a:p>
            <a:pPr algn="ctr"/>
            <a:r>
              <a:rPr lang="zh-TW" altLang="en-US" sz="4400" dirty="0">
                <a:latin typeface="HanWangYenLight" pitchFamily="18" charset="-120"/>
                <a:ea typeface="HanWangYenLight" pitchFamily="18" charset="-120"/>
              </a:rPr>
              <a:t>榮耀都歸祢真神。</a:t>
            </a:r>
          </a:p>
          <a:p>
            <a:pPr algn="ctr"/>
            <a:r>
              <a:rPr lang="en-US" sz="2400" dirty="0"/>
              <a:t>Hallelujah, Glory to the Lamb of God</a:t>
            </a:r>
          </a:p>
          <a:p>
            <a:pPr algn="ctr"/>
            <a:r>
              <a:rPr lang="en-US" sz="2400" dirty="0"/>
              <a:t>Hallelujah, Glory to You, </a:t>
            </a:r>
          </a:p>
          <a:p>
            <a:pPr algn="ctr"/>
            <a:r>
              <a:rPr lang="en-US" sz="2400" dirty="0"/>
              <a:t>Glory to the Lamb of God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t>
            </a: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榮耀都歸祢</a:t>
            </a: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游智婷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全新的你</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讚美之泉版權所有</a:t>
            </a:r>
          </a:p>
        </p:txBody>
      </p:sp>
    </p:spTree>
    <p:extLst>
      <p:ext uri="{BB962C8B-B14F-4D97-AF65-F5344CB8AC3E}">
        <p14:creationId xmlns:p14="http://schemas.microsoft.com/office/powerpoint/2010/main" val="3851152478"/>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因黑夜必要轉為晨光，</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到午正更照耀輝煌，</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基督國度必降臨地上，</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全地充滿愛與光。</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For the darkness shall turn to dawning,</a:t>
            </a:r>
          </a:p>
          <a:p>
            <a:pPr indent="542925" algn="ctr"/>
            <a:r>
              <a:rPr lang="en-US" altLang="zh-TW" sz="2400" dirty="0">
                <a:solidFill>
                  <a:prstClr val="black"/>
                </a:solidFill>
                <a:ea typeface="HanWangYenLight" pitchFamily="18" charset="-120"/>
              </a:rPr>
              <a:t>And the dawning to noonday bright;</a:t>
            </a:r>
          </a:p>
          <a:p>
            <a:pPr indent="542925" algn="ctr"/>
            <a:r>
              <a:rPr lang="en-US" altLang="zh-TW" sz="2400" dirty="0">
                <a:solidFill>
                  <a:prstClr val="black"/>
                </a:solidFill>
                <a:ea typeface="HanWangYenLight" pitchFamily="18" charset="-120"/>
              </a:rPr>
              <a:t>And Christ’s great kingdom shall come on earth,</a:t>
            </a:r>
          </a:p>
          <a:p>
            <a:pPr indent="542925" algn="ctr"/>
            <a:r>
              <a:rPr lang="en-US" altLang="zh-TW" sz="2400" dirty="0">
                <a:solidFill>
                  <a:prstClr val="black"/>
                </a:solidFill>
                <a:ea typeface="HanWangYenLight" pitchFamily="18" charset="-120"/>
              </a:rPr>
              <a:t>The kingdom of love and light.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prstClr val="white"/>
                </a:solidFill>
                <a:latin typeface="Calibri"/>
                <a:ea typeface="新細明體" panose="02020500000000000000" pitchFamily="18" charset="-120"/>
              </a:rPr>
              <a:t>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4269833854"/>
      </p:ext>
    </p:extLst>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56592" y="564352"/>
            <a:ext cx="10153128"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我們有一救主傳給萬邦，</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祂曾經歷痛苦悽愴，</a:t>
            </a:r>
          </a:p>
          <a:p>
            <a:pPr indent="542925" algn="ctr"/>
            <a:r>
              <a:rPr lang="zh-TW" altLang="en-US" sz="4800" dirty="0">
                <a:solidFill>
                  <a:prstClr val="black"/>
                </a:solidFill>
                <a:latin typeface="HanWangYenLight" pitchFamily="18" charset="-120"/>
                <a:ea typeface="HanWangYenLight" pitchFamily="18" charset="-120"/>
              </a:rPr>
              <a:t>願全世界一切人民，</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皆來向真理歸降，皆來向真理歸降</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We’ve a Savior to show to the nations,</a:t>
            </a:r>
          </a:p>
          <a:p>
            <a:pPr indent="542925" algn="ctr"/>
            <a:r>
              <a:rPr lang="en-US" altLang="zh-TW" sz="2400" dirty="0">
                <a:solidFill>
                  <a:prstClr val="black"/>
                </a:solidFill>
                <a:ea typeface="HanWangYenLight" pitchFamily="18" charset="-120"/>
              </a:rPr>
              <a:t>Who the path of sorrow has trod,</a:t>
            </a:r>
          </a:p>
          <a:p>
            <a:pPr indent="542925" algn="ctr"/>
            <a:r>
              <a:rPr lang="en-US" altLang="zh-TW" sz="2400" dirty="0">
                <a:solidFill>
                  <a:prstClr val="black"/>
                </a:solidFill>
                <a:ea typeface="HanWangYenLight" pitchFamily="18" charset="-120"/>
              </a:rPr>
              <a:t>That all of the world’s great peoples</a:t>
            </a:r>
          </a:p>
          <a:p>
            <a:pPr indent="542925" algn="ctr"/>
            <a:r>
              <a:rPr lang="en-US" altLang="zh-TW" sz="2400" dirty="0">
                <a:solidFill>
                  <a:prstClr val="black"/>
                </a:solidFill>
                <a:ea typeface="HanWangYenLight" pitchFamily="18" charset="-120"/>
              </a:rPr>
              <a:t>Might come to the truth of God, Might come to the truth of God.</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V4</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218159373"/>
      </p:ext>
    </p:extLst>
  </p:cSld>
  <p:clrMapOvr>
    <a:masterClrMapping/>
  </p:clrMapOvr>
  <p:transition>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4524315"/>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因黑夜必要轉為晨光，</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到午正更照耀輝煌，</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基督國度必降臨地上，</a:t>
            </a:r>
            <a:endParaRPr lang="en-AU" altLang="zh-TW" sz="4800" dirty="0">
              <a:solidFill>
                <a:prstClr val="black"/>
              </a:solidFill>
              <a:latin typeface="HanWangYenLight" pitchFamily="18" charset="-120"/>
              <a:ea typeface="HanWangYenLight" pitchFamily="18" charset="-120"/>
            </a:endParaRPr>
          </a:p>
          <a:p>
            <a:pPr indent="542925" algn="ctr"/>
            <a:r>
              <a:rPr lang="zh-TW" altLang="en-US" sz="4800" dirty="0">
                <a:solidFill>
                  <a:prstClr val="black"/>
                </a:solidFill>
                <a:latin typeface="HanWangYenLight" pitchFamily="18" charset="-120"/>
                <a:ea typeface="HanWangYenLight" pitchFamily="18" charset="-120"/>
              </a:rPr>
              <a:t>全地充滿愛與光。</a:t>
            </a:r>
            <a:endParaRPr lang="en-AU" altLang="zh-TW" sz="4800" dirty="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For the darkness shall turn to dawning,</a:t>
            </a:r>
          </a:p>
          <a:p>
            <a:pPr indent="542925" algn="ctr"/>
            <a:r>
              <a:rPr lang="en-US" altLang="zh-TW" sz="2400" dirty="0">
                <a:solidFill>
                  <a:prstClr val="black"/>
                </a:solidFill>
                <a:ea typeface="HanWangYenLight" pitchFamily="18" charset="-120"/>
              </a:rPr>
              <a:t>And the dawning to noonday bright;</a:t>
            </a:r>
          </a:p>
          <a:p>
            <a:pPr indent="542925" algn="ctr"/>
            <a:r>
              <a:rPr lang="en-US" altLang="zh-TW" sz="2400" dirty="0">
                <a:solidFill>
                  <a:prstClr val="black"/>
                </a:solidFill>
                <a:ea typeface="HanWangYenLight" pitchFamily="18" charset="-120"/>
              </a:rPr>
              <a:t>And Christ’s great kingdom shall come on earth,</a:t>
            </a:r>
          </a:p>
          <a:p>
            <a:pPr indent="542925" algn="ctr"/>
            <a:r>
              <a:rPr lang="en-US" altLang="zh-TW" sz="2400" dirty="0">
                <a:solidFill>
                  <a:prstClr val="black"/>
                </a:solidFill>
                <a:ea typeface="HanWangYenLight" pitchFamily="18" charset="-120"/>
              </a:rPr>
              <a:t>The kingdom of love and light.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prstClr val="white"/>
                </a:solidFill>
                <a:latin typeface="Calibri"/>
                <a:ea typeface="新細明體" panose="02020500000000000000" pitchFamily="18" charset="-120"/>
              </a:rPr>
              <a:t>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475656" y="5406315"/>
            <a:ext cx="6840759"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向萬邦傳福音</a:t>
            </a:r>
            <a:endParaRPr lang="en-AU" altLang="zh-TW" sz="2400" b="1" spc="600" dirty="0">
              <a:solidFill>
                <a:prstClr val="black"/>
              </a:solidFill>
              <a:latin typeface="HanWangYenLight" panose="02020300000000000000" pitchFamily="18" charset="-120"/>
              <a:ea typeface="HanWangYenLight" panose="02020300000000000000" pitchFamily="18" charset="-120"/>
            </a:endParaRPr>
          </a:p>
          <a:p>
            <a:pPr algn="ctr">
              <a:defRPr/>
            </a:pPr>
            <a:r>
              <a:rPr lang="en-US" altLang="zh-TW" sz="2400" spc="-150" dirty="0">
                <a:solidFill>
                  <a:prstClr val="black"/>
                </a:solidFill>
                <a:ea typeface="HanWangYenLight" panose="02020300000000000000" pitchFamily="18" charset="-120"/>
              </a:rPr>
              <a:t>Hymns 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a:solidFill>
                  <a:prstClr val="black"/>
                </a:solidFill>
                <a:latin typeface="HanWangYenLight" panose="02020300000000000000" pitchFamily="18" charset="-120"/>
                <a:ea typeface="HanWangYenLight" panose="02020300000000000000" pitchFamily="18" charset="-120"/>
              </a:rPr>
              <a:t>261</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467737113"/>
      </p:ext>
    </p:extLst>
  </p:cSld>
  <p:clrMapOvr>
    <a:masterClrMapping/>
  </p:clrMapOvr>
  <p:transition>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FA91C26-2D2B-4CE3-A812-3447BD499175}" type="slidenum">
              <a:rPr lang="en-AU"/>
              <a:pPr>
                <a:defRPr/>
              </a:pPr>
              <a:t>83</a:t>
            </a:fld>
            <a:endParaRPr lang="en-AU" dirty="0"/>
          </a:p>
        </p:txBody>
      </p:sp>
      <p:sp>
        <p:nvSpPr>
          <p:cNvPr id="48138" name="TextBox 11"/>
          <p:cNvSpPr txBox="1">
            <a:spLocks noChangeArrowheads="1"/>
          </p:cNvSpPr>
          <p:nvPr/>
        </p:nvSpPr>
        <p:spPr bwMode="auto">
          <a:xfrm>
            <a:off x="2411760" y="2060848"/>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latin typeface="HanWangYenLight" pitchFamily="18" charset="-120"/>
                <a:ea typeface="HanWangYenLight" pitchFamily="18" charset="-120"/>
              </a:rPr>
              <a:t>祝 福</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algn="ctr"/>
            <a:r>
              <a:rPr lang="en-AU" altLang="en-US" sz="8000" b="1" dirty="0">
                <a:latin typeface="HanWangYenLight" pitchFamily="18" charset="-120"/>
                <a:ea typeface="HanWangYenLight" pitchFamily="18" charset="-120"/>
              </a:rPr>
              <a:t>默禱．</a:t>
            </a:r>
            <a:r>
              <a:rPr lang="en-US" altLang="en-US" sz="8000" b="1" dirty="0">
                <a:latin typeface="HanWangYenLight" pitchFamily="18" charset="-120"/>
                <a:ea typeface="HanWangYenLight" pitchFamily="18" charset="-120"/>
              </a:rPr>
              <a:t>散會</a:t>
            </a:r>
          </a:p>
          <a:p>
            <a:pPr algn="ctr"/>
            <a:endParaRPr lang="en-AU" sz="8000" dirty="0">
              <a:solidFill>
                <a:schemeClr val="accent1">
                  <a:lumMod val="75000"/>
                </a:schemeClr>
              </a:solidFill>
              <a:latin typeface="HanWangYenLight" pitchFamily="18" charset="-120"/>
              <a:ea typeface="HanWangYenLight"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231654"/>
          </a:xfrm>
          <a:prstGeom prst="rect">
            <a:avLst/>
          </a:prstGeom>
          <a:noFill/>
        </p:spPr>
        <p:txBody>
          <a:bodyPr wrap="square" rtlCol="0">
            <a:spAutoFit/>
          </a:bodyPr>
          <a:lstStyle/>
          <a:p>
            <a:pPr algn="ctr"/>
            <a:r>
              <a:rPr lang="zh-TW" altLang="en-US" sz="4400" dirty="0">
                <a:latin typeface="HanWangYenLight" pitchFamily="18" charset="-120"/>
                <a:ea typeface="HanWangYenLight" pitchFamily="18" charset="-120"/>
              </a:rPr>
              <a:t>我一生都要來敬拜祢，哈利路亞。</a:t>
            </a:r>
          </a:p>
          <a:p>
            <a:pPr algn="ctr"/>
            <a:r>
              <a:rPr lang="zh-TW" altLang="en-US" sz="4400" dirty="0">
                <a:latin typeface="HanWangYenLight" pitchFamily="18" charset="-120"/>
                <a:ea typeface="HanWangYenLight" pitchFamily="18" charset="-120"/>
              </a:rPr>
              <a:t>我的手，我的口，我全心，我全人，</a:t>
            </a:r>
          </a:p>
          <a:p>
            <a:pPr algn="ctr"/>
            <a:r>
              <a:rPr lang="zh-TW" altLang="en-US" sz="4400" dirty="0">
                <a:latin typeface="HanWangYenLight" pitchFamily="18" charset="-120"/>
                <a:ea typeface="HanWangYenLight" pitchFamily="18" charset="-120"/>
              </a:rPr>
              <a:t>都要敬拜祢。</a:t>
            </a:r>
          </a:p>
          <a:p>
            <a:pPr algn="ctr"/>
            <a:r>
              <a:rPr lang="en-US" sz="2400" dirty="0"/>
              <a:t>I will worship You with all my life, Hallelujah,</a:t>
            </a:r>
          </a:p>
          <a:p>
            <a:pPr algn="ctr"/>
            <a:r>
              <a:rPr lang="en-US" sz="2400" dirty="0"/>
              <a:t>With my hands, with my voice, with my heart, with my soul,</a:t>
            </a:r>
          </a:p>
          <a:p>
            <a:pPr algn="ctr"/>
            <a:r>
              <a:rPr lang="en-US" sz="2400" dirty="0"/>
              <a:t>I will worship You</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445224"/>
            <a:ext cx="9144000" cy="738664"/>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榮耀都歸祢</a:t>
            </a: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游智婷  </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全新的你</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讚美之泉版權所有</a:t>
            </a:r>
          </a:p>
        </p:txBody>
      </p:sp>
    </p:spTree>
    <p:extLst>
      <p:ext uri="{BB962C8B-B14F-4D97-AF65-F5344CB8AC3E}">
        <p14:creationId xmlns:p14="http://schemas.microsoft.com/office/powerpoint/2010/main" val="1135234876"/>
      </p:ext>
    </p:extLst>
  </p:cSld>
  <p:clrMapOvr>
    <a:masterClrMapping/>
  </p:clrMapOvr>
  <p:transition>
    <p:cut/>
  </p:transition>
</p:sld>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12052</TotalTime>
  <Words>6220</Words>
  <Application>Microsoft Office PowerPoint</Application>
  <PresentationFormat>On-screen Show (4:3)</PresentationFormat>
  <Paragraphs>645</Paragraphs>
  <Slides>84</Slides>
  <Notes>27</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84</vt:i4>
      </vt:variant>
    </vt:vector>
  </HeadingPairs>
  <TitlesOfParts>
    <vt:vector size="102" baseType="lpstr">
      <vt:lpstr>DFKai-SB</vt:lpstr>
      <vt:lpstr>HanWangYenHeavy</vt:lpstr>
      <vt:lpstr>HanWangYenLight</vt:lpstr>
      <vt:lpstr>Microsoft GothicNeo</vt:lpstr>
      <vt:lpstr>MingLiU</vt:lpstr>
      <vt:lpstr>MS Gothic</vt:lpstr>
      <vt:lpstr>Arial</vt:lpstr>
      <vt:lpstr>Calibri</vt:lpstr>
      <vt:lpstr>Calibri Light</vt:lpstr>
      <vt:lpstr>Comic Sans MS</vt:lpstr>
      <vt:lpstr>Courier New</vt:lpstr>
      <vt:lpstr>Tahoma</vt:lpstr>
      <vt:lpstr>Wingdings</vt:lpstr>
      <vt:lpstr>Canto_wk245.sample</vt:lpstr>
      <vt:lpstr>Custom Design</vt:lpstr>
      <vt:lpstr>1_Custom Design</vt:lpstr>
      <vt:lpstr>Retrospect</vt:lpstr>
      <vt:lpstr>Photo Editor 影像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Milson’s Point CCC 雪梨華人基督教會 30 August 2020</vt:lpstr>
      <vt:lpstr>汕頭教會百年史實 1847-1947</vt:lpstr>
      <vt:lpstr>使徒行傳 1:8    大使命</vt:lpstr>
      <vt:lpstr>PowerPoint Presentation</vt:lpstr>
      <vt:lpstr>PowerPoint Presentation</vt:lpstr>
      <vt:lpstr>PowerPoint Presentation</vt:lpstr>
      <vt:lpstr>PowerPoint Presentation</vt:lpstr>
      <vt:lpstr>PowerPoint Presentation</vt:lpstr>
      <vt:lpstr>安提阿因素 Antioch Factors</vt:lpstr>
      <vt:lpstr>Chris Wright – “The Mission of God”</vt:lpstr>
      <vt:lpstr>PowerPoint Presentation</vt:lpstr>
      <vt:lpstr>PowerPoint Presentation</vt:lpstr>
      <vt:lpstr>PowerPoint Presentation</vt:lpstr>
      <vt:lpstr>PowerPoint Presentation</vt:lpstr>
      <vt:lpstr>PowerPoint Presentation</vt:lpstr>
      <vt:lpstr>4. 上帝旨意因素 (Will of God Factor)</vt:lpstr>
      <vt:lpstr>4. 上帝旨意因素 (Will of God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Maggie Chu</cp:lastModifiedBy>
  <cp:revision>2388</cp:revision>
  <dcterms:created xsi:type="dcterms:W3CDTF">2014-08-20T02:29:42Z</dcterms:created>
  <dcterms:modified xsi:type="dcterms:W3CDTF">2020-09-04T00:32:15Z</dcterms:modified>
</cp:coreProperties>
</file>