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4"/>
  </p:notesMasterIdLst>
  <p:handoutMasterIdLst>
    <p:handoutMasterId r:id="rId25"/>
  </p:handoutMasterIdLst>
  <p:sldIdLst>
    <p:sldId id="256" r:id="rId5"/>
    <p:sldId id="322" r:id="rId6"/>
    <p:sldId id="338" r:id="rId7"/>
    <p:sldId id="339" r:id="rId8"/>
    <p:sldId id="341" r:id="rId9"/>
    <p:sldId id="340" r:id="rId10"/>
    <p:sldId id="323" r:id="rId11"/>
    <p:sldId id="324" r:id="rId12"/>
    <p:sldId id="342" r:id="rId13"/>
    <p:sldId id="332" r:id="rId14"/>
    <p:sldId id="333" r:id="rId15"/>
    <p:sldId id="327" r:id="rId16"/>
    <p:sldId id="297" r:id="rId17"/>
    <p:sldId id="344" r:id="rId18"/>
    <p:sldId id="337" r:id="rId19"/>
    <p:sldId id="329" r:id="rId20"/>
    <p:sldId id="330" r:id="rId21"/>
    <p:sldId id="345" r:id="rId22"/>
    <p:sldId id="265" r:id="rId23"/>
  </p:sldIdLst>
  <p:sldSz cx="9144000" cy="6858000" type="screen4x3"/>
  <p:notesSz cx="6665913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  <p15:guide id="3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BFBB1-47D5-4389-999D-D24AB8DC2C5B}" v="910" dt="2020-09-04T12:41:51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22" autoAdjust="0"/>
    <p:restoredTop sz="93735" autoAdjust="0"/>
  </p:normalViewPr>
  <p:slideViewPr>
    <p:cSldViewPr>
      <p:cViewPr varScale="1">
        <p:scale>
          <a:sx n="59" d="100"/>
          <a:sy n="59" d="100"/>
        </p:scale>
        <p:origin x="53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3240" y="-77"/>
      </p:cViewPr>
      <p:guideLst>
        <p:guide orient="horz" pos="3126"/>
        <p:guide pos="2100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Shing" userId="55e86778-ed07-4932-b7f7-986ff6c4be43" providerId="ADAL" clId="{04036562-1B88-4274-90BC-4C0ACF333A6F}"/>
    <pc:docChg chg="custSel addSld modSld">
      <pc:chgData name="Eric Shing" userId="55e86778-ed07-4932-b7f7-986ff6c4be43" providerId="ADAL" clId="{04036562-1B88-4274-90BC-4C0ACF333A6F}" dt="2020-04-09T14:25:52.935" v="661" actId="27636"/>
      <pc:docMkLst>
        <pc:docMk/>
      </pc:docMkLst>
      <pc:sldChg chg="modSp">
        <pc:chgData name="Eric Shing" userId="55e86778-ed07-4932-b7f7-986ff6c4be43" providerId="ADAL" clId="{04036562-1B88-4274-90BC-4C0ACF333A6F}" dt="2020-04-09T14:16:00.919" v="0" actId="6549"/>
        <pc:sldMkLst>
          <pc:docMk/>
          <pc:sldMk cId="2210280555" sldId="298"/>
        </pc:sldMkLst>
        <pc:spChg chg="mod">
          <ac:chgData name="Eric Shing" userId="55e86778-ed07-4932-b7f7-986ff6c4be43" providerId="ADAL" clId="{04036562-1B88-4274-90BC-4C0ACF333A6F}" dt="2020-04-09T14:16:00.919" v="0" actId="6549"/>
          <ac:spMkLst>
            <pc:docMk/>
            <pc:sldMk cId="2210280555" sldId="298"/>
            <ac:spMk id="2" creationId="{32461E67-7948-48B6-8440-F840AF068C59}"/>
          </ac:spMkLst>
        </pc:spChg>
      </pc:sldChg>
      <pc:sldChg chg="modSp new">
        <pc:chgData name="Eric Shing" userId="55e86778-ed07-4932-b7f7-986ff6c4be43" providerId="ADAL" clId="{04036562-1B88-4274-90BC-4C0ACF333A6F}" dt="2020-04-09T14:25:52.935" v="661" actId="27636"/>
        <pc:sldMkLst>
          <pc:docMk/>
          <pc:sldMk cId="663438211" sldId="303"/>
        </pc:sldMkLst>
        <pc:spChg chg="mod">
          <ac:chgData name="Eric Shing" userId="55e86778-ed07-4932-b7f7-986ff6c4be43" providerId="ADAL" clId="{04036562-1B88-4274-90BC-4C0ACF333A6F}" dt="2020-04-09T14:25:52.935" v="661" actId="27636"/>
          <ac:spMkLst>
            <pc:docMk/>
            <pc:sldMk cId="663438211" sldId="303"/>
            <ac:spMk id="2" creationId="{ACE6DEDA-E6F1-4624-9A11-46C5958234B3}"/>
          </ac:spMkLst>
        </pc:spChg>
        <pc:spChg chg="mod">
          <ac:chgData name="Eric Shing" userId="55e86778-ed07-4932-b7f7-986ff6c4be43" providerId="ADAL" clId="{04036562-1B88-4274-90BC-4C0ACF333A6F}" dt="2020-04-09T14:16:52.183" v="57" actId="207"/>
          <ac:spMkLst>
            <pc:docMk/>
            <pc:sldMk cId="663438211" sldId="303"/>
            <ac:spMk id="4" creationId="{EA2D5743-4BEA-4983-A16A-386DD8B1E3F6}"/>
          </ac:spMkLst>
        </pc:spChg>
      </pc:sldChg>
    </pc:docChg>
  </pc:docChgLst>
  <pc:docChgLst>
    <pc:chgData name="Eric Shing" userId="55e86778-ed07-4932-b7f7-986ff6c4be43" providerId="ADAL" clId="{C46587BC-5D7D-4ED1-97A4-1C84ECCA38F0}"/>
    <pc:docChg chg="undo redo custSel addSld delSld modSld sldOrd">
      <pc:chgData name="Eric Shing" userId="55e86778-ed07-4932-b7f7-986ff6c4be43" providerId="ADAL" clId="{C46587BC-5D7D-4ED1-97A4-1C84ECCA38F0}" dt="2020-04-11T14:04:15.839" v="1842"/>
      <pc:docMkLst>
        <pc:docMk/>
      </pc:docMkLst>
      <pc:sldChg chg="modSp">
        <pc:chgData name="Eric Shing" userId="55e86778-ed07-4932-b7f7-986ff6c4be43" providerId="ADAL" clId="{C46587BC-5D7D-4ED1-97A4-1C84ECCA38F0}" dt="2020-04-11T09:42:54.669" v="123"/>
        <pc:sldMkLst>
          <pc:docMk/>
          <pc:sldMk cId="0" sldId="256"/>
        </pc:sldMkLst>
        <pc:spChg chg="mod">
          <ac:chgData name="Eric Shing" userId="55e86778-ed07-4932-b7f7-986ff6c4be43" providerId="ADAL" clId="{C46587BC-5D7D-4ED1-97A4-1C84ECCA38F0}" dt="2020-04-11T09:42:47.085" v="121" actId="20578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C46587BC-5D7D-4ED1-97A4-1C84ECCA38F0}" dt="2020-04-11T09:42:54.669" v="123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Eric Shing" userId="55e86778-ed07-4932-b7f7-986ff6c4be43" providerId="ADAL" clId="{C46587BC-5D7D-4ED1-97A4-1C84ECCA38F0}" dt="2020-04-11T09:45:22.330" v="255" actId="123"/>
        <pc:sldMkLst>
          <pc:docMk/>
          <pc:sldMk cId="4002936076" sldId="297"/>
        </pc:sldMkLst>
        <pc:spChg chg="mod">
          <ac:chgData name="Eric Shing" userId="55e86778-ed07-4932-b7f7-986ff6c4be43" providerId="ADAL" clId="{C46587BC-5D7D-4ED1-97A4-1C84ECCA38F0}" dt="2020-04-11T09:45:22.330" v="255" actId="123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C46587BC-5D7D-4ED1-97A4-1C84ECCA38F0}" dt="2020-04-11T09:45:09.965" v="253" actId="2711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C46587BC-5D7D-4ED1-97A4-1C84ECCA38F0}" dt="2020-04-11T09:45:35.849" v="267" actId="47"/>
        <pc:sldMkLst>
          <pc:docMk/>
          <pc:sldMk cId="2210280555" sldId="298"/>
        </pc:sldMkLst>
      </pc:sldChg>
      <pc:sldChg chg="del">
        <pc:chgData name="Eric Shing" userId="55e86778-ed07-4932-b7f7-986ff6c4be43" providerId="ADAL" clId="{C46587BC-5D7D-4ED1-97A4-1C84ECCA38F0}" dt="2020-04-11T09:45:38.543" v="269" actId="47"/>
        <pc:sldMkLst>
          <pc:docMk/>
          <pc:sldMk cId="2293905519" sldId="301"/>
        </pc:sldMkLst>
      </pc:sldChg>
      <pc:sldChg chg="del">
        <pc:chgData name="Eric Shing" userId="55e86778-ed07-4932-b7f7-986ff6c4be43" providerId="ADAL" clId="{C46587BC-5D7D-4ED1-97A4-1C84ECCA38F0}" dt="2020-04-11T09:45:34.750" v="266" actId="47"/>
        <pc:sldMkLst>
          <pc:docMk/>
          <pc:sldMk cId="2591852681" sldId="302"/>
        </pc:sldMkLst>
      </pc:sldChg>
      <pc:sldChg chg="del">
        <pc:chgData name="Eric Shing" userId="55e86778-ed07-4932-b7f7-986ff6c4be43" providerId="ADAL" clId="{C46587BC-5D7D-4ED1-97A4-1C84ECCA38F0}" dt="2020-04-11T09:45:37.033" v="268" actId="47"/>
        <pc:sldMkLst>
          <pc:docMk/>
          <pc:sldMk cId="663438211" sldId="303"/>
        </pc:sldMkLst>
      </pc:sldChg>
      <pc:sldChg chg="addSp modSp new">
        <pc:chgData name="Eric Shing" userId="55e86778-ed07-4932-b7f7-986ff6c4be43" providerId="ADAL" clId="{C46587BC-5D7D-4ED1-97A4-1C84ECCA38F0}" dt="2020-04-11T12:41:19.422" v="1626"/>
        <pc:sldMkLst>
          <pc:docMk/>
          <pc:sldMk cId="2300545560" sldId="304"/>
        </pc:sldMkLst>
        <pc:spChg chg="mod">
          <ac:chgData name="Eric Shing" userId="55e86778-ed07-4932-b7f7-986ff6c4be43" providerId="ADAL" clId="{C46587BC-5D7D-4ED1-97A4-1C84ECCA38F0}" dt="2020-04-11T12:41:19.422" v="1626"/>
          <ac:spMkLst>
            <pc:docMk/>
            <pc:sldMk cId="2300545560" sldId="304"/>
            <ac:spMk id="2" creationId="{7B4C2FAF-B181-4F87-9314-3AE4C2A0A9C2}"/>
          </ac:spMkLst>
        </pc:spChg>
        <pc:spChg chg="mod">
          <ac:chgData name="Eric Shing" userId="55e86778-ed07-4932-b7f7-986ff6c4be43" providerId="ADAL" clId="{C46587BC-5D7D-4ED1-97A4-1C84ECCA38F0}" dt="2020-04-11T10:10:57.326" v="693" actId="255"/>
          <ac:spMkLst>
            <pc:docMk/>
            <pc:sldMk cId="2300545560" sldId="304"/>
            <ac:spMk id="4" creationId="{2A3F1C67-08E0-4891-908D-696F4742F20E}"/>
          </ac:spMkLst>
        </pc:spChg>
        <pc:picChg chg="add mod">
          <ac:chgData name="Eric Shing" userId="55e86778-ed07-4932-b7f7-986ff6c4be43" providerId="ADAL" clId="{C46587BC-5D7D-4ED1-97A4-1C84ECCA38F0}" dt="2020-04-11T09:48:48.445" v="348" actId="1076"/>
          <ac:picMkLst>
            <pc:docMk/>
            <pc:sldMk cId="2300545560" sldId="304"/>
            <ac:picMk id="5" creationId="{667FAE72-3CFC-420B-8265-7302DF7CE0E6}"/>
          </ac:picMkLst>
        </pc:picChg>
      </pc:sldChg>
      <pc:sldChg chg="modSp new">
        <pc:chgData name="Eric Shing" userId="55e86778-ed07-4932-b7f7-986ff6c4be43" providerId="ADAL" clId="{C46587BC-5D7D-4ED1-97A4-1C84ECCA38F0}" dt="2020-04-11T14:00:46.260" v="1827" actId="113"/>
        <pc:sldMkLst>
          <pc:docMk/>
          <pc:sldMk cId="2122467827" sldId="305"/>
        </pc:sldMkLst>
        <pc:spChg chg="mod">
          <ac:chgData name="Eric Shing" userId="55e86778-ed07-4932-b7f7-986ff6c4be43" providerId="ADAL" clId="{C46587BC-5D7D-4ED1-97A4-1C84ECCA38F0}" dt="2020-04-11T14:00:46.260" v="1827" actId="113"/>
          <ac:spMkLst>
            <pc:docMk/>
            <pc:sldMk cId="2122467827" sldId="305"/>
            <ac:spMk id="2" creationId="{62D3E965-563C-47FB-8E8F-018BA5B17576}"/>
          </ac:spMkLst>
        </pc:spChg>
        <pc:spChg chg="mod">
          <ac:chgData name="Eric Shing" userId="55e86778-ed07-4932-b7f7-986ff6c4be43" providerId="ADAL" clId="{C46587BC-5D7D-4ED1-97A4-1C84ECCA38F0}" dt="2020-04-11T09:51:25.865" v="416" actId="207"/>
          <ac:spMkLst>
            <pc:docMk/>
            <pc:sldMk cId="2122467827" sldId="305"/>
            <ac:spMk id="4" creationId="{3FE8978C-6706-4A34-B9A4-153E5B686862}"/>
          </ac:spMkLst>
        </pc:spChg>
      </pc:sldChg>
      <pc:sldChg chg="modSp new modAnim">
        <pc:chgData name="Eric Shing" userId="55e86778-ed07-4932-b7f7-986ff6c4be43" providerId="ADAL" clId="{C46587BC-5D7D-4ED1-97A4-1C84ECCA38F0}" dt="2020-04-11T13:27:40.386" v="1734"/>
        <pc:sldMkLst>
          <pc:docMk/>
          <pc:sldMk cId="2853473667" sldId="306"/>
        </pc:sldMkLst>
        <pc:spChg chg="mod">
          <ac:chgData name="Eric Shing" userId="55e86778-ed07-4932-b7f7-986ff6c4be43" providerId="ADAL" clId="{C46587BC-5D7D-4ED1-97A4-1C84ECCA38F0}" dt="2020-04-11T13:25:43.316" v="1732" actId="14100"/>
          <ac:spMkLst>
            <pc:docMk/>
            <pc:sldMk cId="2853473667" sldId="306"/>
            <ac:spMk id="2" creationId="{F866B5B6-2E80-4E59-982E-CBF1447FD4FA}"/>
          </ac:spMkLst>
        </pc:spChg>
        <pc:spChg chg="mod">
          <ac:chgData name="Eric Shing" userId="55e86778-ed07-4932-b7f7-986ff6c4be43" providerId="ADAL" clId="{C46587BC-5D7D-4ED1-97A4-1C84ECCA38F0}" dt="2020-04-11T13:23:45.414" v="1694"/>
          <ac:spMkLst>
            <pc:docMk/>
            <pc:sldMk cId="2853473667" sldId="306"/>
            <ac:spMk id="4" creationId="{2895E717-CA81-43D9-876A-878F885C2435}"/>
          </ac:spMkLst>
        </pc:spChg>
      </pc:sldChg>
      <pc:sldChg chg="modSp new del">
        <pc:chgData name="Eric Shing" userId="55e86778-ed07-4932-b7f7-986ff6c4be43" providerId="ADAL" clId="{C46587BC-5D7D-4ED1-97A4-1C84ECCA38F0}" dt="2020-04-11T12:15:15.703" v="1610" actId="47"/>
        <pc:sldMkLst>
          <pc:docMk/>
          <pc:sldMk cId="2145716767" sldId="307"/>
        </pc:sldMkLst>
        <pc:spChg chg="mod">
          <ac:chgData name="Eric Shing" userId="55e86778-ed07-4932-b7f7-986ff6c4be43" providerId="ADAL" clId="{C46587BC-5D7D-4ED1-97A4-1C84ECCA38F0}" dt="2020-04-11T10:10:16.838" v="634" actId="2711"/>
          <ac:spMkLst>
            <pc:docMk/>
            <pc:sldMk cId="2145716767" sldId="307"/>
            <ac:spMk id="2" creationId="{076F879E-323B-4AC2-8D45-2A66D56213F5}"/>
          </ac:spMkLst>
        </pc:spChg>
        <pc:spChg chg="mod">
          <ac:chgData name="Eric Shing" userId="55e86778-ed07-4932-b7f7-986ff6c4be43" providerId="ADAL" clId="{C46587BC-5D7D-4ED1-97A4-1C84ECCA38F0}" dt="2020-04-11T10:10:46.438" v="692" actId="255"/>
          <ac:spMkLst>
            <pc:docMk/>
            <pc:sldMk cId="2145716767" sldId="307"/>
            <ac:spMk id="4" creationId="{AE2D8EB3-7148-4444-A819-04CDA596B6AF}"/>
          </ac:spMkLst>
        </pc:spChg>
      </pc:sldChg>
      <pc:sldChg chg="modSp new del modAnim">
        <pc:chgData name="Eric Shing" userId="55e86778-ed07-4932-b7f7-986ff6c4be43" providerId="ADAL" clId="{C46587BC-5D7D-4ED1-97A4-1C84ECCA38F0}" dt="2020-04-11T13:25:56.193" v="1733" actId="47"/>
        <pc:sldMkLst>
          <pc:docMk/>
          <pc:sldMk cId="2864191274" sldId="308"/>
        </pc:sldMkLst>
        <pc:spChg chg="mod">
          <ac:chgData name="Eric Shing" userId="55e86778-ed07-4932-b7f7-986ff6c4be43" providerId="ADAL" clId="{C46587BC-5D7D-4ED1-97A4-1C84ECCA38F0}" dt="2020-04-11T10:16:55.185" v="860" actId="113"/>
          <ac:spMkLst>
            <pc:docMk/>
            <pc:sldMk cId="2864191274" sldId="308"/>
            <ac:spMk id="2" creationId="{8C3C6218-B71E-47E2-97E9-5E559364BA85}"/>
          </ac:spMkLst>
        </pc:spChg>
        <pc:spChg chg="mod">
          <ac:chgData name="Eric Shing" userId="55e86778-ed07-4932-b7f7-986ff6c4be43" providerId="ADAL" clId="{C46587BC-5D7D-4ED1-97A4-1C84ECCA38F0}" dt="2020-04-11T10:13:39.064" v="796" actId="20577"/>
          <ac:spMkLst>
            <pc:docMk/>
            <pc:sldMk cId="2864191274" sldId="308"/>
            <ac:spMk id="4" creationId="{D7C3E3A7-6394-49C0-B518-B2B609E8EB67}"/>
          </ac:spMkLst>
        </pc:spChg>
      </pc:sldChg>
      <pc:sldChg chg="modSp new del">
        <pc:chgData name="Eric Shing" userId="55e86778-ed07-4932-b7f7-986ff6c4be43" providerId="ADAL" clId="{C46587BC-5D7D-4ED1-97A4-1C84ECCA38F0}" dt="2020-04-11T13:28:31.156" v="1735" actId="47"/>
        <pc:sldMkLst>
          <pc:docMk/>
          <pc:sldMk cId="38461772" sldId="309"/>
        </pc:sldMkLst>
        <pc:spChg chg="mod">
          <ac:chgData name="Eric Shing" userId="55e86778-ed07-4932-b7f7-986ff6c4be43" providerId="ADAL" clId="{C46587BC-5D7D-4ED1-97A4-1C84ECCA38F0}" dt="2020-04-11T10:18:22.891" v="955" actId="123"/>
          <ac:spMkLst>
            <pc:docMk/>
            <pc:sldMk cId="38461772" sldId="309"/>
            <ac:spMk id="2" creationId="{6997B7AC-8790-458D-8D01-A156148AB757}"/>
          </ac:spMkLst>
        </pc:spChg>
        <pc:spChg chg="mod">
          <ac:chgData name="Eric Shing" userId="55e86778-ed07-4932-b7f7-986ff6c4be43" providerId="ADAL" clId="{C46587BC-5D7D-4ED1-97A4-1C84ECCA38F0}" dt="2020-04-11T10:17:43.269" v="947"/>
          <ac:spMkLst>
            <pc:docMk/>
            <pc:sldMk cId="38461772" sldId="309"/>
            <ac:spMk id="4" creationId="{C8F5D2C3-E8B9-4308-A04C-2C7624B2A2DA}"/>
          </ac:spMkLst>
        </pc:spChg>
      </pc:sldChg>
      <pc:sldChg chg="addSp delSp modSp new">
        <pc:chgData name="Eric Shing" userId="55e86778-ed07-4932-b7f7-986ff6c4be43" providerId="ADAL" clId="{C46587BC-5D7D-4ED1-97A4-1C84ECCA38F0}" dt="2020-04-11T10:20:31.183" v="978" actId="478"/>
        <pc:sldMkLst>
          <pc:docMk/>
          <pc:sldMk cId="1829406680" sldId="310"/>
        </pc:sldMkLst>
        <pc:spChg chg="del">
          <ac:chgData name="Eric Shing" userId="55e86778-ed07-4932-b7f7-986ff6c4be43" providerId="ADAL" clId="{C46587BC-5D7D-4ED1-97A4-1C84ECCA38F0}" dt="2020-04-11T10:20:31.183" v="978" actId="478"/>
          <ac:spMkLst>
            <pc:docMk/>
            <pc:sldMk cId="1829406680" sldId="310"/>
            <ac:spMk id="2" creationId="{0955EFAB-E6E4-49A1-B693-D6B89F3BC988}"/>
          </ac:spMkLst>
        </pc:spChg>
        <pc:spChg chg="mod">
          <ac:chgData name="Eric Shing" userId="55e86778-ed07-4932-b7f7-986ff6c4be43" providerId="ADAL" clId="{C46587BC-5D7D-4ED1-97A4-1C84ECCA38F0}" dt="2020-04-11T10:19:16.601" v="958" actId="207"/>
          <ac:spMkLst>
            <pc:docMk/>
            <pc:sldMk cId="1829406680" sldId="310"/>
            <ac:spMk id="4" creationId="{DF8A0EE6-8E6E-4B01-9A74-74A05E1ED9EF}"/>
          </ac:spMkLst>
        </pc:spChg>
        <pc:picChg chg="add mod">
          <ac:chgData name="Eric Shing" userId="55e86778-ed07-4932-b7f7-986ff6c4be43" providerId="ADAL" clId="{C46587BC-5D7D-4ED1-97A4-1C84ECCA38F0}" dt="2020-04-11T10:20:17.358" v="975" actId="14100"/>
          <ac:picMkLst>
            <pc:docMk/>
            <pc:sldMk cId="1829406680" sldId="310"/>
            <ac:picMk id="5" creationId="{30B15EDC-08D6-4355-B74A-7C8462789106}"/>
          </ac:picMkLst>
        </pc:picChg>
        <pc:picChg chg="add mod ord">
          <ac:chgData name="Eric Shing" userId="55e86778-ed07-4932-b7f7-986ff6c4be43" providerId="ADAL" clId="{C46587BC-5D7D-4ED1-97A4-1C84ECCA38F0}" dt="2020-04-11T10:20:27.309" v="977" actId="14100"/>
          <ac:picMkLst>
            <pc:docMk/>
            <pc:sldMk cId="1829406680" sldId="310"/>
            <ac:picMk id="6" creationId="{B4502B67-E321-4510-9A23-ECD5CAC9F380}"/>
          </ac:picMkLst>
        </pc:picChg>
      </pc:sldChg>
      <pc:sldChg chg="modSp new">
        <pc:chgData name="Eric Shing" userId="55e86778-ed07-4932-b7f7-986ff6c4be43" providerId="ADAL" clId="{C46587BC-5D7D-4ED1-97A4-1C84ECCA38F0}" dt="2020-04-11T10:24:43.571" v="1062" actId="6549"/>
        <pc:sldMkLst>
          <pc:docMk/>
          <pc:sldMk cId="2760921957" sldId="311"/>
        </pc:sldMkLst>
        <pc:spChg chg="mod">
          <ac:chgData name="Eric Shing" userId="55e86778-ed07-4932-b7f7-986ff6c4be43" providerId="ADAL" clId="{C46587BC-5D7D-4ED1-97A4-1C84ECCA38F0}" dt="2020-04-11T10:24:43.571" v="1062" actId="6549"/>
          <ac:spMkLst>
            <pc:docMk/>
            <pc:sldMk cId="2760921957" sldId="311"/>
            <ac:spMk id="2" creationId="{158B068B-EFFE-4008-B8E6-9C29B4509528}"/>
          </ac:spMkLst>
        </pc:spChg>
        <pc:spChg chg="mod">
          <ac:chgData name="Eric Shing" userId="55e86778-ed07-4932-b7f7-986ff6c4be43" providerId="ADAL" clId="{C46587BC-5D7D-4ED1-97A4-1C84ECCA38F0}" dt="2020-04-11T10:21:13.551" v="1023" actId="207"/>
          <ac:spMkLst>
            <pc:docMk/>
            <pc:sldMk cId="2760921957" sldId="311"/>
            <ac:spMk id="4" creationId="{9B0CFBEF-C455-4179-BB34-A5C314BE3608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3:39:08.373" v="1769" actId="113"/>
        <pc:sldMkLst>
          <pc:docMk/>
          <pc:sldMk cId="3435427129" sldId="312"/>
        </pc:sldMkLst>
        <pc:spChg chg="mod">
          <ac:chgData name="Eric Shing" userId="55e86778-ed07-4932-b7f7-986ff6c4be43" providerId="ADAL" clId="{C46587BC-5D7D-4ED1-97A4-1C84ECCA38F0}" dt="2020-04-11T13:39:08.373" v="1769" actId="113"/>
          <ac:spMkLst>
            <pc:docMk/>
            <pc:sldMk cId="3435427129" sldId="312"/>
            <ac:spMk id="2" creationId="{E0328479-14BB-4643-ADFA-24F871E54E48}"/>
          </ac:spMkLst>
        </pc:spChg>
        <pc:spChg chg="mod">
          <ac:chgData name="Eric Shing" userId="55e86778-ed07-4932-b7f7-986ff6c4be43" providerId="ADAL" clId="{C46587BC-5D7D-4ED1-97A4-1C84ECCA38F0}" dt="2020-04-11T10:37:30.704" v="1171"/>
          <ac:spMkLst>
            <pc:docMk/>
            <pc:sldMk cId="3435427129" sldId="312"/>
            <ac:spMk id="4" creationId="{745C2786-900F-4E5E-9781-158DBE36A498}"/>
          </ac:spMkLst>
        </pc:spChg>
        <pc:picChg chg="add mod">
          <ac:chgData name="Eric Shing" userId="55e86778-ed07-4932-b7f7-986ff6c4be43" providerId="ADAL" clId="{C46587BC-5D7D-4ED1-97A4-1C84ECCA38F0}" dt="2020-04-11T13:37:12.104" v="1745" actId="1076"/>
          <ac:picMkLst>
            <pc:docMk/>
            <pc:sldMk cId="3435427129" sldId="312"/>
            <ac:picMk id="6" creationId="{D484F483-2072-4D15-9529-6D6B513E766D}"/>
          </ac:picMkLst>
        </pc:picChg>
        <pc:picChg chg="add del mod">
          <ac:chgData name="Eric Shing" userId="55e86778-ed07-4932-b7f7-986ff6c4be43" providerId="ADAL" clId="{C46587BC-5D7D-4ED1-97A4-1C84ECCA38F0}" dt="2020-04-11T10:37:35.208" v="1172" actId="478"/>
          <ac:picMkLst>
            <pc:docMk/>
            <pc:sldMk cId="3435427129" sldId="312"/>
            <ac:picMk id="1026" creationId="{B6D7CE89-EA17-495D-811C-C59C3885B3F9}"/>
          </ac:picMkLst>
        </pc:picChg>
      </pc:sldChg>
      <pc:sldChg chg="addSp delSp modSp new modAnim">
        <pc:chgData name="Eric Shing" userId="55e86778-ed07-4932-b7f7-986ff6c4be43" providerId="ADAL" clId="{C46587BC-5D7D-4ED1-97A4-1C84ECCA38F0}" dt="2020-04-11T12:29:25.563" v="1625"/>
        <pc:sldMkLst>
          <pc:docMk/>
          <pc:sldMk cId="205062248" sldId="313"/>
        </pc:sldMkLst>
        <pc:spChg chg="mod">
          <ac:chgData name="Eric Shing" userId="55e86778-ed07-4932-b7f7-986ff6c4be43" providerId="ADAL" clId="{C46587BC-5D7D-4ED1-97A4-1C84ECCA38F0}" dt="2020-04-11T11:38:29.816" v="1609" actId="123"/>
          <ac:spMkLst>
            <pc:docMk/>
            <pc:sldMk cId="205062248" sldId="313"/>
            <ac:spMk id="2" creationId="{420AD7ED-FC62-4035-A9A2-040AF8868786}"/>
          </ac:spMkLst>
        </pc:spChg>
        <pc:spChg chg="del">
          <ac:chgData name="Eric Shing" userId="55e86778-ed07-4932-b7f7-986ff6c4be43" providerId="ADAL" clId="{C46587BC-5D7D-4ED1-97A4-1C84ECCA38F0}" dt="2020-04-11T11:35:23.275" v="1537" actId="478"/>
          <ac:spMkLst>
            <pc:docMk/>
            <pc:sldMk cId="205062248" sldId="313"/>
            <ac:spMk id="4" creationId="{6F9FAB2D-0887-4505-B009-F4ACD5E3D03A}"/>
          </ac:spMkLst>
        </pc:spChg>
        <pc:picChg chg="add mod">
          <ac:chgData name="Eric Shing" userId="55e86778-ed07-4932-b7f7-986ff6c4be43" providerId="ADAL" clId="{C46587BC-5D7D-4ED1-97A4-1C84ECCA38F0}" dt="2020-04-11T11:36:52.243" v="1557" actId="14100"/>
          <ac:picMkLst>
            <pc:docMk/>
            <pc:sldMk cId="205062248" sldId="313"/>
            <ac:picMk id="5" creationId="{A082DB96-4F3E-4403-BD16-3F85C7D8569F}"/>
          </ac:picMkLst>
        </pc:picChg>
      </pc:sldChg>
      <pc:sldChg chg="modSp">
        <pc:chgData name="Eric Shing" userId="55e86778-ed07-4932-b7f7-986ff6c4be43" providerId="ADAL" clId="{C46587BC-5D7D-4ED1-97A4-1C84ECCA38F0}" dt="2020-04-11T13:20:47.637" v="1629" actId="21"/>
        <pc:sldMkLst>
          <pc:docMk/>
          <pc:sldMk cId="373924103" sldId="314"/>
        </pc:sldMkLst>
        <pc:spChg chg="mod">
          <ac:chgData name="Eric Shing" userId="55e86778-ed07-4932-b7f7-986ff6c4be43" providerId="ADAL" clId="{C46587BC-5D7D-4ED1-97A4-1C84ECCA38F0}" dt="2020-04-11T13:20:47.637" v="1629" actId="21"/>
          <ac:spMkLst>
            <pc:docMk/>
            <pc:sldMk cId="373924103" sldId="314"/>
            <ac:spMk id="2" creationId="{62D3E965-563C-47FB-8E8F-018BA5B17576}"/>
          </ac:spMkLst>
        </pc:spChg>
      </pc:sldChg>
      <pc:sldChg chg="addSp modSp modAnim">
        <pc:chgData name="Eric Shing" userId="55e86778-ed07-4932-b7f7-986ff6c4be43" providerId="ADAL" clId="{C46587BC-5D7D-4ED1-97A4-1C84ECCA38F0}" dt="2020-04-11T13:31:33.657" v="1737"/>
        <pc:sldMkLst>
          <pc:docMk/>
          <pc:sldMk cId="4062736163" sldId="315"/>
        </pc:sldMkLst>
        <pc:spChg chg="mod">
          <ac:chgData name="Eric Shing" userId="55e86778-ed07-4932-b7f7-986ff6c4be43" providerId="ADAL" clId="{C46587BC-5D7D-4ED1-97A4-1C84ECCA38F0}" dt="2020-04-11T10:23:47.879" v="1043" actId="255"/>
          <ac:spMkLst>
            <pc:docMk/>
            <pc:sldMk cId="4062736163" sldId="315"/>
            <ac:spMk id="2" creationId="{158B068B-EFFE-4008-B8E6-9C29B4509528}"/>
          </ac:spMkLst>
        </pc:spChg>
        <pc:picChg chg="add mod">
          <ac:chgData name="Eric Shing" userId="55e86778-ed07-4932-b7f7-986ff6c4be43" providerId="ADAL" clId="{C46587BC-5D7D-4ED1-97A4-1C84ECCA38F0}" dt="2020-04-11T10:37:04.309" v="1105" actId="1076"/>
          <ac:picMkLst>
            <pc:docMk/>
            <pc:sldMk cId="4062736163" sldId="315"/>
            <ac:picMk id="5" creationId="{EFB95FBC-64B0-4013-992C-22441AE93CA6}"/>
          </ac:picMkLst>
        </pc:picChg>
      </pc:sldChg>
      <pc:sldChg chg="addSp delSp modSp new">
        <pc:chgData name="Eric Shing" userId="55e86778-ed07-4932-b7f7-986ff6c4be43" providerId="ADAL" clId="{C46587BC-5D7D-4ED1-97A4-1C84ECCA38F0}" dt="2020-04-11T13:44:23.039" v="1801" actId="6549"/>
        <pc:sldMkLst>
          <pc:docMk/>
          <pc:sldMk cId="1440210012" sldId="316"/>
        </pc:sldMkLst>
        <pc:spChg chg="mod">
          <ac:chgData name="Eric Shing" userId="55e86778-ed07-4932-b7f7-986ff6c4be43" providerId="ADAL" clId="{C46587BC-5D7D-4ED1-97A4-1C84ECCA38F0}" dt="2020-04-11T13:44:23.039" v="1801" actId="6549"/>
          <ac:spMkLst>
            <pc:docMk/>
            <pc:sldMk cId="1440210012" sldId="316"/>
            <ac:spMk id="2" creationId="{35515387-8D56-47FD-9356-2A27D8E2E9B8}"/>
          </ac:spMkLst>
        </pc:spChg>
        <pc:spChg chg="del mod">
          <ac:chgData name="Eric Shing" userId="55e86778-ed07-4932-b7f7-986ff6c4be43" providerId="ADAL" clId="{C46587BC-5D7D-4ED1-97A4-1C84ECCA38F0}" dt="2020-04-11T13:43:52.186" v="1793" actId="478"/>
          <ac:spMkLst>
            <pc:docMk/>
            <pc:sldMk cId="1440210012" sldId="316"/>
            <ac:spMk id="4" creationId="{4F90478A-F5C9-479E-B359-A5112A1DD3FA}"/>
          </ac:spMkLst>
        </pc:spChg>
        <pc:spChg chg="add del mod">
          <ac:chgData name="Eric Shing" userId="55e86778-ed07-4932-b7f7-986ff6c4be43" providerId="ADAL" clId="{C46587BC-5D7D-4ED1-97A4-1C84ECCA38F0}" dt="2020-04-11T13:43:54.886" v="1794" actId="478"/>
          <ac:spMkLst>
            <pc:docMk/>
            <pc:sldMk cId="1440210012" sldId="316"/>
            <ac:spMk id="6" creationId="{748A7400-42B5-4D54-B140-99712D41B87C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4:04:15.839" v="1842"/>
        <pc:sldMkLst>
          <pc:docMk/>
          <pc:sldMk cId="2517592239" sldId="317"/>
        </pc:sldMkLst>
        <pc:spChg chg="mod">
          <ac:chgData name="Eric Shing" userId="55e86778-ed07-4932-b7f7-986ff6c4be43" providerId="ADAL" clId="{C46587BC-5D7D-4ED1-97A4-1C84ECCA38F0}" dt="2020-04-11T14:03:40.060" v="1841" actId="113"/>
          <ac:spMkLst>
            <pc:docMk/>
            <pc:sldMk cId="2517592239" sldId="317"/>
            <ac:spMk id="2" creationId="{688F8795-FA5D-487C-84F9-7DFE9372C137}"/>
          </ac:spMkLst>
        </pc:spChg>
        <pc:spChg chg="del mod">
          <ac:chgData name="Eric Shing" userId="55e86778-ed07-4932-b7f7-986ff6c4be43" providerId="ADAL" clId="{C46587BC-5D7D-4ED1-97A4-1C84ECCA38F0}" dt="2020-04-11T14:02:59.250" v="1833" actId="478"/>
          <ac:spMkLst>
            <pc:docMk/>
            <pc:sldMk cId="2517592239" sldId="317"/>
            <ac:spMk id="4" creationId="{98462742-D075-4775-93E9-8D3F122EB3D5}"/>
          </ac:spMkLst>
        </pc:spChg>
        <pc:spChg chg="add del mod">
          <ac:chgData name="Eric Shing" userId="55e86778-ed07-4932-b7f7-986ff6c4be43" providerId="ADAL" clId="{C46587BC-5D7D-4ED1-97A4-1C84ECCA38F0}" dt="2020-04-11T14:03:02.197" v="1834" actId="478"/>
          <ac:spMkLst>
            <pc:docMk/>
            <pc:sldMk cId="2517592239" sldId="317"/>
            <ac:spMk id="6" creationId="{870E804C-1777-4488-970E-D60D4B4AED98}"/>
          </ac:spMkLst>
        </pc:spChg>
      </pc:sldChg>
      <pc:sldChg chg="modSp new ord">
        <pc:chgData name="Eric Shing" userId="55e86778-ed07-4932-b7f7-986ff6c4be43" providerId="ADAL" clId="{C46587BC-5D7D-4ED1-97A4-1C84ECCA38F0}" dt="2020-04-11T12:22:22.664" v="1614" actId="207"/>
        <pc:sldMkLst>
          <pc:docMk/>
          <pc:sldMk cId="1539359109" sldId="318"/>
        </pc:sldMkLst>
        <pc:spChg chg="mod">
          <ac:chgData name="Eric Shing" userId="55e86778-ed07-4932-b7f7-986ff6c4be43" providerId="ADAL" clId="{C46587BC-5D7D-4ED1-97A4-1C84ECCA38F0}" dt="2020-04-11T12:22:22.664" v="1614" actId="207"/>
          <ac:spMkLst>
            <pc:docMk/>
            <pc:sldMk cId="1539359109" sldId="318"/>
            <ac:spMk id="2" creationId="{8BBFEBCC-0D09-4842-A78E-4FEFD0489C86}"/>
          </ac:spMkLst>
        </pc:spChg>
        <pc:spChg chg="mod">
          <ac:chgData name="Eric Shing" userId="55e86778-ed07-4932-b7f7-986ff6c4be43" providerId="ADAL" clId="{C46587BC-5D7D-4ED1-97A4-1C84ECCA38F0}" dt="2020-04-11T12:20:29.592" v="1613"/>
          <ac:spMkLst>
            <pc:docMk/>
            <pc:sldMk cId="1539359109" sldId="318"/>
            <ac:spMk id="4" creationId="{93EF9B4E-DB50-4B66-9D9A-B88F4B37CD07}"/>
          </ac:spMkLst>
        </pc:spChg>
      </pc:sldChg>
      <pc:sldChg chg="new del">
        <pc:chgData name="Eric Shing" userId="55e86778-ed07-4932-b7f7-986ff6c4be43" providerId="ADAL" clId="{C46587BC-5D7D-4ED1-97A4-1C84ECCA38F0}" dt="2020-04-11T11:35:03.087" v="1533" actId="47"/>
        <pc:sldMkLst>
          <pc:docMk/>
          <pc:sldMk cId="2998106863" sldId="319"/>
        </pc:sldMkLst>
      </pc:sldChg>
      <pc:sldChg chg="delSp modSp modAnim">
        <pc:chgData name="Eric Shing" userId="55e86778-ed07-4932-b7f7-986ff6c4be43" providerId="ADAL" clId="{C46587BC-5D7D-4ED1-97A4-1C84ECCA38F0}" dt="2020-04-11T13:55:53.992" v="1811"/>
        <pc:sldMkLst>
          <pc:docMk/>
          <pc:sldMk cId="3732572085" sldId="320"/>
        </pc:sldMkLst>
        <pc:spChg chg="mod">
          <ac:chgData name="Eric Shing" userId="55e86778-ed07-4932-b7f7-986ff6c4be43" providerId="ADAL" clId="{C46587BC-5D7D-4ED1-97A4-1C84ECCA38F0}" dt="2020-04-11T13:44:47.608" v="1802" actId="6549"/>
          <ac:spMkLst>
            <pc:docMk/>
            <pc:sldMk cId="3732572085" sldId="320"/>
            <ac:spMk id="2" creationId="{8C947E16-ABA5-4638-9699-B5D634C8272E}"/>
          </ac:spMkLst>
        </pc:spChg>
        <pc:spChg chg="del mod">
          <ac:chgData name="Eric Shing" userId="55e86778-ed07-4932-b7f7-986ff6c4be43" providerId="ADAL" clId="{C46587BC-5D7D-4ED1-97A4-1C84ECCA38F0}" dt="2020-04-11T13:42:33.392" v="1781" actId="478"/>
          <ac:spMkLst>
            <pc:docMk/>
            <pc:sldMk cId="3732572085" sldId="320"/>
            <ac:spMk id="4" creationId="{EA1E41EC-5693-4889-83C4-9E75C4371A08}"/>
          </ac:spMkLst>
        </pc:spChg>
      </pc:sldChg>
      <pc:sldChg chg="modSp new del modAnim">
        <pc:chgData name="Eric Shing" userId="55e86778-ed07-4932-b7f7-986ff6c4be43" providerId="ADAL" clId="{C46587BC-5D7D-4ED1-97A4-1C84ECCA38F0}" dt="2020-04-11T11:28:34.111" v="1461" actId="2696"/>
        <pc:sldMkLst>
          <pc:docMk/>
          <pc:sldMk cId="4259446728" sldId="320"/>
        </pc:sldMkLst>
        <pc:spChg chg="mod">
          <ac:chgData name="Eric Shing" userId="55e86778-ed07-4932-b7f7-986ff6c4be43" providerId="ADAL" clId="{C46587BC-5D7D-4ED1-97A4-1C84ECCA38F0}" dt="2020-04-11T11:25:24.368" v="1448" actId="113"/>
          <ac:spMkLst>
            <pc:docMk/>
            <pc:sldMk cId="4259446728" sldId="320"/>
            <ac:spMk id="2" creationId="{8C947E16-ABA5-4638-9699-B5D634C8272E}"/>
          </ac:spMkLst>
        </pc:spChg>
        <pc:spChg chg="mod">
          <ac:chgData name="Eric Shing" userId="55e86778-ed07-4932-b7f7-986ff6c4be43" providerId="ADAL" clId="{C46587BC-5D7D-4ED1-97A4-1C84ECCA38F0}" dt="2020-04-11T11:24:13.985" v="1390" actId="207"/>
          <ac:spMkLst>
            <pc:docMk/>
            <pc:sldMk cId="4259446728" sldId="320"/>
            <ac:spMk id="4" creationId="{EA1E41EC-5693-4889-83C4-9E75C4371A08}"/>
          </ac:spMkLst>
        </pc:spChg>
      </pc:sldChg>
      <pc:sldChg chg="modSp">
        <pc:chgData name="Eric Shing" userId="55e86778-ed07-4932-b7f7-986ff6c4be43" providerId="ADAL" clId="{C46587BC-5D7D-4ED1-97A4-1C84ECCA38F0}" dt="2020-04-11T12:27:48.166" v="1617" actId="207"/>
        <pc:sldMkLst>
          <pc:docMk/>
          <pc:sldMk cId="2647412985" sldId="321"/>
        </pc:sldMkLst>
        <pc:spChg chg="mod">
          <ac:chgData name="Eric Shing" userId="55e86778-ed07-4932-b7f7-986ff6c4be43" providerId="ADAL" clId="{C46587BC-5D7D-4ED1-97A4-1C84ECCA38F0}" dt="2020-04-11T12:27:48.166" v="1617" actId="207"/>
          <ac:spMkLst>
            <pc:docMk/>
            <pc:sldMk cId="2647412985" sldId="321"/>
            <ac:spMk id="2" creationId="{8BBFEBCC-0D09-4842-A78E-4FEFD0489C86}"/>
          </ac:spMkLst>
        </pc:spChg>
      </pc:sldChg>
    </pc:docChg>
  </pc:docChgLst>
  <pc:docChgLst>
    <pc:chgData name="Eric Shing" userId="55e86778-ed07-4932-b7f7-986ff6c4be43" providerId="ADAL" clId="{7B4BFBB1-47D5-4389-999D-D24AB8DC2C5B}"/>
    <pc:docChg chg="undo custSel addSld delSld modSld sldOrd">
      <pc:chgData name="Eric Shing" userId="55e86778-ed07-4932-b7f7-986ff6c4be43" providerId="ADAL" clId="{7B4BFBB1-47D5-4389-999D-D24AB8DC2C5B}" dt="2020-09-04T12:42:12.551" v="2302" actId="20577"/>
      <pc:docMkLst>
        <pc:docMk/>
      </pc:docMkLst>
      <pc:sldChg chg="modSp mod">
        <pc:chgData name="Eric Shing" userId="55e86778-ed07-4932-b7f7-986ff6c4be43" providerId="ADAL" clId="{7B4BFBB1-47D5-4389-999D-D24AB8DC2C5B}" dt="2020-09-04T10:26:24.842" v="55" actId="2711"/>
        <pc:sldMkLst>
          <pc:docMk/>
          <pc:sldMk cId="0" sldId="256"/>
        </pc:sldMkLst>
        <pc:spChg chg="mod">
          <ac:chgData name="Eric Shing" userId="55e86778-ed07-4932-b7f7-986ff6c4be43" providerId="ADAL" clId="{7B4BFBB1-47D5-4389-999D-D24AB8DC2C5B}" dt="2020-09-04T10:18:43.311" v="49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7B4BFBB1-47D5-4389-999D-D24AB8DC2C5B}" dt="2020-09-04T10:26:24.842" v="55" actId="2711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7:23.822" v="416" actId="207"/>
        <pc:sldMkLst>
          <pc:docMk/>
          <pc:sldMk cId="0" sldId="265"/>
        </pc:sldMkLst>
        <pc:spChg chg="mod">
          <ac:chgData name="Eric Shing" userId="55e86778-ed07-4932-b7f7-986ff6c4be43" providerId="ADAL" clId="{7B4BFBB1-47D5-4389-999D-D24AB8DC2C5B}" dt="2020-09-04T10:47:23.822" v="416" actId="207"/>
          <ac:spMkLst>
            <pc:docMk/>
            <pc:sldMk cId="0" sldId="265"/>
            <ac:spMk id="4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5:23.260" v="413" actId="20577"/>
        <pc:sldMkLst>
          <pc:docMk/>
          <pc:sldMk cId="4002936076" sldId="297"/>
        </pc:sldMkLst>
        <pc:spChg chg="mod">
          <ac:chgData name="Eric Shing" userId="55e86778-ed07-4932-b7f7-986ff6c4be43" providerId="ADAL" clId="{7B4BFBB1-47D5-4389-999D-D24AB8DC2C5B}" dt="2020-09-04T10:45:23.260" v="413" actId="20577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9:50.903" v="313" actId="6549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300545560" sldId="30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122467827" sldId="30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853473667" sldId="30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829406680" sldId="31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760921957" sldId="311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435427129" sldId="312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05062248" sldId="313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924103" sldId="31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4062736163" sldId="31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440210012" sldId="31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517592239" sldId="317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539359109" sldId="318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2572085" sldId="32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647412985" sldId="321"/>
        </pc:sldMkLst>
      </pc:sldChg>
      <pc:sldChg chg="addSp modSp new mod">
        <pc:chgData name="Eric Shing" userId="55e86778-ed07-4932-b7f7-986ff6c4be43" providerId="ADAL" clId="{7B4BFBB1-47D5-4389-999D-D24AB8DC2C5B}" dt="2020-09-04T10:28:11.955" v="64" actId="14100"/>
        <pc:sldMkLst>
          <pc:docMk/>
          <pc:sldMk cId="471399496" sldId="322"/>
        </pc:sldMkLst>
        <pc:picChg chg="add mod">
          <ac:chgData name="Eric Shing" userId="55e86778-ed07-4932-b7f7-986ff6c4be43" providerId="ADAL" clId="{7B4BFBB1-47D5-4389-999D-D24AB8DC2C5B}" dt="2020-09-04T10:28:11.955" v="64" actId="14100"/>
          <ac:picMkLst>
            <pc:docMk/>
            <pc:sldMk cId="471399496" sldId="322"/>
            <ac:picMk id="5" creationId="{DD46B062-9EEB-40A1-B483-8EFD484716A1}"/>
          </ac:picMkLst>
        </pc:picChg>
      </pc:sldChg>
      <pc:sldChg chg="modSp mod">
        <pc:chgData name="Eric Shing" userId="55e86778-ed07-4932-b7f7-986ff6c4be43" providerId="ADAL" clId="{7B4BFBB1-47D5-4389-999D-D24AB8DC2C5B}" dt="2020-09-04T10:44:46.405" v="405" actId="113"/>
        <pc:sldMkLst>
          <pc:docMk/>
          <pc:sldMk cId="3086490639" sldId="323"/>
        </pc:sldMkLst>
        <pc:spChg chg="mod">
          <ac:chgData name="Eric Shing" userId="55e86778-ed07-4932-b7f7-986ff6c4be43" providerId="ADAL" clId="{7B4BFBB1-47D5-4389-999D-D24AB8DC2C5B}" dt="2020-09-04T10:44:46.405" v="405" actId="113"/>
          <ac:spMkLst>
            <pc:docMk/>
            <pc:sldMk cId="3086490639" sldId="323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7:57.850" v="239"/>
          <ac:spMkLst>
            <pc:docMk/>
            <pc:sldMk cId="3086490639" sldId="323"/>
            <ac:spMk id="4" creationId="{4DC3CA01-63AD-4173-842E-DFBC71CE9D82}"/>
          </ac:spMkLst>
        </pc:spChg>
      </pc:sldChg>
      <pc:sldChg chg="addSp delSp modSp new mod">
        <pc:chgData name="Eric Shing" userId="55e86778-ed07-4932-b7f7-986ff6c4be43" providerId="ADAL" clId="{7B4BFBB1-47D5-4389-999D-D24AB8DC2C5B}" dt="2020-09-04T11:03:45.668" v="652" actId="14100"/>
        <pc:sldMkLst>
          <pc:docMk/>
          <pc:sldMk cId="3678922787" sldId="324"/>
        </pc:sldMkLst>
        <pc:spChg chg="mod">
          <ac:chgData name="Eric Shing" userId="55e86778-ed07-4932-b7f7-986ff6c4be43" providerId="ADAL" clId="{7B4BFBB1-47D5-4389-999D-D24AB8DC2C5B}" dt="2020-09-04T10:50:04.790" v="643" actId="6549"/>
          <ac:spMkLst>
            <pc:docMk/>
            <pc:sldMk cId="3678922787" sldId="324"/>
            <ac:spMk id="2" creationId="{46AB1E0B-B876-4DE4-907C-763C2FC1BAB5}"/>
          </ac:spMkLst>
        </pc:spChg>
        <pc:spChg chg="del mod">
          <ac:chgData name="Eric Shing" userId="55e86778-ed07-4932-b7f7-986ff6c4be43" providerId="ADAL" clId="{7B4BFBB1-47D5-4389-999D-D24AB8DC2C5B}" dt="2020-09-04T10:53:35.518" v="646" actId="478"/>
          <ac:spMkLst>
            <pc:docMk/>
            <pc:sldMk cId="3678922787" sldId="324"/>
            <ac:spMk id="4" creationId="{963728DA-D0EB-4983-BBE1-92B676B30A61}"/>
          </ac:spMkLst>
        </pc:spChg>
        <pc:picChg chg="add mod">
          <ac:chgData name="Eric Shing" userId="55e86778-ed07-4932-b7f7-986ff6c4be43" providerId="ADAL" clId="{7B4BFBB1-47D5-4389-999D-D24AB8DC2C5B}" dt="2020-09-04T11:03:45.668" v="652" actId="14100"/>
          <ac:picMkLst>
            <pc:docMk/>
            <pc:sldMk cId="3678922787" sldId="324"/>
            <ac:picMk id="5" creationId="{CDB33632-22B3-44E7-B602-45A83308E57B}"/>
          </ac:picMkLst>
        </pc:picChg>
      </pc:sldChg>
      <pc:sldChg chg="modSp new mod">
        <pc:chgData name="Eric Shing" userId="55e86778-ed07-4932-b7f7-986ff6c4be43" providerId="ADAL" clId="{7B4BFBB1-47D5-4389-999D-D24AB8DC2C5B}" dt="2020-09-04T12:32:39.190" v="1665"/>
        <pc:sldMkLst>
          <pc:docMk/>
          <pc:sldMk cId="2668738701" sldId="325"/>
        </pc:sldMkLst>
        <pc:spChg chg="mod">
          <ac:chgData name="Eric Shing" userId="55e86778-ed07-4932-b7f7-986ff6c4be43" providerId="ADAL" clId="{7B4BFBB1-47D5-4389-999D-D24AB8DC2C5B}" dt="2020-09-04T12:32:20.807" v="1607" actId="14100"/>
          <ac:spMkLst>
            <pc:docMk/>
            <pc:sldMk cId="2668738701" sldId="325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2:39.190" v="1665"/>
          <ac:spMkLst>
            <pc:docMk/>
            <pc:sldMk cId="2668738701" sldId="325"/>
            <ac:spMk id="4" creationId="{6DE6909F-BA24-4BF8-9F42-825D1B642EAD}"/>
          </ac:spMkLst>
        </pc:spChg>
      </pc:sldChg>
      <pc:sldChg chg="modSp new del mod">
        <pc:chgData name="Eric Shing" userId="55e86778-ed07-4932-b7f7-986ff6c4be43" providerId="ADAL" clId="{7B4BFBB1-47D5-4389-999D-D24AB8DC2C5B}" dt="2020-09-04T11:12:30.793" v="1038" actId="47"/>
        <pc:sldMkLst>
          <pc:docMk/>
          <pc:sldMk cId="2620136980" sldId="326"/>
        </pc:sldMkLst>
        <pc:spChg chg="mod">
          <ac:chgData name="Eric Shing" userId="55e86778-ed07-4932-b7f7-986ff6c4be43" providerId="ADAL" clId="{7B4BFBB1-47D5-4389-999D-D24AB8DC2C5B}" dt="2020-09-04T11:09:20.585" v="1037"/>
          <ac:spMkLst>
            <pc:docMk/>
            <pc:sldMk cId="2620136980" sldId="326"/>
            <ac:spMk id="2" creationId="{DAF9E986-157A-4D3E-B5A8-FE384C0AC3DD}"/>
          </ac:spMkLst>
        </pc:spChg>
        <pc:spChg chg="mod">
          <ac:chgData name="Eric Shing" userId="55e86778-ed07-4932-b7f7-986ff6c4be43" providerId="ADAL" clId="{7B4BFBB1-47D5-4389-999D-D24AB8DC2C5B}" dt="2020-09-04T11:07:42.262" v="801" actId="6549"/>
          <ac:spMkLst>
            <pc:docMk/>
            <pc:sldMk cId="2620136980" sldId="326"/>
            <ac:spMk id="4" creationId="{2C56318B-8D7E-4D28-A565-3BC3B8F04A11}"/>
          </ac:spMkLst>
        </pc:spChg>
      </pc:sldChg>
      <pc:sldChg chg="modSp new mod">
        <pc:chgData name="Eric Shing" userId="55e86778-ed07-4932-b7f7-986ff6c4be43" providerId="ADAL" clId="{7B4BFBB1-47D5-4389-999D-D24AB8DC2C5B}" dt="2020-09-04T11:22:13.606" v="1219" actId="6549"/>
        <pc:sldMkLst>
          <pc:docMk/>
          <pc:sldMk cId="1349523938" sldId="327"/>
        </pc:sldMkLst>
        <pc:spChg chg="mod">
          <ac:chgData name="Eric Shing" userId="55e86778-ed07-4932-b7f7-986ff6c4be43" providerId="ADAL" clId="{7B4BFBB1-47D5-4389-999D-D24AB8DC2C5B}" dt="2020-09-04T11:22:13.606" v="1219" actId="6549"/>
          <ac:spMkLst>
            <pc:docMk/>
            <pc:sldMk cId="1349523938" sldId="327"/>
            <ac:spMk id="2" creationId="{4BEE90A1-209E-44C9-A747-0EEA00F5461E}"/>
          </ac:spMkLst>
        </pc:spChg>
        <pc:spChg chg="mod">
          <ac:chgData name="Eric Shing" userId="55e86778-ed07-4932-b7f7-986ff6c4be43" providerId="ADAL" clId="{7B4BFBB1-47D5-4389-999D-D24AB8DC2C5B}" dt="2020-09-04T11:17:01.501" v="1160" actId="207"/>
          <ac:spMkLst>
            <pc:docMk/>
            <pc:sldMk cId="1349523938" sldId="327"/>
            <ac:spMk id="4" creationId="{F598F09B-E8FC-40BF-96BC-3AB64D9F9AA1}"/>
          </ac:spMkLst>
        </pc:spChg>
      </pc:sldChg>
      <pc:sldChg chg="modSp new mod">
        <pc:chgData name="Eric Shing" userId="55e86778-ed07-4932-b7f7-986ff6c4be43" providerId="ADAL" clId="{7B4BFBB1-47D5-4389-999D-D24AB8DC2C5B}" dt="2020-09-04T12:42:12.551" v="2302" actId="20577"/>
        <pc:sldMkLst>
          <pc:docMk/>
          <pc:sldMk cId="2077769852" sldId="328"/>
        </pc:sldMkLst>
        <pc:spChg chg="mod">
          <ac:chgData name="Eric Shing" userId="55e86778-ed07-4932-b7f7-986ff6c4be43" providerId="ADAL" clId="{7B4BFBB1-47D5-4389-999D-D24AB8DC2C5B}" dt="2020-09-04T12:42:12.551" v="2302" actId="20577"/>
          <ac:spMkLst>
            <pc:docMk/>
            <pc:sldMk cId="2077769852" sldId="328"/>
            <ac:spMk id="2" creationId="{F4098C2E-0282-4159-8376-282980891E98}"/>
          </ac:spMkLst>
        </pc:spChg>
        <pc:spChg chg="mod">
          <ac:chgData name="Eric Shing" userId="55e86778-ed07-4932-b7f7-986ff6c4be43" providerId="ADAL" clId="{7B4BFBB1-47D5-4389-999D-D24AB8DC2C5B}" dt="2020-09-04T12:39:55.105" v="2267"/>
          <ac:spMkLst>
            <pc:docMk/>
            <pc:sldMk cId="2077769852" sldId="328"/>
            <ac:spMk id="4" creationId="{D3DB0228-8E69-4DF5-8636-3F615834BD4E}"/>
          </ac:spMkLst>
        </pc:spChg>
      </pc:sldChg>
      <pc:sldChg chg="addSp delSp modSp new mod addAnim delAnim modAnim chgLayout">
        <pc:chgData name="Eric Shing" userId="55e86778-ed07-4932-b7f7-986ff6c4be43" providerId="ADAL" clId="{7B4BFBB1-47D5-4389-999D-D24AB8DC2C5B}" dt="2020-09-04T12:02:04.151" v="1487"/>
        <pc:sldMkLst>
          <pc:docMk/>
          <pc:sldMk cId="2036562998" sldId="329"/>
        </pc:sldMkLst>
        <pc:spChg chg="del mod">
          <ac:chgData name="Eric Shing" userId="55e86778-ed07-4932-b7f7-986ff6c4be43" providerId="ADAL" clId="{7B4BFBB1-47D5-4389-999D-D24AB8DC2C5B}" dt="2020-09-04T11:48:25.144" v="1412" actId="478"/>
          <ac:spMkLst>
            <pc:docMk/>
            <pc:sldMk cId="2036562998" sldId="329"/>
            <ac:spMk id="2" creationId="{2A066E61-564B-473C-8498-F8DAEFDE37B1}"/>
          </ac:spMkLst>
        </pc:spChg>
        <pc:spChg chg="mod ord">
          <ac:chgData name="Eric Shing" userId="55e86778-ed07-4932-b7f7-986ff6c4be43" providerId="ADAL" clId="{7B4BFBB1-47D5-4389-999D-D24AB8DC2C5B}" dt="2020-09-04T11:48:33.166" v="1413" actId="700"/>
          <ac:spMkLst>
            <pc:docMk/>
            <pc:sldMk cId="2036562998" sldId="329"/>
            <ac:spMk id="3" creationId="{FF959D0D-2A38-4EB2-BA1B-F27661FE6AFB}"/>
          </ac:spMkLst>
        </pc:spChg>
        <pc:spChg chg="del mod ord">
          <ac:chgData name="Eric Shing" userId="55e86778-ed07-4932-b7f7-986ff6c4be43" providerId="ADAL" clId="{7B4BFBB1-47D5-4389-999D-D24AB8DC2C5B}" dt="2020-09-04T11:49:09.966" v="1474" actId="478"/>
          <ac:spMkLst>
            <pc:docMk/>
            <pc:sldMk cId="2036562998" sldId="329"/>
            <ac:spMk id="4" creationId="{A77C2125-3917-4B8C-8EF1-7D193C64AE83}"/>
          </ac:spMkLst>
        </pc:spChg>
        <pc:spChg chg="add mod ord">
          <ac:chgData name="Eric Shing" userId="55e86778-ed07-4932-b7f7-986ff6c4be43" providerId="ADAL" clId="{7B4BFBB1-47D5-4389-999D-D24AB8DC2C5B}" dt="2020-09-04T11:49:39.715" v="1482" actId="113"/>
          <ac:spMkLst>
            <pc:docMk/>
            <pc:sldMk cId="2036562998" sldId="329"/>
            <ac:spMk id="10" creationId="{D421AD24-79C0-4800-A9DE-5214E8AD207D}"/>
          </ac:spMkLst>
        </pc:spChg>
        <pc:spChg chg="add del mod">
          <ac:chgData name="Eric Shing" userId="55e86778-ed07-4932-b7f7-986ff6c4be43" providerId="ADAL" clId="{7B4BFBB1-47D5-4389-999D-D24AB8DC2C5B}" dt="2020-09-04T11:49:12.511" v="1475" actId="478"/>
          <ac:spMkLst>
            <pc:docMk/>
            <pc:sldMk cId="2036562998" sldId="329"/>
            <ac:spMk id="12" creationId="{104CD3AC-F525-4AF7-910C-9A7A7A5390AA}"/>
          </ac:spMkLst>
        </pc:spChg>
        <pc:picChg chg="add del">
          <ac:chgData name="Eric Shing" userId="55e86778-ed07-4932-b7f7-986ff6c4be43" providerId="ADAL" clId="{7B4BFBB1-47D5-4389-999D-D24AB8DC2C5B}" dt="2020-09-04T11:44:18.741" v="1388" actId="478"/>
          <ac:picMkLst>
            <pc:docMk/>
            <pc:sldMk cId="2036562998" sldId="329"/>
            <ac:picMk id="5" creationId="{D4475423-B09D-477B-95FF-C5021CFC9D87}"/>
          </ac:picMkLst>
        </pc:picChg>
        <pc:picChg chg="add del">
          <ac:chgData name="Eric Shing" userId="55e86778-ed07-4932-b7f7-986ff6c4be43" providerId="ADAL" clId="{7B4BFBB1-47D5-4389-999D-D24AB8DC2C5B}" dt="2020-09-04T11:44:17.971" v="1387" actId="478"/>
          <ac:picMkLst>
            <pc:docMk/>
            <pc:sldMk cId="2036562998" sldId="329"/>
            <ac:picMk id="6" creationId="{010ED130-2E7F-44A2-B3CF-78DBE417D8EF}"/>
          </ac:picMkLst>
        </pc:picChg>
        <pc:picChg chg="add del">
          <ac:chgData name="Eric Shing" userId="55e86778-ed07-4932-b7f7-986ff6c4be43" providerId="ADAL" clId="{7B4BFBB1-47D5-4389-999D-D24AB8DC2C5B}" dt="2020-09-04T11:45:53.790" v="1390" actId="478"/>
          <ac:picMkLst>
            <pc:docMk/>
            <pc:sldMk cId="2036562998" sldId="329"/>
            <ac:picMk id="7" creationId="{3967E255-6140-4D00-99EF-72E96503E4F7}"/>
          </ac:picMkLst>
        </pc:picChg>
        <pc:picChg chg="add del">
          <ac:chgData name="Eric Shing" userId="55e86778-ed07-4932-b7f7-986ff6c4be43" providerId="ADAL" clId="{7B4BFBB1-47D5-4389-999D-D24AB8DC2C5B}" dt="2020-09-04T12:01:54.777" v="1485" actId="478"/>
          <ac:picMkLst>
            <pc:docMk/>
            <pc:sldMk cId="2036562998" sldId="329"/>
            <ac:picMk id="8" creationId="{12EC2157-EC17-4F55-934A-B41729C53866}"/>
          </ac:picMkLst>
        </pc:picChg>
        <pc:picChg chg="add mod ord">
          <ac:chgData name="Eric Shing" userId="55e86778-ed07-4932-b7f7-986ff6c4be43" providerId="ADAL" clId="{7B4BFBB1-47D5-4389-999D-D24AB8DC2C5B}" dt="2020-09-04T11:47:13.269" v="1401" actId="1038"/>
          <ac:picMkLst>
            <pc:docMk/>
            <pc:sldMk cId="2036562998" sldId="329"/>
            <ac:picMk id="9" creationId="{DE408792-AE9C-4A22-8F2F-6E95A5DD713E}"/>
          </ac:picMkLst>
        </pc:picChg>
        <pc:picChg chg="add">
          <ac:chgData name="Eric Shing" userId="55e86778-ed07-4932-b7f7-986ff6c4be43" providerId="ADAL" clId="{7B4BFBB1-47D5-4389-999D-D24AB8DC2C5B}" dt="2020-09-04T12:01:56.973" v="1486"/>
          <ac:picMkLst>
            <pc:docMk/>
            <pc:sldMk cId="2036562998" sldId="329"/>
            <ac:picMk id="13" creationId="{BE4CF244-4DE0-45BD-AAFF-6E6608DCA63A}"/>
          </ac:picMkLst>
        </pc:picChg>
      </pc:sldChg>
      <pc:sldChg chg="addSp modSp new mod">
        <pc:chgData name="Eric Shing" userId="55e86778-ed07-4932-b7f7-986ff6c4be43" providerId="ADAL" clId="{7B4BFBB1-47D5-4389-999D-D24AB8DC2C5B}" dt="2020-09-04T12:09:34.613" v="1574" actId="14100"/>
        <pc:sldMkLst>
          <pc:docMk/>
          <pc:sldMk cId="2489562234" sldId="330"/>
        </pc:sldMkLst>
        <pc:spChg chg="mod">
          <ac:chgData name="Eric Shing" userId="55e86778-ed07-4932-b7f7-986ff6c4be43" providerId="ADAL" clId="{7B4BFBB1-47D5-4389-999D-D24AB8DC2C5B}" dt="2020-09-04T12:09:31.862" v="1573" actId="14100"/>
          <ac:spMkLst>
            <pc:docMk/>
            <pc:sldMk cId="2489562234" sldId="330"/>
            <ac:spMk id="2" creationId="{F813B0B2-BE0F-47C9-8BD8-480514F409BF}"/>
          </ac:spMkLst>
        </pc:spChg>
        <pc:spChg chg="mod">
          <ac:chgData name="Eric Shing" userId="55e86778-ed07-4932-b7f7-986ff6c4be43" providerId="ADAL" clId="{7B4BFBB1-47D5-4389-999D-D24AB8DC2C5B}" dt="2020-09-04T12:09:28.214" v="1572" actId="14100"/>
          <ac:spMkLst>
            <pc:docMk/>
            <pc:sldMk cId="2489562234" sldId="330"/>
            <ac:spMk id="4" creationId="{83935079-9F2C-4BD1-8481-5CA4F79FD04E}"/>
          </ac:spMkLst>
        </pc:spChg>
        <pc:picChg chg="add mod">
          <ac:chgData name="Eric Shing" userId="55e86778-ed07-4932-b7f7-986ff6c4be43" providerId="ADAL" clId="{7B4BFBB1-47D5-4389-999D-D24AB8DC2C5B}" dt="2020-09-04T12:09:34.613" v="1574" actId="14100"/>
          <ac:picMkLst>
            <pc:docMk/>
            <pc:sldMk cId="2489562234" sldId="330"/>
            <ac:picMk id="1026" creationId="{11E6D78B-E6EB-490B-812D-AD5B5825EC07}"/>
          </ac:picMkLst>
        </pc:picChg>
      </pc:sldChg>
      <pc:sldChg chg="new del">
        <pc:chgData name="Eric Shing" userId="55e86778-ed07-4932-b7f7-986ff6c4be43" providerId="ADAL" clId="{7B4BFBB1-47D5-4389-999D-D24AB8DC2C5B}" dt="2020-09-04T12:10:08.505" v="1575" actId="47"/>
        <pc:sldMkLst>
          <pc:docMk/>
          <pc:sldMk cId="3533110612" sldId="331"/>
        </pc:sldMkLst>
      </pc:sldChg>
      <pc:sldChg chg="modSp mod">
        <pc:chgData name="Eric Shing" userId="55e86778-ed07-4932-b7f7-986ff6c4be43" providerId="ADAL" clId="{7B4BFBB1-47D5-4389-999D-D24AB8DC2C5B}" dt="2020-09-04T12:38:27.352" v="2166" actId="6549"/>
        <pc:sldMkLst>
          <pc:docMk/>
          <pc:sldMk cId="2861150275" sldId="332"/>
        </pc:sldMkLst>
        <pc:spChg chg="mod">
          <ac:chgData name="Eric Shing" userId="55e86778-ed07-4932-b7f7-986ff6c4be43" providerId="ADAL" clId="{7B4BFBB1-47D5-4389-999D-D24AB8DC2C5B}" dt="2020-09-04T12:38:27.352" v="2166" actId="6549"/>
          <ac:spMkLst>
            <pc:docMk/>
            <pc:sldMk cId="2861150275" sldId="332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6:54.582" v="1995"/>
          <ac:spMkLst>
            <pc:docMk/>
            <pc:sldMk cId="2861150275" sldId="332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8:19.954" v="2165" actId="255"/>
        <pc:sldMkLst>
          <pc:docMk/>
          <pc:sldMk cId="1778496576" sldId="333"/>
        </pc:sldMkLst>
        <pc:spChg chg="mod">
          <ac:chgData name="Eric Shing" userId="55e86778-ed07-4932-b7f7-986ff6c4be43" providerId="ADAL" clId="{7B4BFBB1-47D5-4389-999D-D24AB8DC2C5B}" dt="2020-09-04T12:38:19.954" v="2165" actId="255"/>
          <ac:spMkLst>
            <pc:docMk/>
            <pc:sldMk cId="1778496576" sldId="333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7:47.785" v="2113"/>
          <ac:spMkLst>
            <pc:docMk/>
            <pc:sldMk cId="1778496576" sldId="333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4:56.070" v="1820" actId="207"/>
        <pc:sldMkLst>
          <pc:docMk/>
          <pc:sldMk cId="3590103359" sldId="334"/>
        </pc:sldMkLst>
        <pc:spChg chg="mod">
          <ac:chgData name="Eric Shing" userId="55e86778-ed07-4932-b7f7-986ff6c4be43" providerId="ADAL" clId="{7B4BFBB1-47D5-4389-999D-D24AB8DC2C5B}" dt="2020-09-04T12:34:56.070" v="1820" actId="207"/>
          <ac:spMkLst>
            <pc:docMk/>
            <pc:sldMk cId="3590103359" sldId="334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4:04.518" v="1761"/>
          <ac:spMkLst>
            <pc:docMk/>
            <pc:sldMk cId="3590103359" sldId="334"/>
            <ac:spMk id="4" creationId="{6DE6909F-BA24-4BF8-9F42-825D1B642EAD}"/>
          </ac:spMkLst>
        </pc:spChg>
      </pc:sldChg>
      <pc:sldChg chg="del">
        <pc:chgData name="Eric Shing" userId="55e86778-ed07-4932-b7f7-986ff6c4be43" providerId="ADAL" clId="{7B4BFBB1-47D5-4389-999D-D24AB8DC2C5B}" dt="2020-09-04T12:31:38.116" v="1597" actId="47"/>
        <pc:sldMkLst>
          <pc:docMk/>
          <pc:sldMk cId="1595097193" sldId="335"/>
        </pc:sldMkLst>
      </pc:sldChg>
      <pc:sldChg chg="modSp mod ord">
        <pc:chgData name="Eric Shing" userId="55e86778-ed07-4932-b7f7-986ff6c4be43" providerId="ADAL" clId="{7B4BFBB1-47D5-4389-999D-D24AB8DC2C5B}" dt="2020-09-04T12:33:52.718" v="1760" actId="255"/>
        <pc:sldMkLst>
          <pc:docMk/>
          <pc:sldMk cId="3741061468" sldId="336"/>
        </pc:sldMkLst>
        <pc:spChg chg="mod">
          <ac:chgData name="Eric Shing" userId="55e86778-ed07-4932-b7f7-986ff6c4be43" providerId="ADAL" clId="{7B4BFBB1-47D5-4389-999D-D24AB8DC2C5B}" dt="2020-09-04T12:33:52.718" v="1760" actId="255"/>
          <ac:spMkLst>
            <pc:docMk/>
            <pc:sldMk cId="3741061468" sldId="336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3:28.313" v="1757"/>
          <ac:spMkLst>
            <pc:docMk/>
            <pc:sldMk cId="3741061468" sldId="336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40:55.725" v="2280"/>
        <pc:sldMkLst>
          <pc:docMk/>
          <pc:sldMk cId="3222824180" sldId="337"/>
        </pc:sldMkLst>
        <pc:spChg chg="mod">
          <ac:chgData name="Eric Shing" userId="55e86778-ed07-4932-b7f7-986ff6c4be43" providerId="ADAL" clId="{7B4BFBB1-47D5-4389-999D-D24AB8DC2C5B}" dt="2020-09-04T12:40:55.725" v="2280"/>
          <ac:spMkLst>
            <pc:docMk/>
            <pc:sldMk cId="3222824180" sldId="337"/>
            <ac:spMk id="2" creationId="{F4098C2E-0282-4159-8376-282980891E9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87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452" y="0"/>
            <a:ext cx="288787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1F98-E9FC-4F44-AEC7-E9BA48B23C54}" type="datetimeFigureOut">
              <a:rPr lang="en-AU" smtClean="0"/>
              <a:pPr/>
              <a:t>5/09/2020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8787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452" y="9428164"/>
            <a:ext cx="288787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EBACF-0377-436A-ABB7-B1F0500BF5E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87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452" y="0"/>
            <a:ext cx="288787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392C-DB47-4F99-B84E-2CF73DC1C976}" type="datetimeFigureOut">
              <a:rPr lang="en-AU" smtClean="0"/>
              <a:pPr/>
              <a:t>5/09/2020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433" y="4714876"/>
            <a:ext cx="533304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787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452" y="9428164"/>
            <a:ext cx="288787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4C7C-B5AA-4828-B5C2-C6A2BDFFEAE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371B5-C4C6-4A04-9E8E-66AD731D1E04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03FF-FDF0-46CC-A4AB-5708AF83C45A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98D8-1598-4200-8BDB-1F4D1F42E536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9520-0933-4B42-BF8A-B1CA80D6CC28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70C8-A8F0-4879-843E-8AAC2652C50A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07A-8C72-4678-8CE6-98044DE37C4D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C25-72C7-44A4-ADFD-2E9F00BF944B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8FB-2FDE-4229-BE97-A01C9F52CEC7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DBAB-EFEB-41FD-8D3B-9FE2C59D489A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9687B73-BD2F-4E48-97B7-9782436E6110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88D8F5-8D8F-4EB2-8CF2-1FC8B5745E97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/>
              <a:t>Click to edit Master text styles</a:t>
            </a:r>
          </a:p>
          <a:p>
            <a:pPr lvl="1" eaLnBrk="1" latinLnBrk="0" hangingPunct="1"/>
            <a:r>
              <a:rPr kumimoji="0" lang="en-US" altLang="zh-CN"/>
              <a:t>Second level</a:t>
            </a:r>
          </a:p>
          <a:p>
            <a:pPr lvl="2" eaLnBrk="1" latinLnBrk="0" hangingPunct="1"/>
            <a:r>
              <a:rPr kumimoji="0" lang="en-US" altLang="zh-CN"/>
              <a:t>Third level</a:t>
            </a:r>
          </a:p>
          <a:p>
            <a:pPr lvl="3" eaLnBrk="1" latinLnBrk="0" hangingPunct="1"/>
            <a:r>
              <a:rPr kumimoji="0" lang="en-US" altLang="zh-CN"/>
              <a:t>Fourth level</a:t>
            </a:r>
          </a:p>
          <a:p>
            <a:pPr lvl="4" eaLnBrk="1" latinLnBrk="0" hangingPunct="1"/>
            <a:r>
              <a:rPr kumimoji="0" lang="en-US" altLang="zh-CN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8842E6-30BF-45CF-8D16-FE9939D4465D}" type="datetime1">
              <a:rPr lang="en-AU" smtClean="0"/>
              <a:pPr/>
              <a:t>5/09/2020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268760"/>
            <a:ext cx="8501122" cy="26642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6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父親節祟拜</a:t>
            </a:r>
            <a:br>
              <a:rPr lang="en-AU" altLang="zh-TW" sz="5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zh-TW" altLang="en-US" sz="4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馬可福音五</a:t>
            </a:r>
            <a:r>
              <a:rPr lang="en-US" altLang="zh-TW" sz="4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21-24, 35-43</a:t>
            </a:r>
            <a:endParaRPr lang="en-AU" sz="4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772400" cy="1587025"/>
          </a:xfrm>
        </p:spPr>
        <p:txBody>
          <a:bodyPr>
            <a:normAutofit/>
          </a:bodyPr>
          <a:lstStyle/>
          <a:p>
            <a:endParaRPr lang="en-US" altLang="zh-TW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偉邦傳道</a:t>
            </a:r>
            <a:endParaRPr lang="en-US" altLang="zh-TW" sz="3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altLang="zh-TW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6/9/2020 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雪梨華人基督教會</a:t>
            </a:r>
            <a:endParaRPr lang="en-US" altLang="zh-TW" sz="3200" b="1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9D6997-4112-4F3B-BEC4-DCB7EE7E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system-ui"/>
              </a:rPr>
              <a:t>35 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還說話的時候，有人從管會堂的家裡來，說：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zh-TW" altLang="en-US" sz="3600" b="1" i="0" dirty="0">
                <a:solidFill>
                  <a:srgbClr val="FF0000"/>
                </a:solidFill>
                <a:effectLst/>
                <a:latin typeface="system-ui"/>
              </a:rPr>
              <a:t>你的女兒死了，何必還勞動先生呢？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”……</a:t>
            </a:r>
            <a:r>
              <a:rPr lang="en-US" altLang="zh-TW" sz="3600" i="0" baseline="3000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38 </a:t>
            </a:r>
            <a:r>
              <a:rPr lang="zh-TW" altLang="en-US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他們來到管會堂的家裡，耶穌看見那裡亂嚷，並有人大大地哭泣哀號，</a:t>
            </a:r>
            <a:r>
              <a:rPr lang="en-US" altLang="zh-TW" sz="3600" i="0" baseline="3000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39 </a:t>
            </a:r>
            <a:r>
              <a:rPr lang="zh-TW" altLang="en-US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進到裡面就對他們說：</a:t>
            </a:r>
            <a:r>
              <a:rPr lang="en-US" altLang="zh-TW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“</a:t>
            </a:r>
            <a:r>
              <a:rPr lang="zh-TW" altLang="en-US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為什麼亂嚷哭泣呢？孩子不是死了，是睡著了。</a:t>
            </a:r>
            <a:r>
              <a:rPr lang="en-US" altLang="zh-TW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” </a:t>
            </a:r>
            <a:r>
              <a:rPr lang="en-US" altLang="zh-TW" sz="3600" i="0" baseline="3000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40 </a:t>
            </a:r>
            <a:r>
              <a:rPr lang="zh-TW" altLang="en-US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他們就嗤笑耶穌。</a:t>
            </a:r>
            <a:r>
              <a:rPr lang="en-US" altLang="zh-TW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……</a:t>
            </a:r>
          </a:p>
          <a:p>
            <a:pPr marL="109728" indent="0" algn="just">
              <a:buNone/>
              <a:tabLst>
                <a:tab pos="4846638" algn="l"/>
              </a:tabLst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system-ui"/>
              </a:rPr>
              <a:t>	</a:t>
            </a:r>
            <a:r>
              <a:rPr lang="en-US" altLang="zh-TW" sz="2800" dirty="0">
                <a:latin typeface="system-ui"/>
              </a:rPr>
              <a:t>(</a:t>
            </a:r>
            <a:r>
              <a:rPr lang="zh-TW" altLang="en-US" sz="2800" dirty="0">
                <a:latin typeface="system-ui"/>
              </a:rPr>
              <a:t>馬可</a:t>
            </a:r>
            <a:r>
              <a:rPr lang="en-US" altLang="zh-TW" sz="2800" dirty="0">
                <a:latin typeface="system-ui"/>
              </a:rPr>
              <a:t>5:35)</a:t>
            </a:r>
            <a:endParaRPr lang="en-AU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B1C546-382B-4366-9E88-4F83539A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10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E6909F-BA24-4BF8-9F42-825D1B64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睚魯第二個挑戰</a:t>
            </a:r>
            <a:endParaRPr lang="en-AU" sz="5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50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9D6997-4112-4F3B-BEC4-DCB7EE7E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altLang="zh-TW" sz="3600" i="0" baseline="3000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35 </a:t>
            </a:r>
            <a:r>
              <a:rPr lang="zh-TW" altLang="en-US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還說話的時候，有人從管會堂的家裡來，說：</a:t>
            </a:r>
            <a:r>
              <a:rPr lang="en-US" altLang="zh-TW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“</a:t>
            </a:r>
            <a:r>
              <a:rPr lang="zh-TW" altLang="en-US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你的女兒死了，何必還勞動先生呢？</a:t>
            </a:r>
            <a:r>
              <a:rPr lang="en-US" altLang="zh-TW" sz="3600" i="0" dirty="0">
                <a:solidFill>
                  <a:schemeClr val="bg1">
                    <a:lumMod val="75000"/>
                  </a:schemeClr>
                </a:solidFill>
                <a:effectLst/>
                <a:latin typeface="system-ui"/>
              </a:rPr>
              <a:t>”……</a:t>
            </a: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system-ui"/>
              </a:rPr>
              <a:t>38 </a:t>
            </a:r>
            <a:r>
              <a:rPr lang="zh-TW" altLang="en-US" sz="3600" b="1" i="0" dirty="0">
                <a:solidFill>
                  <a:srgbClr val="FF0000"/>
                </a:solidFill>
                <a:effectLst/>
                <a:latin typeface="system-ui"/>
              </a:rPr>
              <a:t>他們來到管會堂的家裡，耶穌看見那裡亂嚷，並有人大大地哭泣哀號，</a:t>
            </a: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system-ui"/>
              </a:rPr>
              <a:t>39 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進到裡面就對他們說：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為什麼亂嚷哭泣呢？孩子不是死了，是睡著了。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” </a:t>
            </a: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system-ui"/>
              </a:rPr>
              <a:t>40 </a:t>
            </a:r>
            <a:r>
              <a:rPr lang="zh-TW" altLang="en-US" sz="3600" b="1" i="0" dirty="0">
                <a:solidFill>
                  <a:srgbClr val="7030A0"/>
                </a:solidFill>
                <a:effectLst/>
                <a:latin typeface="system-ui"/>
              </a:rPr>
              <a:t>他們就嗤笑耶穌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……</a:t>
            </a:r>
          </a:p>
          <a:p>
            <a:pPr marL="109728" indent="0" algn="just">
              <a:buNone/>
              <a:tabLst>
                <a:tab pos="4846638" algn="l"/>
              </a:tabLst>
            </a:pPr>
            <a:r>
              <a:rPr lang="en-US" sz="3600" dirty="0">
                <a:solidFill>
                  <a:srgbClr val="000000"/>
                </a:solidFill>
                <a:latin typeface="system-ui"/>
              </a:rPr>
              <a:t>	</a:t>
            </a:r>
            <a:r>
              <a:rPr lang="en-US" altLang="zh-TW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TW" altLang="en-US" sz="2800" dirty="0">
                <a:solidFill>
                  <a:srgbClr val="000000"/>
                </a:solidFill>
                <a:latin typeface="system-ui"/>
              </a:rPr>
              <a:t>馬可</a:t>
            </a:r>
            <a:r>
              <a:rPr lang="en-US" altLang="zh-TW" sz="2800" dirty="0">
                <a:solidFill>
                  <a:srgbClr val="000000"/>
                </a:solidFill>
                <a:latin typeface="system-ui"/>
              </a:rPr>
              <a:t>5:38-40)</a:t>
            </a:r>
            <a:endParaRPr lang="en-AU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B1C546-382B-4366-9E88-4F83539A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11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E6909F-BA24-4BF8-9F42-825D1B64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只是睡了？哈哈哈哈</a:t>
            </a:r>
            <a:r>
              <a:rPr lang="en-US" altLang="zh-TW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……</a:t>
            </a:r>
            <a:r>
              <a:rPr lang="zh-TW" altLang="en-US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！</a:t>
            </a:r>
            <a:endParaRPr lang="en-AU" sz="5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496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EE90A1-209E-44C9-A747-0EEA00F54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68" y="1481328"/>
            <a:ext cx="8882064" cy="5102034"/>
          </a:xfrm>
        </p:spPr>
        <p:txBody>
          <a:bodyPr>
            <a:normAutofit fontScale="92500"/>
          </a:bodyPr>
          <a:lstStyle/>
          <a:p>
            <a:pPr algn="l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神未曾應許，天色常藍，人生的路途，花香常漫，</a:t>
            </a:r>
            <a:b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神未曾應許，常晴無雨，常樂無痛苦，常安無虞。</a:t>
            </a:r>
          </a:p>
          <a:p>
            <a:pPr algn="l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神未曾應許，我們不遇苦難和試探，懊惱憂慮，</a:t>
            </a:r>
            <a:b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神未曾應許，我們不負許多的重擔，許多事務。</a:t>
            </a:r>
          </a:p>
          <a:p>
            <a:pPr algn="l">
              <a:spcBef>
                <a:spcPts val="0"/>
              </a:spcBef>
              <a:buFont typeface="+mj-lt"/>
              <a:buAutoNum type="arabicPeriod"/>
            </a:pPr>
            <a: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神未曾應許，前途順利，平坦的大路，任意驅馳，</a:t>
            </a:r>
            <a:b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zh-TW" altLang="en-US" sz="3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沒有大山阻，青雲直上，沒有深水隔，一路通暢。</a:t>
            </a:r>
          </a:p>
          <a:p>
            <a:pPr marL="0" indent="0">
              <a:spcBef>
                <a:spcPts val="1800"/>
              </a:spcBef>
              <a:buNone/>
              <a:tabLst>
                <a:tab pos="719138" algn="l"/>
                <a:tab pos="1071563" algn="l"/>
              </a:tabLst>
            </a:pPr>
            <a:r>
              <a:rPr lang="zh-TW" altLang="en-US" sz="2200" dirty="0"/>
              <a:t>副歌：</a:t>
            </a:r>
            <a:r>
              <a:rPr lang="zh-TW" altLang="en-US" sz="3000" dirty="0"/>
              <a:t>神卻曾應許，生活有力，行路有亮光，作工得息，　　　</a:t>
            </a:r>
            <a:r>
              <a:rPr lang="en-AU" altLang="zh-TW" sz="3000" dirty="0"/>
              <a:t>	</a:t>
            </a:r>
            <a:r>
              <a:rPr lang="zh-TW" altLang="en-US" sz="3000" dirty="0"/>
              <a:t>試煉得恩助，危難有賴，無限的體諒，不朽的愛。</a:t>
            </a:r>
            <a:endParaRPr lang="en-AU" sz="3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B4B633-06FB-47BB-8C3A-1454B3998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98F09B-E8FC-40BF-96BC-3AB64D9F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神未曾應許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2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461E67-7948-48B6-8440-F840AF068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Autofit/>
          </a:bodyPr>
          <a:lstStyle/>
          <a:p>
            <a:pPr>
              <a:tabLst>
                <a:tab pos="4662488" algn="l"/>
              </a:tabLst>
            </a:pPr>
            <a:r>
              <a:rPr lang="en-US" altLang="zh-TW" sz="350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39 </a:t>
            </a:r>
            <a:r>
              <a:rPr lang="zh-TW" altLang="en-US" sz="35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進到裡面就對他們說：</a:t>
            </a:r>
            <a:r>
              <a:rPr lang="en-US" altLang="zh-TW" sz="35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TW" altLang="en-US" sz="35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為什麼亂嚷哭泣呢？孩子不是死了，是睡著了。</a:t>
            </a:r>
            <a:r>
              <a:rPr lang="en-US" altLang="zh-TW" sz="35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365760" lvl="1" indent="0">
              <a:buNone/>
              <a:tabLst>
                <a:tab pos="4662488" algn="l"/>
              </a:tabLst>
            </a:pPr>
            <a:r>
              <a:rPr lang="en-AU" altLang="zh-TW" sz="31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TW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可五</a:t>
            </a:r>
            <a:r>
              <a:rPr lang="en-US" altLang="zh-TW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39)</a:t>
            </a:r>
          </a:p>
          <a:p>
            <a:pPr marL="109728" indent="0">
              <a:buNone/>
              <a:tabLst>
                <a:tab pos="4662488" algn="l"/>
              </a:tabLst>
            </a:pPr>
            <a:endParaRPr lang="en-A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14E170-C7A9-41BF-9F80-3D643BCE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DC3CA01-63AD-4173-842E-DFBC71CE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只是睡了！</a:t>
            </a:r>
            <a:endParaRPr lang="en-AU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635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57A29F-392C-4379-B18B-63861895D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  <a:tabLst>
                <a:tab pos="4846638" algn="l"/>
              </a:tabLst>
            </a:pPr>
            <a:r>
              <a:rPr lang="en-US" altLang="zh-TW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……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2</a:t>
            </a:r>
            <a:r>
              <a:rPr lang="en-US" altLang="zh-TW" sz="3600" baseline="300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2</a:t>
            </a:r>
            <a:r>
              <a:rPr lang="zh-HK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睚魯來見耶穌，就俯伏在他腳前，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23 </a:t>
            </a:r>
            <a:r>
              <a:rPr lang="zh-HK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再三地求他，說：</a:t>
            </a:r>
            <a:r>
              <a:rPr lang="en-US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“</a:t>
            </a:r>
            <a:r>
              <a:rPr lang="zh-HK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我的小女兒快要死了，</a:t>
            </a:r>
            <a:r>
              <a:rPr lang="zh-HK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求你去按手在她身上</a:t>
            </a:r>
            <a:r>
              <a:rPr lang="zh-HK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，</a:t>
            </a:r>
            <a:r>
              <a:rPr lang="zh-HK" sz="3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使她痊癒，得以活了</a:t>
            </a:r>
            <a:r>
              <a:rPr lang="zh-HK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en-US" sz="36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”</a:t>
            </a:r>
            <a:r>
              <a:rPr lang="en-US" sz="28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	</a:t>
            </a:r>
            <a:r>
              <a:rPr lang="en-US" altLang="zh-TW" sz="28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(</a:t>
            </a:r>
            <a:r>
              <a:rPr lang="zh-TW" altLang="en-US" sz="28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可</a:t>
            </a:r>
            <a:r>
              <a:rPr lang="en-US" altLang="zh-TW" sz="28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</a:rPr>
              <a:t>5:22-23)</a:t>
            </a:r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B81DAD-7451-4A8C-96E5-F4B2A30C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A76EE75-E4AB-40FD-AC8E-3A013AE4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睚魯第三個挑戰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179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098C2E-0282-4159-8376-282980891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/>
          </a:bodyPr>
          <a:lstStyle/>
          <a:p>
            <a:pPr marL="109728" indent="0">
              <a:buNone/>
              <a:tabLst>
                <a:tab pos="4846638" algn="l"/>
              </a:tabLst>
            </a:pP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system-ui"/>
              </a:rPr>
              <a:t>41 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 (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耶穌</a:t>
            </a:r>
            <a:r>
              <a:rPr lang="en-AU" altLang="zh-TW" sz="3600" i="0" dirty="0">
                <a:solidFill>
                  <a:srgbClr val="000000"/>
                </a:solidFill>
                <a:effectLst/>
                <a:latin typeface="system-ui"/>
              </a:rPr>
              <a:t>)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就拉著孩子的手，對她說： </a:t>
            </a:r>
            <a:r>
              <a:rPr lang="en-AU" altLang="zh-TW" sz="360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大利大 </a:t>
            </a:r>
            <a:r>
              <a:rPr lang="en-AU" altLang="zh-TW" sz="3600" i="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古米！</a:t>
            </a:r>
            <a:r>
              <a:rPr lang="en-AU" altLang="zh-TW" sz="3600" i="0" dirty="0">
                <a:solidFill>
                  <a:srgbClr val="000000"/>
                </a:solidFill>
                <a:effectLst/>
                <a:latin typeface="system-ui"/>
              </a:rPr>
              <a:t>”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AU" altLang="zh-TW" sz="3600" i="0" dirty="0">
                <a:solidFill>
                  <a:srgbClr val="000000"/>
                </a:solidFill>
                <a:effectLst/>
                <a:latin typeface="system-ui"/>
              </a:rPr>
              <a:t>	</a:t>
            </a:r>
            <a:r>
              <a:rPr lang="en-US" altLang="zh-TW" sz="2800" i="0" dirty="0">
                <a:solidFill>
                  <a:srgbClr val="000000"/>
                </a:solidFill>
                <a:effectLst/>
                <a:latin typeface="system-ui"/>
              </a:rPr>
              <a:t>(</a:t>
            </a:r>
            <a:r>
              <a:rPr lang="zh-TW" altLang="en-US" sz="2800" i="0" dirty="0">
                <a:solidFill>
                  <a:srgbClr val="000000"/>
                </a:solidFill>
                <a:effectLst/>
                <a:latin typeface="system-ui"/>
              </a:rPr>
              <a:t>可</a:t>
            </a:r>
            <a:r>
              <a:rPr lang="en-US" altLang="zh-TW" sz="2800" i="0" dirty="0">
                <a:solidFill>
                  <a:srgbClr val="000000"/>
                </a:solidFill>
                <a:effectLst/>
                <a:latin typeface="system-ui"/>
              </a:rPr>
              <a:t>5:41)</a:t>
            </a:r>
            <a:endParaRPr lang="en-US" sz="2800" dirty="0">
              <a:effectLst/>
              <a:latin typeface="Calibri" panose="020F0502020204030204" pitchFamily="34" charset="0"/>
              <a:ea typeface="Microsoft JhengHei" panose="020B0604030504040204" pitchFamily="34" charset="-120"/>
            </a:endParaRPr>
          </a:p>
          <a:p>
            <a:pPr marL="109728" indent="0">
              <a:buNone/>
              <a:tabLst>
                <a:tab pos="4846638" algn="l"/>
              </a:tabLst>
            </a:pPr>
            <a:endParaRPr lang="en-US" sz="3600" dirty="0">
              <a:latin typeface="Calibri" panose="020F0502020204030204" pitchFamily="34" charset="0"/>
              <a:ea typeface="Microsoft JhengHei" panose="020B0604030504040204" pitchFamily="34" charset="-120"/>
            </a:endParaRPr>
          </a:p>
          <a:p>
            <a:pPr marL="109728" indent="0">
              <a:buNone/>
              <a:tabLst>
                <a:tab pos="4846638" algn="l"/>
              </a:tabLst>
            </a:pP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system-ui"/>
              </a:rPr>
              <a:t>41 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 (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耶穌</a:t>
            </a:r>
            <a:r>
              <a:rPr lang="en-AU" altLang="zh-TW" sz="3600" i="0" dirty="0">
                <a:solidFill>
                  <a:srgbClr val="000000"/>
                </a:solidFill>
                <a:effectLst/>
                <a:latin typeface="system-ui"/>
              </a:rPr>
              <a:t>)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就拉著孩子的手，對她說： 小綿羊</a:t>
            </a:r>
            <a:r>
              <a:rPr lang="en-AU" altLang="zh-TW" sz="3600" i="0" dirty="0">
                <a:solidFill>
                  <a:srgbClr val="000000"/>
                </a:solidFill>
                <a:effectLst/>
                <a:latin typeface="system-ui"/>
              </a:rPr>
              <a:t>. 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起身啦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system-ui"/>
              </a:rPr>
              <a:t>! 	</a:t>
            </a:r>
            <a:r>
              <a:rPr lang="en-US" altLang="zh-TW" sz="2800" i="0" dirty="0">
                <a:solidFill>
                  <a:srgbClr val="000000"/>
                </a:solidFill>
                <a:effectLst/>
                <a:latin typeface="system-ui"/>
              </a:rPr>
              <a:t>(</a:t>
            </a:r>
            <a:r>
              <a:rPr lang="zh-TW" altLang="en-US" sz="2800" i="0" dirty="0">
                <a:solidFill>
                  <a:srgbClr val="000000"/>
                </a:solidFill>
                <a:effectLst/>
                <a:latin typeface="system-ui"/>
              </a:rPr>
              <a:t>可</a:t>
            </a:r>
            <a:r>
              <a:rPr lang="en-US" altLang="zh-TW" sz="2800" i="0" dirty="0">
                <a:solidFill>
                  <a:srgbClr val="000000"/>
                </a:solidFill>
                <a:effectLst/>
                <a:latin typeface="system-ui"/>
              </a:rPr>
              <a:t>5:41)</a:t>
            </a:r>
            <a:endParaRPr lang="en-US" sz="2800" dirty="0">
              <a:effectLst/>
              <a:latin typeface="Calibri" panose="020F0502020204030204" pitchFamily="34" charset="0"/>
              <a:ea typeface="Microsoft JhengHei" panose="020B0604030504040204" pitchFamily="34" charset="-120"/>
            </a:endParaRPr>
          </a:p>
          <a:p>
            <a:endParaRPr lang="en-AU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B2BE84-D244-4A9E-AF5E-AEB347C6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DB0228-8E69-4DF5-8636-3F615834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Calibri" panose="020F0502020204030204" pitchFamily="34" charset="0"/>
                <a:cs typeface="Calibri" panose="020F0502020204030204" pitchFamily="34" charset="0"/>
              </a:rPr>
              <a:t>沒有按手，也能治病？</a:t>
            </a:r>
            <a:endParaRPr lang="en-AU"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2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E408792-AE9C-4A22-8F2F-6E95A5DD7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422" y="44624"/>
            <a:ext cx="4969858" cy="6858000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21AD24-79C0-4800-A9DE-5214E8AD2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430" y="908720"/>
            <a:ext cx="1378496" cy="531459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5000" b="1" dirty="0"/>
              <a:t>英國泰晤士報</a:t>
            </a:r>
            <a:endParaRPr lang="en-AU" sz="5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959D0D-2A38-4EB2-BA1B-F27661FE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16</a:t>
            </a:fld>
            <a:endParaRPr lang="en-AU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4CF244-4DE0-45BD-AAFF-6E6608DCA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127" y="0"/>
            <a:ext cx="5079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56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13B0B2-BE0F-47C9-8BD8-480514F40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154362"/>
          </a:xfrm>
        </p:spPr>
        <p:txBody>
          <a:bodyPr>
            <a:normAutofit/>
          </a:bodyPr>
          <a:lstStyle/>
          <a:p>
            <a:pPr marL="109728" indent="0">
              <a:spcBef>
                <a:spcPts val="1800"/>
              </a:spcBef>
              <a:buNone/>
              <a:tabLst>
                <a:tab pos="1162050" algn="l"/>
              </a:tabLst>
            </a:pPr>
            <a:r>
              <a:rPr lang="zh-TW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編輯先生：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spcBef>
                <a:spcPts val="1800"/>
              </a:spcBef>
              <a:buNone/>
              <a:tabLst>
                <a:tab pos="1162050" algn="l"/>
              </a:tabLst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	“</a:t>
            </a:r>
            <a:r>
              <a:rPr lang="zh-TW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在我 </a:t>
            </a:r>
            <a:r>
              <a:rPr lang="en-AU" altLang="zh-TW" sz="3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 am)”</a:t>
            </a:r>
            <a:r>
              <a:rPr lang="zh-TW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。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spcBef>
                <a:spcPts val="1800"/>
              </a:spcBef>
              <a:buNone/>
              <a:tabLst>
                <a:tab pos="1162050" algn="l"/>
                <a:tab pos="2873375" algn="l"/>
              </a:tabLst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		 </a:t>
            </a:r>
            <a:r>
              <a:rPr lang="zh-TW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柴斯特頓</a:t>
            </a:r>
            <a:r>
              <a:rPr lang="en-US" altLang="zh-TW" sz="3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G.K. Chesterton</a:t>
            </a:r>
            <a:r>
              <a:rPr lang="en-US" altLang="zh-TW" sz="3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A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9A684A-5B35-4E8F-A2F7-FA45E1380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17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935079-9F2C-4BD1-8481-5CA4F79F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257829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柴斯特頓 </a:t>
            </a:r>
            <a:br>
              <a:rPr lang="en-AU" altLang="zh-TW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(5/1874</a:t>
            </a:r>
            <a:r>
              <a:rPr lang="zh-TW" alt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－</a:t>
            </a:r>
            <a:r>
              <a:rPr lang="en-US" altLang="zh-TW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6/1936</a:t>
            </a:r>
            <a:r>
              <a:rPr lang="en-AU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1026" name="Picture 2" descr="GK Chesterton (Novelist) - Bio, Birthday, Family, Age &amp; Born">
            <a:extLst>
              <a:ext uri="{FF2B5EF4-FFF2-40B4-BE49-F238E27FC236}">
                <a16:creationId xmlns:a16="http://schemas.microsoft.com/office/drawing/2014/main" id="{11E6D78B-E6EB-490B-812D-AD5B5825E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37111"/>
            <a:ext cx="3538072" cy="353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562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F0B780-AC57-40DE-B71B-28C652393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1328"/>
            <a:ext cx="8761512" cy="510203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zh-TW" alt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除每天靈修外</a:t>
            </a:r>
            <a:endParaRPr lang="en-AU" altLang="zh-TW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2400"/>
              </a:spcBef>
            </a:pPr>
            <a:r>
              <a:rPr lang="zh-TW" alt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早晚都抽一段時間，可以從</a:t>
            </a:r>
            <a:r>
              <a:rPr lang="en-US" altLang="zh-TW" sz="33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zh-TW" alt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分鐘作為開始</a:t>
            </a:r>
            <a:endParaRPr lang="en-AU" altLang="zh-TW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2400"/>
              </a:spcBef>
            </a:pPr>
            <a:r>
              <a:rPr lang="zh-TW" alt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想一想今天會有什麼忙碌的工作，將當天的生活交在主手中，以祈禱開始一天的生活。</a:t>
            </a:r>
            <a:endParaRPr lang="en-AU" altLang="zh-TW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2400"/>
              </a:spcBef>
            </a:pPr>
            <a:r>
              <a:rPr lang="zh-TW" alt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睡前安靜</a:t>
            </a:r>
            <a:r>
              <a:rPr lang="en-US" altLang="zh-TW" sz="33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zh-TW" alt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分鐘，反省當天的生活，神如何的引導保守你，有什麼感恩事情，以默想禱結束一天。</a:t>
            </a:r>
            <a:endParaRPr lang="en-AU" sz="3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E9C8D-6151-4E22-AFDE-70EE3288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18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E59EB9-591B-4207-82DB-51C2D081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生命神蹟的延續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80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9000" dirty="0">
                <a:solidFill>
                  <a:schemeClr val="tx1"/>
                </a:solidFill>
              </a:rPr>
              <a:t>完</a:t>
            </a:r>
            <a:endParaRPr lang="en-AU" sz="90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0C2660-A92E-4621-BA27-A78B653BB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F77730-BEFB-44C3-AB19-920640CF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FB571CA-AE1E-42B2-ABF9-EBA0FDB26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46B062-9EEB-40A1-B483-8EFD48471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"/>
            <a:ext cx="91837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39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2B6AE2-F4BC-4CC6-B525-D0C6D5C77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pPr marL="109728" indent="0">
              <a:buNone/>
              <a:tabLst>
                <a:tab pos="4846638" algn="l"/>
              </a:tabLst>
            </a:pP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21 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耶穌坐船又渡到那邊去，就有許多人到他那裡聚集，他正在海邊上。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22 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有一個</a:t>
            </a:r>
            <a:r>
              <a:rPr lang="zh-TW" altLang="en-US" sz="3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管會堂的人，名叫</a:t>
            </a:r>
            <a:r>
              <a:rPr lang="zh-TW" altLang="en-US" sz="35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睚魯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，來見耶穌，</a:t>
            </a:r>
            <a:r>
              <a:rPr lang="zh-TW" altLang="en-US" sz="35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就俯伏在他腳前， </a:t>
            </a:r>
            <a:r>
              <a:rPr lang="en-US" altLang="zh-TW" sz="3500" baseline="300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23 </a:t>
            </a:r>
            <a:r>
              <a:rPr lang="zh-TW" altLang="en-US" sz="35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再三地求他，說：</a:t>
            </a:r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TW" altLang="en-US" sz="35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我的小女兒快要死了，求你去按手在她身上，使她痊癒，得以活了。</a:t>
            </a:r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zh-TW" altLang="en-US" sz="35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zh-TW" sz="3500" baseline="300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24 </a:t>
            </a:r>
            <a:r>
              <a:rPr lang="zh-TW" altLang="en-US" sz="35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耶穌就和他同去。</a:t>
            </a:r>
            <a:r>
              <a:rPr lang="en-AU" altLang="zh-TW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TW" sz="2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馬可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5:21-24)</a:t>
            </a:r>
            <a:endParaRPr lang="en-AU" sz="2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E5C305-6349-456C-B653-67D09DE0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399298-54BB-407C-AF2A-053E240E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父親的情懷 </a:t>
            </a:r>
            <a:r>
              <a:rPr lang="en-US" altLang="zh-TW" sz="5000" dirty="0">
                <a:solidFill>
                  <a:schemeClr val="tx1"/>
                </a:solidFill>
              </a:rPr>
              <a:t>–– </a:t>
            </a:r>
            <a:r>
              <a:rPr lang="zh-TW" altLang="en-US" sz="5000" dirty="0">
                <a:solidFill>
                  <a:schemeClr val="tx1"/>
                </a:solidFill>
              </a:rPr>
              <a:t>有什麼可怕？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439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2B6AE2-F4BC-4CC6-B525-D0C6D5C77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21 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耶穌坐船又渡到那邊去，就有許多人到他那裡聚集，他正在海邊上。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22 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有一個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管會堂的人，名叫</a:t>
            </a:r>
            <a:r>
              <a:rPr lang="zh-TW" altLang="en-US" sz="3500" u="sn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睚魯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，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來見耶穌，就俯伏在他腳前，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23 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再三地求他，說：</a:t>
            </a:r>
            <a:r>
              <a:rPr lang="en-US" altLang="zh-TW" sz="3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TW" altLang="en-US" sz="3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我的小女兒快要死了，求你去按手在她身上，使她痊癒，得以活了。</a:t>
            </a:r>
            <a:r>
              <a:rPr lang="en-US" altLang="zh-TW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24 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耶穌就和他同去。</a:t>
            </a:r>
            <a:endParaRPr lang="en-AU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E5C305-6349-456C-B653-67D09DE0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399298-54BB-407C-AF2A-053E240E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父親的情懷 </a:t>
            </a:r>
            <a:r>
              <a:rPr lang="en-US" altLang="zh-TW" sz="5000" dirty="0">
                <a:solidFill>
                  <a:schemeClr val="tx1"/>
                </a:solidFill>
              </a:rPr>
              <a:t>–– </a:t>
            </a:r>
            <a:r>
              <a:rPr lang="zh-TW" altLang="en-US" sz="5000" dirty="0">
                <a:solidFill>
                  <a:schemeClr val="tx1"/>
                </a:solidFill>
              </a:rPr>
              <a:t>有什麼可怕？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74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2B6AE2-F4BC-4CC6-B525-D0C6D5C77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21 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耶穌坐船又渡到那邊去，就有許多人到他那裡聚集，他正在海邊上。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22 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有一個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管會堂的人，名叫</a:t>
            </a:r>
            <a:r>
              <a:rPr lang="zh-TW" altLang="en-US" sz="3500" u="sn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睚魯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，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來見耶穌，就</a:t>
            </a:r>
            <a:r>
              <a:rPr lang="zh-TW" altLang="en-US" sz="3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俯伏 </a:t>
            </a:r>
            <a:r>
              <a:rPr lang="en-US" altLang="zh-TW" sz="3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3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跪</a:t>
            </a:r>
            <a:r>
              <a:rPr lang="en-US" altLang="zh-TW" sz="3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在他腳前，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23 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再三地求他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，說：</a:t>
            </a:r>
            <a:r>
              <a:rPr lang="en-US" altLang="zh-TW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我的小女兒快要死了，求你去按手在她身上，使她痊癒，得以活了。</a:t>
            </a:r>
            <a:r>
              <a:rPr lang="en-US" altLang="zh-TW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24 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耶穌就和他同去。</a:t>
            </a:r>
            <a:endParaRPr lang="en-AU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E5C305-6349-456C-B653-67D09DE0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399298-54BB-407C-AF2A-053E240E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父親的情懷 </a:t>
            </a:r>
            <a:r>
              <a:rPr lang="en-US" altLang="zh-TW" sz="5000" dirty="0">
                <a:solidFill>
                  <a:schemeClr val="tx1"/>
                </a:solidFill>
              </a:rPr>
              <a:t>–– </a:t>
            </a:r>
            <a:r>
              <a:rPr lang="zh-TW" altLang="en-US" sz="5000" dirty="0">
                <a:solidFill>
                  <a:schemeClr val="tx1"/>
                </a:solidFill>
              </a:rPr>
              <a:t>有什麼可怕？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84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2B6AE2-F4BC-4CC6-B525-D0C6D5C77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21 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耶穌坐船又渡到那邊去，就有許多人到他那裡聚集，他正在海邊上。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22 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有一個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管會堂的人，名叫</a:t>
            </a:r>
            <a:r>
              <a:rPr lang="zh-TW" altLang="en-US" sz="3500" u="sng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睚魯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，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來見耶穌，就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俯伏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在他腳前，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23 </a:t>
            </a:r>
            <a:r>
              <a:rPr lang="zh-TW" alt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再三地</a:t>
            </a:r>
            <a:r>
              <a:rPr lang="en-US" altLang="zh-TW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懇</a:t>
            </a:r>
            <a:r>
              <a:rPr lang="en-US" altLang="zh-TW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zh-TW" alt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求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他，說：</a:t>
            </a:r>
            <a:r>
              <a:rPr lang="en-US" altLang="zh-TW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TW" altLang="en-US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我的小女兒快要死了，求你去按手在她身上，使她痊癒，得以活了。</a:t>
            </a:r>
            <a:r>
              <a:rPr lang="en-US" altLang="zh-TW" sz="35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zh-TW" sz="35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24 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耶穌就和他同去。</a:t>
            </a:r>
            <a:endParaRPr lang="en-AU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E5C305-6349-456C-B653-67D09DE0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6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399298-54BB-407C-AF2A-053E240E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父親的情懷 </a:t>
            </a:r>
            <a:r>
              <a:rPr lang="en-US" altLang="zh-TW" sz="5000" dirty="0">
                <a:solidFill>
                  <a:schemeClr val="tx1"/>
                </a:solidFill>
              </a:rPr>
              <a:t>–– </a:t>
            </a:r>
            <a:r>
              <a:rPr lang="zh-TW" altLang="en-US" sz="5000" dirty="0">
                <a:solidFill>
                  <a:schemeClr val="tx1"/>
                </a:solidFill>
              </a:rPr>
              <a:t>有什麼可怕？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76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461E67-7948-48B6-8440-F840AF068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Autofit/>
          </a:bodyPr>
          <a:lstStyle/>
          <a:p>
            <a:pPr marL="109728" indent="0">
              <a:spcBef>
                <a:spcPts val="1800"/>
              </a:spcBef>
              <a:buNone/>
              <a:tabLst>
                <a:tab pos="4664075" algn="l"/>
              </a:tabLst>
            </a:pP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system-ui"/>
              </a:rPr>
              <a:t>35 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system-ui"/>
              </a:rPr>
              <a:t>還說話的時候，</a:t>
            </a:r>
            <a:r>
              <a:rPr lang="zh-TW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有人從管會堂的家裡來，說： </a:t>
            </a:r>
            <a:r>
              <a:rPr lang="en-US" altLang="zh-TW" sz="36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TW" alt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你的女兒死了，何必還勞動先生呢？</a:t>
            </a:r>
            <a:r>
              <a:rPr lang="en-US" altLang="zh-TW" sz="3600" dirty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36 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耶穌聽見所說的話，就對管會堂的說：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zh-TW" altLang="en-US" sz="36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不要怕，只要信！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	</a:t>
            </a:r>
            <a:r>
              <a:rPr lang="en-US" altLang="zh-TW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可五</a:t>
            </a:r>
            <a:r>
              <a:rPr lang="en-US" altLang="zh-TW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35-36)</a:t>
            </a:r>
          </a:p>
          <a:p>
            <a:pPr>
              <a:spcBef>
                <a:spcPts val="1800"/>
              </a:spcBef>
              <a:tabLst>
                <a:tab pos="4664075" algn="l"/>
              </a:tabLst>
            </a:pPr>
            <a:endParaRPr lang="en-A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14E170-C7A9-41BF-9F80-3D643BCE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7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DC3CA01-63AD-4173-842E-DFBC71CE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睚魯第一個挑戰</a:t>
            </a:r>
            <a:endParaRPr lang="en-AU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49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AB1E0B-B876-4DE4-907C-763C2FC1B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zh-TW" altLang="en-US" sz="3600" dirty="0"/>
              <a:t>我們的信心 </a:t>
            </a:r>
            <a:r>
              <a:rPr lang="en-US" altLang="zh-TW" sz="3600" dirty="0"/>
              <a:t>&gt;&gt; </a:t>
            </a:r>
            <a:r>
              <a:rPr lang="zh-TW" altLang="en-US" sz="3600" dirty="0"/>
              <a:t>我們的害怕、恐懼。</a:t>
            </a:r>
            <a:endParaRPr lang="en-AU" altLang="zh-TW" sz="360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zh-TW" altLang="en-US" sz="3600" dirty="0"/>
              <a:t>信心與害怕沒有必然的結果</a:t>
            </a:r>
            <a:endParaRPr lang="en-AU" altLang="zh-TW" sz="3600" dirty="0"/>
          </a:p>
          <a:p>
            <a:pPr marL="109728" indent="0">
              <a:spcBef>
                <a:spcPts val="0"/>
              </a:spcBef>
              <a:buNone/>
              <a:tabLst>
                <a:tab pos="4664075" algn="l"/>
              </a:tabLst>
            </a:pPr>
            <a:r>
              <a:rPr lang="zh-TW" altLang="en-US" sz="3600" dirty="0"/>
              <a:t>不要怕，只要信 </a:t>
            </a:r>
            <a:r>
              <a:rPr lang="en-US" altLang="zh-TW" sz="3600" dirty="0">
                <a:sym typeface="Wingdings" panose="05000000000000000000" pitchFamily="2" charset="2"/>
              </a:rPr>
              <a:t></a:t>
            </a:r>
            <a:r>
              <a:rPr lang="zh-TW" altLang="en-US" sz="3600" dirty="0"/>
              <a:t>只管交託，信靠，</a:t>
            </a:r>
            <a:endParaRPr lang="en-AU" altLang="zh-TW" sz="3600" dirty="0"/>
          </a:p>
          <a:p>
            <a:pPr marL="109728" indent="0">
              <a:spcBef>
                <a:spcPts val="0"/>
              </a:spcBef>
              <a:buNone/>
              <a:tabLst>
                <a:tab pos="4664075" algn="l"/>
              </a:tabLst>
            </a:pPr>
            <a:r>
              <a:rPr lang="en-AU" altLang="zh-TW" sz="3600" dirty="0"/>
              <a:t>	</a:t>
            </a:r>
            <a:r>
              <a:rPr lang="zh-TW" altLang="en-US" sz="3600" dirty="0"/>
              <a:t>行奇事的神！</a:t>
            </a:r>
            <a:endParaRPr lang="en-AU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91DA45-9BD9-4BBA-8ECF-C9E51DE0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8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4FFC576-C5C2-4DCB-A14A-410FCFD23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72" y="33832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不要怕，只要信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16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461E67-7948-48B6-8440-F840AF068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Autofit/>
          </a:bodyPr>
          <a:lstStyle/>
          <a:p>
            <a:pPr marL="109728" indent="0">
              <a:spcBef>
                <a:spcPts val="1800"/>
              </a:spcBef>
              <a:buNone/>
              <a:tabLst>
                <a:tab pos="4664075" algn="l"/>
              </a:tabLst>
            </a:pPr>
            <a:r>
              <a:rPr lang="en-US" altLang="zh-TW" sz="360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39 </a:t>
            </a:r>
            <a:r>
              <a:rPr lang="zh-TW" altLang="en-US" sz="36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進到裡面就對他們說：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TW" altLang="en-US" sz="3600" b="1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為什麼亂嚷哭泣呢？孩子不是死了，是睡著了。</a:t>
            </a:r>
            <a:r>
              <a:rPr lang="en-US" altLang="zh-TW" sz="36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109728" indent="0">
              <a:spcBef>
                <a:spcPts val="0"/>
              </a:spcBef>
              <a:buNone/>
              <a:tabLst>
                <a:tab pos="4664075" algn="l"/>
              </a:tabLst>
            </a:pPr>
            <a:r>
              <a:rPr lang="en-US" altLang="zh-TW" sz="36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TW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可五</a:t>
            </a:r>
            <a:r>
              <a:rPr lang="en-US" altLang="zh-TW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39)</a:t>
            </a:r>
          </a:p>
          <a:p>
            <a:pPr>
              <a:spcBef>
                <a:spcPts val="1800"/>
              </a:spcBef>
              <a:tabLst>
                <a:tab pos="4664075" algn="l"/>
              </a:tabLst>
            </a:pPr>
            <a:endParaRPr lang="en-A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14E170-C7A9-41BF-9F80-3D643BCE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9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DC3CA01-63AD-4173-842E-DFBC71CE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睚魯第二個挑戰</a:t>
            </a:r>
            <a:endParaRPr lang="en-AU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30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E5232CE1722458D2AE66CC125F409" ma:contentTypeVersion="5" ma:contentTypeDescription="Create a new document." ma:contentTypeScope="" ma:versionID="ebe1b0d7f9799bfe20d192f5bd7a9ebb">
  <xsd:schema xmlns:xsd="http://www.w3.org/2001/XMLSchema" xmlns:xs="http://www.w3.org/2001/XMLSchema" xmlns:p="http://schemas.microsoft.com/office/2006/metadata/properties" xmlns:ns3="8764b3fa-470d-4be0-99e5-65e6fe0de0c2" targetNamespace="http://schemas.microsoft.com/office/2006/metadata/properties" ma:root="true" ma:fieldsID="48d4b8d844930c7d441d848112da160d" ns3:_="">
    <xsd:import namespace="8764b3fa-470d-4be0-99e5-65e6fe0de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4b3fa-470d-4be0-99e5-65e6fe0de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222B4E-26F6-41F9-A090-3DCA29576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4b3fa-470d-4be0-99e5-65e6fe0de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5157A5-ADB8-415E-84E1-21ABA03E82E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CF8C8B9-6BF8-4588-9F90-2D9216C92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13955</TotalTime>
  <Words>1191</Words>
  <Application>Microsoft Office PowerPoint</Application>
  <PresentationFormat>On-screen Show (4:3)</PresentationFormat>
  <Paragraphs>72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system-ui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父親節祟拜 馬可福音五21-24, 35-43</vt:lpstr>
      <vt:lpstr>PowerPoint Presentation</vt:lpstr>
      <vt:lpstr>父親的情懷 –– 有什麼可怕？</vt:lpstr>
      <vt:lpstr>父親的情懷 –– 有什麼可怕？</vt:lpstr>
      <vt:lpstr>父親的情懷 –– 有什麼可怕？</vt:lpstr>
      <vt:lpstr>父親的情懷 –– 有什麼可怕？</vt:lpstr>
      <vt:lpstr>睚魯第一個挑戰</vt:lpstr>
      <vt:lpstr>不要怕，只要信</vt:lpstr>
      <vt:lpstr>睚魯第二個挑戰</vt:lpstr>
      <vt:lpstr>睚魯第二個挑戰</vt:lpstr>
      <vt:lpstr>只是睡了？哈哈哈哈……！</vt:lpstr>
      <vt:lpstr>神未曾應許</vt:lpstr>
      <vt:lpstr>只是睡了！</vt:lpstr>
      <vt:lpstr>睚魯第三個挑戰</vt:lpstr>
      <vt:lpstr>沒有按手，也能治病？</vt:lpstr>
      <vt:lpstr>PowerPoint Presentation</vt:lpstr>
      <vt:lpstr>柴斯特頓  (5/1874－6/1936)</vt:lpstr>
      <vt:lpstr>生命神蹟的延續</vt:lpstr>
      <vt:lpstr>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人生的常與無常</dc:title>
  <dc:creator>Eric</dc:creator>
  <cp:lastModifiedBy>Eric Shing</cp:lastModifiedBy>
  <cp:revision>515</cp:revision>
  <dcterms:created xsi:type="dcterms:W3CDTF">2013-10-11T11:36:12Z</dcterms:created>
  <dcterms:modified xsi:type="dcterms:W3CDTF">2020-09-05T05:14:00Z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0x0101006F6E5232CE1722458D2AE66CC125F409</vt:lpwstr>
  </property>
</Properties>
</file>