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6" r:id="rId3"/>
    <p:sldId id="415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6" r:id="rId17"/>
    <p:sldId id="447" r:id="rId18"/>
    <p:sldId id="448" r:id="rId19"/>
    <p:sldId id="449" r:id="rId20"/>
    <p:sldId id="450" r:id="rId21"/>
    <p:sldId id="43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84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3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8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3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7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4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1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4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6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555DE-D2EA-AE46-87D8-261D19303BA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covers cc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" b="197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2. </a:t>
            </a:r>
            <a:r>
              <a:rPr lang="zh-CN" altLang="en-US" sz="5300" dirty="0" smtClean="0"/>
              <a:t>預</a:t>
            </a:r>
            <a:r>
              <a:rPr lang="zh-CN" altLang="en-US" sz="5300" dirty="0"/>
              <a:t>言將來要發生的事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800" dirty="0"/>
              <a:t>以法蓮必在亞述吃不潔淨的食物</a:t>
            </a:r>
            <a:r>
              <a:rPr lang="en-US" altLang="zh-CN" sz="4800" dirty="0"/>
              <a:t>』</a:t>
            </a:r>
            <a:r>
              <a:rPr lang="zh-CN" altLang="en-US" sz="4800" dirty="0"/>
              <a:t>。（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3</a:t>
            </a:r>
            <a:r>
              <a:rPr lang="zh-CN" altLang="en-US" sz="4800" dirty="0"/>
              <a:t>）</a:t>
            </a:r>
            <a:endParaRPr lang="en-AU" sz="4800" dirty="0"/>
          </a:p>
          <a:p>
            <a:pPr lvl="0"/>
            <a:r>
              <a:rPr lang="zh-CN" altLang="en-US" sz="4800" dirty="0"/>
              <a:t>他們必不歸回埃及地，亞述人卻要做他們的王，因他們不肯歸向我</a:t>
            </a:r>
            <a:r>
              <a:rPr lang="en-US" altLang="zh-CN" sz="4800" dirty="0"/>
              <a:t>』</a:t>
            </a:r>
            <a:r>
              <a:rPr lang="zh-CN" altLang="en-US" sz="4800" dirty="0"/>
              <a:t>（</a:t>
            </a:r>
            <a:r>
              <a:rPr lang="en-AU" sz="4800" dirty="0"/>
              <a:t>11</a:t>
            </a:r>
            <a:r>
              <a:rPr lang="zh-CN" altLang="en-US" sz="4800" dirty="0"/>
              <a:t>：</a:t>
            </a:r>
            <a:r>
              <a:rPr lang="en-AU" sz="4800" dirty="0"/>
              <a:t>5</a:t>
            </a:r>
            <a:r>
              <a:rPr lang="zh-CN" altLang="en-US" sz="4800" dirty="0"/>
              <a:t>）。</a:t>
            </a:r>
            <a:endParaRPr lang="en-AU" sz="48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3017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2. </a:t>
            </a:r>
            <a:r>
              <a:rPr lang="zh-CN" altLang="en-US" sz="5300" dirty="0" smtClean="0"/>
              <a:t>預</a:t>
            </a:r>
            <a:r>
              <a:rPr lang="zh-CN" altLang="en-US" sz="5300" dirty="0"/>
              <a:t>言將來要發生的事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800" dirty="0"/>
              <a:t>以色列人必不得向耶和華獻澆酒祭，</a:t>
            </a:r>
            <a:r>
              <a:rPr lang="en-AU" sz="4800" dirty="0" err="1"/>
              <a:t>所獻的祭也不蒙悅納</a:t>
            </a:r>
            <a:r>
              <a:rPr lang="zh-CN" altLang="en-US" sz="4800" dirty="0"/>
              <a:t>。（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4</a:t>
            </a:r>
            <a:r>
              <a:rPr lang="zh-CN" altLang="en-US" sz="4800" dirty="0" smtClean="0"/>
              <a:t>）</a:t>
            </a:r>
            <a:endParaRPr lang="en-US" altLang="zh-CN" sz="4800" dirty="0"/>
          </a:p>
          <a:p>
            <a:pPr lvl="0"/>
            <a:r>
              <a:rPr lang="zh-CN" altLang="en-US" sz="4800" dirty="0"/>
              <a:t>在耶和華的節期，</a:t>
            </a:r>
            <a:r>
              <a:rPr lang="en-AU" sz="4800" dirty="0" err="1"/>
              <a:t>你們要怎樣行呢</a:t>
            </a:r>
            <a:r>
              <a:rPr lang="zh-CN" altLang="en-US" sz="4800" dirty="0"/>
              <a:t>？（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5</a:t>
            </a:r>
            <a:r>
              <a:rPr lang="zh-CN" altLang="en-US" sz="4800" dirty="0"/>
              <a:t>）。</a:t>
            </a:r>
            <a:endParaRPr lang="en-AU" sz="48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4648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假先知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800" dirty="0"/>
              <a:t>先知奉耶和華的名說話，所說的若沒有實現，或不</a:t>
            </a:r>
            <a:r>
              <a:rPr lang="zh-CN" altLang="en-US" sz="4800" dirty="0" smtClean="0"/>
              <a:t>應驗，</a:t>
            </a:r>
            <a:r>
              <a:rPr lang="zh-CN" altLang="en-US" sz="4800" dirty="0"/>
              <a:t>這話就是耶和華未曾吩咐的，而是那先知</a:t>
            </a:r>
            <a:r>
              <a:rPr lang="zh-CN" altLang="en-US" sz="4800" dirty="0" smtClean="0"/>
              <a:t>擅自</a:t>
            </a:r>
            <a:r>
              <a:rPr lang="zh-CN" altLang="en-US" sz="4800" dirty="0"/>
              <a:t>說的，你不必怕他。</a:t>
            </a:r>
            <a:r>
              <a:rPr lang="en-AU" sz="4800" dirty="0"/>
              <a:t>- </a:t>
            </a:r>
            <a:r>
              <a:rPr lang="zh-CN" altLang="en-US" sz="4800" dirty="0"/>
              <a:t>申</a:t>
            </a:r>
            <a:r>
              <a:rPr lang="en-AU" sz="4800" dirty="0"/>
              <a:t>18</a:t>
            </a:r>
            <a:r>
              <a:rPr lang="zh-CN" altLang="en-US" sz="4800" dirty="0"/>
              <a:t>：</a:t>
            </a:r>
            <a:r>
              <a:rPr lang="en-AU" sz="4800" dirty="0"/>
              <a:t>22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260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耶穌警告 </a:t>
            </a:r>
            <a:r>
              <a:rPr lang="en-US" altLang="zh-CN" sz="4800" dirty="0" smtClean="0"/>
              <a:t>– </a:t>
            </a:r>
            <a:r>
              <a:rPr lang="zh-CN" altLang="en-US" sz="4800" dirty="0" smtClean="0"/>
              <a:t>馬太 </a:t>
            </a:r>
            <a:r>
              <a:rPr lang="en-US" altLang="zh-CN" sz="4800" dirty="0" smtClean="0"/>
              <a:t>24</a:t>
            </a:r>
            <a:r>
              <a:rPr lang="zh-CN" altLang="en-US" sz="4800" dirty="0"/>
              <a:t>章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600200"/>
            <a:ext cx="8558784" cy="5257800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en-US" sz="4800" dirty="0"/>
              <a:t>你們要謹慎，免得有人迷惑你們。</a:t>
            </a:r>
            <a:r>
              <a:rPr lang="en-AU" sz="4800" dirty="0"/>
              <a:t> 5 </a:t>
            </a:r>
            <a:r>
              <a:rPr lang="zh-CN" altLang="en-US" sz="4800" dirty="0"/>
              <a:t>因為將來有好些人冒我的名來，說：</a:t>
            </a:r>
            <a:r>
              <a:rPr lang="en-US" altLang="zh-CN" sz="4800" dirty="0"/>
              <a:t>『</a:t>
            </a:r>
            <a:r>
              <a:rPr lang="zh-CN" altLang="en-US" sz="4800" dirty="0"/>
              <a:t>我是基督</a:t>
            </a:r>
            <a:r>
              <a:rPr lang="en-US" altLang="zh-CN" sz="4800" dirty="0"/>
              <a:t>』</a:t>
            </a:r>
            <a:r>
              <a:rPr lang="zh-CN" altLang="en-US" sz="4800" dirty="0"/>
              <a:t>，並且要迷惑許多人。</a:t>
            </a:r>
            <a:r>
              <a:rPr lang="en-AU" sz="4800" dirty="0"/>
              <a:t>… 11 </a:t>
            </a:r>
            <a:r>
              <a:rPr lang="zh-CN" altLang="en-US" sz="4800" dirty="0"/>
              <a:t>且有好些假先知起來，迷惑多人。</a:t>
            </a:r>
            <a:r>
              <a:rPr lang="en-AU" sz="4800" dirty="0"/>
              <a:t>… 14 </a:t>
            </a:r>
            <a:r>
              <a:rPr lang="zh-CN" altLang="en-US" sz="4800" dirty="0"/>
              <a:t>這天國的福音要傳遍天下，對萬民作見證，然後末期才來到。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9366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耶穌大使命 </a:t>
            </a:r>
            <a:r>
              <a:rPr lang="en-US" altLang="zh-CN" dirty="0" smtClean="0"/>
              <a:t>- </a:t>
            </a:r>
            <a:r>
              <a:rPr lang="zh-CN" altLang="en-US" dirty="0" smtClean="0"/>
              <a:t>馬太</a:t>
            </a:r>
            <a:r>
              <a:rPr lang="en-US" altLang="zh-CN" dirty="0" smtClean="0"/>
              <a:t>28</a:t>
            </a:r>
            <a:r>
              <a:rPr lang="zh-CN" altLang="en-US" dirty="0"/>
              <a:t>章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天上地下所有的權柄都賜給我了。</a:t>
            </a:r>
            <a:r>
              <a:rPr lang="en-AU" sz="4800" dirty="0"/>
              <a:t> 19 </a:t>
            </a:r>
            <a:r>
              <a:rPr lang="zh-CN" altLang="en-US" sz="4800" dirty="0"/>
              <a:t>所以你們要去，使萬民做我的門徒，奉父、子、聖靈的名給他們施洗，</a:t>
            </a:r>
            <a:r>
              <a:rPr lang="en-AU" sz="4800" dirty="0"/>
              <a:t> 20 </a:t>
            </a:r>
            <a:r>
              <a:rPr lang="zh-CN" altLang="en-US" sz="4800" dirty="0"/>
              <a:t>凡我所吩咐你們的，都教訓他們遵守。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2661545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3. </a:t>
            </a:r>
            <a:r>
              <a:rPr lang="zh-CN" altLang="en-US" sz="5300" dirty="0" smtClean="0"/>
              <a:t>先</a:t>
            </a:r>
            <a:r>
              <a:rPr lang="zh-CN" altLang="en-US" sz="5300" dirty="0"/>
              <a:t>知是守望</a:t>
            </a:r>
            <a:r>
              <a:rPr lang="zh-CN" altLang="en-US" sz="5300" dirty="0" smtClean="0"/>
              <a:t>者 </a:t>
            </a:r>
            <a:r>
              <a:rPr lang="en-US" altLang="zh-CN" sz="5300" dirty="0" smtClean="0"/>
              <a:t>– 9</a:t>
            </a:r>
            <a:r>
              <a:rPr lang="zh-CN" altLang="en-US" sz="5300" dirty="0" smtClean="0"/>
              <a:t>：</a:t>
            </a:r>
            <a:r>
              <a:rPr lang="en-US" altLang="zh-CN" sz="5300" dirty="0"/>
              <a:t>8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/>
              <a:t>先知與　神一同作以法蓮的守望者，在他所行的一切路上，都滿有捕鳥人的網羅，（新譯本）</a:t>
            </a:r>
            <a:endParaRPr lang="en-AU" sz="48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915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296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3. </a:t>
            </a:r>
            <a:r>
              <a:rPr lang="zh-CN" altLang="en-US" sz="5300" dirty="0" smtClean="0"/>
              <a:t>守</a:t>
            </a:r>
            <a:r>
              <a:rPr lang="zh-CN" altLang="en-US" sz="5300" dirty="0"/>
              <a:t>望</a:t>
            </a:r>
            <a:r>
              <a:rPr lang="zh-CN" altLang="en-US" sz="5300" dirty="0" smtClean="0"/>
              <a:t>者 </a:t>
            </a:r>
            <a:r>
              <a:rPr lang="en-US" altLang="zh-CN" sz="5300" dirty="0" smtClean="0"/>
              <a:t>– </a:t>
            </a:r>
            <a:r>
              <a:rPr lang="zh-CN" altLang="en-US" sz="5300" dirty="0" smtClean="0"/>
              <a:t>以西結 </a:t>
            </a:r>
            <a:r>
              <a:rPr lang="en-US" altLang="zh-CN" sz="5300" dirty="0" smtClean="0"/>
              <a:t>33</a:t>
            </a:r>
            <a:r>
              <a:rPr lang="zh-CN" altLang="en-US" sz="5300" dirty="0" smtClean="0"/>
              <a:t>：</a:t>
            </a:r>
            <a:r>
              <a:rPr lang="en-US" altLang="zh-CN" sz="5300" dirty="0" smtClean="0"/>
              <a:t>7-9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84" y="1243584"/>
            <a:ext cx="8814816" cy="576072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zh-CN" altLang="en-US" sz="4800" dirty="0" smtClean="0"/>
              <a:t>人</a:t>
            </a:r>
            <a:r>
              <a:rPr lang="zh-CN" altLang="en-US" sz="4800" dirty="0"/>
              <a:t>子啊，我照樣立你</a:t>
            </a:r>
            <a:r>
              <a:rPr lang="zh-CN" altLang="en-US" sz="4800" b="1" dirty="0">
                <a:solidFill>
                  <a:srgbClr val="FF0000"/>
                </a:solidFill>
              </a:rPr>
              <a:t>做以色列家守望的人</a:t>
            </a:r>
            <a:r>
              <a:rPr lang="zh-CN" altLang="en-US" sz="4800" dirty="0"/>
              <a:t>。所以你要聽我口中的話，替我</a:t>
            </a:r>
            <a:r>
              <a:rPr lang="zh-CN" altLang="en-US" sz="4800" b="1" dirty="0">
                <a:solidFill>
                  <a:srgbClr val="FF0000"/>
                </a:solidFill>
              </a:rPr>
              <a:t>警戒他們</a:t>
            </a:r>
            <a:r>
              <a:rPr lang="zh-CN" altLang="en-US" sz="4800" dirty="0"/>
              <a:t>。</a:t>
            </a:r>
            <a:r>
              <a:rPr lang="en-AU" sz="4800" dirty="0"/>
              <a:t> </a:t>
            </a:r>
            <a:r>
              <a:rPr lang="zh-CN" altLang="en-US" sz="4800" dirty="0" smtClean="0"/>
              <a:t>我</a:t>
            </a:r>
            <a:r>
              <a:rPr lang="zh-CN" altLang="en-US" sz="4800" dirty="0"/>
              <a:t>對惡人說</a:t>
            </a:r>
            <a:r>
              <a:rPr lang="en-US" altLang="zh-CN" sz="4800" dirty="0"/>
              <a:t>『</a:t>
            </a:r>
            <a:r>
              <a:rPr lang="zh-CN" altLang="en-US" sz="4800" b="1" dirty="0">
                <a:solidFill>
                  <a:srgbClr val="FF0000"/>
                </a:solidFill>
              </a:rPr>
              <a:t>惡人哪，你必要死</a:t>
            </a:r>
            <a:r>
              <a:rPr lang="en-US" altLang="zh-CN" sz="4800" dirty="0"/>
              <a:t>』</a:t>
            </a:r>
            <a:r>
              <a:rPr lang="zh-CN" altLang="en-US" sz="4800" dirty="0"/>
              <a:t>，</a:t>
            </a:r>
            <a:r>
              <a:rPr lang="zh-CN" altLang="en-US" sz="4800" b="1" dirty="0">
                <a:solidFill>
                  <a:srgbClr val="FF0000"/>
                </a:solidFill>
              </a:rPr>
              <a:t>你以西結若不開口警戒惡人</a:t>
            </a:r>
            <a:r>
              <a:rPr lang="zh-CN" altLang="en-US" sz="4800" dirty="0"/>
              <a:t>，</a:t>
            </a:r>
            <a:r>
              <a:rPr lang="zh-CN" altLang="en-US" sz="4800" b="1" dirty="0">
                <a:solidFill>
                  <a:srgbClr val="FF0000"/>
                </a:solidFill>
              </a:rPr>
              <a:t>使他離開所行的道，這惡人必死在罪孽之中，我卻要向你討他喪命的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罪</a:t>
            </a:r>
            <a:r>
              <a:rPr lang="zh-CN" altLang="en-US" sz="4800" b="1" dirty="0">
                <a:solidFill>
                  <a:srgbClr val="FF0000"/>
                </a:solidFill>
              </a:rPr>
              <a:t>，</a:t>
            </a:r>
            <a:r>
              <a:rPr lang="zh-CN" altLang="en-US" sz="4800" dirty="0" smtClean="0"/>
              <a:t>倘</a:t>
            </a:r>
            <a:r>
              <a:rPr lang="zh-CN" altLang="en-US" sz="4800" dirty="0"/>
              <a:t>若你警戒惡人轉離所行的道，他仍不轉離，他必死在罪孽之中，你卻救自己脫離了罪</a:t>
            </a:r>
            <a:r>
              <a:rPr lang="zh-CN" altLang="en-US" sz="4800" dirty="0" smtClean="0"/>
              <a:t>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0983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以色列人的罪孽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/>
              <a:t>他們深深敗壞，如在 基比亞 的日子一樣</a:t>
            </a:r>
            <a:r>
              <a:rPr lang="zh-CN" altLang="en-US" sz="4800" dirty="0"/>
              <a:t>。</a:t>
            </a:r>
            <a:r>
              <a:rPr lang="zh-TW" altLang="en-US" sz="4800" dirty="0"/>
              <a:t>耶和華必記起他們的罪孽，懲罰他們的罪惡。</a:t>
            </a:r>
            <a:r>
              <a:rPr lang="en-AU" sz="4800" dirty="0"/>
              <a:t>- 9</a:t>
            </a:r>
            <a:r>
              <a:rPr lang="zh-CN" altLang="en-US" sz="4800" dirty="0"/>
              <a:t>：</a:t>
            </a:r>
            <a:r>
              <a:rPr lang="en-AU" sz="4800" dirty="0"/>
              <a:t>9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1288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以色列人的罪孽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z="4800" dirty="0" smtClean="0"/>
              <a:t>因</a:t>
            </a:r>
            <a:r>
              <a:rPr lang="zh-TW" altLang="en-US" sz="4800" dirty="0"/>
              <a:t>他們在吉甲的一切惡事，我在那裏憎惡他們。因他們所行的惡，我必把他們趕出我的殿，不再愛他們；他們的領袖都是悖逆的。</a:t>
            </a:r>
            <a:r>
              <a:rPr lang="en-AU" sz="4800" dirty="0"/>
              <a:t>- 9</a:t>
            </a:r>
            <a:r>
              <a:rPr lang="zh-TW" altLang="en-US" sz="4800" dirty="0"/>
              <a:t>：</a:t>
            </a:r>
            <a:r>
              <a:rPr lang="en-AU" sz="4800" dirty="0"/>
              <a:t>15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620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4800" dirty="0"/>
              <a:t>17 </a:t>
            </a:r>
            <a:r>
              <a:rPr lang="zh-CN" altLang="en-US" sz="4800" dirty="0"/>
              <a:t>因為時候到了，審判要從　神的家開始；若是先從我們開始，那麼，不信從　神福音的人將有何等的結局呢？</a:t>
            </a:r>
            <a:r>
              <a:rPr lang="en-AU" sz="4800" dirty="0"/>
              <a:t>- </a:t>
            </a:r>
            <a:r>
              <a:rPr lang="zh-CN" altLang="en-US" sz="4800" dirty="0"/>
              <a:t>彼前</a:t>
            </a:r>
            <a:r>
              <a:rPr lang="en-AU" sz="4800" dirty="0"/>
              <a:t>4</a:t>
            </a:r>
            <a:r>
              <a:rPr lang="zh-CN" altLang="en-US" sz="4800" dirty="0"/>
              <a:t>：</a:t>
            </a:r>
            <a:r>
              <a:rPr lang="en-AU" sz="4800" dirty="0"/>
              <a:t>17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738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33856"/>
            <a:ext cx="8708571" cy="3054096"/>
          </a:xfrm>
        </p:spPr>
        <p:txBody>
          <a:bodyPr>
            <a:normAutofit fontScale="90000"/>
          </a:bodyPr>
          <a:lstStyle/>
          <a:p>
            <a:r>
              <a:rPr lang="en-AU" altLang="zh-CN" sz="5400" dirty="0" smtClean="0"/>
              <a:t/>
            </a:r>
            <a:br>
              <a:rPr lang="en-AU" altLang="zh-CN" sz="5400" dirty="0" smtClean="0"/>
            </a:br>
            <a:r>
              <a:rPr lang="en-AU" altLang="zh-CN" sz="5400" dirty="0" smtClean="0"/>
              <a:t/>
            </a:r>
            <a:br>
              <a:rPr lang="en-AU" altLang="zh-CN" sz="5400" dirty="0" smtClean="0"/>
            </a:br>
            <a:r>
              <a:rPr lang="zh-CN" altLang="en-US" sz="5400" dirty="0"/>
              <a:t>守望者 </a:t>
            </a:r>
            <a:r>
              <a:rPr lang="en-AU" sz="5400" dirty="0"/>
              <a:t>–</a:t>
            </a:r>
            <a:r>
              <a:rPr lang="zh-CN" altLang="en-US" sz="5400" dirty="0"/>
              <a:t>先知何西阿</a:t>
            </a:r>
            <a:r>
              <a:rPr lang="en-AU" sz="5400" dirty="0"/>
              <a:t/>
            </a:r>
            <a:br>
              <a:rPr lang="en-AU" sz="5400" dirty="0"/>
            </a:br>
            <a:r>
              <a:rPr lang="zh-CN" altLang="en-US" sz="5400" dirty="0"/>
              <a:t>何西阿</a:t>
            </a:r>
            <a:r>
              <a:rPr lang="en-AU" sz="5400" dirty="0"/>
              <a:t>9</a:t>
            </a:r>
            <a:r>
              <a:rPr lang="zh-CN" altLang="en-US" sz="5400" dirty="0"/>
              <a:t>章</a:t>
            </a:r>
            <a:r>
              <a:rPr lang="en-AU" sz="5400" dirty="0"/>
              <a:t/>
            </a:r>
            <a:br>
              <a:rPr lang="en-AU" sz="5400" dirty="0"/>
            </a:br>
            <a:r>
              <a:rPr lang="en-AU" sz="4900" dirty="0"/>
              <a:t/>
            </a:r>
            <a:br>
              <a:rPr lang="en-AU" sz="4900" dirty="0"/>
            </a:br>
            <a:r>
              <a:rPr lang="en-AU" sz="4800" dirty="0"/>
              <a:t/>
            </a:r>
            <a:br>
              <a:rPr lang="en-AU" sz="4800" dirty="0"/>
            </a:br>
            <a:endParaRPr lang="en-AU" sz="5300" dirty="0"/>
          </a:p>
        </p:txBody>
      </p:sp>
      <p:pic>
        <p:nvPicPr>
          <p:cNvPr id="4" name="Picture 3" descr="PPT footer ccc 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803"/>
            <a:ext cx="9144000" cy="78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4800" dirty="0"/>
              <a:t>31 </a:t>
            </a:r>
            <a:r>
              <a:rPr lang="zh-CN" altLang="en-US" sz="4800" dirty="0"/>
              <a:t>我們若是先省察自己，就不至於受審判。</a:t>
            </a:r>
            <a:r>
              <a:rPr lang="en-AU" sz="4800" dirty="0"/>
              <a:t> 32 </a:t>
            </a:r>
            <a:r>
              <a:rPr lang="zh-CN" altLang="en-US" sz="4800" dirty="0"/>
              <a:t>我們受審判的時候，就是被主管教，這樣就免得和世人一同被定罪。</a:t>
            </a:r>
            <a:r>
              <a:rPr lang="en-AU" sz="4800" dirty="0"/>
              <a:t>- </a:t>
            </a:r>
            <a:r>
              <a:rPr lang="zh-CN" altLang="en-US" sz="4800" dirty="0"/>
              <a:t>林前</a:t>
            </a:r>
            <a:r>
              <a:rPr lang="en-AU" sz="4800" dirty="0"/>
              <a:t>11</a:t>
            </a:r>
            <a:r>
              <a:rPr lang="zh-CN" altLang="en-US" sz="4800" dirty="0"/>
              <a:t>：</a:t>
            </a:r>
            <a:r>
              <a:rPr lang="en-AU" sz="4800" dirty="0"/>
              <a:t>31-32</a:t>
            </a:r>
          </a:p>
        </p:txBody>
      </p:sp>
    </p:spTree>
    <p:extLst>
      <p:ext uri="{BB962C8B-B14F-4D97-AF65-F5344CB8AC3E}">
        <p14:creationId xmlns:p14="http://schemas.microsoft.com/office/powerpoint/2010/main" val="293266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/>
              <a:t>结语</a:t>
            </a:r>
            <a:endParaRPr lang="en-AU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5400" smtClean="0"/>
              <a:t>	</a:t>
            </a:r>
            <a:endParaRPr lang="en-US" altLang="zh-CN" sz="4400" dirty="0" smtClean="0"/>
          </a:p>
          <a:p>
            <a:pPr marL="0" indent="0" algn="ctr">
              <a:buNone/>
            </a:pPr>
            <a:endParaRPr lang="en-US" altLang="zh-CN" sz="4400" dirty="0" smtClean="0"/>
          </a:p>
        </p:txBody>
      </p:sp>
    </p:spTree>
    <p:extLst>
      <p:ext uri="{BB962C8B-B14F-4D97-AF65-F5344CB8AC3E}">
        <p14:creationId xmlns:p14="http://schemas.microsoft.com/office/powerpoint/2010/main" val="98853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en-AU" altLang="zh-CN" dirty="0" smtClean="0"/>
              <a:t/>
            </a:r>
            <a:br>
              <a:rPr lang="en-AU" altLang="zh-CN" dirty="0" smtClean="0"/>
            </a:br>
            <a:r>
              <a:rPr lang="zh-CN" altLang="en-US" sz="6000" dirty="0" smtClean="0"/>
              <a:t>引言</a:t>
            </a:r>
            <a:r>
              <a:rPr lang="en-AU" sz="6600" dirty="0" smtClean="0"/>
              <a:t/>
            </a:r>
            <a:br>
              <a:rPr lang="en-AU" sz="6600" dirty="0" smtClean="0"/>
            </a:br>
            <a:r>
              <a:rPr lang="en-AU" sz="6000" dirty="0" smtClean="0"/>
              <a:t/>
            </a:r>
            <a:br>
              <a:rPr lang="en-AU" sz="6000" dirty="0" smtClean="0"/>
            </a:br>
            <a:r>
              <a:rPr lang="en-AU" sz="5400" dirty="0"/>
              <a:t/>
            </a:r>
            <a:br>
              <a:rPr lang="en-AU" sz="5400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耶穌要門徒預防假先知：</a:t>
            </a:r>
            <a:endParaRPr lang="en-US" altLang="zh-CN" sz="4000" dirty="0" smtClean="0"/>
          </a:p>
          <a:p>
            <a:pPr marL="0" indent="0">
              <a:buNone/>
            </a:pPr>
            <a:endParaRPr lang="en-US" altLang="zh-CN" sz="4000" dirty="0" smtClean="0"/>
          </a:p>
          <a:p>
            <a:pPr marL="0" indent="0">
              <a:buNone/>
            </a:pPr>
            <a:r>
              <a:rPr lang="zh-CN" altLang="en-US" sz="4000" dirty="0" smtClean="0"/>
              <a:t>因</a:t>
            </a:r>
            <a:r>
              <a:rPr lang="zh-CN" altLang="en-US" sz="4000" dirty="0"/>
              <a:t>為假基督和假先知將要起來，顯神蹟奇事，如果可能，連選民也迷惑了。</a:t>
            </a:r>
            <a:r>
              <a:rPr lang="en-AU" sz="4000" dirty="0"/>
              <a:t>- </a:t>
            </a:r>
            <a:r>
              <a:rPr lang="zh-CN" altLang="en-US" sz="4000" dirty="0"/>
              <a:t>馬可</a:t>
            </a:r>
            <a:r>
              <a:rPr lang="en-AU" sz="4000" dirty="0"/>
              <a:t>13</a:t>
            </a:r>
            <a:r>
              <a:rPr lang="zh-CN" altLang="en-US" sz="4000" dirty="0"/>
              <a:t>：</a:t>
            </a:r>
            <a:r>
              <a:rPr lang="en-AU" sz="4000" dirty="0"/>
              <a:t>22</a:t>
            </a:r>
          </a:p>
          <a:p>
            <a:pPr marL="0" indent="0">
              <a:buNone/>
            </a:pP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02115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何西阿先知的任務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 smtClean="0"/>
              <a:t>神呼召何西阿做先知</a:t>
            </a:r>
            <a:endParaRPr lang="en-US" altLang="zh-CN" sz="4800" dirty="0" smtClean="0"/>
          </a:p>
          <a:p>
            <a:r>
              <a:rPr lang="zh-CN" altLang="en-US" sz="4800" dirty="0"/>
              <a:t>傳</a:t>
            </a:r>
            <a:r>
              <a:rPr lang="zh-CN" altLang="en-US" sz="4800" dirty="0" smtClean="0"/>
              <a:t>達他的信息</a:t>
            </a:r>
            <a:endParaRPr lang="en-US" altLang="zh-CN" sz="4800" dirty="0" smtClean="0"/>
          </a:p>
          <a:p>
            <a:r>
              <a:rPr lang="zh-CN" altLang="en-US" sz="4800" dirty="0"/>
              <a:t>預</a:t>
            </a:r>
            <a:r>
              <a:rPr lang="zh-CN" altLang="en-US" sz="4800" dirty="0" smtClean="0"/>
              <a:t>言將發生的事</a:t>
            </a:r>
            <a:endParaRPr lang="en-US" altLang="zh-CN" sz="4800" dirty="0" smtClean="0"/>
          </a:p>
          <a:p>
            <a:r>
              <a:rPr lang="zh-CN" altLang="en-US" sz="4800" dirty="0" smtClean="0"/>
              <a:t>做守望者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278587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 </a:t>
            </a:r>
            <a:r>
              <a:rPr lang="zh-CN" altLang="en-US" dirty="0" smtClean="0"/>
              <a:t>傳達神的信息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4800" dirty="0"/>
              <a:t>以色列啊，不要像外邦人歡喜快樂，因為你行邪淫離棄你的神，在各穀場上如妓女喜愛賞賜。（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1</a:t>
            </a:r>
            <a:r>
              <a:rPr lang="zh-CN" altLang="en-US" sz="4800" dirty="0"/>
              <a:t>）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99120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住棚節 </a:t>
            </a:r>
            <a:r>
              <a:rPr lang="en-US" altLang="zh-CN" dirty="0" smtClean="0"/>
              <a:t>– </a:t>
            </a:r>
            <a:r>
              <a:rPr lang="zh-CN" altLang="en-US" dirty="0" smtClean="0"/>
              <a:t>申 </a:t>
            </a:r>
            <a:r>
              <a:rPr lang="en-US" altLang="zh-CN" dirty="0" smtClean="0"/>
              <a:t>16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13-14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你收藏了禾場和壓酒池的出產以後，就要守住棚節七日。 </a:t>
            </a:r>
            <a:r>
              <a:rPr lang="en-US" altLang="zh-TW" sz="4800" b="1" baseline="30000" dirty="0"/>
              <a:t>14 </a:t>
            </a:r>
            <a:r>
              <a:rPr lang="zh-TW" altLang="en-US" sz="4800" dirty="0"/>
              <a:t>在節期中，你和你的兒</a:t>
            </a:r>
            <a:r>
              <a:rPr lang="zh-TW" altLang="en-US" sz="4800" dirty="0" smtClean="0"/>
              <a:t>女</a:t>
            </a:r>
            <a:r>
              <a:rPr lang="en-US" altLang="zh-TW" sz="4800" dirty="0" smtClean="0"/>
              <a:t>…</a:t>
            </a:r>
            <a:r>
              <a:rPr lang="zh-TW" altLang="en-US" sz="4800" dirty="0"/>
              <a:t>神要在你一切的收</a:t>
            </a:r>
            <a:r>
              <a:rPr lang="zh-TW" altLang="en-US" sz="4800" dirty="0" smtClean="0"/>
              <a:t>成 </a:t>
            </a:r>
            <a:r>
              <a:rPr lang="en-US" altLang="zh-TW" sz="4800" dirty="0" smtClean="0"/>
              <a:t>… </a:t>
            </a:r>
            <a:r>
              <a:rPr lang="zh-TW" altLang="en-US" sz="4800" dirty="0" smtClean="0"/>
              <a:t>賜</a:t>
            </a:r>
            <a:r>
              <a:rPr lang="zh-TW" altLang="en-US" sz="4800" dirty="0"/>
              <a:t>福給你，你就非常歡樂。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49250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2. </a:t>
            </a:r>
            <a:r>
              <a:rPr lang="zh-CN" altLang="en-US" sz="5300" dirty="0" smtClean="0"/>
              <a:t>預</a:t>
            </a:r>
            <a:r>
              <a:rPr lang="zh-CN" altLang="en-US" sz="5300" dirty="0"/>
              <a:t>言將來要發生的事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sz="4800" dirty="0"/>
              <a:t>他們必不得住耶和華的地，</a:t>
            </a:r>
            <a:r>
              <a:rPr lang="zh-CN" altLang="en-US" sz="4800" u="sng" dirty="0"/>
              <a:t>以法蓮</a:t>
            </a:r>
            <a:r>
              <a:rPr lang="zh-CN" altLang="en-US" sz="4800" dirty="0"/>
              <a:t>卻要歸</a:t>
            </a:r>
            <a:r>
              <a:rPr lang="zh-CN" altLang="en-US" sz="4800" dirty="0" smtClean="0"/>
              <a:t>回埃</a:t>
            </a:r>
            <a:r>
              <a:rPr lang="zh-CN" altLang="en-US" sz="4800" dirty="0"/>
              <a:t>及（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3</a:t>
            </a:r>
            <a:r>
              <a:rPr lang="zh-CN" altLang="en-US" sz="4800" dirty="0" smtClean="0"/>
              <a:t>）。</a:t>
            </a:r>
            <a:endParaRPr lang="en-US" altLang="zh-CN" sz="4800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zh-CN" altLang="en-US" sz="4800" dirty="0" smtClean="0"/>
              <a:t>亞述王攻打以色列王何細亞，以色列人逃往埃及，尋找避難所</a:t>
            </a:r>
            <a:endParaRPr lang="en-AU" sz="48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25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2. </a:t>
            </a:r>
            <a:r>
              <a:rPr lang="zh-CN" altLang="en-US" sz="5300" dirty="0" smtClean="0"/>
              <a:t>預</a:t>
            </a:r>
            <a:r>
              <a:rPr lang="zh-CN" altLang="en-US" sz="5300" dirty="0"/>
              <a:t>言將來要發生的事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看哪，他們逃避災難到埃及，埃及人必收</a:t>
            </a:r>
            <a:r>
              <a:rPr lang="zh-CN" altLang="en-US" sz="4800" dirty="0" smtClean="0"/>
              <a:t>殮他</a:t>
            </a:r>
            <a:r>
              <a:rPr lang="zh-CN" altLang="en-US" sz="4800" dirty="0"/>
              <a:t>們的屍首，摩弗人</a:t>
            </a:r>
            <a:r>
              <a:rPr lang="en-AU" sz="4800" dirty="0"/>
              <a:t>(Memphis) </a:t>
            </a:r>
            <a:r>
              <a:rPr lang="zh-CN" altLang="en-US" sz="4800" dirty="0"/>
              <a:t>必葬埋他們的</a:t>
            </a:r>
            <a:r>
              <a:rPr lang="zh-CN" altLang="en-US" sz="4800" dirty="0" smtClean="0"/>
              <a:t>骸骨</a:t>
            </a:r>
            <a:r>
              <a:rPr lang="zh-CN" altLang="en-US" sz="4800" dirty="0"/>
              <a:t>。（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6</a:t>
            </a:r>
            <a:r>
              <a:rPr lang="zh-CN" altLang="en-US" sz="4800" dirty="0"/>
              <a:t>）</a:t>
            </a:r>
            <a:endParaRPr lang="en-AU" sz="48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732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5300" dirty="0" smtClean="0"/>
              <a:t>2. </a:t>
            </a:r>
            <a:r>
              <a:rPr lang="zh-CN" altLang="en-US" sz="5300" dirty="0" smtClean="0"/>
              <a:t>預</a:t>
            </a:r>
            <a:r>
              <a:rPr lang="zh-CN" altLang="en-US" sz="5300" dirty="0"/>
              <a:t>言將來要發生的事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4800" dirty="0"/>
              <a:t>降罰的日子近了，</a:t>
            </a:r>
            <a:r>
              <a:rPr lang="zh-CN" altLang="en-US" sz="4800" b="1" dirty="0"/>
              <a:t>報應的時候已經來到</a:t>
            </a:r>
            <a:r>
              <a:rPr lang="zh-CN" altLang="en-US" sz="4800" dirty="0"/>
              <a:t>。（</a:t>
            </a:r>
            <a:r>
              <a:rPr lang="en-AU" sz="4800" dirty="0"/>
              <a:t>9</a:t>
            </a:r>
            <a:r>
              <a:rPr lang="zh-CN" altLang="en-US" sz="4800" dirty="0"/>
              <a:t>：</a:t>
            </a:r>
            <a:r>
              <a:rPr lang="en-AU" sz="4800" dirty="0"/>
              <a:t>7</a:t>
            </a:r>
            <a:r>
              <a:rPr lang="zh-CN" altLang="en-US" sz="4800" dirty="0" smtClean="0"/>
              <a:t>）</a:t>
            </a:r>
            <a:endParaRPr lang="en-US" altLang="zh-CN" sz="4800" dirty="0" smtClean="0"/>
          </a:p>
          <a:p>
            <a:pPr marL="0" lvl="0" indent="0">
              <a:buNone/>
            </a:pPr>
            <a:endParaRPr lang="en-US" sz="4800" dirty="0"/>
          </a:p>
          <a:p>
            <a:pPr marL="0" lvl="0" indent="0">
              <a:buNone/>
            </a:pPr>
            <a:r>
              <a:rPr lang="zh-CN" altLang="en-US" sz="4800" dirty="0" smtClean="0"/>
              <a:t>以色列人拜偶像受報應，</a:t>
            </a:r>
            <a:r>
              <a:rPr lang="zh-CN" altLang="en-US" sz="4800" dirty="0"/>
              <a:t>亞述王要毀滅以色列，把以色列人擄到亞述</a:t>
            </a:r>
            <a:r>
              <a:rPr lang="zh-CN" altLang="en-US" sz="4800" dirty="0" smtClean="0"/>
              <a:t>國。</a:t>
            </a:r>
            <a:endParaRPr lang="en-AU" sz="48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039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6497</TotalTime>
  <Words>684</Words>
  <Application>Microsoft Office PowerPoint</Application>
  <PresentationFormat>On-screen Show (4:3)</PresentationFormat>
  <Paragraphs>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新細明體</vt:lpstr>
      <vt:lpstr>宋体</vt:lpstr>
      <vt:lpstr>Arial</vt:lpstr>
      <vt:lpstr>Calibri</vt:lpstr>
      <vt:lpstr>Office Theme</vt:lpstr>
      <vt:lpstr>PowerPoint Presentation</vt:lpstr>
      <vt:lpstr>  守望者 –先知何西阿 何西阿9章   </vt:lpstr>
      <vt:lpstr>     引言    </vt:lpstr>
      <vt:lpstr>何西阿先知的任務</vt:lpstr>
      <vt:lpstr>1.  傳達神的信息</vt:lpstr>
      <vt:lpstr>住棚節 – 申 16：13-14</vt:lpstr>
      <vt:lpstr> 2. 預言將來要發生的事 </vt:lpstr>
      <vt:lpstr> 2. 預言將來要發生的事 </vt:lpstr>
      <vt:lpstr> 2. 預言將來要發生的事 </vt:lpstr>
      <vt:lpstr> 2. 預言將來要發生的事 </vt:lpstr>
      <vt:lpstr> 2. 預言將來要發生的事 </vt:lpstr>
      <vt:lpstr>假先知</vt:lpstr>
      <vt:lpstr>耶穌警告 – 馬太 24章</vt:lpstr>
      <vt:lpstr>耶穌大使命 - 馬太28章</vt:lpstr>
      <vt:lpstr> 3. 先知是守望者 – 9：8 </vt:lpstr>
      <vt:lpstr> 3. 守望者 – 以西結 33：7-9</vt:lpstr>
      <vt:lpstr>以色列人的罪孽</vt:lpstr>
      <vt:lpstr>以色列人的罪孽</vt:lpstr>
      <vt:lpstr>PowerPoint Presentation</vt:lpstr>
      <vt:lpstr>PowerPoint Presentation</vt:lpstr>
      <vt:lpstr>结语</vt:lpstr>
    </vt:vector>
  </TitlesOfParts>
  <Company>X Squared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of Jesus the Messiah</dc:title>
  <dc:creator>x2d x2d</dc:creator>
  <cp:lastModifiedBy>Chris Chua</cp:lastModifiedBy>
  <cp:revision>327</cp:revision>
  <dcterms:created xsi:type="dcterms:W3CDTF">2012-09-03T07:40:23Z</dcterms:created>
  <dcterms:modified xsi:type="dcterms:W3CDTF">2020-10-09T22:45:26Z</dcterms:modified>
</cp:coreProperties>
</file>