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87" r:id="rId2"/>
    <p:sldId id="329" r:id="rId3"/>
    <p:sldId id="330" r:id="rId4"/>
    <p:sldId id="331" r:id="rId5"/>
    <p:sldId id="338" r:id="rId6"/>
    <p:sldId id="332" r:id="rId7"/>
    <p:sldId id="339" r:id="rId8"/>
    <p:sldId id="340" r:id="rId9"/>
    <p:sldId id="341" r:id="rId10"/>
    <p:sldId id="333" r:id="rId11"/>
    <p:sldId id="334" r:id="rId12"/>
    <p:sldId id="335" r:id="rId13"/>
    <p:sldId id="342" r:id="rId14"/>
    <p:sldId id="343" r:id="rId15"/>
    <p:sldId id="336" r:id="rId16"/>
    <p:sldId id="345" r:id="rId17"/>
    <p:sldId id="344" r:id="rId18"/>
    <p:sldId id="347" r:id="rId19"/>
    <p:sldId id="346" r:id="rId20"/>
    <p:sldId id="337" r:id="rId21"/>
    <p:sldId id="349" r:id="rId22"/>
    <p:sldId id="348" r:id="rId23"/>
    <p:sldId id="260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BFA7D-0D4A-482F-B052-2D36B3E5A97F}" v="629" dt="2020-12-12T13:02:26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4" autoAdjust="0"/>
    <p:restoredTop sz="94660"/>
  </p:normalViewPr>
  <p:slideViewPr>
    <p:cSldViewPr>
      <p:cViewPr varScale="1">
        <p:scale>
          <a:sx n="63" d="100"/>
          <a:sy n="63" d="100"/>
        </p:scale>
        <p:origin x="4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42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E5615C48-71CD-4EDC-880A-7A82921D3C18}"/>
    <pc:docChg chg="modNotesMaster modHandout">
      <pc:chgData name="Eric Shing" userId="55e86778-ed07-4932-b7f7-986ff6c4be43" providerId="ADAL" clId="{E5615C48-71CD-4EDC-880A-7A82921D3C18}" dt="2020-11-28T21:54:11.065" v="0"/>
      <pc:docMkLst>
        <pc:docMk/>
      </pc:docMkLst>
    </pc:docChg>
  </pc:docChgLst>
  <pc:docChgLst>
    <pc:chgData name="Eric Shing" userId="55e86778-ed07-4932-b7f7-986ff6c4be43" providerId="ADAL" clId="{699BFA7D-0D4A-482F-B052-2D36B3E5A97F}"/>
    <pc:docChg chg="undo custSel addSld delSld modSld sldOrd">
      <pc:chgData name="Eric Shing" userId="55e86778-ed07-4932-b7f7-986ff6c4be43" providerId="ADAL" clId="{699BFA7D-0D4A-482F-B052-2D36B3E5A97F}" dt="2020-12-12T13:02:44.894" v="1708" actId="255"/>
      <pc:docMkLst>
        <pc:docMk/>
      </pc:docMkLst>
      <pc:sldChg chg="modSp mod">
        <pc:chgData name="Eric Shing" userId="55e86778-ed07-4932-b7f7-986ff6c4be43" providerId="ADAL" clId="{699BFA7D-0D4A-482F-B052-2D36B3E5A97F}" dt="2020-12-10T08:22:42.641" v="83"/>
        <pc:sldMkLst>
          <pc:docMk/>
          <pc:sldMk cId="0" sldId="287"/>
        </pc:sldMkLst>
        <pc:spChg chg="mod">
          <ac:chgData name="Eric Shing" userId="55e86778-ed07-4932-b7f7-986ff6c4be43" providerId="ADAL" clId="{699BFA7D-0D4A-482F-B052-2D36B3E5A97F}" dt="2020-12-10T08:22:42.641" v="83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699BFA7D-0D4A-482F-B052-2D36B3E5A97F}" dt="2020-12-10T08:22:31.022" v="69"/>
          <ac:spMkLst>
            <pc:docMk/>
            <pc:sldMk cId="0" sldId="287"/>
            <ac:spMk id="5" creationId="{00000000-0000-0000-0000-000000000000}"/>
          </ac:spMkLst>
        </pc:spChg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0" sldId="288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0" sldId="290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0" sldId="293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0" sldId="297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0" sldId="298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0" sldId="299"/>
        </pc:sldMkLst>
      </pc:sldChg>
      <pc:sldChg chg="modSp del mod">
        <pc:chgData name="Eric Shing" userId="55e86778-ed07-4932-b7f7-986ff6c4be43" providerId="ADAL" clId="{699BFA7D-0D4A-482F-B052-2D36B3E5A97F}" dt="2020-12-10T09:32:54.095" v="100" actId="47"/>
        <pc:sldMkLst>
          <pc:docMk/>
          <pc:sldMk cId="0" sldId="307"/>
        </pc:sldMkLst>
        <pc:spChg chg="mod">
          <ac:chgData name="Eric Shing" userId="55e86778-ed07-4932-b7f7-986ff6c4be43" providerId="ADAL" clId="{699BFA7D-0D4A-482F-B052-2D36B3E5A97F}" dt="2020-12-10T08:23:45.266" v="91" actId="255"/>
          <ac:spMkLst>
            <pc:docMk/>
            <pc:sldMk cId="0" sldId="307"/>
            <ac:spMk id="4" creationId="{00000000-0000-0000-0000-000000000000}"/>
          </ac:spMkLst>
        </pc:spChg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0" sldId="308"/>
        </pc:sldMkLst>
      </pc:sldChg>
      <pc:sldChg chg="modSp del mod ord">
        <pc:chgData name="Eric Shing" userId="55e86778-ed07-4932-b7f7-986ff6c4be43" providerId="ADAL" clId="{699BFA7D-0D4A-482F-B052-2D36B3E5A97F}" dt="2020-12-10T09:41:28.951" v="110" actId="47"/>
        <pc:sldMkLst>
          <pc:docMk/>
          <pc:sldMk cId="0" sldId="309"/>
        </pc:sldMkLst>
        <pc:spChg chg="mod">
          <ac:chgData name="Eric Shing" userId="55e86778-ed07-4932-b7f7-986ff6c4be43" providerId="ADAL" clId="{699BFA7D-0D4A-482F-B052-2D36B3E5A97F}" dt="2020-12-10T08:23:37.421" v="88" actId="255"/>
          <ac:spMkLst>
            <pc:docMk/>
            <pc:sldMk cId="0" sldId="309"/>
            <ac:spMk id="4" creationId="{00000000-0000-0000-0000-000000000000}"/>
          </ac:spMkLst>
        </pc:spChg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404768941" sldId="313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2710324805" sldId="315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3491971975" sldId="316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4058983825" sldId="317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884482551" sldId="318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3038187917" sldId="319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2829710181" sldId="320"/>
        </pc:sldMkLst>
      </pc:sldChg>
      <pc:sldChg chg="modSp del mod">
        <pc:chgData name="Eric Shing" userId="55e86778-ed07-4932-b7f7-986ff6c4be43" providerId="ADAL" clId="{699BFA7D-0D4A-482F-B052-2D36B3E5A97F}" dt="2020-12-10T09:32:55.219" v="101" actId="47"/>
        <pc:sldMkLst>
          <pc:docMk/>
          <pc:sldMk cId="0" sldId="321"/>
        </pc:sldMkLst>
        <pc:spChg chg="mod">
          <ac:chgData name="Eric Shing" userId="55e86778-ed07-4932-b7f7-986ff6c4be43" providerId="ADAL" clId="{699BFA7D-0D4A-482F-B052-2D36B3E5A97F}" dt="2020-12-10T08:23:53.043" v="92" actId="255"/>
          <ac:spMkLst>
            <pc:docMk/>
            <pc:sldMk cId="0" sldId="321"/>
            <ac:spMk id="4" creationId="{00000000-0000-0000-0000-000000000000}"/>
          </ac:spMkLst>
        </pc:spChg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4072540122" sldId="321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4092324927" sldId="323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2897167153" sldId="324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591626188" sldId="325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779603777" sldId="326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995727469" sldId="327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445254881" sldId="328"/>
        </pc:sldMkLst>
      </pc:sldChg>
      <pc:sldChg chg="del">
        <pc:chgData name="Eric Shing" userId="55e86778-ed07-4932-b7f7-986ff6c4be43" providerId="ADAL" clId="{699BFA7D-0D4A-482F-B052-2D36B3E5A97F}" dt="2020-12-10T08:22:55.179" v="84" actId="47"/>
        <pc:sldMkLst>
          <pc:docMk/>
          <pc:sldMk cId="1554526026" sldId="330"/>
        </pc:sldMkLst>
      </pc:sldChg>
      <pc:sldChg chg="modSp new mod modAnim">
        <pc:chgData name="Eric Shing" userId="55e86778-ed07-4932-b7f7-986ff6c4be43" providerId="ADAL" clId="{699BFA7D-0D4A-482F-B052-2D36B3E5A97F}" dt="2020-12-12T12:22:33.185" v="508"/>
        <pc:sldMkLst>
          <pc:docMk/>
          <pc:sldMk cId="3111284571" sldId="330"/>
        </pc:sldMkLst>
        <pc:spChg chg="mod">
          <ac:chgData name="Eric Shing" userId="55e86778-ed07-4932-b7f7-986ff6c4be43" providerId="ADAL" clId="{699BFA7D-0D4A-482F-B052-2D36B3E5A97F}" dt="2020-12-12T11:42:17.304" v="186" actId="948"/>
          <ac:spMkLst>
            <pc:docMk/>
            <pc:sldMk cId="3111284571" sldId="330"/>
            <ac:spMk id="2" creationId="{D1B09838-9FDA-4EDC-A4FD-B0D332FC8923}"/>
          </ac:spMkLst>
        </pc:spChg>
        <pc:spChg chg="mod">
          <ac:chgData name="Eric Shing" userId="55e86778-ed07-4932-b7f7-986ff6c4be43" providerId="ADAL" clId="{699BFA7D-0D4A-482F-B052-2D36B3E5A97F}" dt="2020-12-12T11:40:47.306" v="136"/>
          <ac:spMkLst>
            <pc:docMk/>
            <pc:sldMk cId="3111284571" sldId="330"/>
            <ac:spMk id="4" creationId="{02840FFA-7077-47FE-9763-D7007354BFE5}"/>
          </ac:spMkLst>
        </pc:spChg>
      </pc:sldChg>
      <pc:sldChg chg="modSp new mod">
        <pc:chgData name="Eric Shing" userId="55e86778-ed07-4932-b7f7-986ff6c4be43" providerId="ADAL" clId="{699BFA7D-0D4A-482F-B052-2D36B3E5A97F}" dt="2020-12-12T11:54:26.738" v="311" actId="255"/>
        <pc:sldMkLst>
          <pc:docMk/>
          <pc:sldMk cId="1102440972" sldId="331"/>
        </pc:sldMkLst>
        <pc:spChg chg="mod">
          <ac:chgData name="Eric Shing" userId="55e86778-ed07-4932-b7f7-986ff6c4be43" providerId="ADAL" clId="{699BFA7D-0D4A-482F-B052-2D36B3E5A97F}" dt="2020-12-12T11:54:26.738" v="311" actId="255"/>
          <ac:spMkLst>
            <pc:docMk/>
            <pc:sldMk cId="1102440972" sldId="331"/>
            <ac:spMk id="2" creationId="{280DBF9E-5F36-4BFF-B7F0-94681441A4E7}"/>
          </ac:spMkLst>
        </pc:spChg>
        <pc:spChg chg="mod">
          <ac:chgData name="Eric Shing" userId="55e86778-ed07-4932-b7f7-986ff6c4be43" providerId="ADAL" clId="{699BFA7D-0D4A-482F-B052-2D36B3E5A97F}" dt="2020-12-12T11:42:53.976" v="272" actId="207"/>
          <ac:spMkLst>
            <pc:docMk/>
            <pc:sldMk cId="1102440972" sldId="331"/>
            <ac:spMk id="4" creationId="{16C37FA9-767E-43D2-8E9A-A101DF28AD13}"/>
          </ac:spMkLst>
        </pc:spChg>
      </pc:sldChg>
      <pc:sldChg chg="modSp new mod modAnim">
        <pc:chgData name="Eric Shing" userId="55e86778-ed07-4932-b7f7-986ff6c4be43" providerId="ADAL" clId="{699BFA7D-0D4A-482F-B052-2D36B3E5A97F}" dt="2020-12-12T12:22:18.321" v="507"/>
        <pc:sldMkLst>
          <pc:docMk/>
          <pc:sldMk cId="3133974922" sldId="332"/>
        </pc:sldMkLst>
        <pc:spChg chg="mod">
          <ac:chgData name="Eric Shing" userId="55e86778-ed07-4932-b7f7-986ff6c4be43" providerId="ADAL" clId="{699BFA7D-0D4A-482F-B052-2D36B3E5A97F}" dt="2020-12-12T12:01:21.979" v="355" actId="113"/>
          <ac:spMkLst>
            <pc:docMk/>
            <pc:sldMk cId="3133974922" sldId="332"/>
            <ac:spMk id="2" creationId="{BD6310BB-E2A7-4341-8E6D-DD0809AF70C4}"/>
          </ac:spMkLst>
        </pc:spChg>
        <pc:spChg chg="mod">
          <ac:chgData name="Eric Shing" userId="55e86778-ed07-4932-b7f7-986ff6c4be43" providerId="ADAL" clId="{699BFA7D-0D4A-482F-B052-2D36B3E5A97F}" dt="2020-12-12T11:57:24.274" v="325" actId="20577"/>
          <ac:spMkLst>
            <pc:docMk/>
            <pc:sldMk cId="3133974922" sldId="332"/>
            <ac:spMk id="4" creationId="{67D4150C-FBAD-48D2-AA7E-79A028C541F0}"/>
          </ac:spMkLst>
        </pc:spChg>
      </pc:sldChg>
      <pc:sldChg chg="addSp delSp modSp del mod">
        <pc:chgData name="Eric Shing" userId="55e86778-ed07-4932-b7f7-986ff6c4be43" providerId="ADAL" clId="{699BFA7D-0D4A-482F-B052-2D36B3E5A97F}" dt="2020-12-12T11:39:44.515" v="111" actId="47"/>
        <pc:sldMkLst>
          <pc:docMk/>
          <pc:sldMk cId="1993523941" sldId="333"/>
        </pc:sldMkLst>
        <pc:spChg chg="del">
          <ac:chgData name="Eric Shing" userId="55e86778-ed07-4932-b7f7-986ff6c4be43" providerId="ADAL" clId="{699BFA7D-0D4A-482F-B052-2D36B3E5A97F}" dt="2020-12-10T09:32:41.849" v="96" actId="478"/>
          <ac:spMkLst>
            <pc:docMk/>
            <pc:sldMk cId="1993523941" sldId="333"/>
            <ac:spMk id="4" creationId="{00000000-0000-0000-0000-000000000000}"/>
          </ac:spMkLst>
        </pc:spChg>
        <pc:spChg chg="add mod">
          <ac:chgData name="Eric Shing" userId="55e86778-ed07-4932-b7f7-986ff6c4be43" providerId="ADAL" clId="{699BFA7D-0D4A-482F-B052-2D36B3E5A97F}" dt="2020-12-10T09:32:41.849" v="96" actId="478"/>
          <ac:spMkLst>
            <pc:docMk/>
            <pc:sldMk cId="1993523941" sldId="333"/>
            <ac:spMk id="6" creationId="{FB9D059D-CA0D-4F4E-91E1-9BC1D110A031}"/>
          </ac:spMkLst>
        </pc:spChg>
        <pc:picChg chg="add mod">
          <ac:chgData name="Eric Shing" userId="55e86778-ed07-4932-b7f7-986ff6c4be43" providerId="ADAL" clId="{699BFA7D-0D4A-482F-B052-2D36B3E5A97F}" dt="2020-12-10T09:32:50.886" v="99" actId="1076"/>
          <ac:picMkLst>
            <pc:docMk/>
            <pc:sldMk cId="1993523941" sldId="333"/>
            <ac:picMk id="8" creationId="{C251F877-474C-4D19-941E-5B48E042C48B}"/>
          </ac:picMkLst>
        </pc:picChg>
        <pc:picChg chg="del">
          <ac:chgData name="Eric Shing" userId="55e86778-ed07-4932-b7f7-986ff6c4be43" providerId="ADAL" clId="{699BFA7D-0D4A-482F-B052-2D36B3E5A97F}" dt="2020-12-10T09:33:07.387" v="102"/>
          <ac:picMkLst>
            <pc:docMk/>
            <pc:sldMk cId="1993523941" sldId="333"/>
            <ac:picMk id="10" creationId="{1EA02EEB-6D28-4D00-861D-CA63E1920765}"/>
          </ac:picMkLst>
        </pc:picChg>
        <pc:picChg chg="del">
          <ac:chgData name="Eric Shing" userId="55e86778-ed07-4932-b7f7-986ff6c4be43" providerId="ADAL" clId="{699BFA7D-0D4A-482F-B052-2D36B3E5A97F}" dt="2020-12-10T09:32:38.234" v="95" actId="478"/>
          <ac:picMkLst>
            <pc:docMk/>
            <pc:sldMk cId="1993523941" sldId="333"/>
            <ac:picMk id="2050" creationId="{00000000-0000-0000-0000-000000000000}"/>
          </ac:picMkLst>
        </pc:picChg>
      </pc:sldChg>
      <pc:sldChg chg="addSp delSp modSp new mod">
        <pc:chgData name="Eric Shing" userId="55e86778-ed07-4932-b7f7-986ff6c4be43" providerId="ADAL" clId="{699BFA7D-0D4A-482F-B052-2D36B3E5A97F}" dt="2020-12-12T12:30:19.912" v="730"/>
        <pc:sldMkLst>
          <pc:docMk/>
          <pc:sldMk cId="3969558644" sldId="333"/>
        </pc:sldMkLst>
        <pc:spChg chg="mod">
          <ac:chgData name="Eric Shing" userId="55e86778-ed07-4932-b7f7-986ff6c4be43" providerId="ADAL" clId="{699BFA7D-0D4A-482F-B052-2D36B3E5A97F}" dt="2020-12-12T12:19:38.374" v="488" actId="113"/>
          <ac:spMkLst>
            <pc:docMk/>
            <pc:sldMk cId="3969558644" sldId="333"/>
            <ac:spMk id="2" creationId="{B54D3EDB-A9DB-40A9-9119-299545E63568}"/>
          </ac:spMkLst>
        </pc:spChg>
        <pc:spChg chg="mod">
          <ac:chgData name="Eric Shing" userId="55e86778-ed07-4932-b7f7-986ff6c4be43" providerId="ADAL" clId="{699BFA7D-0D4A-482F-B052-2D36B3E5A97F}" dt="2020-12-12T12:30:19.912" v="730"/>
          <ac:spMkLst>
            <pc:docMk/>
            <pc:sldMk cId="3969558644" sldId="333"/>
            <ac:spMk id="4" creationId="{6A1A8B77-4A01-4E37-BC94-B2978B5ECB6E}"/>
          </ac:spMkLst>
        </pc:spChg>
        <pc:picChg chg="add del mod">
          <ac:chgData name="Eric Shing" userId="55e86778-ed07-4932-b7f7-986ff6c4be43" providerId="ADAL" clId="{699BFA7D-0D4A-482F-B052-2D36B3E5A97F}" dt="2020-12-12T12:28:59.581" v="672" actId="478"/>
          <ac:picMkLst>
            <pc:docMk/>
            <pc:sldMk cId="3969558644" sldId="333"/>
            <ac:picMk id="5" creationId="{11C51BBD-EA7D-4236-AEE0-B9CC49067F1C}"/>
          </ac:picMkLst>
        </pc:picChg>
        <pc:picChg chg="add mod">
          <ac:chgData name="Eric Shing" userId="55e86778-ed07-4932-b7f7-986ff6c4be43" providerId="ADAL" clId="{699BFA7D-0D4A-482F-B052-2D36B3E5A97F}" dt="2020-12-12T12:29:01.171" v="673"/>
          <ac:picMkLst>
            <pc:docMk/>
            <pc:sldMk cId="3969558644" sldId="333"/>
            <ac:picMk id="6" creationId="{4D70801B-5E83-415C-907A-0BAE85193C71}"/>
          </ac:picMkLst>
        </pc:picChg>
      </pc:sldChg>
      <pc:sldChg chg="addSp delSp modSp del mod">
        <pc:chgData name="Eric Shing" userId="55e86778-ed07-4932-b7f7-986ff6c4be43" providerId="ADAL" clId="{699BFA7D-0D4A-482F-B052-2D36B3E5A97F}" dt="2020-12-12T11:39:45.678" v="112" actId="47"/>
        <pc:sldMkLst>
          <pc:docMk/>
          <pc:sldMk cId="105050634" sldId="334"/>
        </pc:sldMkLst>
        <pc:spChg chg="del">
          <ac:chgData name="Eric Shing" userId="55e86778-ed07-4932-b7f7-986ff6c4be43" providerId="ADAL" clId="{699BFA7D-0D4A-482F-B052-2D36B3E5A97F}" dt="2020-12-10T09:35:01.663" v="103" actId="22"/>
          <ac:spMkLst>
            <pc:docMk/>
            <pc:sldMk cId="105050634" sldId="334"/>
            <ac:spMk id="2" creationId="{00000000-0000-0000-0000-000000000000}"/>
          </ac:spMkLst>
        </pc:spChg>
        <pc:picChg chg="add mod ord">
          <ac:chgData name="Eric Shing" userId="55e86778-ed07-4932-b7f7-986ff6c4be43" providerId="ADAL" clId="{699BFA7D-0D4A-482F-B052-2D36B3E5A97F}" dt="2020-12-10T09:35:42.280" v="109" actId="14100"/>
          <ac:picMkLst>
            <pc:docMk/>
            <pc:sldMk cId="105050634" sldId="334"/>
            <ac:picMk id="5" creationId="{D41A497F-8059-44D4-AA94-C9A0EF731F30}"/>
          </ac:picMkLst>
        </pc:picChg>
        <pc:picChg chg="del">
          <ac:chgData name="Eric Shing" userId="55e86778-ed07-4932-b7f7-986ff6c4be43" providerId="ADAL" clId="{699BFA7D-0D4A-482F-B052-2D36B3E5A97F}" dt="2020-12-10T09:35:05.474" v="104" actId="478"/>
          <ac:picMkLst>
            <pc:docMk/>
            <pc:sldMk cId="105050634" sldId="334"/>
            <ac:picMk id="8" creationId="{C251F877-474C-4D19-941E-5B48E042C48B}"/>
          </ac:picMkLst>
        </pc:picChg>
      </pc:sldChg>
      <pc:sldChg chg="addSp delSp modSp new mod modAnim">
        <pc:chgData name="Eric Shing" userId="55e86778-ed07-4932-b7f7-986ff6c4be43" providerId="ADAL" clId="{699BFA7D-0D4A-482F-B052-2D36B3E5A97F}" dt="2020-12-12T12:29:10.305" v="675" actId="478"/>
        <pc:sldMkLst>
          <pc:docMk/>
          <pc:sldMk cId="2837585527" sldId="334"/>
        </pc:sldMkLst>
        <pc:spChg chg="mod">
          <ac:chgData name="Eric Shing" userId="55e86778-ed07-4932-b7f7-986ff6c4be43" providerId="ADAL" clId="{699BFA7D-0D4A-482F-B052-2D36B3E5A97F}" dt="2020-12-12T12:21:51.321" v="504" actId="14100"/>
          <ac:spMkLst>
            <pc:docMk/>
            <pc:sldMk cId="2837585527" sldId="334"/>
            <ac:spMk id="2" creationId="{B6EC0B69-ED69-429A-8987-65B4876D5FB8}"/>
          </ac:spMkLst>
        </pc:spChg>
        <pc:spChg chg="mod">
          <ac:chgData name="Eric Shing" userId="55e86778-ed07-4932-b7f7-986ff6c4be43" providerId="ADAL" clId="{699BFA7D-0D4A-482F-B052-2D36B3E5A97F}" dt="2020-12-12T12:20:17.630" v="491" actId="207"/>
          <ac:spMkLst>
            <pc:docMk/>
            <pc:sldMk cId="2837585527" sldId="334"/>
            <ac:spMk id="4" creationId="{D5C9F380-166B-42EA-B885-AE35F4938796}"/>
          </ac:spMkLst>
        </pc:spChg>
        <pc:picChg chg="add del mod">
          <ac:chgData name="Eric Shing" userId="55e86778-ed07-4932-b7f7-986ff6c4be43" providerId="ADAL" clId="{699BFA7D-0D4A-482F-B052-2D36B3E5A97F}" dt="2020-12-12T12:29:10.305" v="675" actId="478"/>
          <ac:picMkLst>
            <pc:docMk/>
            <pc:sldMk cId="2837585527" sldId="334"/>
            <ac:picMk id="5" creationId="{A95F8511-39C2-4B0E-BF02-2581D2904176}"/>
          </ac:picMkLst>
        </pc:picChg>
      </pc:sldChg>
      <pc:sldChg chg="del">
        <pc:chgData name="Eric Shing" userId="55e86778-ed07-4932-b7f7-986ff6c4be43" providerId="ADAL" clId="{699BFA7D-0D4A-482F-B052-2D36B3E5A97F}" dt="2020-12-12T11:56:39.404" v="312" actId="47"/>
        <pc:sldMkLst>
          <pc:docMk/>
          <pc:sldMk cId="121821323" sldId="335"/>
        </pc:sldMkLst>
      </pc:sldChg>
      <pc:sldChg chg="modSp new mod">
        <pc:chgData name="Eric Shing" userId="55e86778-ed07-4932-b7f7-986ff6c4be43" providerId="ADAL" clId="{699BFA7D-0D4A-482F-B052-2D36B3E5A97F}" dt="2020-12-12T12:26:43.827" v="657" actId="255"/>
        <pc:sldMkLst>
          <pc:docMk/>
          <pc:sldMk cId="937524894" sldId="335"/>
        </pc:sldMkLst>
        <pc:spChg chg="mod">
          <ac:chgData name="Eric Shing" userId="55e86778-ed07-4932-b7f7-986ff6c4be43" providerId="ADAL" clId="{699BFA7D-0D4A-482F-B052-2D36B3E5A97F}" dt="2020-12-12T12:26:07.799" v="595" actId="207"/>
          <ac:spMkLst>
            <pc:docMk/>
            <pc:sldMk cId="937524894" sldId="335"/>
            <ac:spMk id="2" creationId="{6FA691CA-934E-46EF-9A4E-166341C7EC09}"/>
          </ac:spMkLst>
        </pc:spChg>
        <pc:spChg chg="mod">
          <ac:chgData name="Eric Shing" userId="55e86778-ed07-4932-b7f7-986ff6c4be43" providerId="ADAL" clId="{699BFA7D-0D4A-482F-B052-2D36B3E5A97F}" dt="2020-12-12T12:26:43.827" v="657" actId="255"/>
          <ac:spMkLst>
            <pc:docMk/>
            <pc:sldMk cId="937524894" sldId="335"/>
            <ac:spMk id="4" creationId="{43AABFEF-81CB-4493-99AD-904271566809}"/>
          </ac:spMkLst>
        </pc:spChg>
      </pc:sldChg>
      <pc:sldChg chg="modSp new mod ord modAnim">
        <pc:chgData name="Eric Shing" userId="55e86778-ed07-4932-b7f7-986ff6c4be43" providerId="ADAL" clId="{699BFA7D-0D4A-482F-B052-2D36B3E5A97F}" dt="2020-12-12T12:50:11.309" v="1450"/>
        <pc:sldMkLst>
          <pc:docMk/>
          <pc:sldMk cId="54916276" sldId="336"/>
        </pc:sldMkLst>
        <pc:spChg chg="mod">
          <ac:chgData name="Eric Shing" userId="55e86778-ed07-4932-b7f7-986ff6c4be43" providerId="ADAL" clId="{699BFA7D-0D4A-482F-B052-2D36B3E5A97F}" dt="2020-12-12T12:40:44.504" v="1171" actId="948"/>
          <ac:spMkLst>
            <pc:docMk/>
            <pc:sldMk cId="54916276" sldId="336"/>
            <ac:spMk id="2" creationId="{19126C1D-07ED-4C18-998F-C1D4384D06F7}"/>
          </ac:spMkLst>
        </pc:spChg>
        <pc:spChg chg="mod">
          <ac:chgData name="Eric Shing" userId="55e86778-ed07-4932-b7f7-986ff6c4be43" providerId="ADAL" clId="{699BFA7D-0D4A-482F-B052-2D36B3E5A97F}" dt="2020-12-12T12:32:16.225" v="766" actId="20577"/>
          <ac:spMkLst>
            <pc:docMk/>
            <pc:sldMk cId="54916276" sldId="336"/>
            <ac:spMk id="4" creationId="{D0DD3B73-63C0-49E1-856C-A516BF45C842}"/>
          </ac:spMkLst>
        </pc:spChg>
      </pc:sldChg>
      <pc:sldChg chg="modSp new mod">
        <pc:chgData name="Eric Shing" userId="55e86778-ed07-4932-b7f7-986ff6c4be43" providerId="ADAL" clId="{699BFA7D-0D4A-482F-B052-2D36B3E5A97F}" dt="2020-12-12T12:55:16.683" v="1579" actId="14100"/>
        <pc:sldMkLst>
          <pc:docMk/>
          <pc:sldMk cId="300960554" sldId="337"/>
        </pc:sldMkLst>
        <pc:spChg chg="mod">
          <ac:chgData name="Eric Shing" userId="55e86778-ed07-4932-b7f7-986ff6c4be43" providerId="ADAL" clId="{699BFA7D-0D4A-482F-B052-2D36B3E5A97F}" dt="2020-12-12T12:55:16.683" v="1579" actId="14100"/>
          <ac:spMkLst>
            <pc:docMk/>
            <pc:sldMk cId="300960554" sldId="337"/>
            <ac:spMk id="2" creationId="{27F66693-6EBE-402B-B368-E0D762EE0B4A}"/>
          </ac:spMkLst>
        </pc:spChg>
        <pc:spChg chg="mod">
          <ac:chgData name="Eric Shing" userId="55e86778-ed07-4932-b7f7-986ff6c4be43" providerId="ADAL" clId="{699BFA7D-0D4A-482F-B052-2D36B3E5A97F}" dt="2020-12-12T12:52:28.186" v="1561" actId="20577"/>
          <ac:spMkLst>
            <pc:docMk/>
            <pc:sldMk cId="300960554" sldId="337"/>
            <ac:spMk id="4" creationId="{3FF77A21-5F7A-4BD7-88D4-99D939D9FF1A}"/>
          </ac:spMkLst>
        </pc:spChg>
      </pc:sldChg>
      <pc:sldChg chg="addSp modSp mod">
        <pc:chgData name="Eric Shing" userId="55e86778-ed07-4932-b7f7-986ff6c4be43" providerId="ADAL" clId="{699BFA7D-0D4A-482F-B052-2D36B3E5A97F}" dt="2020-12-12T12:11:06.052" v="362" actId="1038"/>
        <pc:sldMkLst>
          <pc:docMk/>
          <pc:sldMk cId="157629526" sldId="339"/>
        </pc:sldMkLst>
        <pc:spChg chg="mod">
          <ac:chgData name="Eric Shing" userId="55e86778-ed07-4932-b7f7-986ff6c4be43" providerId="ADAL" clId="{699BFA7D-0D4A-482F-B052-2D36B3E5A97F}" dt="2020-12-12T12:01:44.925" v="356" actId="6549"/>
          <ac:spMkLst>
            <pc:docMk/>
            <pc:sldMk cId="157629526" sldId="339"/>
            <ac:spMk id="2" creationId="{BD6310BB-E2A7-4341-8E6D-DD0809AF70C4}"/>
          </ac:spMkLst>
        </pc:spChg>
        <pc:picChg chg="add mod">
          <ac:chgData name="Eric Shing" userId="55e86778-ed07-4932-b7f7-986ff6c4be43" providerId="ADAL" clId="{699BFA7D-0D4A-482F-B052-2D36B3E5A97F}" dt="2020-12-12T12:11:06.052" v="362" actId="1038"/>
          <ac:picMkLst>
            <pc:docMk/>
            <pc:sldMk cId="157629526" sldId="339"/>
            <ac:picMk id="6" creationId="{22A7A9A2-D3EC-4259-A235-9627D1209FD7}"/>
          </ac:picMkLst>
        </pc:picChg>
      </pc:sldChg>
      <pc:sldChg chg="addSp modSp mod">
        <pc:chgData name="Eric Shing" userId="55e86778-ed07-4932-b7f7-986ff6c4be43" providerId="ADAL" clId="{699BFA7D-0D4A-482F-B052-2D36B3E5A97F}" dt="2020-12-12T12:30:07.416" v="713" actId="20577"/>
        <pc:sldMkLst>
          <pc:docMk/>
          <pc:sldMk cId="4088976097" sldId="340"/>
        </pc:sldMkLst>
        <pc:spChg chg="mod">
          <ac:chgData name="Eric Shing" userId="55e86778-ed07-4932-b7f7-986ff6c4be43" providerId="ADAL" clId="{699BFA7D-0D4A-482F-B052-2D36B3E5A97F}" dt="2020-12-12T12:30:07.416" v="713" actId="20577"/>
          <ac:spMkLst>
            <pc:docMk/>
            <pc:sldMk cId="4088976097" sldId="340"/>
            <ac:spMk id="4" creationId="{6A1A8B77-4A01-4E37-BC94-B2978B5ECB6E}"/>
          </ac:spMkLst>
        </pc:spChg>
        <pc:picChg chg="add mod">
          <ac:chgData name="Eric Shing" userId="55e86778-ed07-4932-b7f7-986ff6c4be43" providerId="ADAL" clId="{699BFA7D-0D4A-482F-B052-2D36B3E5A97F}" dt="2020-12-12T12:28:47.860" v="669" actId="14100"/>
          <ac:picMkLst>
            <pc:docMk/>
            <pc:sldMk cId="4088976097" sldId="340"/>
            <ac:picMk id="5" creationId="{DE25DAAD-E24D-4E6C-BBDE-BE048ACF7DC3}"/>
          </ac:picMkLst>
        </pc:picChg>
      </pc:sldChg>
      <pc:sldChg chg="addSp delSp modSp mod">
        <pc:chgData name="Eric Shing" userId="55e86778-ed07-4932-b7f7-986ff6c4be43" providerId="ADAL" clId="{699BFA7D-0D4A-482F-B052-2D36B3E5A97F}" dt="2020-12-12T12:29:48.170" v="692" actId="6549"/>
        <pc:sldMkLst>
          <pc:docMk/>
          <pc:sldMk cId="585497569" sldId="341"/>
        </pc:sldMkLst>
        <pc:spChg chg="mod">
          <ac:chgData name="Eric Shing" userId="55e86778-ed07-4932-b7f7-986ff6c4be43" providerId="ADAL" clId="{699BFA7D-0D4A-482F-B052-2D36B3E5A97F}" dt="2020-12-12T12:29:48.170" v="692" actId="6549"/>
          <ac:spMkLst>
            <pc:docMk/>
            <pc:sldMk cId="585497569" sldId="341"/>
            <ac:spMk id="4" creationId="{6A1A8B77-4A01-4E37-BC94-B2978B5ECB6E}"/>
          </ac:spMkLst>
        </pc:spChg>
        <pc:picChg chg="add del mod">
          <ac:chgData name="Eric Shing" userId="55e86778-ed07-4932-b7f7-986ff6c4be43" providerId="ADAL" clId="{699BFA7D-0D4A-482F-B052-2D36B3E5A97F}" dt="2020-12-12T12:28:54.568" v="670" actId="478"/>
          <ac:picMkLst>
            <pc:docMk/>
            <pc:sldMk cId="585497569" sldId="341"/>
            <ac:picMk id="5" creationId="{9918494C-42D7-4C0D-96A3-0962B98292BA}"/>
          </ac:picMkLst>
        </pc:picChg>
        <pc:picChg chg="add mod">
          <ac:chgData name="Eric Shing" userId="55e86778-ed07-4932-b7f7-986ff6c4be43" providerId="ADAL" clId="{699BFA7D-0D4A-482F-B052-2D36B3E5A97F}" dt="2020-12-12T12:28:55.925" v="671"/>
          <ac:picMkLst>
            <pc:docMk/>
            <pc:sldMk cId="585497569" sldId="341"/>
            <ac:picMk id="6" creationId="{7B341563-7B85-4A34-B697-3A39A53E8D53}"/>
          </ac:picMkLst>
        </pc:picChg>
      </pc:sldChg>
      <pc:sldChg chg="modSp mod">
        <pc:chgData name="Eric Shing" userId="55e86778-ed07-4932-b7f7-986ff6c4be43" providerId="ADAL" clId="{699BFA7D-0D4A-482F-B052-2D36B3E5A97F}" dt="2020-12-12T12:27:13.478" v="660" actId="113"/>
        <pc:sldMkLst>
          <pc:docMk/>
          <pc:sldMk cId="1769622253" sldId="342"/>
        </pc:sldMkLst>
        <pc:spChg chg="mod">
          <ac:chgData name="Eric Shing" userId="55e86778-ed07-4932-b7f7-986ff6c4be43" providerId="ADAL" clId="{699BFA7D-0D4A-482F-B052-2D36B3E5A97F}" dt="2020-12-12T12:27:13.478" v="660" actId="113"/>
          <ac:spMkLst>
            <pc:docMk/>
            <pc:sldMk cId="1769622253" sldId="342"/>
            <ac:spMk id="2" creationId="{6FA691CA-934E-46EF-9A4E-166341C7EC09}"/>
          </ac:spMkLst>
        </pc:spChg>
      </pc:sldChg>
      <pc:sldChg chg="addSp modSp mod modAnim">
        <pc:chgData name="Eric Shing" userId="55e86778-ed07-4932-b7f7-986ff6c4be43" providerId="ADAL" clId="{699BFA7D-0D4A-482F-B052-2D36B3E5A97F}" dt="2020-12-12T12:50:37.517" v="1453"/>
        <pc:sldMkLst>
          <pc:docMk/>
          <pc:sldMk cId="1514831742" sldId="344"/>
        </pc:sldMkLst>
        <pc:spChg chg="mod">
          <ac:chgData name="Eric Shing" userId="55e86778-ed07-4932-b7f7-986ff6c4be43" providerId="ADAL" clId="{699BFA7D-0D4A-482F-B052-2D36B3E5A97F}" dt="2020-12-12T12:45:13.490" v="1347" actId="113"/>
          <ac:spMkLst>
            <pc:docMk/>
            <pc:sldMk cId="1514831742" sldId="344"/>
            <ac:spMk id="2" creationId="{19126C1D-07ED-4C18-998F-C1D4384D06F7}"/>
          </ac:spMkLst>
        </pc:spChg>
        <pc:picChg chg="add mod">
          <ac:chgData name="Eric Shing" userId="55e86778-ed07-4932-b7f7-986ff6c4be43" providerId="ADAL" clId="{699BFA7D-0D4A-482F-B052-2D36B3E5A97F}" dt="2020-12-12T12:46:07.545" v="1352" actId="1076"/>
          <ac:picMkLst>
            <pc:docMk/>
            <pc:sldMk cId="1514831742" sldId="344"/>
            <ac:picMk id="1026" creationId="{363B3870-7353-4C9A-AD74-993766C1E277}"/>
          </ac:picMkLst>
        </pc:picChg>
      </pc:sldChg>
      <pc:sldChg chg="modAnim">
        <pc:chgData name="Eric Shing" userId="55e86778-ed07-4932-b7f7-986ff6c4be43" providerId="ADAL" clId="{699BFA7D-0D4A-482F-B052-2D36B3E5A97F}" dt="2020-12-12T12:50:25.900" v="1451"/>
        <pc:sldMkLst>
          <pc:docMk/>
          <pc:sldMk cId="2838975580" sldId="345"/>
        </pc:sldMkLst>
      </pc:sldChg>
      <pc:sldChg chg="modSp mod">
        <pc:chgData name="Eric Shing" userId="55e86778-ed07-4932-b7f7-986ff6c4be43" providerId="ADAL" clId="{699BFA7D-0D4A-482F-B052-2D36B3E5A97F}" dt="2020-12-12T12:51:19.411" v="1458" actId="207"/>
        <pc:sldMkLst>
          <pc:docMk/>
          <pc:sldMk cId="3257641477" sldId="346"/>
        </pc:sldMkLst>
        <pc:spChg chg="mod">
          <ac:chgData name="Eric Shing" userId="55e86778-ed07-4932-b7f7-986ff6c4be43" providerId="ADAL" clId="{699BFA7D-0D4A-482F-B052-2D36B3E5A97F}" dt="2020-12-12T12:51:19.411" v="1458" actId="207"/>
          <ac:spMkLst>
            <pc:docMk/>
            <pc:sldMk cId="3257641477" sldId="346"/>
            <ac:spMk id="2" creationId="{19126C1D-07ED-4C18-998F-C1D4384D06F7}"/>
          </ac:spMkLst>
        </pc:spChg>
      </pc:sldChg>
      <pc:sldChg chg="modSp mod modAnim">
        <pc:chgData name="Eric Shing" userId="55e86778-ed07-4932-b7f7-986ff6c4be43" providerId="ADAL" clId="{699BFA7D-0D4A-482F-B052-2D36B3E5A97F}" dt="2020-12-12T12:49:29.048" v="1441"/>
        <pc:sldMkLst>
          <pc:docMk/>
          <pc:sldMk cId="256330143" sldId="347"/>
        </pc:sldMkLst>
        <pc:spChg chg="mod">
          <ac:chgData name="Eric Shing" userId="55e86778-ed07-4932-b7f7-986ff6c4be43" providerId="ADAL" clId="{699BFA7D-0D4A-482F-B052-2D36B3E5A97F}" dt="2020-12-12T12:48:38.798" v="1439"/>
          <ac:spMkLst>
            <pc:docMk/>
            <pc:sldMk cId="256330143" sldId="347"/>
            <ac:spMk id="2" creationId="{19126C1D-07ED-4C18-998F-C1D4384D06F7}"/>
          </ac:spMkLst>
        </pc:spChg>
      </pc:sldChg>
      <pc:sldChg chg="modSp new mod">
        <pc:chgData name="Eric Shing" userId="55e86778-ed07-4932-b7f7-986ff6c4be43" providerId="ADAL" clId="{699BFA7D-0D4A-482F-B052-2D36B3E5A97F}" dt="2020-12-12T13:02:44.894" v="1708" actId="255"/>
        <pc:sldMkLst>
          <pc:docMk/>
          <pc:sldMk cId="1724195653" sldId="348"/>
        </pc:sldMkLst>
        <pc:spChg chg="mod">
          <ac:chgData name="Eric Shing" userId="55e86778-ed07-4932-b7f7-986ff6c4be43" providerId="ADAL" clId="{699BFA7D-0D4A-482F-B052-2D36B3E5A97F}" dt="2020-12-12T13:02:44.894" v="1708" actId="255"/>
          <ac:spMkLst>
            <pc:docMk/>
            <pc:sldMk cId="1724195653" sldId="348"/>
            <ac:spMk id="2" creationId="{22331C2D-E839-4C2A-BA29-C940EC083D42}"/>
          </ac:spMkLst>
        </pc:spChg>
        <pc:spChg chg="mod">
          <ac:chgData name="Eric Shing" userId="55e86778-ed07-4932-b7f7-986ff6c4be43" providerId="ADAL" clId="{699BFA7D-0D4A-482F-B052-2D36B3E5A97F}" dt="2020-12-12T12:57:44.979" v="1662" actId="207"/>
          <ac:spMkLst>
            <pc:docMk/>
            <pc:sldMk cId="1724195653" sldId="348"/>
            <ac:spMk id="4" creationId="{6733A096-FBA5-4768-8FCA-C215F662EC84}"/>
          </ac:spMkLst>
        </pc:spChg>
      </pc:sldChg>
      <pc:sldChg chg="addSp delSp modSp new mod">
        <pc:chgData name="Eric Shing" userId="55e86778-ed07-4932-b7f7-986ff6c4be43" providerId="ADAL" clId="{699BFA7D-0D4A-482F-B052-2D36B3E5A97F}" dt="2020-12-12T13:02:26.722" v="1707" actId="1076"/>
        <pc:sldMkLst>
          <pc:docMk/>
          <pc:sldMk cId="2913673705" sldId="349"/>
        </pc:sldMkLst>
        <pc:spChg chg="del">
          <ac:chgData name="Eric Shing" userId="55e86778-ed07-4932-b7f7-986ff6c4be43" providerId="ADAL" clId="{699BFA7D-0D4A-482F-B052-2D36B3E5A97F}" dt="2020-12-12T13:02:22.878" v="1706" actId="478"/>
          <ac:spMkLst>
            <pc:docMk/>
            <pc:sldMk cId="2913673705" sldId="349"/>
            <ac:spMk id="2" creationId="{78676393-A5B5-48D3-B26B-89195A83E425}"/>
          </ac:spMkLst>
        </pc:spChg>
        <pc:spChg chg="mod">
          <ac:chgData name="Eric Shing" userId="55e86778-ed07-4932-b7f7-986ff6c4be43" providerId="ADAL" clId="{699BFA7D-0D4A-482F-B052-2D36B3E5A97F}" dt="2020-12-12T13:02:19.466" v="1705" actId="122"/>
          <ac:spMkLst>
            <pc:docMk/>
            <pc:sldMk cId="2913673705" sldId="349"/>
            <ac:spMk id="4" creationId="{06172C7F-B67E-4738-8727-794766F452B8}"/>
          </ac:spMkLst>
        </pc:spChg>
        <pc:picChg chg="add mod">
          <ac:chgData name="Eric Shing" userId="55e86778-ed07-4932-b7f7-986ff6c4be43" providerId="ADAL" clId="{699BFA7D-0D4A-482F-B052-2D36B3E5A97F}" dt="2020-12-12T13:02:11.306" v="1702" actId="1076"/>
          <ac:picMkLst>
            <pc:docMk/>
            <pc:sldMk cId="2913673705" sldId="349"/>
            <ac:picMk id="2050" creationId="{879EC688-7D14-4F17-8AA5-3A3F8854636E}"/>
          </ac:picMkLst>
        </pc:picChg>
        <pc:picChg chg="add mod">
          <ac:chgData name="Eric Shing" userId="55e86778-ed07-4932-b7f7-986ff6c4be43" providerId="ADAL" clId="{699BFA7D-0D4A-482F-B052-2D36B3E5A97F}" dt="2020-12-12T13:02:26.722" v="1707" actId="1076"/>
          <ac:picMkLst>
            <pc:docMk/>
            <pc:sldMk cId="2913673705" sldId="349"/>
            <ac:picMk id="2052" creationId="{A621F88F-9ACF-4C3F-9155-8983D03325D0}"/>
          </ac:picMkLst>
        </pc:picChg>
        <pc:picChg chg="add mod">
          <ac:chgData name="Eric Shing" userId="55e86778-ed07-4932-b7f7-986ff6c4be43" providerId="ADAL" clId="{699BFA7D-0D4A-482F-B052-2D36B3E5A97F}" dt="2020-12-12T13:02:03.730" v="1700" actId="1076"/>
          <ac:picMkLst>
            <pc:docMk/>
            <pc:sldMk cId="2913673705" sldId="349"/>
            <ac:picMk id="2054" creationId="{0310C868-04CD-4944-9C68-8F4018976F1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9" y="0"/>
            <a:ext cx="294495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13/12/2020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495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9" y="9428165"/>
            <a:ext cx="294495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9" y="0"/>
            <a:ext cx="294495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13/12/2020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495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9" y="9428165"/>
            <a:ext cx="294495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13/12/2020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964431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zh-TW" altLang="en-US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將臨期第三主日 </a:t>
            </a:r>
            <a:r>
              <a:rPr lang="en-US" altLang="zh-TW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-- </a:t>
            </a:r>
            <a:r>
              <a:rPr lang="zh-TW" altLang="en-US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喜樂</a:t>
            </a:r>
            <a:br>
              <a:rPr lang="en-US" altLang="zh-TW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zh-TW" altLang="en-US" sz="4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雅各書 </a:t>
            </a:r>
            <a:r>
              <a:rPr lang="en-US" altLang="zh-TW" sz="4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1:1-11</a:t>
            </a:r>
            <a:endParaRPr lang="en-AU" sz="4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05064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tx1"/>
                </a:solidFill>
              </a:rPr>
              <a:t>成偉邦傳道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TW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13/12/2020 </a:t>
            </a:r>
            <a:r>
              <a:rPr lang="en-US" altLang="zh-TW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4D3EDB-A9DB-40A9-9119-299545E63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i="0" baseline="3000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9 </a:t>
            </a:r>
            <a:r>
              <a:rPr lang="zh-TW" altLang="en-US" sz="320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卑微的弟兄升高，就該喜樂； </a:t>
            </a:r>
            <a:r>
              <a:rPr lang="en-US" altLang="zh-TW" sz="3200" i="0" baseline="30000" dirty="0">
                <a:effectLst/>
                <a:latin typeface="system-ui"/>
              </a:rPr>
              <a:t>10 </a:t>
            </a:r>
            <a:r>
              <a:rPr lang="zh-TW" altLang="en-US" sz="320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富足的降卑也該如此，</a:t>
            </a:r>
            <a:r>
              <a:rPr lang="zh-TW" altLang="en-US" sz="3200" i="0" dirty="0">
                <a:effectLst/>
                <a:latin typeface="system-ui"/>
              </a:rPr>
              <a:t>因為他要如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草上的花那樣消逝</a:t>
            </a:r>
            <a:r>
              <a:rPr lang="zh-TW" altLang="en-US" sz="3200" i="0" dirty="0">
                <a:effectLst/>
                <a:latin typeface="system-ui"/>
              </a:rPr>
              <a:t>。 </a:t>
            </a:r>
            <a:r>
              <a:rPr lang="en-US" altLang="zh-TW" sz="3200" i="0" baseline="30000" dirty="0">
                <a:effectLst/>
                <a:latin typeface="system-ui"/>
              </a:rPr>
              <a:t>11 </a:t>
            </a:r>
            <a:r>
              <a:rPr lang="zh-TW" altLang="en-US" sz="3200" i="0" dirty="0">
                <a:effectLst/>
                <a:latin typeface="system-ui"/>
              </a:rPr>
              <a:t>太陽升起，熱氣蒸騰，草就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system-ui"/>
              </a:rPr>
              <a:t>枯乾</a:t>
            </a:r>
            <a:r>
              <a:rPr lang="zh-TW" altLang="en-US" sz="3200" i="0" dirty="0">
                <a:effectLst/>
                <a:latin typeface="system-ui"/>
              </a:rPr>
              <a:t>，花也</a:t>
            </a:r>
            <a:r>
              <a:rPr lang="zh-TW" altLang="en-US" sz="3200" b="1" i="0" dirty="0">
                <a:solidFill>
                  <a:srgbClr val="00B0F0"/>
                </a:solidFill>
                <a:effectLst/>
                <a:latin typeface="system-ui"/>
              </a:rPr>
              <a:t>凋謝</a:t>
            </a:r>
            <a:r>
              <a:rPr lang="zh-TW" altLang="en-US" sz="3200" i="0" dirty="0">
                <a:effectLst/>
                <a:latin typeface="system-ui"/>
              </a:rPr>
              <a:t>，它的美貌就</a:t>
            </a:r>
            <a:r>
              <a:rPr lang="zh-TW" altLang="en-US" sz="3200" b="1" i="0" dirty="0">
                <a:solidFill>
                  <a:srgbClr val="00B050"/>
                </a:solidFill>
                <a:effectLst/>
                <a:latin typeface="system-ui"/>
              </a:rPr>
              <a:t>消失了</a:t>
            </a:r>
            <a:r>
              <a:rPr lang="zh-TW" altLang="en-US" sz="3200" i="0" dirty="0">
                <a:effectLst/>
                <a:latin typeface="system-ui"/>
              </a:rPr>
              <a:t>。富有的人在他人生的追尋中，也要這樣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system-ui"/>
              </a:rPr>
              <a:t>衰殘</a:t>
            </a:r>
            <a:r>
              <a:rPr lang="zh-TW" altLang="en-US" sz="3200" i="0" dirty="0">
                <a:effectLst/>
                <a:latin typeface="system-ui"/>
              </a:rPr>
              <a:t>。</a:t>
            </a:r>
            <a:r>
              <a:rPr lang="en-US" altLang="zh-TW" sz="2600" i="0" dirty="0">
                <a:effectLst/>
                <a:latin typeface="system-ui"/>
              </a:rPr>
              <a:t>(</a:t>
            </a:r>
            <a:r>
              <a:rPr lang="zh-TW" altLang="en-US" sz="2600" i="0" dirty="0">
                <a:effectLst/>
                <a:latin typeface="system-ui"/>
              </a:rPr>
              <a:t>新漢語譯本</a:t>
            </a:r>
            <a:r>
              <a:rPr lang="en-US" altLang="zh-TW" sz="2600" i="0" dirty="0">
                <a:effectLst/>
                <a:latin typeface="system-ui"/>
              </a:rPr>
              <a:t>)</a:t>
            </a:r>
            <a:endParaRPr lang="en-AU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F27F3-727D-46D6-AD08-61B7FB7E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1A8B77-4A01-4E37-BC94-B2978B5E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超越成敗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就有喜樂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1:9-11)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0801B-5E83-415C-907A-0BAE85193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C0B69-ED69-429A-8987-65B4876D5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9266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sz="3200" dirty="0"/>
              <a:t>成功的人呀，富有的人呀！你們不要自誇，更不用為這些功業、事業、美貌自滿，因為這些事都會過去，有一天都會消失於無形之中。</a:t>
            </a:r>
            <a:endParaRPr lang="en-AU" altLang="zh-TW" sz="3200" dirty="0"/>
          </a:p>
          <a:p>
            <a:pPr>
              <a:spcBef>
                <a:spcPts val="1800"/>
              </a:spcBef>
            </a:pPr>
            <a:r>
              <a:rPr lang="zh-TW" altLang="en-US" sz="3200" dirty="0"/>
              <a:t>我們要求智慧，來</a:t>
            </a:r>
            <a:r>
              <a:rPr lang="zh-TW" altLang="en-US" sz="3200" b="1" dirty="0">
                <a:solidFill>
                  <a:srgbClr val="FF0000"/>
                </a:solidFill>
              </a:rPr>
              <a:t>超越眼前</a:t>
            </a:r>
            <a:r>
              <a:rPr lang="zh-TW" altLang="en-US" sz="3200" dirty="0"/>
              <a:t>的東西、</a:t>
            </a:r>
            <a:r>
              <a:rPr lang="zh-TW" altLang="en-US" sz="3200" b="1" dirty="0">
                <a:solidFill>
                  <a:srgbClr val="7030A0"/>
                </a:solidFill>
              </a:rPr>
              <a:t>突破短暫</a:t>
            </a:r>
            <a:r>
              <a:rPr lang="zh-TW" altLang="en-US" sz="3200" dirty="0"/>
              <a:t>的東西！我們要</a:t>
            </a:r>
            <a:r>
              <a:rPr lang="zh-TW" altLang="en-US" sz="3200" b="1" dirty="0">
                <a:solidFill>
                  <a:srgbClr val="00B0F0"/>
                </a:solidFill>
              </a:rPr>
              <a:t>反省自己的信念</a:t>
            </a:r>
            <a:r>
              <a:rPr lang="zh-TW" altLang="en-US" sz="3200" dirty="0"/>
              <a:t>，是基於永恆的主，還是被眼前、</a:t>
            </a:r>
            <a:br>
              <a:rPr lang="en-AU" altLang="zh-TW" sz="3200" dirty="0"/>
            </a:br>
            <a:r>
              <a:rPr lang="zh-TW" altLang="en-US" sz="3200" dirty="0"/>
              <a:t>短暫的事事物物所牽著走？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CB337-5DD4-48AB-AD1A-E287C163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C9F380-166B-42EA-B885-AE35F493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顛覆了世人的價值觀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29E03-71FF-484C-973B-592AFE22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A691CA-934E-46EF-9A4E-166341C7E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我知道怎樣處卑賤，也知道怎樣處豐富；無論在任何情況下，飽足也好，飢餓也好，豐富也好，缺乏也好，我都得了秘訣。 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靠着那賜給我力量的，甚麼情況我都能應付。</a:t>
            </a:r>
            <a:endParaRPr lang="en-AU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E9EA7-896E-41C7-BDAB-0F551A81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AABFEF-81CB-4493-99AD-90427156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腓立比書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4:12-13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新漢語譯本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DBE69-75E9-47D7-A91F-199B7C115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2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A691CA-934E-46EF-9A4E-166341C7E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我知道怎樣處卑賤，也知道怎樣處豐富；無論在任何情況下，飽足也好，飢餓也好，豐富也好，缺乏也好，我都得了秘訣。 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靠着那賜給我力量的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，甚麼情況我都能應付。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E9EA7-896E-41C7-BDAB-0F551A81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AABFEF-81CB-4493-99AD-90427156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腓立比書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4:12-13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新漢語譯本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4D9EB-B465-4DAB-99FE-1CEB43B32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2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126C1D-07ED-4C18-998F-C1D4384D0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我的弟兄們，你們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落在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百般試煉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中，都要以為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大喜樂 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真正的喜樂 </a:t>
            </a:r>
            <a:r>
              <a:rPr lang="en-AU" altLang="zh-TW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pure joy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；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因為知道你們的信心經過試驗，就生忍耐。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但忍耐也當成功，使你們成全完備，毫無缺欠。</a:t>
            </a:r>
            <a:endParaRPr lang="en-AU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E93AF-0D09-4B60-B0AF-8D5B8494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3B73-63C0-49E1-856C-A516BF45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超越外在環境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大喜樂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1:2-4)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EF151-B87F-42CE-AD1E-32346B3A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126C1D-07ED-4C18-998F-C1D4384D0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我的弟兄們，你們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落在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百般試煉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中，都要以為大喜樂；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因為知道你們的信心經過試驗，就生忍耐。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但忍耐也當成功，使你們成全完備，毫無缺欠。</a:t>
            </a:r>
            <a:endParaRPr lang="en-AU" altLang="zh-TW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百般試煉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在原文中可以翻譯為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試探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太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6:13)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磨練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22:28)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試練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加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4:14)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、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試驗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彼前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4:12)</a:t>
            </a:r>
          </a:p>
          <a:p>
            <a:pPr lvl="1">
              <a:spcBef>
                <a:spcPts val="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有測試、考驗的意思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E93AF-0D09-4B60-B0AF-8D5B8494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3B73-63C0-49E1-856C-A516BF45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超越外在環境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大喜樂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1:2-4)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EE481-0125-44FC-8857-92DD786D0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126C1D-07ED-4C18-998F-C1D4384D0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29174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我的弟兄們，你們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落在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百般試煉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中，都要以為大喜樂；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因為知道你們的信心經過試驗，就生忍耐。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但忍耐也當成功，使你們成全完備，毫無缺欠。</a:t>
            </a:r>
            <a:endParaRPr lang="en-AU" altLang="zh-TW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落在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在新約原文中只出現過三次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但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船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遇著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兩水夾流的地方，就把船擱了淺，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27:41)</a:t>
            </a:r>
          </a:p>
          <a:p>
            <a:pPr lvl="1">
              <a:spcBef>
                <a:spcPts val="0"/>
              </a:spcBef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有一個人從耶路撒冷下耶利</a:t>
            </a:r>
            <a:b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哥去，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落在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強盜手中。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10:30)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E93AF-0D09-4B60-B0AF-8D5B8494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3B73-63C0-49E1-856C-A516BF45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超越外在環境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大喜樂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1:2-4)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25208-1717-4494-ADBD-D297D41E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126C1D-07ED-4C18-998F-C1D4384D0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我的弟兄們，你們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落在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百般試煉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中，都要以為大喜樂；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因為知道你們的信心經過試驗，就生忍耐。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但忍耐也當成功，使你們成全完備，毫無缺欠。</a:t>
            </a:r>
            <a:endParaRPr lang="en-AU" altLang="zh-TW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22638" indent="-3214688">
              <a:spcBef>
                <a:spcPts val="3000"/>
              </a:spcBef>
              <a:buNone/>
              <a:tabLst>
                <a:tab pos="274638" algn="l"/>
              </a:tabLst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落在百般試煉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突如其來、在計劃以外發生的事，而且這些事件往往會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帶來災</a:t>
            </a:r>
            <a:br>
              <a:rPr lang="en-AU" altLang="zh-TW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難性的後果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E93AF-0D09-4B60-B0AF-8D5B8494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3B73-63C0-49E1-856C-A516BF45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超越外在環境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大喜樂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1:2-4)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oronavirus (COVID-19) - Your Rights at Work - Health Services Union">
            <a:extLst>
              <a:ext uri="{FF2B5EF4-FFF2-40B4-BE49-F238E27FC236}">
                <a16:creationId xmlns:a16="http://schemas.microsoft.com/office/drawing/2014/main" id="{363B3870-7353-4C9A-AD74-993766C1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5311"/>
            <a:ext cx="3167927" cy="14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1507B3-58B3-4D72-B371-001E18EDB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31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126C1D-07ED-4C18-998F-C1D4384D0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我的弟兄們，你們落在百般試煉中，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都要以為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看為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大喜樂；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因為知道你們的信心經過試驗，就生忍耐。</a:t>
            </a: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但忍耐也當成功，使你們成全完備，毫無缺欠。</a:t>
            </a:r>
            <a:endParaRPr lang="en-AU" altLang="zh-TW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AU" altLang="zh-TW" sz="3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喜樂是內發的，快樂是外敷的！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E93AF-0D09-4B60-B0AF-8D5B8494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3B73-63C0-49E1-856C-A516BF45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超越外在環境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大喜樂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1:2-4)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9A505-05BB-47B7-A3D9-1C2999E1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126C1D-07ED-4C18-998F-C1D4384D0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我的弟兄們，你們落在百般試煉中，都要以為大喜樂；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因為知道你們的信心經過試驗，就生忍耐。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但忍耐也當成功，使你們成全完備，毫無缺欠。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E93AF-0D09-4B60-B0AF-8D5B8494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3B73-63C0-49E1-856C-A516BF45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超越外在環境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大喜樂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1:2-4)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1965D-C587-4056-999E-54CA876C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4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162DA1-5BE0-43B6-A942-5E44FF66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4624"/>
            <a:ext cx="5904656" cy="67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7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F66693-6EBE-402B-B368-E0D762EE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/>
          <a:lstStyle/>
          <a:p>
            <a:pPr marL="109728" indent="0">
              <a:buNone/>
            </a:pP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5 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你們中間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若有缺少智慧的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sz="32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應當求那厚賜於眾人也不斥責人的神，主就必賜給他。</a:t>
            </a: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6 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只要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憑著信心求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，一點</a:t>
            </a:r>
            <a:r>
              <a:rPr lang="zh-TW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不疑惑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；因為那疑惑的人就像海中的波浪，被風吹動翻騰。</a:t>
            </a: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7 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這樣的人不要想從主那裡得什麼，</a:t>
            </a:r>
            <a:r>
              <a:rPr lang="en-AU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8 </a:t>
            </a:r>
            <a:r>
              <a:rPr 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心懷二意的人在他一切所行的路上都沒有定見。</a:t>
            </a:r>
            <a:endParaRPr lang="en-AU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6CEB9-51AA-463C-BFF9-A52C0620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F77A21-5F7A-4BD7-88D4-99D939D9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來，一起求神的智慧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1:5-8)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DF915-A8D0-4031-A962-87230A0E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0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90F6C2-BFFA-4B20-B97F-B90FEF9B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72C7F-B67E-4738-8727-794766F4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1782762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</a:rPr>
              <a:t>愁眉苦臉的媽媽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2052" name="Picture 4" descr="雨天的心情经典句子- 学句子">
            <a:extLst>
              <a:ext uri="{FF2B5EF4-FFF2-40B4-BE49-F238E27FC236}">
                <a16:creationId xmlns:a16="http://schemas.microsoft.com/office/drawing/2014/main" id="{A621F88F-9ACF-4C3F-9155-8983D033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" y="2005064"/>
            <a:ext cx="45720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陰天- 维基百科，自由的百科全书">
            <a:extLst>
              <a:ext uri="{FF2B5EF4-FFF2-40B4-BE49-F238E27FC236}">
                <a16:creationId xmlns:a16="http://schemas.microsoft.com/office/drawing/2014/main" id="{0310C868-04CD-4944-9C68-8F401897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98" y="3207417"/>
            <a:ext cx="4680772" cy="35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你若安好，便是晴天- 每日头条">
            <a:extLst>
              <a:ext uri="{FF2B5EF4-FFF2-40B4-BE49-F238E27FC236}">
                <a16:creationId xmlns:a16="http://schemas.microsoft.com/office/drawing/2014/main" id="{879EC688-7D14-4F17-8AA5-3A3F8854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0" y="294271"/>
            <a:ext cx="4833938" cy="35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7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331C2D-E839-4C2A-BA29-C940EC083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500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system-ui"/>
              </a:rPr>
              <a:t>要常常喜樂，</a:t>
            </a:r>
            <a:r>
              <a:rPr lang="en-US" altLang="zh-TW" sz="3500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system-ui"/>
              </a:rPr>
              <a:t>不住地禱告，</a:t>
            </a:r>
            <a:r>
              <a:rPr lang="en-US" altLang="zh-TW" sz="3500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system-ui"/>
              </a:rPr>
              <a:t>凡事謝恩，因為這是神在基督耶穌裡向你們所定的旨意。</a:t>
            </a:r>
            <a:endParaRPr lang="en-AU" sz="3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A0130-4D76-406E-8153-B8169759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33A096-FBA5-4768-8FCA-C215F662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要常常喜樂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帖前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AU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16-18)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4EB3C-0E42-4B56-B1DA-2516BCCB0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95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39647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>
                <a:solidFill>
                  <a:schemeClr val="tx1"/>
                </a:solidFill>
              </a:rPr>
              <a:t>完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B09838-9FDA-4EDC-A4FD-B0D332FC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dirty="0"/>
              <a:t>喜樂 </a:t>
            </a:r>
            <a:r>
              <a:rPr lang="en-US" altLang="zh-TW" sz="3200" dirty="0"/>
              <a:t>= </a:t>
            </a:r>
            <a:r>
              <a:rPr lang="zh-TW" altLang="en-US" sz="3200" dirty="0"/>
              <a:t>快樂？</a:t>
            </a:r>
            <a:endParaRPr lang="en-AU" altLang="zh-TW" sz="3200" dirty="0"/>
          </a:p>
          <a:p>
            <a:pPr>
              <a:spcBef>
                <a:spcPts val="1200"/>
              </a:spcBef>
            </a:pPr>
            <a:r>
              <a:rPr lang="zh-TW" altLang="en-US" sz="3200" dirty="0"/>
              <a:t>喜樂是內發的，快樂是外敷的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C3E05-9067-4F0B-AB0E-223AD139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840FFA-7077-47FE-9763-D7007354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將臨期第三個主日 </a:t>
            </a:r>
            <a:r>
              <a:rPr lang="en-AU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喜樂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0DBF9E-5F36-4BFF-B7F0-94681441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5029200" algn="l"/>
              </a:tabLst>
            </a:pPr>
            <a:r>
              <a:rPr lang="en-US" altLang="zh-TW" sz="32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system-ui"/>
              </a:rPr>
              <a:t>我以你們的信心為供獻的祭物，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我若被澆奠在其上，也是喜樂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system-ui"/>
              </a:rPr>
              <a:t>，並且與你們眾人一同喜樂。 </a:t>
            </a:r>
            <a:r>
              <a:rPr lang="en-US" altLang="zh-TW" sz="32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system-ui"/>
              </a:rPr>
              <a:t>你們也要照樣喜樂，並且與我一同喜樂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en-AU" altLang="zh-TW" sz="3200" b="0" i="0" dirty="0">
                <a:solidFill>
                  <a:srgbClr val="000000"/>
                </a:solidFill>
                <a:effectLst/>
                <a:latin typeface="system-ui"/>
              </a:rPr>
              <a:t>	</a:t>
            </a:r>
            <a:r>
              <a:rPr lang="en-US" altLang="zh-TW" sz="2600" b="0" i="0" dirty="0">
                <a:solidFill>
                  <a:srgbClr val="000000"/>
                </a:solidFill>
                <a:effectLst/>
                <a:latin typeface="system-ui"/>
              </a:rPr>
              <a:t>(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system-ui"/>
              </a:rPr>
              <a:t>腓 </a:t>
            </a:r>
            <a:r>
              <a:rPr lang="en-US" altLang="zh-TW" sz="2600" b="0" i="0" dirty="0">
                <a:solidFill>
                  <a:srgbClr val="000000"/>
                </a:solidFill>
                <a:effectLst/>
                <a:latin typeface="system-ui"/>
              </a:rPr>
              <a:t>2:17-18)</a:t>
            </a:r>
            <a:endParaRPr lang="en-AU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D50A1-593D-4764-A251-88EA6651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C37FA9-767E-43D2-8E9A-A101DF28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監獄中喜樂的保羅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310BB-E2A7-4341-8E6D-DD0809AF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i="0" baseline="3000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5 </a:t>
            </a:r>
            <a:r>
              <a:rPr lang="zh-TW" altLang="en-US" sz="320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你們中間若有缺少智慧的，應當求那厚賜於眾人也不斥責人的神，主就必賜給他。 </a:t>
            </a:r>
            <a:r>
              <a:rPr lang="en-US" altLang="zh-TW" sz="3200" i="0" baseline="30000" dirty="0">
                <a:effectLst/>
                <a:latin typeface="system-ui"/>
              </a:rPr>
              <a:t>6 </a:t>
            </a:r>
            <a:r>
              <a:rPr lang="zh-TW" altLang="en-US" sz="3200" i="0" dirty="0">
                <a:effectLst/>
                <a:latin typeface="system-ui"/>
              </a:rPr>
              <a:t>只要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憑著信心求</a:t>
            </a:r>
            <a:r>
              <a:rPr lang="zh-TW" altLang="en-US" sz="3200" i="0" dirty="0">
                <a:effectLst/>
                <a:latin typeface="system-ui"/>
              </a:rPr>
              <a:t>，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一點不疑惑</a:t>
            </a:r>
            <a:r>
              <a:rPr lang="zh-TW" altLang="en-US" sz="3200" i="0" dirty="0">
                <a:effectLst/>
                <a:latin typeface="system-ui"/>
              </a:rPr>
              <a:t>；因為那疑惑的人就像海中的波浪，被風吹動翻騰。 </a:t>
            </a:r>
            <a:r>
              <a:rPr lang="en-US" altLang="zh-TW" sz="3200" i="0" baseline="30000" dirty="0">
                <a:effectLst/>
                <a:latin typeface="system-ui"/>
              </a:rPr>
              <a:t>7 </a:t>
            </a:r>
            <a:r>
              <a:rPr lang="zh-TW" altLang="en-US" sz="3200" i="0" dirty="0">
                <a:effectLst/>
                <a:latin typeface="system-ui"/>
              </a:rPr>
              <a:t>這樣的人不要想從主那裡得什麼， </a:t>
            </a:r>
            <a:r>
              <a:rPr lang="en-US" altLang="zh-TW" sz="3200" i="0" baseline="30000" dirty="0">
                <a:effectLst/>
                <a:latin typeface="system-ui"/>
              </a:rPr>
              <a:t>8 </a:t>
            </a:r>
            <a:r>
              <a:rPr lang="zh-TW" altLang="en-US" sz="3200" i="0" dirty="0">
                <a:effectLst/>
                <a:latin typeface="system-ui"/>
              </a:rPr>
              <a:t>心懷二意的人在他一切所行的路上都沒有定見。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CD476-C4BE-4D32-B072-71DE419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4150C-FBAD-48D2-AA7E-79A028C5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需要智慧的世代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1:5-8)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2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310BB-E2A7-4341-8E6D-DD0809AF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291741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3200" i="0" baseline="30000" dirty="0">
                <a:effectLst/>
                <a:latin typeface="system-ui"/>
              </a:rPr>
              <a:t>5 </a:t>
            </a:r>
            <a:r>
              <a:rPr lang="zh-TW" altLang="en-US" sz="3200" i="0" dirty="0">
                <a:effectLst/>
                <a:latin typeface="system-ui"/>
              </a:rPr>
              <a:t>你們中間若有缺少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system-ui"/>
              </a:rPr>
              <a:t>智慧</a:t>
            </a:r>
            <a:r>
              <a:rPr lang="zh-TW" altLang="en-US" sz="3200" i="0" dirty="0">
                <a:effectLst/>
                <a:latin typeface="system-ui"/>
              </a:rPr>
              <a:t>的，應當求那厚賜於眾人也不斥責人的神，主就必賜給他。 </a:t>
            </a:r>
            <a:r>
              <a:rPr lang="en-US" altLang="zh-TW" sz="3200" i="0" baseline="30000" dirty="0">
                <a:effectLst/>
                <a:latin typeface="system-ui"/>
              </a:rPr>
              <a:t>6 </a:t>
            </a:r>
            <a:r>
              <a:rPr lang="zh-TW" altLang="en-US" sz="3200" i="0" dirty="0">
                <a:effectLst/>
                <a:latin typeface="system-ui"/>
              </a:rPr>
              <a:t>只要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憑著信心求</a:t>
            </a:r>
            <a:r>
              <a:rPr lang="zh-TW" altLang="en-US" sz="3200" i="0" dirty="0">
                <a:effectLst/>
                <a:latin typeface="system-ui"/>
              </a:rPr>
              <a:t>，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一點不疑惑</a:t>
            </a:r>
            <a:r>
              <a:rPr lang="zh-TW" altLang="en-US" sz="3200" i="0" dirty="0">
                <a:effectLst/>
                <a:latin typeface="system-ui"/>
              </a:rPr>
              <a:t>；因為那疑惑的人就像海中的波浪，被風吹動翻騰。 </a:t>
            </a:r>
            <a:r>
              <a:rPr lang="en-US" altLang="zh-TW" sz="3200" i="0" baseline="30000" dirty="0">
                <a:effectLst/>
                <a:latin typeface="system-ui"/>
              </a:rPr>
              <a:t>7 </a:t>
            </a:r>
            <a:r>
              <a:rPr lang="zh-TW" altLang="en-US" sz="3200" i="0" dirty="0">
                <a:effectLst/>
                <a:latin typeface="system-ui"/>
              </a:rPr>
              <a:t>這樣的人不要想從主那裡得什麼， </a:t>
            </a:r>
            <a:r>
              <a:rPr lang="en-US" altLang="zh-TW" sz="3200" i="0" baseline="30000" dirty="0">
                <a:effectLst/>
                <a:latin typeface="system-ui"/>
              </a:rPr>
              <a:t>8 </a:t>
            </a:r>
            <a:r>
              <a:rPr lang="zh-TW" altLang="en-US" sz="3200" i="0" dirty="0">
                <a:effectLst/>
                <a:latin typeface="system-ui"/>
              </a:rPr>
              <a:t>心懷二意的人在他一切所行的路上都沒有定見。</a:t>
            </a:r>
            <a:endParaRPr lang="en-AU" altLang="zh-TW" sz="3200" i="0" dirty="0">
              <a:effectLst/>
              <a:latin typeface="system-ui"/>
            </a:endParaRPr>
          </a:p>
          <a:p>
            <a:pPr marL="109728" indent="0">
              <a:buNone/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system-ui"/>
              </a:rPr>
              <a:t>1:1 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system-ui"/>
              </a:rPr>
              <a:t>做神和主耶穌基督僕人的雅各，請</a:t>
            </a:r>
            <a:r>
              <a:rPr lang="zh-TW" altLang="en-US" sz="3200" b="1" i="0" dirty="0">
                <a:solidFill>
                  <a:srgbClr val="00B0F0"/>
                </a:solidFill>
                <a:effectLst/>
                <a:latin typeface="system-ui"/>
              </a:rPr>
              <a:t>散住十二個支派之人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system-ui"/>
              </a:rPr>
              <a:t>的安！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CD476-C4BE-4D32-B072-71DE419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4150C-FBAD-48D2-AA7E-79A028C5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需要智慧的世代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1:5-8)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310BB-E2A7-4341-8E6D-DD0809AF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291741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CD476-C4BE-4D32-B072-71DE419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4150C-FBAD-48D2-AA7E-79A028C5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需要智慧的世代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1:5-8)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7A9A2-D3EC-4259-A235-9627D120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8" y="1219200"/>
            <a:ext cx="9100992" cy="55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4D3EDB-A9DB-40A9-9119-299545E63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卑微的弟兄升高，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就該喜樂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；</a:t>
            </a:r>
            <a:r>
              <a:rPr lang="zh-TW" altLang="en-US" sz="320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 </a:t>
            </a:r>
            <a:r>
              <a:rPr lang="en-US" altLang="zh-TW" sz="3200" i="0" baseline="3000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10 </a:t>
            </a:r>
            <a:r>
              <a:rPr lang="zh-TW" altLang="en-US" sz="320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富足的降卑也該如此，因為他必要過去，如同草上的花一樣。 </a:t>
            </a:r>
            <a:r>
              <a:rPr lang="en-US" altLang="zh-TW" sz="3200" i="0" baseline="3000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11 </a:t>
            </a:r>
            <a:r>
              <a:rPr lang="zh-TW" altLang="en-US" sz="320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太陽出來，熱風颳起，草就枯乾，花也凋謝，美容就消沒了；那富足的人在他所行的事上，也要這樣衰殘。</a:t>
            </a:r>
            <a:endParaRPr lang="en-AU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F27F3-727D-46D6-AD08-61B7FB7E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1A8B77-4A01-4E37-BC94-B2978B5E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超越成敗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就有喜樂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1:9-11)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5DAAD-E24D-4E6C-BBDE-BE048ACF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4D3EDB-A9DB-40A9-9119-299545E63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sz="3200" i="0" dirty="0">
                <a:effectLst/>
                <a:latin typeface="system-ui"/>
              </a:rPr>
              <a:t>卑微的弟兄升高，就該喜樂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；</a:t>
            </a:r>
            <a:r>
              <a:rPr lang="zh-TW" altLang="en-US" sz="320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 </a:t>
            </a:r>
            <a:r>
              <a:rPr lang="en-US" altLang="zh-TW" sz="3200" b="1" i="0" baseline="30000" dirty="0">
                <a:solidFill>
                  <a:srgbClr val="FF0000"/>
                </a:solidFill>
                <a:effectLst/>
                <a:latin typeface="system-ui"/>
              </a:rPr>
              <a:t>10 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富足的降卑也該如此，</a:t>
            </a:r>
            <a:r>
              <a:rPr lang="zh-TW" altLang="en-US" sz="320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因為他必要過去，如同草上的花一樣。 </a:t>
            </a:r>
            <a:r>
              <a:rPr lang="en-US" altLang="zh-TW" sz="3200" i="0" baseline="3000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11 </a:t>
            </a:r>
            <a:r>
              <a:rPr lang="zh-TW" altLang="en-US" sz="3200" i="0" dirty="0">
                <a:solidFill>
                  <a:schemeClr val="bg1">
                    <a:lumMod val="85000"/>
                  </a:schemeClr>
                </a:solidFill>
                <a:effectLst/>
                <a:latin typeface="system-ui"/>
              </a:rPr>
              <a:t>太陽出來，熱風颳起，草就枯乾，花也凋謝，美容就消沒了；那富足的人在他所行的事上，也要這樣衰殘。</a:t>
            </a:r>
            <a:endParaRPr lang="en-AU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F27F3-727D-46D6-AD08-61B7FB7E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1A8B77-4A01-4E37-BC94-B2978B5E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超越成敗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就有喜樂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雅 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1:9-11)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41563-7B85-4A34-B697-3A39A53E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94" y="4953000"/>
            <a:ext cx="298060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97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8569</TotalTime>
  <Words>1440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system-ui</vt:lpstr>
      <vt:lpstr>Calibri</vt:lpstr>
      <vt:lpstr>Lucida Sans Unicode</vt:lpstr>
      <vt:lpstr>Verdana</vt:lpstr>
      <vt:lpstr>Wingdings 2</vt:lpstr>
      <vt:lpstr>Wingdings 3</vt:lpstr>
      <vt:lpstr>Concourse</vt:lpstr>
      <vt:lpstr>將臨期第三主日 -- 喜樂 雅各書 1:1-11</vt:lpstr>
      <vt:lpstr>PowerPoint Presentation</vt:lpstr>
      <vt:lpstr>將臨期第三個主日 – 喜樂</vt:lpstr>
      <vt:lpstr>監獄中喜樂的保羅</vt:lpstr>
      <vt:lpstr>需要智慧的世代 (雅 1:5-8)</vt:lpstr>
      <vt:lpstr>需要智慧的世代 (雅 1:5-8)</vt:lpstr>
      <vt:lpstr>需要智慧的世代 (雅 1:5-8)</vt:lpstr>
      <vt:lpstr>超越成敗 – 就有喜樂 (雅 1:9-11)</vt:lpstr>
      <vt:lpstr>超越成敗 – 就有喜樂 (雅 1:9-11)</vt:lpstr>
      <vt:lpstr>超越成敗 – 就有喜樂 (雅 1:9-11)</vt:lpstr>
      <vt:lpstr>顛覆了世人的價值觀</vt:lpstr>
      <vt:lpstr>腓立比書 4:12-13 (新漢語譯本)</vt:lpstr>
      <vt:lpstr>腓立比書 4:12-13 (新漢語譯本)</vt:lpstr>
      <vt:lpstr>超越外在環境 – 大喜樂 (雅 1:2-4)</vt:lpstr>
      <vt:lpstr>超越外在環境 – 大喜樂 (雅 1:2-4)</vt:lpstr>
      <vt:lpstr>超越外在環境 – 大喜樂 (雅 1:2-4)</vt:lpstr>
      <vt:lpstr>超越外在環境 – 大喜樂 (雅 1:2-4)</vt:lpstr>
      <vt:lpstr>超越外在環境 – 大喜樂 (雅 1:2-4)</vt:lpstr>
      <vt:lpstr>超越外在環境 – 大喜樂 (雅 1:2-4)</vt:lpstr>
      <vt:lpstr>來，一起求神的智慧 (雅 1:5-8)</vt:lpstr>
      <vt:lpstr>愁眉苦臉的媽媽</vt:lpstr>
      <vt:lpstr>要常常喜樂 (帖前 5:16-18)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178</cp:revision>
  <cp:lastPrinted>2020-11-28T21:54:31Z</cp:lastPrinted>
  <dcterms:created xsi:type="dcterms:W3CDTF">2013-10-11T11:36:12Z</dcterms:created>
  <dcterms:modified xsi:type="dcterms:W3CDTF">2020-12-12T21:29:30Z</dcterms:modified>
</cp:coreProperties>
</file>