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notesMasterIdLst>
    <p:notesMasterId r:id="rId15"/>
  </p:notesMasterIdLst>
  <p:handoutMasterIdLst>
    <p:handoutMasterId r:id="rId16"/>
  </p:handoutMasterIdLst>
  <p:sldIdLst>
    <p:sldId id="256" r:id="rId5"/>
    <p:sldId id="346" r:id="rId6"/>
    <p:sldId id="338" r:id="rId7"/>
    <p:sldId id="347" r:id="rId8"/>
    <p:sldId id="339" r:id="rId9"/>
    <p:sldId id="341" r:id="rId10"/>
    <p:sldId id="349" r:id="rId11"/>
    <p:sldId id="350" r:id="rId12"/>
    <p:sldId id="351" r:id="rId13"/>
    <p:sldId id="352" r:id="rId14"/>
  </p:sldIdLst>
  <p:sldSz cx="9144000" cy="6858000" type="screen4x3"/>
  <p:notesSz cx="6665913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00">
          <p15:clr>
            <a:srgbClr val="A4A3A4"/>
          </p15:clr>
        </p15:guide>
        <p15:guide id="3" pos="209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2A864B-68BB-4D65-8323-601A492067B7}" v="242" dt="2020-12-24T11:17:46.2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022" autoAdjust="0"/>
    <p:restoredTop sz="93735" autoAdjust="0"/>
  </p:normalViewPr>
  <p:slideViewPr>
    <p:cSldViewPr>
      <p:cViewPr varScale="1">
        <p:scale>
          <a:sx n="64" d="100"/>
          <a:sy n="64" d="100"/>
        </p:scale>
        <p:origin x="82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3240" y="-77"/>
      </p:cViewPr>
      <p:guideLst>
        <p:guide orient="horz" pos="3126"/>
        <p:guide pos="2100"/>
        <p:guide pos="209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c Shing" userId="55e86778-ed07-4932-b7f7-986ff6c4be43" providerId="ADAL" clId="{7B4BFBB1-47D5-4389-999D-D24AB8DC2C5B}"/>
    <pc:docChg chg="undo custSel addSld delSld modSld sldOrd">
      <pc:chgData name="Eric Shing" userId="55e86778-ed07-4932-b7f7-986ff6c4be43" providerId="ADAL" clId="{7B4BFBB1-47D5-4389-999D-D24AB8DC2C5B}" dt="2020-09-04T12:42:12.551" v="2302" actId="20577"/>
      <pc:docMkLst>
        <pc:docMk/>
      </pc:docMkLst>
      <pc:sldChg chg="modSp mod">
        <pc:chgData name="Eric Shing" userId="55e86778-ed07-4932-b7f7-986ff6c4be43" providerId="ADAL" clId="{7B4BFBB1-47D5-4389-999D-D24AB8DC2C5B}" dt="2020-09-04T10:26:24.842" v="55" actId="2711"/>
        <pc:sldMkLst>
          <pc:docMk/>
          <pc:sldMk cId="0" sldId="256"/>
        </pc:sldMkLst>
        <pc:spChg chg="mod">
          <ac:chgData name="Eric Shing" userId="55e86778-ed07-4932-b7f7-986ff6c4be43" providerId="ADAL" clId="{7B4BFBB1-47D5-4389-999D-D24AB8DC2C5B}" dt="2020-09-04T10:18:43.311" v="49" actId="20577"/>
          <ac:spMkLst>
            <pc:docMk/>
            <pc:sldMk cId="0" sldId="256"/>
            <ac:spMk id="2" creationId="{00000000-0000-0000-0000-000000000000}"/>
          </ac:spMkLst>
        </pc:spChg>
        <pc:spChg chg="mod">
          <ac:chgData name="Eric Shing" userId="55e86778-ed07-4932-b7f7-986ff6c4be43" providerId="ADAL" clId="{7B4BFBB1-47D5-4389-999D-D24AB8DC2C5B}" dt="2020-09-04T10:26:24.842" v="55" actId="2711"/>
          <ac:spMkLst>
            <pc:docMk/>
            <pc:sldMk cId="0" sldId="256"/>
            <ac:spMk id="3" creationId="{00000000-0000-0000-0000-000000000000}"/>
          </ac:spMkLst>
        </pc:spChg>
      </pc:sldChg>
      <pc:sldChg chg="modSp mod">
        <pc:chgData name="Eric Shing" userId="55e86778-ed07-4932-b7f7-986ff6c4be43" providerId="ADAL" clId="{7B4BFBB1-47D5-4389-999D-D24AB8DC2C5B}" dt="2020-09-04T10:47:23.822" v="416" actId="207"/>
        <pc:sldMkLst>
          <pc:docMk/>
          <pc:sldMk cId="0" sldId="265"/>
        </pc:sldMkLst>
        <pc:spChg chg="mod">
          <ac:chgData name="Eric Shing" userId="55e86778-ed07-4932-b7f7-986ff6c4be43" providerId="ADAL" clId="{7B4BFBB1-47D5-4389-999D-D24AB8DC2C5B}" dt="2020-09-04T10:47:23.822" v="416" actId="207"/>
          <ac:spMkLst>
            <pc:docMk/>
            <pc:sldMk cId="0" sldId="265"/>
            <ac:spMk id="4" creationId="{00000000-0000-0000-0000-000000000000}"/>
          </ac:spMkLst>
        </pc:spChg>
      </pc:sldChg>
      <pc:sldChg chg="modSp mod">
        <pc:chgData name="Eric Shing" userId="55e86778-ed07-4932-b7f7-986ff6c4be43" providerId="ADAL" clId="{7B4BFBB1-47D5-4389-999D-D24AB8DC2C5B}" dt="2020-09-04T10:45:23.260" v="413" actId="20577"/>
        <pc:sldMkLst>
          <pc:docMk/>
          <pc:sldMk cId="4002936076" sldId="297"/>
        </pc:sldMkLst>
        <pc:spChg chg="mod">
          <ac:chgData name="Eric Shing" userId="55e86778-ed07-4932-b7f7-986ff6c4be43" providerId="ADAL" clId="{7B4BFBB1-47D5-4389-999D-D24AB8DC2C5B}" dt="2020-09-04T10:45:23.260" v="413" actId="20577"/>
          <ac:spMkLst>
            <pc:docMk/>
            <pc:sldMk cId="4002936076" sldId="297"/>
            <ac:spMk id="2" creationId="{32461E67-7948-48B6-8440-F840AF068C59}"/>
          </ac:spMkLst>
        </pc:spChg>
        <pc:spChg chg="mod">
          <ac:chgData name="Eric Shing" userId="55e86778-ed07-4932-b7f7-986ff6c4be43" providerId="ADAL" clId="{7B4BFBB1-47D5-4389-999D-D24AB8DC2C5B}" dt="2020-09-04T10:39:50.903" v="313" actId="6549"/>
          <ac:spMkLst>
            <pc:docMk/>
            <pc:sldMk cId="4002936076" sldId="297"/>
            <ac:spMk id="4" creationId="{4DC3CA01-63AD-4173-842E-DFBC71CE9D82}"/>
          </ac:spMkLst>
        </pc:spChg>
      </pc:sldChg>
      <pc:sldChg chg="del">
        <pc:chgData name="Eric Shing" userId="55e86778-ed07-4932-b7f7-986ff6c4be43" providerId="ADAL" clId="{7B4BFBB1-47D5-4389-999D-D24AB8DC2C5B}" dt="2020-09-04T10:47:13.648" v="414" actId="47"/>
        <pc:sldMkLst>
          <pc:docMk/>
          <pc:sldMk cId="2300545560" sldId="304"/>
        </pc:sldMkLst>
      </pc:sldChg>
      <pc:sldChg chg="del">
        <pc:chgData name="Eric Shing" userId="55e86778-ed07-4932-b7f7-986ff6c4be43" providerId="ADAL" clId="{7B4BFBB1-47D5-4389-999D-D24AB8DC2C5B}" dt="2020-09-04T10:47:13.648" v="414" actId="47"/>
        <pc:sldMkLst>
          <pc:docMk/>
          <pc:sldMk cId="2122467827" sldId="305"/>
        </pc:sldMkLst>
      </pc:sldChg>
      <pc:sldChg chg="del">
        <pc:chgData name="Eric Shing" userId="55e86778-ed07-4932-b7f7-986ff6c4be43" providerId="ADAL" clId="{7B4BFBB1-47D5-4389-999D-D24AB8DC2C5B}" dt="2020-09-04T10:47:13.648" v="414" actId="47"/>
        <pc:sldMkLst>
          <pc:docMk/>
          <pc:sldMk cId="2853473667" sldId="306"/>
        </pc:sldMkLst>
      </pc:sldChg>
      <pc:sldChg chg="del">
        <pc:chgData name="Eric Shing" userId="55e86778-ed07-4932-b7f7-986ff6c4be43" providerId="ADAL" clId="{7B4BFBB1-47D5-4389-999D-D24AB8DC2C5B}" dt="2020-09-04T10:47:13.648" v="414" actId="47"/>
        <pc:sldMkLst>
          <pc:docMk/>
          <pc:sldMk cId="1829406680" sldId="310"/>
        </pc:sldMkLst>
      </pc:sldChg>
      <pc:sldChg chg="del">
        <pc:chgData name="Eric Shing" userId="55e86778-ed07-4932-b7f7-986ff6c4be43" providerId="ADAL" clId="{7B4BFBB1-47D5-4389-999D-D24AB8DC2C5B}" dt="2020-09-04T10:47:13.648" v="414" actId="47"/>
        <pc:sldMkLst>
          <pc:docMk/>
          <pc:sldMk cId="2760921957" sldId="311"/>
        </pc:sldMkLst>
      </pc:sldChg>
      <pc:sldChg chg="del">
        <pc:chgData name="Eric Shing" userId="55e86778-ed07-4932-b7f7-986ff6c4be43" providerId="ADAL" clId="{7B4BFBB1-47D5-4389-999D-D24AB8DC2C5B}" dt="2020-09-04T10:47:13.648" v="414" actId="47"/>
        <pc:sldMkLst>
          <pc:docMk/>
          <pc:sldMk cId="3435427129" sldId="312"/>
        </pc:sldMkLst>
      </pc:sldChg>
      <pc:sldChg chg="del">
        <pc:chgData name="Eric Shing" userId="55e86778-ed07-4932-b7f7-986ff6c4be43" providerId="ADAL" clId="{7B4BFBB1-47D5-4389-999D-D24AB8DC2C5B}" dt="2020-09-04T10:47:13.648" v="414" actId="47"/>
        <pc:sldMkLst>
          <pc:docMk/>
          <pc:sldMk cId="205062248" sldId="313"/>
        </pc:sldMkLst>
      </pc:sldChg>
      <pc:sldChg chg="del">
        <pc:chgData name="Eric Shing" userId="55e86778-ed07-4932-b7f7-986ff6c4be43" providerId="ADAL" clId="{7B4BFBB1-47D5-4389-999D-D24AB8DC2C5B}" dt="2020-09-04T10:47:13.648" v="414" actId="47"/>
        <pc:sldMkLst>
          <pc:docMk/>
          <pc:sldMk cId="373924103" sldId="314"/>
        </pc:sldMkLst>
      </pc:sldChg>
      <pc:sldChg chg="del">
        <pc:chgData name="Eric Shing" userId="55e86778-ed07-4932-b7f7-986ff6c4be43" providerId="ADAL" clId="{7B4BFBB1-47D5-4389-999D-D24AB8DC2C5B}" dt="2020-09-04T10:47:13.648" v="414" actId="47"/>
        <pc:sldMkLst>
          <pc:docMk/>
          <pc:sldMk cId="4062736163" sldId="315"/>
        </pc:sldMkLst>
      </pc:sldChg>
      <pc:sldChg chg="del">
        <pc:chgData name="Eric Shing" userId="55e86778-ed07-4932-b7f7-986ff6c4be43" providerId="ADAL" clId="{7B4BFBB1-47D5-4389-999D-D24AB8DC2C5B}" dt="2020-09-04T10:47:13.648" v="414" actId="47"/>
        <pc:sldMkLst>
          <pc:docMk/>
          <pc:sldMk cId="1440210012" sldId="316"/>
        </pc:sldMkLst>
      </pc:sldChg>
      <pc:sldChg chg="del">
        <pc:chgData name="Eric Shing" userId="55e86778-ed07-4932-b7f7-986ff6c4be43" providerId="ADAL" clId="{7B4BFBB1-47D5-4389-999D-D24AB8DC2C5B}" dt="2020-09-04T10:47:13.648" v="414" actId="47"/>
        <pc:sldMkLst>
          <pc:docMk/>
          <pc:sldMk cId="2517592239" sldId="317"/>
        </pc:sldMkLst>
      </pc:sldChg>
      <pc:sldChg chg="del">
        <pc:chgData name="Eric Shing" userId="55e86778-ed07-4932-b7f7-986ff6c4be43" providerId="ADAL" clId="{7B4BFBB1-47D5-4389-999D-D24AB8DC2C5B}" dt="2020-09-04T10:47:13.648" v="414" actId="47"/>
        <pc:sldMkLst>
          <pc:docMk/>
          <pc:sldMk cId="1539359109" sldId="318"/>
        </pc:sldMkLst>
      </pc:sldChg>
      <pc:sldChg chg="del">
        <pc:chgData name="Eric Shing" userId="55e86778-ed07-4932-b7f7-986ff6c4be43" providerId="ADAL" clId="{7B4BFBB1-47D5-4389-999D-D24AB8DC2C5B}" dt="2020-09-04T10:47:13.648" v="414" actId="47"/>
        <pc:sldMkLst>
          <pc:docMk/>
          <pc:sldMk cId="3732572085" sldId="320"/>
        </pc:sldMkLst>
      </pc:sldChg>
      <pc:sldChg chg="del">
        <pc:chgData name="Eric Shing" userId="55e86778-ed07-4932-b7f7-986ff6c4be43" providerId="ADAL" clId="{7B4BFBB1-47D5-4389-999D-D24AB8DC2C5B}" dt="2020-09-04T10:47:13.648" v="414" actId="47"/>
        <pc:sldMkLst>
          <pc:docMk/>
          <pc:sldMk cId="2647412985" sldId="321"/>
        </pc:sldMkLst>
      </pc:sldChg>
      <pc:sldChg chg="addSp modSp new mod">
        <pc:chgData name="Eric Shing" userId="55e86778-ed07-4932-b7f7-986ff6c4be43" providerId="ADAL" clId="{7B4BFBB1-47D5-4389-999D-D24AB8DC2C5B}" dt="2020-09-04T10:28:11.955" v="64" actId="14100"/>
        <pc:sldMkLst>
          <pc:docMk/>
          <pc:sldMk cId="471399496" sldId="322"/>
        </pc:sldMkLst>
        <pc:picChg chg="add mod">
          <ac:chgData name="Eric Shing" userId="55e86778-ed07-4932-b7f7-986ff6c4be43" providerId="ADAL" clId="{7B4BFBB1-47D5-4389-999D-D24AB8DC2C5B}" dt="2020-09-04T10:28:11.955" v="64" actId="14100"/>
          <ac:picMkLst>
            <pc:docMk/>
            <pc:sldMk cId="471399496" sldId="322"/>
            <ac:picMk id="5" creationId="{DD46B062-9EEB-40A1-B483-8EFD484716A1}"/>
          </ac:picMkLst>
        </pc:picChg>
      </pc:sldChg>
      <pc:sldChg chg="modSp mod">
        <pc:chgData name="Eric Shing" userId="55e86778-ed07-4932-b7f7-986ff6c4be43" providerId="ADAL" clId="{7B4BFBB1-47D5-4389-999D-D24AB8DC2C5B}" dt="2020-09-04T10:44:46.405" v="405" actId="113"/>
        <pc:sldMkLst>
          <pc:docMk/>
          <pc:sldMk cId="3086490639" sldId="323"/>
        </pc:sldMkLst>
        <pc:spChg chg="mod">
          <ac:chgData name="Eric Shing" userId="55e86778-ed07-4932-b7f7-986ff6c4be43" providerId="ADAL" clId="{7B4BFBB1-47D5-4389-999D-D24AB8DC2C5B}" dt="2020-09-04T10:44:46.405" v="405" actId="113"/>
          <ac:spMkLst>
            <pc:docMk/>
            <pc:sldMk cId="3086490639" sldId="323"/>
            <ac:spMk id="2" creationId="{32461E67-7948-48B6-8440-F840AF068C59}"/>
          </ac:spMkLst>
        </pc:spChg>
        <pc:spChg chg="mod">
          <ac:chgData name="Eric Shing" userId="55e86778-ed07-4932-b7f7-986ff6c4be43" providerId="ADAL" clId="{7B4BFBB1-47D5-4389-999D-D24AB8DC2C5B}" dt="2020-09-04T10:37:57.850" v="239"/>
          <ac:spMkLst>
            <pc:docMk/>
            <pc:sldMk cId="3086490639" sldId="323"/>
            <ac:spMk id="4" creationId="{4DC3CA01-63AD-4173-842E-DFBC71CE9D82}"/>
          </ac:spMkLst>
        </pc:spChg>
      </pc:sldChg>
      <pc:sldChg chg="addSp delSp modSp new mod">
        <pc:chgData name="Eric Shing" userId="55e86778-ed07-4932-b7f7-986ff6c4be43" providerId="ADAL" clId="{7B4BFBB1-47D5-4389-999D-D24AB8DC2C5B}" dt="2020-09-04T11:03:45.668" v="652" actId="14100"/>
        <pc:sldMkLst>
          <pc:docMk/>
          <pc:sldMk cId="3678922787" sldId="324"/>
        </pc:sldMkLst>
        <pc:spChg chg="mod">
          <ac:chgData name="Eric Shing" userId="55e86778-ed07-4932-b7f7-986ff6c4be43" providerId="ADAL" clId="{7B4BFBB1-47D5-4389-999D-D24AB8DC2C5B}" dt="2020-09-04T10:50:04.790" v="643" actId="6549"/>
          <ac:spMkLst>
            <pc:docMk/>
            <pc:sldMk cId="3678922787" sldId="324"/>
            <ac:spMk id="2" creationId="{46AB1E0B-B876-4DE4-907C-763C2FC1BAB5}"/>
          </ac:spMkLst>
        </pc:spChg>
        <pc:spChg chg="del mod">
          <ac:chgData name="Eric Shing" userId="55e86778-ed07-4932-b7f7-986ff6c4be43" providerId="ADAL" clId="{7B4BFBB1-47D5-4389-999D-D24AB8DC2C5B}" dt="2020-09-04T10:53:35.518" v="646" actId="478"/>
          <ac:spMkLst>
            <pc:docMk/>
            <pc:sldMk cId="3678922787" sldId="324"/>
            <ac:spMk id="4" creationId="{963728DA-D0EB-4983-BBE1-92B676B30A61}"/>
          </ac:spMkLst>
        </pc:spChg>
        <pc:picChg chg="add mod">
          <ac:chgData name="Eric Shing" userId="55e86778-ed07-4932-b7f7-986ff6c4be43" providerId="ADAL" clId="{7B4BFBB1-47D5-4389-999D-D24AB8DC2C5B}" dt="2020-09-04T11:03:45.668" v="652" actId="14100"/>
          <ac:picMkLst>
            <pc:docMk/>
            <pc:sldMk cId="3678922787" sldId="324"/>
            <ac:picMk id="5" creationId="{CDB33632-22B3-44E7-B602-45A83308E57B}"/>
          </ac:picMkLst>
        </pc:picChg>
      </pc:sldChg>
      <pc:sldChg chg="modSp new mod">
        <pc:chgData name="Eric Shing" userId="55e86778-ed07-4932-b7f7-986ff6c4be43" providerId="ADAL" clId="{7B4BFBB1-47D5-4389-999D-D24AB8DC2C5B}" dt="2020-09-04T12:32:39.190" v="1665"/>
        <pc:sldMkLst>
          <pc:docMk/>
          <pc:sldMk cId="2668738701" sldId="325"/>
        </pc:sldMkLst>
        <pc:spChg chg="mod">
          <ac:chgData name="Eric Shing" userId="55e86778-ed07-4932-b7f7-986ff6c4be43" providerId="ADAL" clId="{7B4BFBB1-47D5-4389-999D-D24AB8DC2C5B}" dt="2020-09-04T12:32:20.807" v="1607" actId="14100"/>
          <ac:spMkLst>
            <pc:docMk/>
            <pc:sldMk cId="2668738701" sldId="325"/>
            <ac:spMk id="2" creationId="{169D6997-4112-4F3B-BEC4-DCB7EE7E0287}"/>
          </ac:spMkLst>
        </pc:spChg>
        <pc:spChg chg="mod">
          <ac:chgData name="Eric Shing" userId="55e86778-ed07-4932-b7f7-986ff6c4be43" providerId="ADAL" clId="{7B4BFBB1-47D5-4389-999D-D24AB8DC2C5B}" dt="2020-09-04T12:32:39.190" v="1665"/>
          <ac:spMkLst>
            <pc:docMk/>
            <pc:sldMk cId="2668738701" sldId="325"/>
            <ac:spMk id="4" creationId="{6DE6909F-BA24-4BF8-9F42-825D1B642EAD}"/>
          </ac:spMkLst>
        </pc:spChg>
      </pc:sldChg>
      <pc:sldChg chg="modSp new del mod">
        <pc:chgData name="Eric Shing" userId="55e86778-ed07-4932-b7f7-986ff6c4be43" providerId="ADAL" clId="{7B4BFBB1-47D5-4389-999D-D24AB8DC2C5B}" dt="2020-09-04T11:12:30.793" v="1038" actId="47"/>
        <pc:sldMkLst>
          <pc:docMk/>
          <pc:sldMk cId="2620136980" sldId="326"/>
        </pc:sldMkLst>
        <pc:spChg chg="mod">
          <ac:chgData name="Eric Shing" userId="55e86778-ed07-4932-b7f7-986ff6c4be43" providerId="ADAL" clId="{7B4BFBB1-47D5-4389-999D-D24AB8DC2C5B}" dt="2020-09-04T11:09:20.585" v="1037"/>
          <ac:spMkLst>
            <pc:docMk/>
            <pc:sldMk cId="2620136980" sldId="326"/>
            <ac:spMk id="2" creationId="{DAF9E986-157A-4D3E-B5A8-FE384C0AC3DD}"/>
          </ac:spMkLst>
        </pc:spChg>
        <pc:spChg chg="mod">
          <ac:chgData name="Eric Shing" userId="55e86778-ed07-4932-b7f7-986ff6c4be43" providerId="ADAL" clId="{7B4BFBB1-47D5-4389-999D-D24AB8DC2C5B}" dt="2020-09-04T11:07:42.262" v="801" actId="6549"/>
          <ac:spMkLst>
            <pc:docMk/>
            <pc:sldMk cId="2620136980" sldId="326"/>
            <ac:spMk id="4" creationId="{2C56318B-8D7E-4D28-A565-3BC3B8F04A11}"/>
          </ac:spMkLst>
        </pc:spChg>
      </pc:sldChg>
      <pc:sldChg chg="modSp new mod">
        <pc:chgData name="Eric Shing" userId="55e86778-ed07-4932-b7f7-986ff6c4be43" providerId="ADAL" clId="{7B4BFBB1-47D5-4389-999D-D24AB8DC2C5B}" dt="2020-09-04T11:22:13.606" v="1219" actId="6549"/>
        <pc:sldMkLst>
          <pc:docMk/>
          <pc:sldMk cId="1349523938" sldId="327"/>
        </pc:sldMkLst>
        <pc:spChg chg="mod">
          <ac:chgData name="Eric Shing" userId="55e86778-ed07-4932-b7f7-986ff6c4be43" providerId="ADAL" clId="{7B4BFBB1-47D5-4389-999D-D24AB8DC2C5B}" dt="2020-09-04T11:22:13.606" v="1219" actId="6549"/>
          <ac:spMkLst>
            <pc:docMk/>
            <pc:sldMk cId="1349523938" sldId="327"/>
            <ac:spMk id="2" creationId="{4BEE90A1-209E-44C9-A747-0EEA00F5461E}"/>
          </ac:spMkLst>
        </pc:spChg>
        <pc:spChg chg="mod">
          <ac:chgData name="Eric Shing" userId="55e86778-ed07-4932-b7f7-986ff6c4be43" providerId="ADAL" clId="{7B4BFBB1-47D5-4389-999D-D24AB8DC2C5B}" dt="2020-09-04T11:17:01.501" v="1160" actId="207"/>
          <ac:spMkLst>
            <pc:docMk/>
            <pc:sldMk cId="1349523938" sldId="327"/>
            <ac:spMk id="4" creationId="{F598F09B-E8FC-40BF-96BC-3AB64D9F9AA1}"/>
          </ac:spMkLst>
        </pc:spChg>
      </pc:sldChg>
      <pc:sldChg chg="modSp new mod">
        <pc:chgData name="Eric Shing" userId="55e86778-ed07-4932-b7f7-986ff6c4be43" providerId="ADAL" clId="{7B4BFBB1-47D5-4389-999D-D24AB8DC2C5B}" dt="2020-09-04T12:42:12.551" v="2302" actId="20577"/>
        <pc:sldMkLst>
          <pc:docMk/>
          <pc:sldMk cId="2077769852" sldId="328"/>
        </pc:sldMkLst>
        <pc:spChg chg="mod">
          <ac:chgData name="Eric Shing" userId="55e86778-ed07-4932-b7f7-986ff6c4be43" providerId="ADAL" clId="{7B4BFBB1-47D5-4389-999D-D24AB8DC2C5B}" dt="2020-09-04T12:42:12.551" v="2302" actId="20577"/>
          <ac:spMkLst>
            <pc:docMk/>
            <pc:sldMk cId="2077769852" sldId="328"/>
            <ac:spMk id="2" creationId="{F4098C2E-0282-4159-8376-282980891E98}"/>
          </ac:spMkLst>
        </pc:spChg>
        <pc:spChg chg="mod">
          <ac:chgData name="Eric Shing" userId="55e86778-ed07-4932-b7f7-986ff6c4be43" providerId="ADAL" clId="{7B4BFBB1-47D5-4389-999D-D24AB8DC2C5B}" dt="2020-09-04T12:39:55.105" v="2267"/>
          <ac:spMkLst>
            <pc:docMk/>
            <pc:sldMk cId="2077769852" sldId="328"/>
            <ac:spMk id="4" creationId="{D3DB0228-8E69-4DF5-8636-3F615834BD4E}"/>
          </ac:spMkLst>
        </pc:spChg>
      </pc:sldChg>
      <pc:sldChg chg="addSp delSp modSp new mod addAnim delAnim modAnim chgLayout">
        <pc:chgData name="Eric Shing" userId="55e86778-ed07-4932-b7f7-986ff6c4be43" providerId="ADAL" clId="{7B4BFBB1-47D5-4389-999D-D24AB8DC2C5B}" dt="2020-09-04T12:02:04.151" v="1487"/>
        <pc:sldMkLst>
          <pc:docMk/>
          <pc:sldMk cId="2036562998" sldId="329"/>
        </pc:sldMkLst>
        <pc:spChg chg="del mod">
          <ac:chgData name="Eric Shing" userId="55e86778-ed07-4932-b7f7-986ff6c4be43" providerId="ADAL" clId="{7B4BFBB1-47D5-4389-999D-D24AB8DC2C5B}" dt="2020-09-04T11:48:25.144" v="1412" actId="478"/>
          <ac:spMkLst>
            <pc:docMk/>
            <pc:sldMk cId="2036562998" sldId="329"/>
            <ac:spMk id="2" creationId="{2A066E61-564B-473C-8498-F8DAEFDE37B1}"/>
          </ac:spMkLst>
        </pc:spChg>
        <pc:spChg chg="mod ord">
          <ac:chgData name="Eric Shing" userId="55e86778-ed07-4932-b7f7-986ff6c4be43" providerId="ADAL" clId="{7B4BFBB1-47D5-4389-999D-D24AB8DC2C5B}" dt="2020-09-04T11:48:33.166" v="1413" actId="700"/>
          <ac:spMkLst>
            <pc:docMk/>
            <pc:sldMk cId="2036562998" sldId="329"/>
            <ac:spMk id="3" creationId="{FF959D0D-2A38-4EB2-BA1B-F27661FE6AFB}"/>
          </ac:spMkLst>
        </pc:spChg>
        <pc:spChg chg="del mod ord">
          <ac:chgData name="Eric Shing" userId="55e86778-ed07-4932-b7f7-986ff6c4be43" providerId="ADAL" clId="{7B4BFBB1-47D5-4389-999D-D24AB8DC2C5B}" dt="2020-09-04T11:49:09.966" v="1474" actId="478"/>
          <ac:spMkLst>
            <pc:docMk/>
            <pc:sldMk cId="2036562998" sldId="329"/>
            <ac:spMk id="4" creationId="{A77C2125-3917-4B8C-8EF1-7D193C64AE83}"/>
          </ac:spMkLst>
        </pc:spChg>
        <pc:spChg chg="add mod ord">
          <ac:chgData name="Eric Shing" userId="55e86778-ed07-4932-b7f7-986ff6c4be43" providerId="ADAL" clId="{7B4BFBB1-47D5-4389-999D-D24AB8DC2C5B}" dt="2020-09-04T11:49:39.715" v="1482" actId="113"/>
          <ac:spMkLst>
            <pc:docMk/>
            <pc:sldMk cId="2036562998" sldId="329"/>
            <ac:spMk id="10" creationId="{D421AD24-79C0-4800-A9DE-5214E8AD207D}"/>
          </ac:spMkLst>
        </pc:spChg>
        <pc:spChg chg="add del mod">
          <ac:chgData name="Eric Shing" userId="55e86778-ed07-4932-b7f7-986ff6c4be43" providerId="ADAL" clId="{7B4BFBB1-47D5-4389-999D-D24AB8DC2C5B}" dt="2020-09-04T11:49:12.511" v="1475" actId="478"/>
          <ac:spMkLst>
            <pc:docMk/>
            <pc:sldMk cId="2036562998" sldId="329"/>
            <ac:spMk id="12" creationId="{104CD3AC-F525-4AF7-910C-9A7A7A5390AA}"/>
          </ac:spMkLst>
        </pc:spChg>
        <pc:picChg chg="add del">
          <ac:chgData name="Eric Shing" userId="55e86778-ed07-4932-b7f7-986ff6c4be43" providerId="ADAL" clId="{7B4BFBB1-47D5-4389-999D-D24AB8DC2C5B}" dt="2020-09-04T11:44:18.741" v="1388" actId="478"/>
          <ac:picMkLst>
            <pc:docMk/>
            <pc:sldMk cId="2036562998" sldId="329"/>
            <ac:picMk id="5" creationId="{D4475423-B09D-477B-95FF-C5021CFC9D87}"/>
          </ac:picMkLst>
        </pc:picChg>
        <pc:picChg chg="add del">
          <ac:chgData name="Eric Shing" userId="55e86778-ed07-4932-b7f7-986ff6c4be43" providerId="ADAL" clId="{7B4BFBB1-47D5-4389-999D-D24AB8DC2C5B}" dt="2020-09-04T11:44:17.971" v="1387" actId="478"/>
          <ac:picMkLst>
            <pc:docMk/>
            <pc:sldMk cId="2036562998" sldId="329"/>
            <ac:picMk id="6" creationId="{010ED130-2E7F-44A2-B3CF-78DBE417D8EF}"/>
          </ac:picMkLst>
        </pc:picChg>
        <pc:picChg chg="add del">
          <ac:chgData name="Eric Shing" userId="55e86778-ed07-4932-b7f7-986ff6c4be43" providerId="ADAL" clId="{7B4BFBB1-47D5-4389-999D-D24AB8DC2C5B}" dt="2020-09-04T11:45:53.790" v="1390" actId="478"/>
          <ac:picMkLst>
            <pc:docMk/>
            <pc:sldMk cId="2036562998" sldId="329"/>
            <ac:picMk id="7" creationId="{3967E255-6140-4D00-99EF-72E96503E4F7}"/>
          </ac:picMkLst>
        </pc:picChg>
        <pc:picChg chg="add del">
          <ac:chgData name="Eric Shing" userId="55e86778-ed07-4932-b7f7-986ff6c4be43" providerId="ADAL" clId="{7B4BFBB1-47D5-4389-999D-D24AB8DC2C5B}" dt="2020-09-04T12:01:54.777" v="1485" actId="478"/>
          <ac:picMkLst>
            <pc:docMk/>
            <pc:sldMk cId="2036562998" sldId="329"/>
            <ac:picMk id="8" creationId="{12EC2157-EC17-4F55-934A-B41729C53866}"/>
          </ac:picMkLst>
        </pc:picChg>
        <pc:picChg chg="add mod ord">
          <ac:chgData name="Eric Shing" userId="55e86778-ed07-4932-b7f7-986ff6c4be43" providerId="ADAL" clId="{7B4BFBB1-47D5-4389-999D-D24AB8DC2C5B}" dt="2020-09-04T11:47:13.269" v="1401" actId="1038"/>
          <ac:picMkLst>
            <pc:docMk/>
            <pc:sldMk cId="2036562998" sldId="329"/>
            <ac:picMk id="9" creationId="{DE408792-AE9C-4A22-8F2F-6E95A5DD713E}"/>
          </ac:picMkLst>
        </pc:picChg>
        <pc:picChg chg="add">
          <ac:chgData name="Eric Shing" userId="55e86778-ed07-4932-b7f7-986ff6c4be43" providerId="ADAL" clId="{7B4BFBB1-47D5-4389-999D-D24AB8DC2C5B}" dt="2020-09-04T12:01:56.973" v="1486"/>
          <ac:picMkLst>
            <pc:docMk/>
            <pc:sldMk cId="2036562998" sldId="329"/>
            <ac:picMk id="13" creationId="{BE4CF244-4DE0-45BD-AAFF-6E6608DCA63A}"/>
          </ac:picMkLst>
        </pc:picChg>
      </pc:sldChg>
      <pc:sldChg chg="addSp modSp new mod">
        <pc:chgData name="Eric Shing" userId="55e86778-ed07-4932-b7f7-986ff6c4be43" providerId="ADAL" clId="{7B4BFBB1-47D5-4389-999D-D24AB8DC2C5B}" dt="2020-09-04T12:09:34.613" v="1574" actId="14100"/>
        <pc:sldMkLst>
          <pc:docMk/>
          <pc:sldMk cId="2489562234" sldId="330"/>
        </pc:sldMkLst>
        <pc:spChg chg="mod">
          <ac:chgData name="Eric Shing" userId="55e86778-ed07-4932-b7f7-986ff6c4be43" providerId="ADAL" clId="{7B4BFBB1-47D5-4389-999D-D24AB8DC2C5B}" dt="2020-09-04T12:09:31.862" v="1573" actId="14100"/>
          <ac:spMkLst>
            <pc:docMk/>
            <pc:sldMk cId="2489562234" sldId="330"/>
            <ac:spMk id="2" creationId="{F813B0B2-BE0F-47C9-8BD8-480514F409BF}"/>
          </ac:spMkLst>
        </pc:spChg>
        <pc:spChg chg="mod">
          <ac:chgData name="Eric Shing" userId="55e86778-ed07-4932-b7f7-986ff6c4be43" providerId="ADAL" clId="{7B4BFBB1-47D5-4389-999D-D24AB8DC2C5B}" dt="2020-09-04T12:09:28.214" v="1572" actId="14100"/>
          <ac:spMkLst>
            <pc:docMk/>
            <pc:sldMk cId="2489562234" sldId="330"/>
            <ac:spMk id="4" creationId="{83935079-9F2C-4BD1-8481-5CA4F79FD04E}"/>
          </ac:spMkLst>
        </pc:spChg>
        <pc:picChg chg="add mod">
          <ac:chgData name="Eric Shing" userId="55e86778-ed07-4932-b7f7-986ff6c4be43" providerId="ADAL" clId="{7B4BFBB1-47D5-4389-999D-D24AB8DC2C5B}" dt="2020-09-04T12:09:34.613" v="1574" actId="14100"/>
          <ac:picMkLst>
            <pc:docMk/>
            <pc:sldMk cId="2489562234" sldId="330"/>
            <ac:picMk id="1026" creationId="{11E6D78B-E6EB-490B-812D-AD5B5825EC07}"/>
          </ac:picMkLst>
        </pc:picChg>
      </pc:sldChg>
      <pc:sldChg chg="new del">
        <pc:chgData name="Eric Shing" userId="55e86778-ed07-4932-b7f7-986ff6c4be43" providerId="ADAL" clId="{7B4BFBB1-47D5-4389-999D-D24AB8DC2C5B}" dt="2020-09-04T12:10:08.505" v="1575" actId="47"/>
        <pc:sldMkLst>
          <pc:docMk/>
          <pc:sldMk cId="3533110612" sldId="331"/>
        </pc:sldMkLst>
      </pc:sldChg>
      <pc:sldChg chg="modSp mod">
        <pc:chgData name="Eric Shing" userId="55e86778-ed07-4932-b7f7-986ff6c4be43" providerId="ADAL" clId="{7B4BFBB1-47D5-4389-999D-D24AB8DC2C5B}" dt="2020-09-04T12:38:27.352" v="2166" actId="6549"/>
        <pc:sldMkLst>
          <pc:docMk/>
          <pc:sldMk cId="2861150275" sldId="332"/>
        </pc:sldMkLst>
        <pc:spChg chg="mod">
          <ac:chgData name="Eric Shing" userId="55e86778-ed07-4932-b7f7-986ff6c4be43" providerId="ADAL" clId="{7B4BFBB1-47D5-4389-999D-D24AB8DC2C5B}" dt="2020-09-04T12:38:27.352" v="2166" actId="6549"/>
          <ac:spMkLst>
            <pc:docMk/>
            <pc:sldMk cId="2861150275" sldId="332"/>
            <ac:spMk id="2" creationId="{169D6997-4112-4F3B-BEC4-DCB7EE7E0287}"/>
          </ac:spMkLst>
        </pc:spChg>
        <pc:spChg chg="mod">
          <ac:chgData name="Eric Shing" userId="55e86778-ed07-4932-b7f7-986ff6c4be43" providerId="ADAL" clId="{7B4BFBB1-47D5-4389-999D-D24AB8DC2C5B}" dt="2020-09-04T12:36:54.582" v="1995"/>
          <ac:spMkLst>
            <pc:docMk/>
            <pc:sldMk cId="2861150275" sldId="332"/>
            <ac:spMk id="4" creationId="{6DE6909F-BA24-4BF8-9F42-825D1B642EAD}"/>
          </ac:spMkLst>
        </pc:spChg>
      </pc:sldChg>
      <pc:sldChg chg="modSp mod">
        <pc:chgData name="Eric Shing" userId="55e86778-ed07-4932-b7f7-986ff6c4be43" providerId="ADAL" clId="{7B4BFBB1-47D5-4389-999D-D24AB8DC2C5B}" dt="2020-09-04T12:38:19.954" v="2165" actId="255"/>
        <pc:sldMkLst>
          <pc:docMk/>
          <pc:sldMk cId="1778496576" sldId="333"/>
        </pc:sldMkLst>
        <pc:spChg chg="mod">
          <ac:chgData name="Eric Shing" userId="55e86778-ed07-4932-b7f7-986ff6c4be43" providerId="ADAL" clId="{7B4BFBB1-47D5-4389-999D-D24AB8DC2C5B}" dt="2020-09-04T12:38:19.954" v="2165" actId="255"/>
          <ac:spMkLst>
            <pc:docMk/>
            <pc:sldMk cId="1778496576" sldId="333"/>
            <ac:spMk id="2" creationId="{169D6997-4112-4F3B-BEC4-DCB7EE7E0287}"/>
          </ac:spMkLst>
        </pc:spChg>
        <pc:spChg chg="mod">
          <ac:chgData name="Eric Shing" userId="55e86778-ed07-4932-b7f7-986ff6c4be43" providerId="ADAL" clId="{7B4BFBB1-47D5-4389-999D-D24AB8DC2C5B}" dt="2020-09-04T12:37:47.785" v="2113"/>
          <ac:spMkLst>
            <pc:docMk/>
            <pc:sldMk cId="1778496576" sldId="333"/>
            <ac:spMk id="4" creationId="{6DE6909F-BA24-4BF8-9F42-825D1B642EAD}"/>
          </ac:spMkLst>
        </pc:spChg>
      </pc:sldChg>
      <pc:sldChg chg="modSp mod">
        <pc:chgData name="Eric Shing" userId="55e86778-ed07-4932-b7f7-986ff6c4be43" providerId="ADAL" clId="{7B4BFBB1-47D5-4389-999D-D24AB8DC2C5B}" dt="2020-09-04T12:34:56.070" v="1820" actId="207"/>
        <pc:sldMkLst>
          <pc:docMk/>
          <pc:sldMk cId="3590103359" sldId="334"/>
        </pc:sldMkLst>
        <pc:spChg chg="mod">
          <ac:chgData name="Eric Shing" userId="55e86778-ed07-4932-b7f7-986ff6c4be43" providerId="ADAL" clId="{7B4BFBB1-47D5-4389-999D-D24AB8DC2C5B}" dt="2020-09-04T12:34:56.070" v="1820" actId="207"/>
          <ac:spMkLst>
            <pc:docMk/>
            <pc:sldMk cId="3590103359" sldId="334"/>
            <ac:spMk id="2" creationId="{169D6997-4112-4F3B-BEC4-DCB7EE7E0287}"/>
          </ac:spMkLst>
        </pc:spChg>
        <pc:spChg chg="mod">
          <ac:chgData name="Eric Shing" userId="55e86778-ed07-4932-b7f7-986ff6c4be43" providerId="ADAL" clId="{7B4BFBB1-47D5-4389-999D-D24AB8DC2C5B}" dt="2020-09-04T12:34:04.518" v="1761"/>
          <ac:spMkLst>
            <pc:docMk/>
            <pc:sldMk cId="3590103359" sldId="334"/>
            <ac:spMk id="4" creationId="{6DE6909F-BA24-4BF8-9F42-825D1B642EAD}"/>
          </ac:spMkLst>
        </pc:spChg>
      </pc:sldChg>
      <pc:sldChg chg="del">
        <pc:chgData name="Eric Shing" userId="55e86778-ed07-4932-b7f7-986ff6c4be43" providerId="ADAL" clId="{7B4BFBB1-47D5-4389-999D-D24AB8DC2C5B}" dt="2020-09-04T12:31:38.116" v="1597" actId="47"/>
        <pc:sldMkLst>
          <pc:docMk/>
          <pc:sldMk cId="1595097193" sldId="335"/>
        </pc:sldMkLst>
      </pc:sldChg>
      <pc:sldChg chg="modSp mod ord">
        <pc:chgData name="Eric Shing" userId="55e86778-ed07-4932-b7f7-986ff6c4be43" providerId="ADAL" clId="{7B4BFBB1-47D5-4389-999D-D24AB8DC2C5B}" dt="2020-09-04T12:33:52.718" v="1760" actId="255"/>
        <pc:sldMkLst>
          <pc:docMk/>
          <pc:sldMk cId="3741061468" sldId="336"/>
        </pc:sldMkLst>
        <pc:spChg chg="mod">
          <ac:chgData name="Eric Shing" userId="55e86778-ed07-4932-b7f7-986ff6c4be43" providerId="ADAL" clId="{7B4BFBB1-47D5-4389-999D-D24AB8DC2C5B}" dt="2020-09-04T12:33:52.718" v="1760" actId="255"/>
          <ac:spMkLst>
            <pc:docMk/>
            <pc:sldMk cId="3741061468" sldId="336"/>
            <ac:spMk id="2" creationId="{169D6997-4112-4F3B-BEC4-DCB7EE7E0287}"/>
          </ac:spMkLst>
        </pc:spChg>
        <pc:spChg chg="mod">
          <ac:chgData name="Eric Shing" userId="55e86778-ed07-4932-b7f7-986ff6c4be43" providerId="ADAL" clId="{7B4BFBB1-47D5-4389-999D-D24AB8DC2C5B}" dt="2020-09-04T12:33:28.313" v="1757"/>
          <ac:spMkLst>
            <pc:docMk/>
            <pc:sldMk cId="3741061468" sldId="336"/>
            <ac:spMk id="4" creationId="{6DE6909F-BA24-4BF8-9F42-825D1B642EAD}"/>
          </ac:spMkLst>
        </pc:spChg>
      </pc:sldChg>
      <pc:sldChg chg="modSp mod">
        <pc:chgData name="Eric Shing" userId="55e86778-ed07-4932-b7f7-986ff6c4be43" providerId="ADAL" clId="{7B4BFBB1-47D5-4389-999D-D24AB8DC2C5B}" dt="2020-09-04T12:40:55.725" v="2280"/>
        <pc:sldMkLst>
          <pc:docMk/>
          <pc:sldMk cId="3222824180" sldId="337"/>
        </pc:sldMkLst>
        <pc:spChg chg="mod">
          <ac:chgData name="Eric Shing" userId="55e86778-ed07-4932-b7f7-986ff6c4be43" providerId="ADAL" clId="{7B4BFBB1-47D5-4389-999D-D24AB8DC2C5B}" dt="2020-09-04T12:40:55.725" v="2280"/>
          <ac:spMkLst>
            <pc:docMk/>
            <pc:sldMk cId="3222824180" sldId="337"/>
            <ac:spMk id="2" creationId="{F4098C2E-0282-4159-8376-282980891E98}"/>
          </ac:spMkLst>
        </pc:spChg>
      </pc:sldChg>
    </pc:docChg>
  </pc:docChgLst>
  <pc:docChgLst>
    <pc:chgData name="Eric Shing" userId="55e86778-ed07-4932-b7f7-986ff6c4be43" providerId="ADAL" clId="{B82A864B-68BB-4D65-8323-601A492067B7}"/>
    <pc:docChg chg="undo custSel addSld delSld modSld">
      <pc:chgData name="Eric Shing" userId="55e86778-ed07-4932-b7f7-986ff6c4be43" providerId="ADAL" clId="{B82A864B-68BB-4D65-8323-601A492067B7}" dt="2020-12-24T11:17:46.216" v="666" actId="1037"/>
      <pc:docMkLst>
        <pc:docMk/>
      </pc:docMkLst>
      <pc:sldChg chg="addSp delSp modSp mod">
        <pc:chgData name="Eric Shing" userId="55e86778-ed07-4932-b7f7-986ff6c4be43" providerId="ADAL" clId="{B82A864B-68BB-4D65-8323-601A492067B7}" dt="2020-12-24T11:16:32.729" v="655" actId="6549"/>
        <pc:sldMkLst>
          <pc:docMk/>
          <pc:sldMk cId="0" sldId="256"/>
        </pc:sldMkLst>
        <pc:spChg chg="mod">
          <ac:chgData name="Eric Shing" userId="55e86778-ed07-4932-b7f7-986ff6c4be43" providerId="ADAL" clId="{B82A864B-68BB-4D65-8323-601A492067B7}" dt="2020-12-24T11:16:32.729" v="655" actId="6549"/>
          <ac:spMkLst>
            <pc:docMk/>
            <pc:sldMk cId="0" sldId="256"/>
            <ac:spMk id="2" creationId="{00000000-0000-0000-0000-000000000000}"/>
          </ac:spMkLst>
        </pc:spChg>
        <pc:spChg chg="mod">
          <ac:chgData name="Eric Shing" userId="55e86778-ed07-4932-b7f7-986ff6c4be43" providerId="ADAL" clId="{B82A864B-68BB-4D65-8323-601A492067B7}" dt="2020-12-24T01:24:10.909" v="201" actId="14100"/>
          <ac:spMkLst>
            <pc:docMk/>
            <pc:sldMk cId="0" sldId="256"/>
            <ac:spMk id="3" creationId="{00000000-0000-0000-0000-000000000000}"/>
          </ac:spMkLst>
        </pc:spChg>
        <pc:spChg chg="mod">
          <ac:chgData name="Eric Shing" userId="55e86778-ed07-4932-b7f7-986ff6c4be43" providerId="ADAL" clId="{B82A864B-68BB-4D65-8323-601A492067B7}" dt="2020-12-24T11:02:57.258" v="588"/>
          <ac:spMkLst>
            <pc:docMk/>
            <pc:sldMk cId="0" sldId="256"/>
            <ac:spMk id="4" creationId="{00000000-0000-0000-0000-000000000000}"/>
          </ac:spMkLst>
        </pc:spChg>
        <pc:spChg chg="add del mod">
          <ac:chgData name="Eric Shing" userId="55e86778-ed07-4932-b7f7-986ff6c4be43" providerId="ADAL" clId="{B82A864B-68BB-4D65-8323-601A492067B7}" dt="2020-12-24T01:24:00.082" v="198"/>
          <ac:spMkLst>
            <pc:docMk/>
            <pc:sldMk cId="0" sldId="256"/>
            <ac:spMk id="5" creationId="{5ABB145E-8D5E-475F-A477-4B134AA2253F}"/>
          </ac:spMkLst>
        </pc:spChg>
        <pc:spChg chg="add mod">
          <ac:chgData name="Eric Shing" userId="55e86778-ed07-4932-b7f7-986ff6c4be43" providerId="ADAL" clId="{B82A864B-68BB-4D65-8323-601A492067B7}" dt="2020-12-24T01:24:08.093" v="200" actId="1076"/>
          <ac:spMkLst>
            <pc:docMk/>
            <pc:sldMk cId="0" sldId="256"/>
            <ac:spMk id="6" creationId="{EAE56CE7-1FDF-44D8-8FE9-4471353388C3}"/>
          </ac:spMkLst>
        </pc:spChg>
      </pc:sldChg>
      <pc:sldChg chg="del">
        <pc:chgData name="Eric Shing" userId="55e86778-ed07-4932-b7f7-986ff6c4be43" providerId="ADAL" clId="{B82A864B-68BB-4D65-8323-601A492067B7}" dt="2020-12-24T11:02:01.444" v="581" actId="47"/>
        <pc:sldMkLst>
          <pc:docMk/>
          <pc:sldMk cId="0" sldId="265"/>
        </pc:sldMkLst>
      </pc:sldChg>
      <pc:sldChg chg="del">
        <pc:chgData name="Eric Shing" userId="55e86778-ed07-4932-b7f7-986ff6c4be43" providerId="ADAL" clId="{B82A864B-68BB-4D65-8323-601A492067B7}" dt="2020-12-24T11:01:59.108" v="575" actId="47"/>
        <pc:sldMkLst>
          <pc:docMk/>
          <pc:sldMk cId="1690635115" sldId="297"/>
        </pc:sldMkLst>
      </pc:sldChg>
      <pc:sldChg chg="del">
        <pc:chgData name="Eric Shing" userId="55e86778-ed07-4932-b7f7-986ff6c4be43" providerId="ADAL" clId="{B82A864B-68BB-4D65-8323-601A492067B7}" dt="2020-12-24T01:24:29.521" v="203" actId="47"/>
        <pc:sldMkLst>
          <pc:docMk/>
          <pc:sldMk cId="471399496" sldId="322"/>
        </pc:sldMkLst>
      </pc:sldChg>
      <pc:sldChg chg="del">
        <pc:chgData name="Eric Shing" userId="55e86778-ed07-4932-b7f7-986ff6c4be43" providerId="ADAL" clId="{B82A864B-68BB-4D65-8323-601A492067B7}" dt="2020-12-24T11:01:57.043" v="569" actId="47"/>
        <pc:sldMkLst>
          <pc:docMk/>
          <pc:sldMk cId="3086490639" sldId="323"/>
        </pc:sldMkLst>
      </pc:sldChg>
      <pc:sldChg chg="del">
        <pc:chgData name="Eric Shing" userId="55e86778-ed07-4932-b7f7-986ff6c4be43" providerId="ADAL" clId="{B82A864B-68BB-4D65-8323-601A492067B7}" dt="2020-12-24T11:01:57.423" v="570" actId="47"/>
        <pc:sldMkLst>
          <pc:docMk/>
          <pc:sldMk cId="2270165634" sldId="324"/>
        </pc:sldMkLst>
      </pc:sldChg>
      <pc:sldChg chg="del">
        <pc:chgData name="Eric Shing" userId="55e86778-ed07-4932-b7f7-986ff6c4be43" providerId="ADAL" clId="{B82A864B-68BB-4D65-8323-601A492067B7}" dt="2020-12-24T11:01:58.800" v="574" actId="47"/>
        <pc:sldMkLst>
          <pc:docMk/>
          <pc:sldMk cId="1349523938" sldId="327"/>
        </pc:sldMkLst>
      </pc:sldChg>
      <pc:sldChg chg="del">
        <pc:chgData name="Eric Shing" userId="55e86778-ed07-4932-b7f7-986ff6c4be43" providerId="ADAL" clId="{B82A864B-68BB-4D65-8323-601A492067B7}" dt="2020-12-24T11:02:00.122" v="578" actId="47"/>
        <pc:sldMkLst>
          <pc:docMk/>
          <pc:sldMk cId="2036562998" sldId="329"/>
        </pc:sldMkLst>
      </pc:sldChg>
      <pc:sldChg chg="del">
        <pc:chgData name="Eric Shing" userId="55e86778-ed07-4932-b7f7-986ff6c4be43" providerId="ADAL" clId="{B82A864B-68BB-4D65-8323-601A492067B7}" dt="2020-12-24T11:02:00.550" v="579" actId="47"/>
        <pc:sldMkLst>
          <pc:docMk/>
          <pc:sldMk cId="2489562234" sldId="330"/>
        </pc:sldMkLst>
      </pc:sldChg>
      <pc:sldChg chg="del">
        <pc:chgData name="Eric Shing" userId="55e86778-ed07-4932-b7f7-986ff6c4be43" providerId="ADAL" clId="{B82A864B-68BB-4D65-8323-601A492067B7}" dt="2020-12-24T11:01:58.121" v="572" actId="47"/>
        <pc:sldMkLst>
          <pc:docMk/>
          <pc:sldMk cId="2861150275" sldId="332"/>
        </pc:sldMkLst>
      </pc:sldChg>
      <pc:sldChg chg="del">
        <pc:chgData name="Eric Shing" userId="55e86778-ed07-4932-b7f7-986ff6c4be43" providerId="ADAL" clId="{B82A864B-68BB-4D65-8323-601A492067B7}" dt="2020-12-24T11:01:58.453" v="573" actId="47"/>
        <pc:sldMkLst>
          <pc:docMk/>
          <pc:sldMk cId="1778496576" sldId="333"/>
        </pc:sldMkLst>
      </pc:sldChg>
      <pc:sldChg chg="del">
        <pc:chgData name="Eric Shing" userId="55e86778-ed07-4932-b7f7-986ff6c4be43" providerId="ADAL" clId="{B82A864B-68BB-4D65-8323-601A492067B7}" dt="2020-12-24T11:01:59.766" v="577" actId="47"/>
        <pc:sldMkLst>
          <pc:docMk/>
          <pc:sldMk cId="3222824180" sldId="337"/>
        </pc:sldMkLst>
      </pc:sldChg>
      <pc:sldChg chg="modSp mod">
        <pc:chgData name="Eric Shing" userId="55e86778-ed07-4932-b7f7-986ff6c4be43" providerId="ADAL" clId="{B82A864B-68BB-4D65-8323-601A492067B7}" dt="2020-12-24T11:02:57.258" v="588"/>
        <pc:sldMkLst>
          <pc:docMk/>
          <pc:sldMk cId="2778439298" sldId="338"/>
        </pc:sldMkLst>
        <pc:spChg chg="mod">
          <ac:chgData name="Eric Shing" userId="55e86778-ed07-4932-b7f7-986ff6c4be43" providerId="ADAL" clId="{B82A864B-68BB-4D65-8323-601A492067B7}" dt="2020-12-24T10:34:30.573" v="280" actId="20577"/>
          <ac:spMkLst>
            <pc:docMk/>
            <pc:sldMk cId="2778439298" sldId="338"/>
            <ac:spMk id="2" creationId="{1E2B6AE2-F4BC-4CC6-B525-D0C6D5C77915}"/>
          </ac:spMkLst>
        </pc:spChg>
        <pc:spChg chg="mod">
          <ac:chgData name="Eric Shing" userId="55e86778-ed07-4932-b7f7-986ff6c4be43" providerId="ADAL" clId="{B82A864B-68BB-4D65-8323-601A492067B7}" dt="2020-12-24T11:02:57.258" v="588"/>
          <ac:spMkLst>
            <pc:docMk/>
            <pc:sldMk cId="2778439298" sldId="338"/>
            <ac:spMk id="3" creationId="{83E5C305-6349-456C-B653-67D09DE038F3}"/>
          </ac:spMkLst>
        </pc:spChg>
        <pc:spChg chg="mod">
          <ac:chgData name="Eric Shing" userId="55e86778-ed07-4932-b7f7-986ff6c4be43" providerId="ADAL" clId="{B82A864B-68BB-4D65-8323-601A492067B7}" dt="2020-12-24T11:02:57.258" v="588"/>
          <ac:spMkLst>
            <pc:docMk/>
            <pc:sldMk cId="2778439298" sldId="338"/>
            <ac:spMk id="4" creationId="{0B399298-54BB-407C-AF2A-053E240E37F4}"/>
          </ac:spMkLst>
        </pc:spChg>
      </pc:sldChg>
      <pc:sldChg chg="addSp delSp modSp mod">
        <pc:chgData name="Eric Shing" userId="55e86778-ed07-4932-b7f7-986ff6c4be43" providerId="ADAL" clId="{B82A864B-68BB-4D65-8323-601A492067B7}" dt="2020-12-24T11:02:57.258" v="588"/>
        <pc:sldMkLst>
          <pc:docMk/>
          <pc:sldMk cId="2116274974" sldId="339"/>
        </pc:sldMkLst>
        <pc:spChg chg="del">
          <ac:chgData name="Eric Shing" userId="55e86778-ed07-4932-b7f7-986ff6c4be43" providerId="ADAL" clId="{B82A864B-68BB-4D65-8323-601A492067B7}" dt="2020-12-24T10:50:12.877" v="444" actId="478"/>
          <ac:spMkLst>
            <pc:docMk/>
            <pc:sldMk cId="2116274974" sldId="339"/>
            <ac:spMk id="2" creationId="{1E2B6AE2-F4BC-4CC6-B525-D0C6D5C77915}"/>
          </ac:spMkLst>
        </pc:spChg>
        <pc:spChg chg="mod">
          <ac:chgData name="Eric Shing" userId="55e86778-ed07-4932-b7f7-986ff6c4be43" providerId="ADAL" clId="{B82A864B-68BB-4D65-8323-601A492067B7}" dt="2020-12-24T11:02:57.258" v="588"/>
          <ac:spMkLst>
            <pc:docMk/>
            <pc:sldMk cId="2116274974" sldId="339"/>
            <ac:spMk id="3" creationId="{83E5C305-6349-456C-B653-67D09DE038F3}"/>
          </ac:spMkLst>
        </pc:spChg>
        <pc:spChg chg="mod">
          <ac:chgData name="Eric Shing" userId="55e86778-ed07-4932-b7f7-986ff6c4be43" providerId="ADAL" clId="{B82A864B-68BB-4D65-8323-601A492067B7}" dt="2020-12-24T11:02:57.258" v="588"/>
          <ac:spMkLst>
            <pc:docMk/>
            <pc:sldMk cId="2116274974" sldId="339"/>
            <ac:spMk id="4" creationId="{0B399298-54BB-407C-AF2A-053E240E37F4}"/>
          </ac:spMkLst>
        </pc:spChg>
        <pc:spChg chg="add del mod">
          <ac:chgData name="Eric Shing" userId="55e86778-ed07-4932-b7f7-986ff6c4be43" providerId="ADAL" clId="{B82A864B-68BB-4D65-8323-601A492067B7}" dt="2020-12-24T10:50:16.611" v="445" actId="478"/>
          <ac:spMkLst>
            <pc:docMk/>
            <pc:sldMk cId="2116274974" sldId="339"/>
            <ac:spMk id="6" creationId="{3E425D11-2224-4463-8E25-579D348256F1}"/>
          </ac:spMkLst>
        </pc:spChg>
        <pc:picChg chg="add mod">
          <ac:chgData name="Eric Shing" userId="55e86778-ed07-4932-b7f7-986ff6c4be43" providerId="ADAL" clId="{B82A864B-68BB-4D65-8323-601A492067B7}" dt="2020-12-24T10:51:11.513" v="450" actId="1076"/>
          <ac:picMkLst>
            <pc:docMk/>
            <pc:sldMk cId="2116274974" sldId="339"/>
            <ac:picMk id="1026" creationId="{145CA1E2-D48A-4116-A9FC-9C668E8E7D6F}"/>
          </ac:picMkLst>
        </pc:picChg>
      </pc:sldChg>
      <pc:sldChg chg="del">
        <pc:chgData name="Eric Shing" userId="55e86778-ed07-4932-b7f7-986ff6c4be43" providerId="ADAL" clId="{B82A864B-68BB-4D65-8323-601A492067B7}" dt="2020-12-24T11:01:56.667" v="568" actId="47"/>
        <pc:sldMkLst>
          <pc:docMk/>
          <pc:sldMk cId="2182761820" sldId="340"/>
        </pc:sldMkLst>
      </pc:sldChg>
      <pc:sldChg chg="modSp mod">
        <pc:chgData name="Eric Shing" userId="55e86778-ed07-4932-b7f7-986ff6c4be43" providerId="ADAL" clId="{B82A864B-68BB-4D65-8323-601A492067B7}" dt="2020-12-24T11:02:57.258" v="588"/>
        <pc:sldMkLst>
          <pc:docMk/>
          <pc:sldMk cId="1792984995" sldId="341"/>
        </pc:sldMkLst>
        <pc:spChg chg="mod">
          <ac:chgData name="Eric Shing" userId="55e86778-ed07-4932-b7f7-986ff6c4be43" providerId="ADAL" clId="{B82A864B-68BB-4D65-8323-601A492067B7}" dt="2020-12-24T11:02:57.258" v="588"/>
          <ac:spMkLst>
            <pc:docMk/>
            <pc:sldMk cId="1792984995" sldId="341"/>
            <ac:spMk id="2" creationId="{1E2B6AE2-F4BC-4CC6-B525-D0C6D5C77915}"/>
          </ac:spMkLst>
        </pc:spChg>
        <pc:spChg chg="mod">
          <ac:chgData name="Eric Shing" userId="55e86778-ed07-4932-b7f7-986ff6c4be43" providerId="ADAL" clId="{B82A864B-68BB-4D65-8323-601A492067B7}" dt="2020-12-24T11:02:57.258" v="588"/>
          <ac:spMkLst>
            <pc:docMk/>
            <pc:sldMk cId="1792984995" sldId="341"/>
            <ac:spMk id="3" creationId="{83E5C305-6349-456C-B653-67D09DE038F3}"/>
          </ac:spMkLst>
        </pc:spChg>
        <pc:spChg chg="mod">
          <ac:chgData name="Eric Shing" userId="55e86778-ed07-4932-b7f7-986ff6c4be43" providerId="ADAL" clId="{B82A864B-68BB-4D65-8323-601A492067B7}" dt="2020-12-24T11:02:57.258" v="588"/>
          <ac:spMkLst>
            <pc:docMk/>
            <pc:sldMk cId="1792984995" sldId="341"/>
            <ac:spMk id="4" creationId="{0B399298-54BB-407C-AF2A-053E240E37F4}"/>
          </ac:spMkLst>
        </pc:spChg>
      </pc:sldChg>
      <pc:sldChg chg="del">
        <pc:chgData name="Eric Shing" userId="55e86778-ed07-4932-b7f7-986ff6c4be43" providerId="ADAL" clId="{B82A864B-68BB-4D65-8323-601A492067B7}" dt="2020-12-24T11:01:57.751" v="571" actId="47"/>
        <pc:sldMkLst>
          <pc:docMk/>
          <pc:sldMk cId="1726230980" sldId="342"/>
        </pc:sldMkLst>
      </pc:sldChg>
      <pc:sldChg chg="del">
        <pc:chgData name="Eric Shing" userId="55e86778-ed07-4932-b7f7-986ff6c4be43" providerId="ADAL" clId="{B82A864B-68BB-4D65-8323-601A492067B7}" dt="2020-12-24T11:01:59.442" v="576" actId="47"/>
        <pc:sldMkLst>
          <pc:docMk/>
          <pc:sldMk cId="3745179811" sldId="344"/>
        </pc:sldMkLst>
      </pc:sldChg>
      <pc:sldChg chg="del">
        <pc:chgData name="Eric Shing" userId="55e86778-ed07-4932-b7f7-986ff6c4be43" providerId="ADAL" clId="{B82A864B-68BB-4D65-8323-601A492067B7}" dt="2020-12-24T11:02:00.979" v="580" actId="47"/>
        <pc:sldMkLst>
          <pc:docMk/>
          <pc:sldMk cId="2705180177" sldId="345"/>
        </pc:sldMkLst>
      </pc:sldChg>
      <pc:sldChg chg="addSp delSp modSp new mod">
        <pc:chgData name="Eric Shing" userId="55e86778-ed07-4932-b7f7-986ff6c4be43" providerId="ADAL" clId="{B82A864B-68BB-4D65-8323-601A492067B7}" dt="2020-12-24T11:02:57.258" v="588"/>
        <pc:sldMkLst>
          <pc:docMk/>
          <pc:sldMk cId="2459743269" sldId="346"/>
        </pc:sldMkLst>
        <pc:spChg chg="del">
          <ac:chgData name="Eric Shing" userId="55e86778-ed07-4932-b7f7-986ff6c4be43" providerId="ADAL" clId="{B82A864B-68BB-4D65-8323-601A492067B7}" dt="2020-12-24T01:26:29.392" v="212" actId="22"/>
          <ac:spMkLst>
            <pc:docMk/>
            <pc:sldMk cId="2459743269" sldId="346"/>
            <ac:spMk id="2" creationId="{8697A52E-7928-4D69-94AA-F05E52C7FC20}"/>
          </ac:spMkLst>
        </pc:spChg>
        <pc:spChg chg="mod">
          <ac:chgData name="Eric Shing" userId="55e86778-ed07-4932-b7f7-986ff6c4be43" providerId="ADAL" clId="{B82A864B-68BB-4D65-8323-601A492067B7}" dt="2020-12-24T11:02:57.258" v="588"/>
          <ac:spMkLst>
            <pc:docMk/>
            <pc:sldMk cId="2459743269" sldId="346"/>
            <ac:spMk id="3" creationId="{EEE77F66-4717-41DA-8A2F-560BECE701C9}"/>
          </ac:spMkLst>
        </pc:spChg>
        <pc:spChg chg="del">
          <ac:chgData name="Eric Shing" userId="55e86778-ed07-4932-b7f7-986ff6c4be43" providerId="ADAL" clId="{B82A864B-68BB-4D65-8323-601A492067B7}" dt="2020-12-24T01:26:46.134" v="218" actId="478"/>
          <ac:spMkLst>
            <pc:docMk/>
            <pc:sldMk cId="2459743269" sldId="346"/>
            <ac:spMk id="4" creationId="{7C477F53-102E-4642-9A58-682DFF447075}"/>
          </ac:spMkLst>
        </pc:spChg>
        <pc:picChg chg="add mod ord">
          <ac:chgData name="Eric Shing" userId="55e86778-ed07-4932-b7f7-986ff6c4be43" providerId="ADAL" clId="{B82A864B-68BB-4D65-8323-601A492067B7}" dt="2020-12-24T01:27:06.713" v="224" actId="166"/>
          <ac:picMkLst>
            <pc:docMk/>
            <pc:sldMk cId="2459743269" sldId="346"/>
            <ac:picMk id="6" creationId="{7E2EC6BB-4B7E-4A12-ABE9-E5F877B3B174}"/>
          </ac:picMkLst>
        </pc:picChg>
        <pc:picChg chg="add mod">
          <ac:chgData name="Eric Shing" userId="55e86778-ed07-4932-b7f7-986ff6c4be43" providerId="ADAL" clId="{B82A864B-68BB-4D65-8323-601A492067B7}" dt="2020-12-24T01:26:56.965" v="220" actId="1076"/>
          <ac:picMkLst>
            <pc:docMk/>
            <pc:sldMk cId="2459743269" sldId="346"/>
            <ac:picMk id="8" creationId="{DEE15B60-4A0E-4378-87C6-C70E69AF5C6B}"/>
          </ac:picMkLst>
        </pc:picChg>
        <pc:picChg chg="add mod ord">
          <ac:chgData name="Eric Shing" userId="55e86778-ed07-4932-b7f7-986ff6c4be43" providerId="ADAL" clId="{B82A864B-68BB-4D65-8323-601A492067B7}" dt="2020-12-24T01:27:12.091" v="225" actId="166"/>
          <ac:picMkLst>
            <pc:docMk/>
            <pc:sldMk cId="2459743269" sldId="346"/>
            <ac:picMk id="10" creationId="{368F467B-9313-4445-9DF5-7AF07690D672}"/>
          </ac:picMkLst>
        </pc:picChg>
      </pc:sldChg>
      <pc:sldChg chg="addSp delSp modSp mod">
        <pc:chgData name="Eric Shing" userId="55e86778-ed07-4932-b7f7-986ff6c4be43" providerId="ADAL" clId="{B82A864B-68BB-4D65-8323-601A492067B7}" dt="2020-12-24T11:02:57.258" v="588"/>
        <pc:sldMkLst>
          <pc:docMk/>
          <pc:sldMk cId="4038400648" sldId="347"/>
        </pc:sldMkLst>
        <pc:spChg chg="del">
          <ac:chgData name="Eric Shing" userId="55e86778-ed07-4932-b7f7-986ff6c4be43" providerId="ADAL" clId="{B82A864B-68BB-4D65-8323-601A492067B7}" dt="2020-12-24T10:45:25.158" v="357" actId="478"/>
          <ac:spMkLst>
            <pc:docMk/>
            <pc:sldMk cId="4038400648" sldId="347"/>
            <ac:spMk id="2" creationId="{1E2B6AE2-F4BC-4CC6-B525-D0C6D5C77915}"/>
          </ac:spMkLst>
        </pc:spChg>
        <pc:spChg chg="mod">
          <ac:chgData name="Eric Shing" userId="55e86778-ed07-4932-b7f7-986ff6c4be43" providerId="ADAL" clId="{B82A864B-68BB-4D65-8323-601A492067B7}" dt="2020-12-24T11:02:57.258" v="588"/>
          <ac:spMkLst>
            <pc:docMk/>
            <pc:sldMk cId="4038400648" sldId="347"/>
            <ac:spMk id="3" creationId="{83E5C305-6349-456C-B653-67D09DE038F3}"/>
          </ac:spMkLst>
        </pc:spChg>
        <pc:spChg chg="mod">
          <ac:chgData name="Eric Shing" userId="55e86778-ed07-4932-b7f7-986ff6c4be43" providerId="ADAL" clId="{B82A864B-68BB-4D65-8323-601A492067B7}" dt="2020-12-24T11:02:57.258" v="588"/>
          <ac:spMkLst>
            <pc:docMk/>
            <pc:sldMk cId="4038400648" sldId="347"/>
            <ac:spMk id="4" creationId="{0B399298-54BB-407C-AF2A-053E240E37F4}"/>
          </ac:spMkLst>
        </pc:spChg>
        <pc:spChg chg="add mod">
          <ac:chgData name="Eric Shing" userId="55e86778-ed07-4932-b7f7-986ff6c4be43" providerId="ADAL" clId="{B82A864B-68BB-4D65-8323-601A492067B7}" dt="2020-12-24T11:02:57.258" v="588"/>
          <ac:spMkLst>
            <pc:docMk/>
            <pc:sldMk cId="4038400648" sldId="347"/>
            <ac:spMk id="8" creationId="{CAD5BD78-986D-405B-9261-000A26068DEC}"/>
          </ac:spMkLst>
        </pc:spChg>
        <pc:picChg chg="add mod">
          <ac:chgData name="Eric Shing" userId="55e86778-ed07-4932-b7f7-986ff6c4be43" providerId="ADAL" clId="{B82A864B-68BB-4D65-8323-601A492067B7}" dt="2020-12-24T10:45:33.636" v="358" actId="1076"/>
          <ac:picMkLst>
            <pc:docMk/>
            <pc:sldMk cId="4038400648" sldId="347"/>
            <ac:picMk id="6" creationId="{BB9E7D07-73A9-4D78-B91E-E80DAC1CA0FB}"/>
          </ac:picMkLst>
        </pc:picChg>
      </pc:sldChg>
      <pc:sldChg chg="modSp del mod">
        <pc:chgData name="Eric Shing" userId="55e86778-ed07-4932-b7f7-986ff6c4be43" providerId="ADAL" clId="{B82A864B-68BB-4D65-8323-601A492067B7}" dt="2020-12-24T11:02:12.659" v="582" actId="47"/>
        <pc:sldMkLst>
          <pc:docMk/>
          <pc:sldMk cId="416619364" sldId="348"/>
        </pc:sldMkLst>
        <pc:spChg chg="mod">
          <ac:chgData name="Eric Shing" userId="55e86778-ed07-4932-b7f7-986ff6c4be43" providerId="ADAL" clId="{B82A864B-68BB-4D65-8323-601A492067B7}" dt="2020-12-24T10:57:12.342" v="478" actId="113"/>
          <ac:spMkLst>
            <pc:docMk/>
            <pc:sldMk cId="416619364" sldId="348"/>
            <ac:spMk id="2" creationId="{1E2B6AE2-F4BC-4CC6-B525-D0C6D5C77915}"/>
          </ac:spMkLst>
        </pc:spChg>
      </pc:sldChg>
      <pc:sldChg chg="modSp mod modAnim">
        <pc:chgData name="Eric Shing" userId="55e86778-ed07-4932-b7f7-986ff6c4be43" providerId="ADAL" clId="{B82A864B-68BB-4D65-8323-601A492067B7}" dt="2020-12-24T11:02:57.258" v="588"/>
        <pc:sldMkLst>
          <pc:docMk/>
          <pc:sldMk cId="4284012099" sldId="349"/>
        </pc:sldMkLst>
        <pc:spChg chg="mod">
          <ac:chgData name="Eric Shing" userId="55e86778-ed07-4932-b7f7-986ff6c4be43" providerId="ADAL" clId="{B82A864B-68BB-4D65-8323-601A492067B7}" dt="2020-12-24T10:58:43.155" v="510" actId="948"/>
          <ac:spMkLst>
            <pc:docMk/>
            <pc:sldMk cId="4284012099" sldId="349"/>
            <ac:spMk id="2" creationId="{1E2B6AE2-F4BC-4CC6-B525-D0C6D5C77915}"/>
          </ac:spMkLst>
        </pc:spChg>
        <pc:spChg chg="mod">
          <ac:chgData name="Eric Shing" userId="55e86778-ed07-4932-b7f7-986ff6c4be43" providerId="ADAL" clId="{B82A864B-68BB-4D65-8323-601A492067B7}" dt="2020-12-24T11:02:57.258" v="588"/>
          <ac:spMkLst>
            <pc:docMk/>
            <pc:sldMk cId="4284012099" sldId="349"/>
            <ac:spMk id="3" creationId="{83E5C305-6349-456C-B653-67D09DE038F3}"/>
          </ac:spMkLst>
        </pc:spChg>
        <pc:spChg chg="mod">
          <ac:chgData name="Eric Shing" userId="55e86778-ed07-4932-b7f7-986ff6c4be43" providerId="ADAL" clId="{B82A864B-68BB-4D65-8323-601A492067B7}" dt="2020-12-24T11:02:57.258" v="588"/>
          <ac:spMkLst>
            <pc:docMk/>
            <pc:sldMk cId="4284012099" sldId="349"/>
            <ac:spMk id="4" creationId="{0B399298-54BB-407C-AF2A-053E240E37F4}"/>
          </ac:spMkLst>
        </pc:spChg>
      </pc:sldChg>
      <pc:sldChg chg="modSp mod">
        <pc:chgData name="Eric Shing" userId="55e86778-ed07-4932-b7f7-986ff6c4be43" providerId="ADAL" clId="{B82A864B-68BB-4D65-8323-601A492067B7}" dt="2020-12-24T11:02:57.258" v="588"/>
        <pc:sldMkLst>
          <pc:docMk/>
          <pc:sldMk cId="2832586480" sldId="350"/>
        </pc:sldMkLst>
        <pc:spChg chg="mod">
          <ac:chgData name="Eric Shing" userId="55e86778-ed07-4932-b7f7-986ff6c4be43" providerId="ADAL" clId="{B82A864B-68BB-4D65-8323-601A492067B7}" dt="2020-12-24T11:01:46.327" v="567" actId="113"/>
          <ac:spMkLst>
            <pc:docMk/>
            <pc:sldMk cId="2832586480" sldId="350"/>
            <ac:spMk id="2" creationId="{1E2B6AE2-F4BC-4CC6-B525-D0C6D5C77915}"/>
          </ac:spMkLst>
        </pc:spChg>
        <pc:spChg chg="mod">
          <ac:chgData name="Eric Shing" userId="55e86778-ed07-4932-b7f7-986ff6c4be43" providerId="ADAL" clId="{B82A864B-68BB-4D65-8323-601A492067B7}" dt="2020-12-24T11:02:57.258" v="588"/>
          <ac:spMkLst>
            <pc:docMk/>
            <pc:sldMk cId="2832586480" sldId="350"/>
            <ac:spMk id="3" creationId="{83E5C305-6349-456C-B653-67D09DE038F3}"/>
          </ac:spMkLst>
        </pc:spChg>
        <pc:spChg chg="mod">
          <ac:chgData name="Eric Shing" userId="55e86778-ed07-4932-b7f7-986ff6c4be43" providerId="ADAL" clId="{B82A864B-68BB-4D65-8323-601A492067B7}" dt="2020-12-24T11:02:57.258" v="588"/>
          <ac:spMkLst>
            <pc:docMk/>
            <pc:sldMk cId="2832586480" sldId="350"/>
            <ac:spMk id="4" creationId="{0B399298-54BB-407C-AF2A-053E240E37F4}"/>
          </ac:spMkLst>
        </pc:spChg>
      </pc:sldChg>
      <pc:sldChg chg="addSp delSp modSp new mod modAnim">
        <pc:chgData name="Eric Shing" userId="55e86778-ed07-4932-b7f7-986ff6c4be43" providerId="ADAL" clId="{B82A864B-68BB-4D65-8323-601A492067B7}" dt="2020-12-24T11:17:46.216" v="666" actId="1037"/>
        <pc:sldMkLst>
          <pc:docMk/>
          <pc:sldMk cId="142374138" sldId="351"/>
        </pc:sldMkLst>
        <pc:spChg chg="del mod">
          <ac:chgData name="Eric Shing" userId="55e86778-ed07-4932-b7f7-986ff6c4be43" providerId="ADAL" clId="{B82A864B-68BB-4D65-8323-601A492067B7}" dt="2020-12-24T11:12:10.227" v="641"/>
          <ac:spMkLst>
            <pc:docMk/>
            <pc:sldMk cId="142374138" sldId="351"/>
            <ac:spMk id="2" creationId="{E2547C0B-E6CB-49A9-AE0E-542B2E062D79}"/>
          </ac:spMkLst>
        </pc:spChg>
        <pc:spChg chg="mod">
          <ac:chgData name="Eric Shing" userId="55e86778-ed07-4932-b7f7-986ff6c4be43" providerId="ADAL" clId="{B82A864B-68BB-4D65-8323-601A492067B7}" dt="2020-12-24T11:02:57.258" v="588"/>
          <ac:spMkLst>
            <pc:docMk/>
            <pc:sldMk cId="142374138" sldId="351"/>
            <ac:spMk id="3" creationId="{E0CE50B4-32F0-4CDC-8F54-DB397378C8A6}"/>
          </ac:spMkLst>
        </pc:spChg>
        <pc:spChg chg="mod">
          <ac:chgData name="Eric Shing" userId="55e86778-ed07-4932-b7f7-986ff6c4be43" providerId="ADAL" clId="{B82A864B-68BB-4D65-8323-601A492067B7}" dt="2020-12-24T11:04:01.388" v="626" actId="6549"/>
          <ac:spMkLst>
            <pc:docMk/>
            <pc:sldMk cId="142374138" sldId="351"/>
            <ac:spMk id="4" creationId="{9B6D98FD-F58A-475F-AAB8-6DA892699192}"/>
          </ac:spMkLst>
        </pc:spChg>
        <pc:picChg chg="add del mod">
          <ac:chgData name="Eric Shing" userId="55e86778-ed07-4932-b7f7-986ff6c4be43" providerId="ADAL" clId="{B82A864B-68BB-4D65-8323-601A492067B7}" dt="2020-12-24T11:10:15.841" v="632" actId="478"/>
          <ac:picMkLst>
            <pc:docMk/>
            <pc:sldMk cId="142374138" sldId="351"/>
            <ac:picMk id="6" creationId="{A5D5BCAA-11E5-47DE-817D-979770060908}"/>
          </ac:picMkLst>
        </pc:picChg>
        <pc:picChg chg="add mod">
          <ac:chgData name="Eric Shing" userId="55e86778-ed07-4932-b7f7-986ff6c4be43" providerId="ADAL" clId="{B82A864B-68BB-4D65-8323-601A492067B7}" dt="2020-12-24T11:11:50.032" v="640" actId="1076"/>
          <ac:picMkLst>
            <pc:docMk/>
            <pc:sldMk cId="142374138" sldId="351"/>
            <ac:picMk id="8" creationId="{37600613-CC85-417E-BB24-67A7448A866F}"/>
          </ac:picMkLst>
        </pc:picChg>
        <pc:picChg chg="add del mod">
          <ac:chgData name="Eric Shing" userId="55e86778-ed07-4932-b7f7-986ff6c4be43" providerId="ADAL" clId="{B82A864B-68BB-4D65-8323-601A492067B7}" dt="2020-12-24T11:15:45.316" v="647" actId="478"/>
          <ac:picMkLst>
            <pc:docMk/>
            <pc:sldMk cId="142374138" sldId="351"/>
            <ac:picMk id="10" creationId="{761BFF62-0683-4727-87BD-9F7D876843F7}"/>
          </ac:picMkLst>
        </pc:picChg>
        <pc:picChg chg="add mod">
          <ac:chgData name="Eric Shing" userId="55e86778-ed07-4932-b7f7-986ff6c4be43" providerId="ADAL" clId="{B82A864B-68BB-4D65-8323-601A492067B7}" dt="2020-12-24T11:10:27.399" v="635" actId="1076"/>
          <ac:picMkLst>
            <pc:docMk/>
            <pc:sldMk cId="142374138" sldId="351"/>
            <ac:picMk id="2050" creationId="{67C80AFC-C620-4762-B403-813836D84300}"/>
          </ac:picMkLst>
        </pc:picChg>
        <pc:picChg chg="add mod">
          <ac:chgData name="Eric Shing" userId="55e86778-ed07-4932-b7f7-986ff6c4be43" providerId="ADAL" clId="{B82A864B-68BB-4D65-8323-601A492067B7}" dt="2020-12-24T11:12:15.208" v="643" actId="1076"/>
          <ac:picMkLst>
            <pc:docMk/>
            <pc:sldMk cId="142374138" sldId="351"/>
            <ac:picMk id="2052" creationId="{2490D5D9-E804-4686-85D3-9DD9431D9BDC}"/>
          </ac:picMkLst>
        </pc:picChg>
        <pc:picChg chg="add mod">
          <ac:chgData name="Eric Shing" userId="55e86778-ed07-4932-b7f7-986ff6c4be43" providerId="ADAL" clId="{B82A864B-68BB-4D65-8323-601A492067B7}" dt="2020-12-24T11:17:46.216" v="666" actId="1037"/>
          <ac:picMkLst>
            <pc:docMk/>
            <pc:sldMk cId="142374138" sldId="351"/>
            <ac:picMk id="2054" creationId="{393D4B8A-0D50-4671-9BA1-26F25A36FB82}"/>
          </ac:picMkLst>
        </pc:picChg>
      </pc:sldChg>
      <pc:sldChg chg="addSp delSp modSp new mod modClrScheme chgLayout">
        <pc:chgData name="Eric Shing" userId="55e86778-ed07-4932-b7f7-986ff6c4be43" providerId="ADAL" clId="{B82A864B-68BB-4D65-8323-601A492067B7}" dt="2020-12-24T11:03:32.202" v="603" actId="14100"/>
        <pc:sldMkLst>
          <pc:docMk/>
          <pc:sldMk cId="2835168397" sldId="352"/>
        </pc:sldMkLst>
        <pc:spChg chg="del mod ord">
          <ac:chgData name="Eric Shing" userId="55e86778-ed07-4932-b7f7-986ff6c4be43" providerId="ADAL" clId="{B82A864B-68BB-4D65-8323-601A492067B7}" dt="2020-12-24T11:03:05.106" v="589" actId="700"/>
          <ac:spMkLst>
            <pc:docMk/>
            <pc:sldMk cId="2835168397" sldId="352"/>
            <ac:spMk id="2" creationId="{9789CD27-5264-4F3D-97DF-E8569C6DE81E}"/>
          </ac:spMkLst>
        </pc:spChg>
        <pc:spChg chg="mod ord">
          <ac:chgData name="Eric Shing" userId="55e86778-ed07-4932-b7f7-986ff6c4be43" providerId="ADAL" clId="{B82A864B-68BB-4D65-8323-601A492067B7}" dt="2020-12-24T11:03:05.106" v="589" actId="700"/>
          <ac:spMkLst>
            <pc:docMk/>
            <pc:sldMk cId="2835168397" sldId="352"/>
            <ac:spMk id="3" creationId="{B2026D5B-8368-48A0-8A4F-4463C2249903}"/>
          </ac:spMkLst>
        </pc:spChg>
        <pc:spChg chg="del mod ord">
          <ac:chgData name="Eric Shing" userId="55e86778-ed07-4932-b7f7-986ff6c4be43" providerId="ADAL" clId="{B82A864B-68BB-4D65-8323-601A492067B7}" dt="2020-12-24T11:03:05.106" v="589" actId="700"/>
          <ac:spMkLst>
            <pc:docMk/>
            <pc:sldMk cId="2835168397" sldId="352"/>
            <ac:spMk id="4" creationId="{8691D12C-8BF2-46C7-82CE-AEB37131D2C8}"/>
          </ac:spMkLst>
        </pc:spChg>
        <pc:spChg chg="add mod ord">
          <ac:chgData name="Eric Shing" userId="55e86778-ed07-4932-b7f7-986ff6c4be43" providerId="ADAL" clId="{B82A864B-68BB-4D65-8323-601A492067B7}" dt="2020-12-24T11:03:32.202" v="603" actId="14100"/>
          <ac:spMkLst>
            <pc:docMk/>
            <pc:sldMk cId="2835168397" sldId="352"/>
            <ac:spMk id="5" creationId="{4309CA13-580E-4548-8A7F-FCCFBEF7EF12}"/>
          </ac:spMkLst>
        </pc:spChg>
        <pc:spChg chg="add del mod ord">
          <ac:chgData name="Eric Shing" userId="55e86778-ed07-4932-b7f7-986ff6c4be43" providerId="ADAL" clId="{B82A864B-68BB-4D65-8323-601A492067B7}" dt="2020-12-24T11:03:29.635" v="602" actId="478"/>
          <ac:spMkLst>
            <pc:docMk/>
            <pc:sldMk cId="2835168397" sldId="352"/>
            <ac:spMk id="6" creationId="{6AE11ACF-1D00-4C73-9E84-39D254DFDCA8}"/>
          </ac:spMkLst>
        </pc:spChg>
      </pc:sldChg>
    </pc:docChg>
  </pc:docChgLst>
  <pc:docChgLst>
    <pc:chgData name="Eric Shing" userId="55e86778-ed07-4932-b7f7-986ff6c4be43" providerId="ADAL" clId="{04036562-1B88-4274-90BC-4C0ACF333A6F}"/>
    <pc:docChg chg="custSel addSld modSld">
      <pc:chgData name="Eric Shing" userId="55e86778-ed07-4932-b7f7-986ff6c4be43" providerId="ADAL" clId="{04036562-1B88-4274-90BC-4C0ACF333A6F}" dt="2020-04-09T14:25:52.935" v="661" actId="27636"/>
      <pc:docMkLst>
        <pc:docMk/>
      </pc:docMkLst>
      <pc:sldChg chg="modSp">
        <pc:chgData name="Eric Shing" userId="55e86778-ed07-4932-b7f7-986ff6c4be43" providerId="ADAL" clId="{04036562-1B88-4274-90BC-4C0ACF333A6F}" dt="2020-04-09T14:16:00.919" v="0" actId="6549"/>
        <pc:sldMkLst>
          <pc:docMk/>
          <pc:sldMk cId="2210280555" sldId="298"/>
        </pc:sldMkLst>
        <pc:spChg chg="mod">
          <ac:chgData name="Eric Shing" userId="55e86778-ed07-4932-b7f7-986ff6c4be43" providerId="ADAL" clId="{04036562-1B88-4274-90BC-4C0ACF333A6F}" dt="2020-04-09T14:16:00.919" v="0" actId="6549"/>
          <ac:spMkLst>
            <pc:docMk/>
            <pc:sldMk cId="2210280555" sldId="298"/>
            <ac:spMk id="2" creationId="{32461E67-7948-48B6-8440-F840AF068C59}"/>
          </ac:spMkLst>
        </pc:spChg>
      </pc:sldChg>
      <pc:sldChg chg="modSp new">
        <pc:chgData name="Eric Shing" userId="55e86778-ed07-4932-b7f7-986ff6c4be43" providerId="ADAL" clId="{04036562-1B88-4274-90BC-4C0ACF333A6F}" dt="2020-04-09T14:25:52.935" v="661" actId="27636"/>
        <pc:sldMkLst>
          <pc:docMk/>
          <pc:sldMk cId="663438211" sldId="303"/>
        </pc:sldMkLst>
        <pc:spChg chg="mod">
          <ac:chgData name="Eric Shing" userId="55e86778-ed07-4932-b7f7-986ff6c4be43" providerId="ADAL" clId="{04036562-1B88-4274-90BC-4C0ACF333A6F}" dt="2020-04-09T14:25:52.935" v="661" actId="27636"/>
          <ac:spMkLst>
            <pc:docMk/>
            <pc:sldMk cId="663438211" sldId="303"/>
            <ac:spMk id="2" creationId="{ACE6DEDA-E6F1-4624-9A11-46C5958234B3}"/>
          </ac:spMkLst>
        </pc:spChg>
        <pc:spChg chg="mod">
          <ac:chgData name="Eric Shing" userId="55e86778-ed07-4932-b7f7-986ff6c4be43" providerId="ADAL" clId="{04036562-1B88-4274-90BC-4C0ACF333A6F}" dt="2020-04-09T14:16:52.183" v="57" actId="207"/>
          <ac:spMkLst>
            <pc:docMk/>
            <pc:sldMk cId="663438211" sldId="303"/>
            <ac:spMk id="4" creationId="{EA2D5743-4BEA-4983-A16A-386DD8B1E3F6}"/>
          </ac:spMkLst>
        </pc:spChg>
      </pc:sldChg>
    </pc:docChg>
  </pc:docChgLst>
  <pc:docChgLst>
    <pc:chgData name="Eric Shing" userId="55e86778-ed07-4932-b7f7-986ff6c4be43" providerId="ADAL" clId="{C46587BC-5D7D-4ED1-97A4-1C84ECCA38F0}"/>
    <pc:docChg chg="undo redo custSel addSld delSld modSld sldOrd">
      <pc:chgData name="Eric Shing" userId="55e86778-ed07-4932-b7f7-986ff6c4be43" providerId="ADAL" clId="{C46587BC-5D7D-4ED1-97A4-1C84ECCA38F0}" dt="2020-04-11T14:04:15.839" v="1842"/>
      <pc:docMkLst>
        <pc:docMk/>
      </pc:docMkLst>
      <pc:sldChg chg="modSp">
        <pc:chgData name="Eric Shing" userId="55e86778-ed07-4932-b7f7-986ff6c4be43" providerId="ADAL" clId="{C46587BC-5D7D-4ED1-97A4-1C84ECCA38F0}" dt="2020-04-11T09:42:54.669" v="123"/>
        <pc:sldMkLst>
          <pc:docMk/>
          <pc:sldMk cId="0" sldId="256"/>
        </pc:sldMkLst>
        <pc:spChg chg="mod">
          <ac:chgData name="Eric Shing" userId="55e86778-ed07-4932-b7f7-986ff6c4be43" providerId="ADAL" clId="{C46587BC-5D7D-4ED1-97A4-1C84ECCA38F0}" dt="2020-04-11T09:42:47.085" v="121" actId="20578"/>
          <ac:spMkLst>
            <pc:docMk/>
            <pc:sldMk cId="0" sldId="256"/>
            <ac:spMk id="2" creationId="{00000000-0000-0000-0000-000000000000}"/>
          </ac:spMkLst>
        </pc:spChg>
        <pc:spChg chg="mod">
          <ac:chgData name="Eric Shing" userId="55e86778-ed07-4932-b7f7-986ff6c4be43" providerId="ADAL" clId="{C46587BC-5D7D-4ED1-97A4-1C84ECCA38F0}" dt="2020-04-11T09:42:54.669" v="123"/>
          <ac:spMkLst>
            <pc:docMk/>
            <pc:sldMk cId="0" sldId="256"/>
            <ac:spMk id="3" creationId="{00000000-0000-0000-0000-000000000000}"/>
          </ac:spMkLst>
        </pc:spChg>
      </pc:sldChg>
      <pc:sldChg chg="modSp">
        <pc:chgData name="Eric Shing" userId="55e86778-ed07-4932-b7f7-986ff6c4be43" providerId="ADAL" clId="{C46587BC-5D7D-4ED1-97A4-1C84ECCA38F0}" dt="2020-04-11T09:45:22.330" v="255" actId="123"/>
        <pc:sldMkLst>
          <pc:docMk/>
          <pc:sldMk cId="4002936076" sldId="297"/>
        </pc:sldMkLst>
        <pc:spChg chg="mod">
          <ac:chgData name="Eric Shing" userId="55e86778-ed07-4932-b7f7-986ff6c4be43" providerId="ADAL" clId="{C46587BC-5D7D-4ED1-97A4-1C84ECCA38F0}" dt="2020-04-11T09:45:22.330" v="255" actId="123"/>
          <ac:spMkLst>
            <pc:docMk/>
            <pc:sldMk cId="4002936076" sldId="297"/>
            <ac:spMk id="2" creationId="{32461E67-7948-48B6-8440-F840AF068C59}"/>
          </ac:spMkLst>
        </pc:spChg>
        <pc:spChg chg="mod">
          <ac:chgData name="Eric Shing" userId="55e86778-ed07-4932-b7f7-986ff6c4be43" providerId="ADAL" clId="{C46587BC-5D7D-4ED1-97A4-1C84ECCA38F0}" dt="2020-04-11T09:45:09.965" v="253" actId="2711"/>
          <ac:spMkLst>
            <pc:docMk/>
            <pc:sldMk cId="4002936076" sldId="297"/>
            <ac:spMk id="4" creationId="{4DC3CA01-63AD-4173-842E-DFBC71CE9D82}"/>
          </ac:spMkLst>
        </pc:spChg>
      </pc:sldChg>
      <pc:sldChg chg="del">
        <pc:chgData name="Eric Shing" userId="55e86778-ed07-4932-b7f7-986ff6c4be43" providerId="ADAL" clId="{C46587BC-5D7D-4ED1-97A4-1C84ECCA38F0}" dt="2020-04-11T09:45:35.849" v="267" actId="47"/>
        <pc:sldMkLst>
          <pc:docMk/>
          <pc:sldMk cId="2210280555" sldId="298"/>
        </pc:sldMkLst>
      </pc:sldChg>
      <pc:sldChg chg="del">
        <pc:chgData name="Eric Shing" userId="55e86778-ed07-4932-b7f7-986ff6c4be43" providerId="ADAL" clId="{C46587BC-5D7D-4ED1-97A4-1C84ECCA38F0}" dt="2020-04-11T09:45:38.543" v="269" actId="47"/>
        <pc:sldMkLst>
          <pc:docMk/>
          <pc:sldMk cId="2293905519" sldId="301"/>
        </pc:sldMkLst>
      </pc:sldChg>
      <pc:sldChg chg="del">
        <pc:chgData name="Eric Shing" userId="55e86778-ed07-4932-b7f7-986ff6c4be43" providerId="ADAL" clId="{C46587BC-5D7D-4ED1-97A4-1C84ECCA38F0}" dt="2020-04-11T09:45:34.750" v="266" actId="47"/>
        <pc:sldMkLst>
          <pc:docMk/>
          <pc:sldMk cId="2591852681" sldId="302"/>
        </pc:sldMkLst>
      </pc:sldChg>
      <pc:sldChg chg="del">
        <pc:chgData name="Eric Shing" userId="55e86778-ed07-4932-b7f7-986ff6c4be43" providerId="ADAL" clId="{C46587BC-5D7D-4ED1-97A4-1C84ECCA38F0}" dt="2020-04-11T09:45:37.033" v="268" actId="47"/>
        <pc:sldMkLst>
          <pc:docMk/>
          <pc:sldMk cId="663438211" sldId="303"/>
        </pc:sldMkLst>
      </pc:sldChg>
      <pc:sldChg chg="addSp modSp new">
        <pc:chgData name="Eric Shing" userId="55e86778-ed07-4932-b7f7-986ff6c4be43" providerId="ADAL" clId="{C46587BC-5D7D-4ED1-97A4-1C84ECCA38F0}" dt="2020-04-11T12:41:19.422" v="1626"/>
        <pc:sldMkLst>
          <pc:docMk/>
          <pc:sldMk cId="2300545560" sldId="304"/>
        </pc:sldMkLst>
        <pc:spChg chg="mod">
          <ac:chgData name="Eric Shing" userId="55e86778-ed07-4932-b7f7-986ff6c4be43" providerId="ADAL" clId="{C46587BC-5D7D-4ED1-97A4-1C84ECCA38F0}" dt="2020-04-11T12:41:19.422" v="1626"/>
          <ac:spMkLst>
            <pc:docMk/>
            <pc:sldMk cId="2300545560" sldId="304"/>
            <ac:spMk id="2" creationId="{7B4C2FAF-B181-4F87-9314-3AE4C2A0A9C2}"/>
          </ac:spMkLst>
        </pc:spChg>
        <pc:spChg chg="mod">
          <ac:chgData name="Eric Shing" userId="55e86778-ed07-4932-b7f7-986ff6c4be43" providerId="ADAL" clId="{C46587BC-5D7D-4ED1-97A4-1C84ECCA38F0}" dt="2020-04-11T10:10:57.326" v="693" actId="255"/>
          <ac:spMkLst>
            <pc:docMk/>
            <pc:sldMk cId="2300545560" sldId="304"/>
            <ac:spMk id="4" creationId="{2A3F1C67-08E0-4891-908D-696F4742F20E}"/>
          </ac:spMkLst>
        </pc:spChg>
        <pc:picChg chg="add mod">
          <ac:chgData name="Eric Shing" userId="55e86778-ed07-4932-b7f7-986ff6c4be43" providerId="ADAL" clId="{C46587BC-5D7D-4ED1-97A4-1C84ECCA38F0}" dt="2020-04-11T09:48:48.445" v="348" actId="1076"/>
          <ac:picMkLst>
            <pc:docMk/>
            <pc:sldMk cId="2300545560" sldId="304"/>
            <ac:picMk id="5" creationId="{667FAE72-3CFC-420B-8265-7302DF7CE0E6}"/>
          </ac:picMkLst>
        </pc:picChg>
      </pc:sldChg>
      <pc:sldChg chg="modSp new">
        <pc:chgData name="Eric Shing" userId="55e86778-ed07-4932-b7f7-986ff6c4be43" providerId="ADAL" clId="{C46587BC-5D7D-4ED1-97A4-1C84ECCA38F0}" dt="2020-04-11T14:00:46.260" v="1827" actId="113"/>
        <pc:sldMkLst>
          <pc:docMk/>
          <pc:sldMk cId="2122467827" sldId="305"/>
        </pc:sldMkLst>
        <pc:spChg chg="mod">
          <ac:chgData name="Eric Shing" userId="55e86778-ed07-4932-b7f7-986ff6c4be43" providerId="ADAL" clId="{C46587BC-5D7D-4ED1-97A4-1C84ECCA38F0}" dt="2020-04-11T14:00:46.260" v="1827" actId="113"/>
          <ac:spMkLst>
            <pc:docMk/>
            <pc:sldMk cId="2122467827" sldId="305"/>
            <ac:spMk id="2" creationId="{62D3E965-563C-47FB-8E8F-018BA5B17576}"/>
          </ac:spMkLst>
        </pc:spChg>
        <pc:spChg chg="mod">
          <ac:chgData name="Eric Shing" userId="55e86778-ed07-4932-b7f7-986ff6c4be43" providerId="ADAL" clId="{C46587BC-5D7D-4ED1-97A4-1C84ECCA38F0}" dt="2020-04-11T09:51:25.865" v="416" actId="207"/>
          <ac:spMkLst>
            <pc:docMk/>
            <pc:sldMk cId="2122467827" sldId="305"/>
            <ac:spMk id="4" creationId="{3FE8978C-6706-4A34-B9A4-153E5B686862}"/>
          </ac:spMkLst>
        </pc:spChg>
      </pc:sldChg>
      <pc:sldChg chg="modSp new modAnim">
        <pc:chgData name="Eric Shing" userId="55e86778-ed07-4932-b7f7-986ff6c4be43" providerId="ADAL" clId="{C46587BC-5D7D-4ED1-97A4-1C84ECCA38F0}" dt="2020-04-11T13:27:40.386" v="1734"/>
        <pc:sldMkLst>
          <pc:docMk/>
          <pc:sldMk cId="2853473667" sldId="306"/>
        </pc:sldMkLst>
        <pc:spChg chg="mod">
          <ac:chgData name="Eric Shing" userId="55e86778-ed07-4932-b7f7-986ff6c4be43" providerId="ADAL" clId="{C46587BC-5D7D-4ED1-97A4-1C84ECCA38F0}" dt="2020-04-11T13:25:43.316" v="1732" actId="14100"/>
          <ac:spMkLst>
            <pc:docMk/>
            <pc:sldMk cId="2853473667" sldId="306"/>
            <ac:spMk id="2" creationId="{F866B5B6-2E80-4E59-982E-CBF1447FD4FA}"/>
          </ac:spMkLst>
        </pc:spChg>
        <pc:spChg chg="mod">
          <ac:chgData name="Eric Shing" userId="55e86778-ed07-4932-b7f7-986ff6c4be43" providerId="ADAL" clId="{C46587BC-5D7D-4ED1-97A4-1C84ECCA38F0}" dt="2020-04-11T13:23:45.414" v="1694"/>
          <ac:spMkLst>
            <pc:docMk/>
            <pc:sldMk cId="2853473667" sldId="306"/>
            <ac:spMk id="4" creationId="{2895E717-CA81-43D9-876A-878F885C2435}"/>
          </ac:spMkLst>
        </pc:spChg>
      </pc:sldChg>
      <pc:sldChg chg="modSp new del">
        <pc:chgData name="Eric Shing" userId="55e86778-ed07-4932-b7f7-986ff6c4be43" providerId="ADAL" clId="{C46587BC-5D7D-4ED1-97A4-1C84ECCA38F0}" dt="2020-04-11T12:15:15.703" v="1610" actId="47"/>
        <pc:sldMkLst>
          <pc:docMk/>
          <pc:sldMk cId="2145716767" sldId="307"/>
        </pc:sldMkLst>
        <pc:spChg chg="mod">
          <ac:chgData name="Eric Shing" userId="55e86778-ed07-4932-b7f7-986ff6c4be43" providerId="ADAL" clId="{C46587BC-5D7D-4ED1-97A4-1C84ECCA38F0}" dt="2020-04-11T10:10:16.838" v="634" actId="2711"/>
          <ac:spMkLst>
            <pc:docMk/>
            <pc:sldMk cId="2145716767" sldId="307"/>
            <ac:spMk id="2" creationId="{076F879E-323B-4AC2-8D45-2A66D56213F5}"/>
          </ac:spMkLst>
        </pc:spChg>
        <pc:spChg chg="mod">
          <ac:chgData name="Eric Shing" userId="55e86778-ed07-4932-b7f7-986ff6c4be43" providerId="ADAL" clId="{C46587BC-5D7D-4ED1-97A4-1C84ECCA38F0}" dt="2020-04-11T10:10:46.438" v="692" actId="255"/>
          <ac:spMkLst>
            <pc:docMk/>
            <pc:sldMk cId="2145716767" sldId="307"/>
            <ac:spMk id="4" creationId="{AE2D8EB3-7148-4444-A819-04CDA596B6AF}"/>
          </ac:spMkLst>
        </pc:spChg>
      </pc:sldChg>
      <pc:sldChg chg="modSp new del modAnim">
        <pc:chgData name="Eric Shing" userId="55e86778-ed07-4932-b7f7-986ff6c4be43" providerId="ADAL" clId="{C46587BC-5D7D-4ED1-97A4-1C84ECCA38F0}" dt="2020-04-11T13:25:56.193" v="1733" actId="47"/>
        <pc:sldMkLst>
          <pc:docMk/>
          <pc:sldMk cId="2864191274" sldId="308"/>
        </pc:sldMkLst>
        <pc:spChg chg="mod">
          <ac:chgData name="Eric Shing" userId="55e86778-ed07-4932-b7f7-986ff6c4be43" providerId="ADAL" clId="{C46587BC-5D7D-4ED1-97A4-1C84ECCA38F0}" dt="2020-04-11T10:16:55.185" v="860" actId="113"/>
          <ac:spMkLst>
            <pc:docMk/>
            <pc:sldMk cId="2864191274" sldId="308"/>
            <ac:spMk id="2" creationId="{8C3C6218-B71E-47E2-97E9-5E559364BA85}"/>
          </ac:spMkLst>
        </pc:spChg>
        <pc:spChg chg="mod">
          <ac:chgData name="Eric Shing" userId="55e86778-ed07-4932-b7f7-986ff6c4be43" providerId="ADAL" clId="{C46587BC-5D7D-4ED1-97A4-1C84ECCA38F0}" dt="2020-04-11T10:13:39.064" v="796" actId="20577"/>
          <ac:spMkLst>
            <pc:docMk/>
            <pc:sldMk cId="2864191274" sldId="308"/>
            <ac:spMk id="4" creationId="{D7C3E3A7-6394-49C0-B518-B2B609E8EB67}"/>
          </ac:spMkLst>
        </pc:spChg>
      </pc:sldChg>
      <pc:sldChg chg="modSp new del">
        <pc:chgData name="Eric Shing" userId="55e86778-ed07-4932-b7f7-986ff6c4be43" providerId="ADAL" clId="{C46587BC-5D7D-4ED1-97A4-1C84ECCA38F0}" dt="2020-04-11T13:28:31.156" v="1735" actId="47"/>
        <pc:sldMkLst>
          <pc:docMk/>
          <pc:sldMk cId="38461772" sldId="309"/>
        </pc:sldMkLst>
        <pc:spChg chg="mod">
          <ac:chgData name="Eric Shing" userId="55e86778-ed07-4932-b7f7-986ff6c4be43" providerId="ADAL" clId="{C46587BC-5D7D-4ED1-97A4-1C84ECCA38F0}" dt="2020-04-11T10:18:22.891" v="955" actId="123"/>
          <ac:spMkLst>
            <pc:docMk/>
            <pc:sldMk cId="38461772" sldId="309"/>
            <ac:spMk id="2" creationId="{6997B7AC-8790-458D-8D01-A156148AB757}"/>
          </ac:spMkLst>
        </pc:spChg>
        <pc:spChg chg="mod">
          <ac:chgData name="Eric Shing" userId="55e86778-ed07-4932-b7f7-986ff6c4be43" providerId="ADAL" clId="{C46587BC-5D7D-4ED1-97A4-1C84ECCA38F0}" dt="2020-04-11T10:17:43.269" v="947"/>
          <ac:spMkLst>
            <pc:docMk/>
            <pc:sldMk cId="38461772" sldId="309"/>
            <ac:spMk id="4" creationId="{C8F5D2C3-E8B9-4308-A04C-2C7624B2A2DA}"/>
          </ac:spMkLst>
        </pc:spChg>
      </pc:sldChg>
      <pc:sldChg chg="addSp delSp modSp new">
        <pc:chgData name="Eric Shing" userId="55e86778-ed07-4932-b7f7-986ff6c4be43" providerId="ADAL" clId="{C46587BC-5D7D-4ED1-97A4-1C84ECCA38F0}" dt="2020-04-11T10:20:31.183" v="978" actId="478"/>
        <pc:sldMkLst>
          <pc:docMk/>
          <pc:sldMk cId="1829406680" sldId="310"/>
        </pc:sldMkLst>
        <pc:spChg chg="del">
          <ac:chgData name="Eric Shing" userId="55e86778-ed07-4932-b7f7-986ff6c4be43" providerId="ADAL" clId="{C46587BC-5D7D-4ED1-97A4-1C84ECCA38F0}" dt="2020-04-11T10:20:31.183" v="978" actId="478"/>
          <ac:spMkLst>
            <pc:docMk/>
            <pc:sldMk cId="1829406680" sldId="310"/>
            <ac:spMk id="2" creationId="{0955EFAB-E6E4-49A1-B693-D6B89F3BC988}"/>
          </ac:spMkLst>
        </pc:spChg>
        <pc:spChg chg="mod">
          <ac:chgData name="Eric Shing" userId="55e86778-ed07-4932-b7f7-986ff6c4be43" providerId="ADAL" clId="{C46587BC-5D7D-4ED1-97A4-1C84ECCA38F0}" dt="2020-04-11T10:19:16.601" v="958" actId="207"/>
          <ac:spMkLst>
            <pc:docMk/>
            <pc:sldMk cId="1829406680" sldId="310"/>
            <ac:spMk id="4" creationId="{DF8A0EE6-8E6E-4B01-9A74-74A05E1ED9EF}"/>
          </ac:spMkLst>
        </pc:spChg>
        <pc:picChg chg="add mod">
          <ac:chgData name="Eric Shing" userId="55e86778-ed07-4932-b7f7-986ff6c4be43" providerId="ADAL" clId="{C46587BC-5D7D-4ED1-97A4-1C84ECCA38F0}" dt="2020-04-11T10:20:17.358" v="975" actId="14100"/>
          <ac:picMkLst>
            <pc:docMk/>
            <pc:sldMk cId="1829406680" sldId="310"/>
            <ac:picMk id="5" creationId="{30B15EDC-08D6-4355-B74A-7C8462789106}"/>
          </ac:picMkLst>
        </pc:picChg>
        <pc:picChg chg="add mod ord">
          <ac:chgData name="Eric Shing" userId="55e86778-ed07-4932-b7f7-986ff6c4be43" providerId="ADAL" clId="{C46587BC-5D7D-4ED1-97A4-1C84ECCA38F0}" dt="2020-04-11T10:20:27.309" v="977" actId="14100"/>
          <ac:picMkLst>
            <pc:docMk/>
            <pc:sldMk cId="1829406680" sldId="310"/>
            <ac:picMk id="6" creationId="{B4502B67-E321-4510-9A23-ECD5CAC9F380}"/>
          </ac:picMkLst>
        </pc:picChg>
      </pc:sldChg>
      <pc:sldChg chg="modSp new">
        <pc:chgData name="Eric Shing" userId="55e86778-ed07-4932-b7f7-986ff6c4be43" providerId="ADAL" clId="{C46587BC-5D7D-4ED1-97A4-1C84ECCA38F0}" dt="2020-04-11T10:24:43.571" v="1062" actId="6549"/>
        <pc:sldMkLst>
          <pc:docMk/>
          <pc:sldMk cId="2760921957" sldId="311"/>
        </pc:sldMkLst>
        <pc:spChg chg="mod">
          <ac:chgData name="Eric Shing" userId="55e86778-ed07-4932-b7f7-986ff6c4be43" providerId="ADAL" clId="{C46587BC-5D7D-4ED1-97A4-1C84ECCA38F0}" dt="2020-04-11T10:24:43.571" v="1062" actId="6549"/>
          <ac:spMkLst>
            <pc:docMk/>
            <pc:sldMk cId="2760921957" sldId="311"/>
            <ac:spMk id="2" creationId="{158B068B-EFFE-4008-B8E6-9C29B4509528}"/>
          </ac:spMkLst>
        </pc:spChg>
        <pc:spChg chg="mod">
          <ac:chgData name="Eric Shing" userId="55e86778-ed07-4932-b7f7-986ff6c4be43" providerId="ADAL" clId="{C46587BC-5D7D-4ED1-97A4-1C84ECCA38F0}" dt="2020-04-11T10:21:13.551" v="1023" actId="207"/>
          <ac:spMkLst>
            <pc:docMk/>
            <pc:sldMk cId="2760921957" sldId="311"/>
            <ac:spMk id="4" creationId="{9B0CFBEF-C455-4179-BB34-A5C314BE3608}"/>
          </ac:spMkLst>
        </pc:spChg>
      </pc:sldChg>
      <pc:sldChg chg="addSp delSp modSp new modAnim">
        <pc:chgData name="Eric Shing" userId="55e86778-ed07-4932-b7f7-986ff6c4be43" providerId="ADAL" clId="{C46587BC-5D7D-4ED1-97A4-1C84ECCA38F0}" dt="2020-04-11T13:39:08.373" v="1769" actId="113"/>
        <pc:sldMkLst>
          <pc:docMk/>
          <pc:sldMk cId="3435427129" sldId="312"/>
        </pc:sldMkLst>
        <pc:spChg chg="mod">
          <ac:chgData name="Eric Shing" userId="55e86778-ed07-4932-b7f7-986ff6c4be43" providerId="ADAL" clId="{C46587BC-5D7D-4ED1-97A4-1C84ECCA38F0}" dt="2020-04-11T13:39:08.373" v="1769" actId="113"/>
          <ac:spMkLst>
            <pc:docMk/>
            <pc:sldMk cId="3435427129" sldId="312"/>
            <ac:spMk id="2" creationId="{E0328479-14BB-4643-ADFA-24F871E54E48}"/>
          </ac:spMkLst>
        </pc:spChg>
        <pc:spChg chg="mod">
          <ac:chgData name="Eric Shing" userId="55e86778-ed07-4932-b7f7-986ff6c4be43" providerId="ADAL" clId="{C46587BC-5D7D-4ED1-97A4-1C84ECCA38F0}" dt="2020-04-11T10:37:30.704" v="1171"/>
          <ac:spMkLst>
            <pc:docMk/>
            <pc:sldMk cId="3435427129" sldId="312"/>
            <ac:spMk id="4" creationId="{745C2786-900F-4E5E-9781-158DBE36A498}"/>
          </ac:spMkLst>
        </pc:spChg>
        <pc:picChg chg="add mod">
          <ac:chgData name="Eric Shing" userId="55e86778-ed07-4932-b7f7-986ff6c4be43" providerId="ADAL" clId="{C46587BC-5D7D-4ED1-97A4-1C84ECCA38F0}" dt="2020-04-11T13:37:12.104" v="1745" actId="1076"/>
          <ac:picMkLst>
            <pc:docMk/>
            <pc:sldMk cId="3435427129" sldId="312"/>
            <ac:picMk id="6" creationId="{D484F483-2072-4D15-9529-6D6B513E766D}"/>
          </ac:picMkLst>
        </pc:picChg>
        <pc:picChg chg="add del mod">
          <ac:chgData name="Eric Shing" userId="55e86778-ed07-4932-b7f7-986ff6c4be43" providerId="ADAL" clId="{C46587BC-5D7D-4ED1-97A4-1C84ECCA38F0}" dt="2020-04-11T10:37:35.208" v="1172" actId="478"/>
          <ac:picMkLst>
            <pc:docMk/>
            <pc:sldMk cId="3435427129" sldId="312"/>
            <ac:picMk id="1026" creationId="{B6D7CE89-EA17-495D-811C-C59C3885B3F9}"/>
          </ac:picMkLst>
        </pc:picChg>
      </pc:sldChg>
      <pc:sldChg chg="addSp delSp modSp new modAnim">
        <pc:chgData name="Eric Shing" userId="55e86778-ed07-4932-b7f7-986ff6c4be43" providerId="ADAL" clId="{C46587BC-5D7D-4ED1-97A4-1C84ECCA38F0}" dt="2020-04-11T12:29:25.563" v="1625"/>
        <pc:sldMkLst>
          <pc:docMk/>
          <pc:sldMk cId="205062248" sldId="313"/>
        </pc:sldMkLst>
        <pc:spChg chg="mod">
          <ac:chgData name="Eric Shing" userId="55e86778-ed07-4932-b7f7-986ff6c4be43" providerId="ADAL" clId="{C46587BC-5D7D-4ED1-97A4-1C84ECCA38F0}" dt="2020-04-11T11:38:29.816" v="1609" actId="123"/>
          <ac:spMkLst>
            <pc:docMk/>
            <pc:sldMk cId="205062248" sldId="313"/>
            <ac:spMk id="2" creationId="{420AD7ED-FC62-4035-A9A2-040AF8868786}"/>
          </ac:spMkLst>
        </pc:spChg>
        <pc:spChg chg="del">
          <ac:chgData name="Eric Shing" userId="55e86778-ed07-4932-b7f7-986ff6c4be43" providerId="ADAL" clId="{C46587BC-5D7D-4ED1-97A4-1C84ECCA38F0}" dt="2020-04-11T11:35:23.275" v="1537" actId="478"/>
          <ac:spMkLst>
            <pc:docMk/>
            <pc:sldMk cId="205062248" sldId="313"/>
            <ac:spMk id="4" creationId="{6F9FAB2D-0887-4505-B009-F4ACD5E3D03A}"/>
          </ac:spMkLst>
        </pc:spChg>
        <pc:picChg chg="add mod">
          <ac:chgData name="Eric Shing" userId="55e86778-ed07-4932-b7f7-986ff6c4be43" providerId="ADAL" clId="{C46587BC-5D7D-4ED1-97A4-1C84ECCA38F0}" dt="2020-04-11T11:36:52.243" v="1557" actId="14100"/>
          <ac:picMkLst>
            <pc:docMk/>
            <pc:sldMk cId="205062248" sldId="313"/>
            <ac:picMk id="5" creationId="{A082DB96-4F3E-4403-BD16-3F85C7D8569F}"/>
          </ac:picMkLst>
        </pc:picChg>
      </pc:sldChg>
      <pc:sldChg chg="modSp">
        <pc:chgData name="Eric Shing" userId="55e86778-ed07-4932-b7f7-986ff6c4be43" providerId="ADAL" clId="{C46587BC-5D7D-4ED1-97A4-1C84ECCA38F0}" dt="2020-04-11T13:20:47.637" v="1629" actId="21"/>
        <pc:sldMkLst>
          <pc:docMk/>
          <pc:sldMk cId="373924103" sldId="314"/>
        </pc:sldMkLst>
        <pc:spChg chg="mod">
          <ac:chgData name="Eric Shing" userId="55e86778-ed07-4932-b7f7-986ff6c4be43" providerId="ADAL" clId="{C46587BC-5D7D-4ED1-97A4-1C84ECCA38F0}" dt="2020-04-11T13:20:47.637" v="1629" actId="21"/>
          <ac:spMkLst>
            <pc:docMk/>
            <pc:sldMk cId="373924103" sldId="314"/>
            <ac:spMk id="2" creationId="{62D3E965-563C-47FB-8E8F-018BA5B17576}"/>
          </ac:spMkLst>
        </pc:spChg>
      </pc:sldChg>
      <pc:sldChg chg="addSp modSp modAnim">
        <pc:chgData name="Eric Shing" userId="55e86778-ed07-4932-b7f7-986ff6c4be43" providerId="ADAL" clId="{C46587BC-5D7D-4ED1-97A4-1C84ECCA38F0}" dt="2020-04-11T13:31:33.657" v="1737"/>
        <pc:sldMkLst>
          <pc:docMk/>
          <pc:sldMk cId="4062736163" sldId="315"/>
        </pc:sldMkLst>
        <pc:spChg chg="mod">
          <ac:chgData name="Eric Shing" userId="55e86778-ed07-4932-b7f7-986ff6c4be43" providerId="ADAL" clId="{C46587BC-5D7D-4ED1-97A4-1C84ECCA38F0}" dt="2020-04-11T10:23:47.879" v="1043" actId="255"/>
          <ac:spMkLst>
            <pc:docMk/>
            <pc:sldMk cId="4062736163" sldId="315"/>
            <ac:spMk id="2" creationId="{158B068B-EFFE-4008-B8E6-9C29B4509528}"/>
          </ac:spMkLst>
        </pc:spChg>
        <pc:picChg chg="add mod">
          <ac:chgData name="Eric Shing" userId="55e86778-ed07-4932-b7f7-986ff6c4be43" providerId="ADAL" clId="{C46587BC-5D7D-4ED1-97A4-1C84ECCA38F0}" dt="2020-04-11T10:37:04.309" v="1105" actId="1076"/>
          <ac:picMkLst>
            <pc:docMk/>
            <pc:sldMk cId="4062736163" sldId="315"/>
            <ac:picMk id="5" creationId="{EFB95FBC-64B0-4013-992C-22441AE93CA6}"/>
          </ac:picMkLst>
        </pc:picChg>
      </pc:sldChg>
      <pc:sldChg chg="addSp delSp modSp new">
        <pc:chgData name="Eric Shing" userId="55e86778-ed07-4932-b7f7-986ff6c4be43" providerId="ADAL" clId="{C46587BC-5D7D-4ED1-97A4-1C84ECCA38F0}" dt="2020-04-11T13:44:23.039" v="1801" actId="6549"/>
        <pc:sldMkLst>
          <pc:docMk/>
          <pc:sldMk cId="1440210012" sldId="316"/>
        </pc:sldMkLst>
        <pc:spChg chg="mod">
          <ac:chgData name="Eric Shing" userId="55e86778-ed07-4932-b7f7-986ff6c4be43" providerId="ADAL" clId="{C46587BC-5D7D-4ED1-97A4-1C84ECCA38F0}" dt="2020-04-11T13:44:23.039" v="1801" actId="6549"/>
          <ac:spMkLst>
            <pc:docMk/>
            <pc:sldMk cId="1440210012" sldId="316"/>
            <ac:spMk id="2" creationId="{35515387-8D56-47FD-9356-2A27D8E2E9B8}"/>
          </ac:spMkLst>
        </pc:spChg>
        <pc:spChg chg="del mod">
          <ac:chgData name="Eric Shing" userId="55e86778-ed07-4932-b7f7-986ff6c4be43" providerId="ADAL" clId="{C46587BC-5D7D-4ED1-97A4-1C84ECCA38F0}" dt="2020-04-11T13:43:52.186" v="1793" actId="478"/>
          <ac:spMkLst>
            <pc:docMk/>
            <pc:sldMk cId="1440210012" sldId="316"/>
            <ac:spMk id="4" creationId="{4F90478A-F5C9-479E-B359-A5112A1DD3FA}"/>
          </ac:spMkLst>
        </pc:spChg>
        <pc:spChg chg="add del mod">
          <ac:chgData name="Eric Shing" userId="55e86778-ed07-4932-b7f7-986ff6c4be43" providerId="ADAL" clId="{C46587BC-5D7D-4ED1-97A4-1C84ECCA38F0}" dt="2020-04-11T13:43:54.886" v="1794" actId="478"/>
          <ac:spMkLst>
            <pc:docMk/>
            <pc:sldMk cId="1440210012" sldId="316"/>
            <ac:spMk id="6" creationId="{748A7400-42B5-4D54-B140-99712D41B87C}"/>
          </ac:spMkLst>
        </pc:spChg>
      </pc:sldChg>
      <pc:sldChg chg="addSp delSp modSp new modAnim">
        <pc:chgData name="Eric Shing" userId="55e86778-ed07-4932-b7f7-986ff6c4be43" providerId="ADAL" clId="{C46587BC-5D7D-4ED1-97A4-1C84ECCA38F0}" dt="2020-04-11T14:04:15.839" v="1842"/>
        <pc:sldMkLst>
          <pc:docMk/>
          <pc:sldMk cId="2517592239" sldId="317"/>
        </pc:sldMkLst>
        <pc:spChg chg="mod">
          <ac:chgData name="Eric Shing" userId="55e86778-ed07-4932-b7f7-986ff6c4be43" providerId="ADAL" clId="{C46587BC-5D7D-4ED1-97A4-1C84ECCA38F0}" dt="2020-04-11T14:03:40.060" v="1841" actId="113"/>
          <ac:spMkLst>
            <pc:docMk/>
            <pc:sldMk cId="2517592239" sldId="317"/>
            <ac:spMk id="2" creationId="{688F8795-FA5D-487C-84F9-7DFE9372C137}"/>
          </ac:spMkLst>
        </pc:spChg>
        <pc:spChg chg="del mod">
          <ac:chgData name="Eric Shing" userId="55e86778-ed07-4932-b7f7-986ff6c4be43" providerId="ADAL" clId="{C46587BC-5D7D-4ED1-97A4-1C84ECCA38F0}" dt="2020-04-11T14:02:59.250" v="1833" actId="478"/>
          <ac:spMkLst>
            <pc:docMk/>
            <pc:sldMk cId="2517592239" sldId="317"/>
            <ac:spMk id="4" creationId="{98462742-D075-4775-93E9-8D3F122EB3D5}"/>
          </ac:spMkLst>
        </pc:spChg>
        <pc:spChg chg="add del mod">
          <ac:chgData name="Eric Shing" userId="55e86778-ed07-4932-b7f7-986ff6c4be43" providerId="ADAL" clId="{C46587BC-5D7D-4ED1-97A4-1C84ECCA38F0}" dt="2020-04-11T14:03:02.197" v="1834" actId="478"/>
          <ac:spMkLst>
            <pc:docMk/>
            <pc:sldMk cId="2517592239" sldId="317"/>
            <ac:spMk id="6" creationId="{870E804C-1777-4488-970E-D60D4B4AED98}"/>
          </ac:spMkLst>
        </pc:spChg>
      </pc:sldChg>
      <pc:sldChg chg="modSp new ord">
        <pc:chgData name="Eric Shing" userId="55e86778-ed07-4932-b7f7-986ff6c4be43" providerId="ADAL" clId="{C46587BC-5D7D-4ED1-97A4-1C84ECCA38F0}" dt="2020-04-11T12:22:22.664" v="1614" actId="207"/>
        <pc:sldMkLst>
          <pc:docMk/>
          <pc:sldMk cId="1539359109" sldId="318"/>
        </pc:sldMkLst>
        <pc:spChg chg="mod">
          <ac:chgData name="Eric Shing" userId="55e86778-ed07-4932-b7f7-986ff6c4be43" providerId="ADAL" clId="{C46587BC-5D7D-4ED1-97A4-1C84ECCA38F0}" dt="2020-04-11T12:22:22.664" v="1614" actId="207"/>
          <ac:spMkLst>
            <pc:docMk/>
            <pc:sldMk cId="1539359109" sldId="318"/>
            <ac:spMk id="2" creationId="{8BBFEBCC-0D09-4842-A78E-4FEFD0489C86}"/>
          </ac:spMkLst>
        </pc:spChg>
        <pc:spChg chg="mod">
          <ac:chgData name="Eric Shing" userId="55e86778-ed07-4932-b7f7-986ff6c4be43" providerId="ADAL" clId="{C46587BC-5D7D-4ED1-97A4-1C84ECCA38F0}" dt="2020-04-11T12:20:29.592" v="1613"/>
          <ac:spMkLst>
            <pc:docMk/>
            <pc:sldMk cId="1539359109" sldId="318"/>
            <ac:spMk id="4" creationId="{93EF9B4E-DB50-4B66-9D9A-B88F4B37CD07}"/>
          </ac:spMkLst>
        </pc:spChg>
      </pc:sldChg>
      <pc:sldChg chg="new del">
        <pc:chgData name="Eric Shing" userId="55e86778-ed07-4932-b7f7-986ff6c4be43" providerId="ADAL" clId="{C46587BC-5D7D-4ED1-97A4-1C84ECCA38F0}" dt="2020-04-11T11:35:03.087" v="1533" actId="47"/>
        <pc:sldMkLst>
          <pc:docMk/>
          <pc:sldMk cId="2998106863" sldId="319"/>
        </pc:sldMkLst>
      </pc:sldChg>
      <pc:sldChg chg="delSp modSp modAnim">
        <pc:chgData name="Eric Shing" userId="55e86778-ed07-4932-b7f7-986ff6c4be43" providerId="ADAL" clId="{C46587BC-5D7D-4ED1-97A4-1C84ECCA38F0}" dt="2020-04-11T13:55:53.992" v="1811"/>
        <pc:sldMkLst>
          <pc:docMk/>
          <pc:sldMk cId="3732572085" sldId="320"/>
        </pc:sldMkLst>
        <pc:spChg chg="mod">
          <ac:chgData name="Eric Shing" userId="55e86778-ed07-4932-b7f7-986ff6c4be43" providerId="ADAL" clId="{C46587BC-5D7D-4ED1-97A4-1C84ECCA38F0}" dt="2020-04-11T13:44:47.608" v="1802" actId="6549"/>
          <ac:spMkLst>
            <pc:docMk/>
            <pc:sldMk cId="3732572085" sldId="320"/>
            <ac:spMk id="2" creationId="{8C947E16-ABA5-4638-9699-B5D634C8272E}"/>
          </ac:spMkLst>
        </pc:spChg>
        <pc:spChg chg="del mod">
          <ac:chgData name="Eric Shing" userId="55e86778-ed07-4932-b7f7-986ff6c4be43" providerId="ADAL" clId="{C46587BC-5D7D-4ED1-97A4-1C84ECCA38F0}" dt="2020-04-11T13:42:33.392" v="1781" actId="478"/>
          <ac:spMkLst>
            <pc:docMk/>
            <pc:sldMk cId="3732572085" sldId="320"/>
            <ac:spMk id="4" creationId="{EA1E41EC-5693-4889-83C4-9E75C4371A08}"/>
          </ac:spMkLst>
        </pc:spChg>
      </pc:sldChg>
      <pc:sldChg chg="modSp new del modAnim">
        <pc:chgData name="Eric Shing" userId="55e86778-ed07-4932-b7f7-986ff6c4be43" providerId="ADAL" clId="{C46587BC-5D7D-4ED1-97A4-1C84ECCA38F0}" dt="2020-04-11T11:28:34.111" v="1461" actId="2696"/>
        <pc:sldMkLst>
          <pc:docMk/>
          <pc:sldMk cId="4259446728" sldId="320"/>
        </pc:sldMkLst>
        <pc:spChg chg="mod">
          <ac:chgData name="Eric Shing" userId="55e86778-ed07-4932-b7f7-986ff6c4be43" providerId="ADAL" clId="{C46587BC-5D7D-4ED1-97A4-1C84ECCA38F0}" dt="2020-04-11T11:25:24.368" v="1448" actId="113"/>
          <ac:spMkLst>
            <pc:docMk/>
            <pc:sldMk cId="4259446728" sldId="320"/>
            <ac:spMk id="2" creationId="{8C947E16-ABA5-4638-9699-B5D634C8272E}"/>
          </ac:spMkLst>
        </pc:spChg>
        <pc:spChg chg="mod">
          <ac:chgData name="Eric Shing" userId="55e86778-ed07-4932-b7f7-986ff6c4be43" providerId="ADAL" clId="{C46587BC-5D7D-4ED1-97A4-1C84ECCA38F0}" dt="2020-04-11T11:24:13.985" v="1390" actId="207"/>
          <ac:spMkLst>
            <pc:docMk/>
            <pc:sldMk cId="4259446728" sldId="320"/>
            <ac:spMk id="4" creationId="{EA1E41EC-5693-4889-83C4-9E75C4371A08}"/>
          </ac:spMkLst>
        </pc:spChg>
      </pc:sldChg>
      <pc:sldChg chg="modSp">
        <pc:chgData name="Eric Shing" userId="55e86778-ed07-4932-b7f7-986ff6c4be43" providerId="ADAL" clId="{C46587BC-5D7D-4ED1-97A4-1C84ECCA38F0}" dt="2020-04-11T12:27:48.166" v="1617" actId="207"/>
        <pc:sldMkLst>
          <pc:docMk/>
          <pc:sldMk cId="2647412985" sldId="321"/>
        </pc:sldMkLst>
        <pc:spChg chg="mod">
          <ac:chgData name="Eric Shing" userId="55e86778-ed07-4932-b7f7-986ff6c4be43" providerId="ADAL" clId="{C46587BC-5D7D-4ED1-97A4-1C84ECCA38F0}" dt="2020-04-11T12:27:48.166" v="1617" actId="207"/>
          <ac:spMkLst>
            <pc:docMk/>
            <pc:sldMk cId="2647412985" sldId="321"/>
            <ac:spMk id="2" creationId="{8BBFEBCC-0D09-4842-A78E-4FEFD0489C8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874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6452" y="0"/>
            <a:ext cx="2887874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7A1F98-E9FC-4F44-AEC7-E9BA48B23C54}" type="datetimeFigureOut">
              <a:rPr lang="en-AU" smtClean="0"/>
              <a:pPr/>
              <a:t>24/12/2020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4"/>
            <a:ext cx="2887874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6452" y="9428164"/>
            <a:ext cx="2887874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CEBACF-0377-436A-ABB7-B1F0500BF5E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874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6452" y="0"/>
            <a:ext cx="2887874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E4392C-DB47-4F99-B84E-2CF73DC1C976}" type="datetimeFigureOut">
              <a:rPr lang="en-AU" smtClean="0"/>
              <a:pPr/>
              <a:t>24/12/2020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0937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433" y="4714876"/>
            <a:ext cx="5333048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4"/>
            <a:ext cx="2887874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6452" y="9428164"/>
            <a:ext cx="2887874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534C7C-B5AA-4828-B5C2-C6A2BDFFEAE8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altLang="zh-CN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altLang="zh-CN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58371B5-C4C6-4A04-9E8E-66AD731D1E04}" type="datetime1">
              <a:rPr lang="en-AU" smtClean="0"/>
              <a:pPr/>
              <a:t>24/12/2020</a:t>
            </a:fld>
            <a:endParaRPr lang="en-A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A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 altLang="zh-CN"/>
              <a:t>Click to edit Master text styles</a:t>
            </a:r>
          </a:p>
          <a:p>
            <a:pPr lvl="1" eaLnBrk="1" latinLnBrk="0" hangingPunct="1"/>
            <a:r>
              <a:rPr lang="en-US" altLang="zh-CN"/>
              <a:t>Second level</a:t>
            </a:r>
          </a:p>
          <a:p>
            <a:pPr lvl="2" eaLnBrk="1" latinLnBrk="0" hangingPunct="1"/>
            <a:r>
              <a:rPr lang="en-US" altLang="zh-CN"/>
              <a:t>Third level</a:t>
            </a:r>
          </a:p>
          <a:p>
            <a:pPr lvl="3" eaLnBrk="1" latinLnBrk="0" hangingPunct="1"/>
            <a:r>
              <a:rPr lang="en-US" altLang="zh-CN"/>
              <a:t>Fourth level</a:t>
            </a:r>
          </a:p>
          <a:p>
            <a:pPr lvl="4" eaLnBrk="1" latinLnBrk="0" hangingPunct="1"/>
            <a:r>
              <a:rPr lang="en-US" altLang="zh-CN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703FF-FDF0-46CC-A4AB-5708AF83C45A}" type="datetime1">
              <a:rPr lang="en-AU" smtClean="0"/>
              <a:pPr/>
              <a:t>24/12/2020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 altLang="zh-CN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 altLang="zh-CN"/>
              <a:t>Click to edit Master text styles</a:t>
            </a:r>
          </a:p>
          <a:p>
            <a:pPr lvl="1" eaLnBrk="1" latinLnBrk="0" hangingPunct="1"/>
            <a:r>
              <a:rPr lang="en-US" altLang="zh-CN"/>
              <a:t>Second level</a:t>
            </a:r>
          </a:p>
          <a:p>
            <a:pPr lvl="2" eaLnBrk="1" latinLnBrk="0" hangingPunct="1"/>
            <a:r>
              <a:rPr lang="en-US" altLang="zh-CN"/>
              <a:t>Third level</a:t>
            </a:r>
          </a:p>
          <a:p>
            <a:pPr lvl="3" eaLnBrk="1" latinLnBrk="0" hangingPunct="1"/>
            <a:r>
              <a:rPr lang="en-US" altLang="zh-CN"/>
              <a:t>Fourth level</a:t>
            </a:r>
          </a:p>
          <a:p>
            <a:pPr lvl="4" eaLnBrk="1" latinLnBrk="0" hangingPunct="1"/>
            <a:r>
              <a:rPr lang="en-US" altLang="zh-CN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98D8-1598-4200-8BDB-1F4D1F42E536}" type="datetime1">
              <a:rPr lang="en-AU" smtClean="0"/>
              <a:pPr/>
              <a:t>24/12/2020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altLang="zh-CN"/>
              <a:t>Click to edit Master text styles</a:t>
            </a:r>
          </a:p>
          <a:p>
            <a:pPr lvl="1" eaLnBrk="1" latinLnBrk="0" hangingPunct="1"/>
            <a:r>
              <a:rPr lang="en-US" altLang="zh-CN"/>
              <a:t>Second level</a:t>
            </a:r>
          </a:p>
          <a:p>
            <a:pPr lvl="2" eaLnBrk="1" latinLnBrk="0" hangingPunct="1"/>
            <a:r>
              <a:rPr lang="en-US" altLang="zh-CN"/>
              <a:t>Third level</a:t>
            </a:r>
          </a:p>
          <a:p>
            <a:pPr lvl="3" eaLnBrk="1" latinLnBrk="0" hangingPunct="1"/>
            <a:r>
              <a:rPr lang="en-US" altLang="zh-CN"/>
              <a:t>Fourth level</a:t>
            </a:r>
          </a:p>
          <a:p>
            <a:pPr lvl="4" eaLnBrk="1" latinLnBrk="0" hangingPunct="1"/>
            <a:r>
              <a:rPr lang="en-US" altLang="zh-CN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C9520-0933-4B42-BF8A-B1CA80D6CC28}" type="datetime1">
              <a:rPr lang="en-AU" smtClean="0"/>
              <a:pPr/>
              <a:t>24/12/2020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altLang="zh-CN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altLang="zh-CN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F70C8-A8F0-4879-843E-8AAC2652C50A}" type="datetime1">
              <a:rPr lang="en-AU" smtClean="0"/>
              <a:pPr/>
              <a:t>24/12/2020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altLang="zh-CN"/>
              <a:t>Click to edit Master text styles</a:t>
            </a:r>
          </a:p>
          <a:p>
            <a:pPr lvl="1" eaLnBrk="1" latinLnBrk="0" hangingPunct="1"/>
            <a:r>
              <a:rPr lang="en-US" altLang="zh-CN"/>
              <a:t>Second level</a:t>
            </a:r>
          </a:p>
          <a:p>
            <a:pPr lvl="2" eaLnBrk="1" latinLnBrk="0" hangingPunct="1"/>
            <a:r>
              <a:rPr lang="en-US" altLang="zh-CN"/>
              <a:t>Third level</a:t>
            </a:r>
          </a:p>
          <a:p>
            <a:pPr lvl="3" eaLnBrk="1" latinLnBrk="0" hangingPunct="1"/>
            <a:r>
              <a:rPr lang="en-US" altLang="zh-CN"/>
              <a:t>Fourth level</a:t>
            </a:r>
          </a:p>
          <a:p>
            <a:pPr lvl="4" eaLnBrk="1" latinLnBrk="0" hangingPunct="1"/>
            <a:r>
              <a:rPr lang="en-US" altLang="zh-CN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altLang="zh-CN"/>
              <a:t>Click to edit Master text styles</a:t>
            </a:r>
          </a:p>
          <a:p>
            <a:pPr lvl="1" eaLnBrk="1" latinLnBrk="0" hangingPunct="1"/>
            <a:r>
              <a:rPr lang="en-US" altLang="zh-CN"/>
              <a:t>Second level</a:t>
            </a:r>
          </a:p>
          <a:p>
            <a:pPr lvl="2" eaLnBrk="1" latinLnBrk="0" hangingPunct="1"/>
            <a:r>
              <a:rPr lang="en-US" altLang="zh-CN"/>
              <a:t>Third level</a:t>
            </a:r>
          </a:p>
          <a:p>
            <a:pPr lvl="3" eaLnBrk="1" latinLnBrk="0" hangingPunct="1"/>
            <a:r>
              <a:rPr lang="en-US" altLang="zh-CN"/>
              <a:t>Fourth level</a:t>
            </a:r>
          </a:p>
          <a:p>
            <a:pPr lvl="4" eaLnBrk="1" latinLnBrk="0" hangingPunct="1"/>
            <a:r>
              <a:rPr lang="en-US" altLang="zh-CN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F907A-8C72-4678-8CE6-98044DE37C4D}" type="datetime1">
              <a:rPr lang="en-AU" smtClean="0"/>
              <a:pPr/>
              <a:t>24/12/2020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altLang="zh-CN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altLang="zh-CN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altLang="zh-CN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altLang="zh-CN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altLang="zh-CN"/>
              <a:t>Click to edit Master text styles</a:t>
            </a:r>
          </a:p>
          <a:p>
            <a:pPr lvl="1" eaLnBrk="1" latinLnBrk="0" hangingPunct="1"/>
            <a:r>
              <a:rPr lang="en-US" altLang="zh-CN"/>
              <a:t>Second level</a:t>
            </a:r>
          </a:p>
          <a:p>
            <a:pPr lvl="2" eaLnBrk="1" latinLnBrk="0" hangingPunct="1"/>
            <a:r>
              <a:rPr lang="en-US" altLang="zh-CN"/>
              <a:t>Third level</a:t>
            </a:r>
          </a:p>
          <a:p>
            <a:pPr lvl="3" eaLnBrk="1" latinLnBrk="0" hangingPunct="1"/>
            <a:r>
              <a:rPr lang="en-US" altLang="zh-CN"/>
              <a:t>Fourth level</a:t>
            </a:r>
          </a:p>
          <a:p>
            <a:pPr lvl="4" eaLnBrk="1" latinLnBrk="0" hangingPunct="1"/>
            <a:r>
              <a:rPr lang="en-US" altLang="zh-CN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altLang="zh-CN"/>
              <a:t>Click to edit Master text styles</a:t>
            </a:r>
          </a:p>
          <a:p>
            <a:pPr lvl="1" eaLnBrk="1" latinLnBrk="0" hangingPunct="1"/>
            <a:r>
              <a:rPr lang="en-US" altLang="zh-CN"/>
              <a:t>Second level</a:t>
            </a:r>
          </a:p>
          <a:p>
            <a:pPr lvl="2" eaLnBrk="1" latinLnBrk="0" hangingPunct="1"/>
            <a:r>
              <a:rPr lang="en-US" altLang="zh-CN"/>
              <a:t>Third level</a:t>
            </a:r>
          </a:p>
          <a:p>
            <a:pPr lvl="3" eaLnBrk="1" latinLnBrk="0" hangingPunct="1"/>
            <a:r>
              <a:rPr lang="en-US" altLang="zh-CN"/>
              <a:t>Fourth level</a:t>
            </a:r>
          </a:p>
          <a:p>
            <a:pPr lvl="4" eaLnBrk="1" latinLnBrk="0" hangingPunct="1"/>
            <a:r>
              <a:rPr lang="en-US" altLang="zh-CN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E9C25-72C7-44A4-ADFD-2E9F00BF944B}" type="datetime1">
              <a:rPr lang="en-AU" smtClean="0"/>
              <a:pPr/>
              <a:t>24/12/2020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E8FB-2FDE-4229-BE97-A01C9F52CEC7}" type="datetime1">
              <a:rPr lang="en-AU" smtClean="0"/>
              <a:pPr/>
              <a:t>24/12/2020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altLang="zh-CN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EDBAB-EFEB-41FD-8D3B-9FE2C59D489A}" type="datetime1">
              <a:rPr lang="en-AU" smtClean="0"/>
              <a:pPr/>
              <a:t>24/12/2020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altLang="zh-CN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altLang="zh-CN"/>
              <a:t>Click to edit Master text styles</a:t>
            </a:r>
          </a:p>
          <a:p>
            <a:pPr lvl="1" eaLnBrk="1" latinLnBrk="0" hangingPunct="1"/>
            <a:r>
              <a:rPr lang="en-US" altLang="zh-CN"/>
              <a:t>Second level</a:t>
            </a:r>
          </a:p>
          <a:p>
            <a:pPr lvl="2" eaLnBrk="1" latinLnBrk="0" hangingPunct="1"/>
            <a:r>
              <a:rPr lang="en-US" altLang="zh-CN"/>
              <a:t>Third level</a:t>
            </a:r>
          </a:p>
          <a:p>
            <a:pPr lvl="3" eaLnBrk="1" latinLnBrk="0" hangingPunct="1"/>
            <a:r>
              <a:rPr lang="en-US" altLang="zh-CN"/>
              <a:t>Fourth level</a:t>
            </a:r>
          </a:p>
          <a:p>
            <a:pPr lvl="4" eaLnBrk="1" latinLnBrk="0" hangingPunct="1"/>
            <a:r>
              <a:rPr lang="en-US" altLang="zh-CN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59687B73-BD2F-4E48-97B7-9782436E6110}" type="datetime1">
              <a:rPr lang="en-AU" smtClean="0"/>
              <a:pPr/>
              <a:t>24/12/2020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altLang="zh-CN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altLang="zh-CN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788D8F5-8D8F-4EB2-8CF2-1FC8B5745E97}" type="datetime1">
              <a:rPr lang="en-AU" smtClean="0"/>
              <a:pPr/>
              <a:t>24/12/2020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altLang="zh-CN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altLang="zh-CN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altLang="zh-CN"/>
              <a:t>Click to edit Master text styles</a:t>
            </a:r>
          </a:p>
          <a:p>
            <a:pPr lvl="1" eaLnBrk="1" latinLnBrk="0" hangingPunct="1"/>
            <a:r>
              <a:rPr kumimoji="0" lang="en-US" altLang="zh-CN"/>
              <a:t>Second level</a:t>
            </a:r>
          </a:p>
          <a:p>
            <a:pPr lvl="2" eaLnBrk="1" latinLnBrk="0" hangingPunct="1"/>
            <a:r>
              <a:rPr kumimoji="0" lang="en-US" altLang="zh-CN"/>
              <a:t>Third level</a:t>
            </a:r>
          </a:p>
          <a:p>
            <a:pPr lvl="3" eaLnBrk="1" latinLnBrk="0" hangingPunct="1"/>
            <a:r>
              <a:rPr kumimoji="0" lang="en-US" altLang="zh-CN"/>
              <a:t>Fourth level</a:t>
            </a:r>
          </a:p>
          <a:p>
            <a:pPr lvl="4" eaLnBrk="1" latinLnBrk="0" hangingPunct="1"/>
            <a:r>
              <a:rPr kumimoji="0" lang="en-US" altLang="zh-CN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58842E6-30BF-45CF-8D16-FE9939D4465D}" type="datetime1">
              <a:rPr lang="en-AU" smtClean="0"/>
              <a:pPr/>
              <a:t>24/12/2020</a:t>
            </a:fld>
            <a:endParaRPr lang="en-A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A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1439" y="767210"/>
            <a:ext cx="8501122" cy="2664297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zh-TW" altLang="en-US" sz="6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聖誕祟拜</a:t>
            </a:r>
            <a:br>
              <a:rPr lang="en-AU" altLang="zh-TW" sz="6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zh-TW" altLang="en-US" sz="6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你要獻上什麼？</a:t>
            </a:r>
            <a:r>
              <a:rPr lang="en-AU" altLang="zh-TW" sz="6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br>
              <a:rPr lang="en-AU" altLang="zh-TW" sz="5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endParaRPr lang="en-AU" sz="4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9061" y="3786190"/>
            <a:ext cx="7658211" cy="1587025"/>
          </a:xfrm>
        </p:spPr>
        <p:txBody>
          <a:bodyPr>
            <a:normAutofit/>
          </a:bodyPr>
          <a:lstStyle/>
          <a:p>
            <a:endParaRPr lang="en-US" altLang="zh-TW" sz="24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zh-TW" altLang="en-US" sz="3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成偉邦傳道</a:t>
            </a:r>
            <a:endParaRPr lang="en-US" altLang="zh-TW" sz="32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altLang="zh-TW" sz="3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25/12/2020 </a:t>
            </a:r>
            <a:r>
              <a:rPr lang="zh-TW" alt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雪梨華人基督教會</a:t>
            </a:r>
            <a:endParaRPr lang="en-US" altLang="zh-TW" sz="3200" b="1" dirty="0">
              <a:solidFill>
                <a:schemeClr val="tx1"/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1</a:t>
            </a:fld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E56CE7-1FDF-44D8-8FE9-4471353388C3}"/>
              </a:ext>
            </a:extLst>
          </p:cNvPr>
          <p:cNvSpPr txBox="1"/>
          <p:nvPr/>
        </p:nvSpPr>
        <p:spPr>
          <a:xfrm>
            <a:off x="2411760" y="3071810"/>
            <a:ext cx="601447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4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馬太福音</a:t>
            </a:r>
            <a:r>
              <a:rPr lang="en-US" altLang="zh-TW" sz="4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2:1-2, 11</a:t>
            </a:r>
            <a:endParaRPr lang="en-AU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09CA13-580E-4548-8A7F-FCCFBEF7EF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2684511"/>
          </a:xfrm>
        </p:spPr>
        <p:txBody>
          <a:bodyPr>
            <a:noAutofit/>
          </a:bodyPr>
          <a:lstStyle/>
          <a:p>
            <a:pPr algn="ctr"/>
            <a:r>
              <a:rPr lang="zh-TW" altLang="en-US" sz="12000" dirty="0">
                <a:solidFill>
                  <a:schemeClr val="tx1"/>
                </a:solidFill>
              </a:rPr>
              <a:t>完</a:t>
            </a:r>
            <a:endParaRPr lang="en-AU" sz="120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026D5B-8368-48A0-8A4F-4463C2249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35168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68F467B-9313-4445-9DF5-7AF07690D6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453" y="361059"/>
            <a:ext cx="5670215" cy="288001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E77F66-4717-41DA-8A2F-560BECE70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2</a:t>
            </a:fld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E15B60-4A0E-4378-87C6-C70E69AF5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53" y="3597357"/>
            <a:ext cx="4910408" cy="3027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2EC6BB-4B7E-4A12-ABE9-E5F877B3B1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9727" y="1100703"/>
            <a:ext cx="4439235" cy="53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743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E2B6AE2-F4BC-4CC6-B525-D0C6D5C77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5102034"/>
          </a:xfrm>
        </p:spPr>
        <p:txBody>
          <a:bodyPr>
            <a:normAutofit/>
          </a:bodyPr>
          <a:lstStyle/>
          <a:p>
            <a:pPr marL="109728" indent="0">
              <a:buNone/>
              <a:tabLst>
                <a:tab pos="4846638" algn="l"/>
              </a:tabLst>
            </a:pPr>
            <a:r>
              <a:rPr lang="en-US" altLang="zh-TW" sz="35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2:1 </a:t>
            </a:r>
            <a:r>
              <a:rPr lang="zh-TW" altLang="en-US" sz="35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當希律王的時候，耶穌生在猶太的伯利恆。有幾個博士從東方來到耶路撒冷，說：</a:t>
            </a:r>
            <a:r>
              <a:rPr lang="en-US" altLang="zh-TW" sz="35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altLang="zh-TW" sz="35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zh-TW" altLang="en-US" sz="35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那生下來做猶太人之王的在哪裡？我們在東方看見他的星，特來拜他。</a:t>
            </a:r>
            <a:r>
              <a:rPr lang="en-US" altLang="zh-TW" sz="35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AU" altLang="zh-TW" sz="35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zh-TW" sz="2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zh-TW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馬可</a:t>
            </a:r>
            <a:r>
              <a:rPr lang="en-US" altLang="zh-TW" sz="2800" dirty="0">
                <a:latin typeface="Calibri" panose="020F0502020204030204" pitchFamily="34" charset="0"/>
                <a:cs typeface="Calibri" panose="020F0502020204030204" pitchFamily="34" charset="0"/>
              </a:rPr>
              <a:t>2:1-2)</a:t>
            </a:r>
            <a:endParaRPr lang="en-AU" sz="28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E5C305-6349-456C-B653-67D09DE03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3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399298-54BB-407C-AF2A-053E240E3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dirty="0">
                <a:solidFill>
                  <a:schemeClr val="tx1"/>
                </a:solidFill>
              </a:rPr>
              <a:t>千山萬水，困難重重</a:t>
            </a:r>
            <a:endParaRPr lang="en-AU" sz="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439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AD5BD78-986D-405B-9261-000A26068D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E5C305-6349-456C-B653-67D09DE03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4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399298-54BB-407C-AF2A-053E240E3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dirty="0">
                <a:solidFill>
                  <a:schemeClr val="tx1"/>
                </a:solidFill>
              </a:rPr>
              <a:t>千山萬水，困難重重</a:t>
            </a:r>
            <a:endParaRPr lang="en-AU" sz="50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9E7D07-73A9-4D78-B91E-E80DAC1CA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7050"/>
            <a:ext cx="9144000" cy="515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400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E5C305-6349-456C-B653-67D09DE03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5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399298-54BB-407C-AF2A-053E240E3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dirty="0">
                <a:solidFill>
                  <a:schemeClr val="tx1"/>
                </a:solidFill>
              </a:rPr>
              <a:t>每一次的敬拜都是</a:t>
            </a:r>
            <a:r>
              <a:rPr lang="en-US" altLang="zh-TW" sz="5000" dirty="0">
                <a:solidFill>
                  <a:schemeClr val="tx1"/>
                </a:solidFill>
              </a:rPr>
              <a:t>……</a:t>
            </a:r>
            <a:endParaRPr lang="en-AU" sz="5000" dirty="0">
              <a:solidFill>
                <a:schemeClr val="tx1"/>
              </a:solidFill>
            </a:endParaRPr>
          </a:p>
        </p:txBody>
      </p:sp>
      <p:pic>
        <p:nvPicPr>
          <p:cNvPr id="1026" name="Picture 2" descr="Chinese Christian Church Sydney: Ingress portal">
            <a:extLst>
              <a:ext uri="{FF2B5EF4-FFF2-40B4-BE49-F238E27FC236}">
                <a16:creationId xmlns:a16="http://schemas.microsoft.com/office/drawing/2014/main" id="{145CA1E2-D48A-4116-A9FC-9C668E8E7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48" y="1390072"/>
            <a:ext cx="6798104" cy="509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274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E2B6AE2-F4BC-4CC6-B525-D0C6D5C77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r>
              <a:rPr lang="en-US" altLang="zh-TW" sz="35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zh-TW" altLang="en-US" sz="35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他們</a:t>
            </a:r>
            <a:r>
              <a:rPr lang="en-US" altLang="zh-TW" sz="35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zh-TW" altLang="en-US" sz="35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進了房子，看見小孩子和他母親馬利亞，就俯伏拜那小孩子，</a:t>
            </a:r>
            <a:r>
              <a:rPr lang="zh-TW" altLang="en-US" sz="35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揭開寶盒</a:t>
            </a:r>
            <a:r>
              <a:rPr lang="zh-TW" altLang="en-US" sz="35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，拿</a:t>
            </a:r>
            <a:r>
              <a:rPr lang="zh-TW" altLang="en-US" sz="35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黃金、乳香、沒藥</a:t>
            </a:r>
            <a:r>
              <a:rPr lang="zh-TW" altLang="en-US" sz="35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為禮物獻給他。</a:t>
            </a:r>
            <a:endParaRPr lang="en-AU" altLang="zh-TW" sz="350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728" indent="0">
              <a:buNone/>
              <a:tabLst>
                <a:tab pos="4572000" algn="l"/>
              </a:tabLst>
            </a:pPr>
            <a:r>
              <a:rPr lang="en-AU" altLang="zh-TW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zh-TW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zh-TW" alt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馬太</a:t>
            </a:r>
            <a:r>
              <a:rPr lang="en-US" altLang="zh-TW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2:11) </a:t>
            </a:r>
            <a:endParaRPr lang="en-A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E5C305-6349-456C-B653-67D09DE03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6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399298-54BB-407C-AF2A-053E240E3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dirty="0">
                <a:solidFill>
                  <a:schemeClr val="tx1"/>
                </a:solidFill>
              </a:rPr>
              <a:t>獻上甚麼？</a:t>
            </a:r>
            <a:endParaRPr lang="en-AU" sz="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984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E2B6AE2-F4BC-4CC6-B525-D0C6D5C77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5102034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US" altLang="zh-TW" sz="35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zh-TW" altLang="en-US" sz="35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他們</a:t>
            </a:r>
            <a:r>
              <a:rPr lang="en-US" altLang="zh-TW" sz="35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zh-TW" altLang="en-US" sz="35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進了房子，看見小孩子和他母親馬利亞，就</a:t>
            </a:r>
            <a:r>
              <a:rPr lang="zh-TW" altLang="en-US" sz="35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俯伏拜那小孩子</a:t>
            </a:r>
            <a:r>
              <a:rPr lang="zh-TW" altLang="en-US" sz="35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，</a:t>
            </a:r>
            <a:r>
              <a:rPr lang="zh-TW" altLang="en-US" sz="35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揭開寶盒，拿黃金、乳香、沒藥</a:t>
            </a:r>
            <a:r>
              <a:rPr lang="zh-TW" altLang="en-US" sz="35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為禮物獻給他。</a:t>
            </a:r>
            <a:endParaRPr lang="en-AU" altLang="zh-TW" sz="350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728" indent="0">
              <a:buNone/>
              <a:tabLst>
                <a:tab pos="4572000" algn="l"/>
              </a:tabLst>
            </a:pPr>
            <a:r>
              <a:rPr lang="en-AU" altLang="zh-TW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zh-TW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zh-TW" alt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馬太</a:t>
            </a:r>
            <a:r>
              <a:rPr lang="en-US" altLang="zh-TW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2:11) </a:t>
            </a:r>
          </a:p>
          <a:p>
            <a:pPr marL="109728" indent="0">
              <a:spcBef>
                <a:spcPts val="1800"/>
              </a:spcBef>
              <a:buNone/>
            </a:pPr>
            <a:r>
              <a:rPr lang="zh-TW" altLang="en-US" sz="35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耶和華喜悅燔祭和平安祭，豈如喜悅人聽從他的話呢？聽命勝於獻祭；順從勝於公羊的脂油。</a:t>
            </a:r>
            <a:r>
              <a:rPr lang="en-AU" altLang="zh-TW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altLang="zh-TW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zh-TW" alt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撒上</a:t>
            </a:r>
            <a:r>
              <a:rPr lang="en-US" altLang="zh-TW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15:22) </a:t>
            </a:r>
            <a:endParaRPr lang="en-A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728" indent="0">
              <a:buNone/>
              <a:tabLst>
                <a:tab pos="4572000" algn="l"/>
              </a:tabLst>
            </a:pPr>
            <a:endParaRPr lang="en-A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E5C305-6349-456C-B653-67D09DE03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7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399298-54BB-407C-AF2A-053E240E3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dirty="0">
                <a:solidFill>
                  <a:schemeClr val="tx1"/>
                </a:solidFill>
              </a:rPr>
              <a:t>獻上甚麼？</a:t>
            </a:r>
            <a:endParaRPr lang="en-AU" sz="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01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E2B6AE2-F4BC-4CC6-B525-D0C6D5C77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327"/>
            <a:ext cx="8229600" cy="5291741"/>
          </a:xfrm>
        </p:spPr>
        <p:txBody>
          <a:bodyPr>
            <a:normAutofit lnSpcReduction="10000"/>
          </a:bodyPr>
          <a:lstStyle/>
          <a:p>
            <a:pPr marL="109728" indent="0">
              <a:buNone/>
            </a:pPr>
            <a:r>
              <a:rPr lang="en-US" altLang="zh-TW" sz="35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zh-TW" altLang="en-US" sz="35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他們</a:t>
            </a:r>
            <a:r>
              <a:rPr lang="en-US" altLang="zh-TW" sz="35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zh-TW" altLang="en-US" sz="35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進了房子，看見小孩子和他母親馬利亞，就</a:t>
            </a:r>
            <a:r>
              <a:rPr lang="zh-TW" altLang="en-US" sz="35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俯伏拜那小孩子</a:t>
            </a:r>
            <a:r>
              <a:rPr lang="zh-TW" altLang="en-US" sz="35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，</a:t>
            </a:r>
            <a:r>
              <a:rPr lang="zh-TW" altLang="en-US" sz="35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揭開寶盒，拿黃金、乳香、沒藥</a:t>
            </a:r>
            <a:r>
              <a:rPr lang="zh-TW" altLang="en-US" sz="35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為禮物獻給他。</a:t>
            </a:r>
            <a:endParaRPr lang="en-AU" altLang="zh-TW" sz="350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728" indent="0">
              <a:buNone/>
              <a:tabLst>
                <a:tab pos="4572000" algn="l"/>
              </a:tabLst>
            </a:pPr>
            <a:r>
              <a:rPr lang="en-AU" altLang="zh-TW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zh-TW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zh-TW" alt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馬太</a:t>
            </a:r>
            <a:r>
              <a:rPr lang="en-US" altLang="zh-TW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2:11) </a:t>
            </a:r>
          </a:p>
          <a:p>
            <a:pPr marL="109728" indent="0">
              <a:spcBef>
                <a:spcPts val="1800"/>
              </a:spcBef>
              <a:buNone/>
            </a:pPr>
            <a:r>
              <a:rPr lang="en-AU" sz="3500" baseline="300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8</a:t>
            </a:r>
            <a:r>
              <a:rPr lang="zh-HK" sz="35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魔鬼又帶他</a:t>
            </a:r>
            <a:r>
              <a:rPr lang="en-AU" sz="35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(</a:t>
            </a:r>
            <a:r>
              <a:rPr lang="zh-HK" sz="35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耶穌</a:t>
            </a:r>
            <a:r>
              <a:rPr lang="en-AU" sz="35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)</a:t>
            </a:r>
            <a:r>
              <a:rPr lang="zh-HK" sz="35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上了一座最高的山，將世上的萬國與萬國的榮華都指給他看，</a:t>
            </a:r>
            <a:r>
              <a:rPr lang="en-AU" sz="3500" baseline="300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9 </a:t>
            </a:r>
            <a:r>
              <a:rPr lang="zh-HK" sz="35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對他說：</a:t>
            </a:r>
            <a:r>
              <a:rPr lang="en-AU" sz="35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“</a:t>
            </a:r>
            <a:r>
              <a:rPr lang="zh-HK" sz="35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你若俯伏拜我</a:t>
            </a:r>
            <a:r>
              <a:rPr lang="zh-HK" sz="35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，我就把這一切都賜給你。</a:t>
            </a:r>
            <a:r>
              <a:rPr lang="en-AU" sz="35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”  </a:t>
            </a:r>
            <a:r>
              <a:rPr lang="en-AU" sz="3500" baseline="300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10 </a:t>
            </a:r>
            <a:r>
              <a:rPr lang="zh-HK" sz="35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耶穌說：</a:t>
            </a:r>
            <a:r>
              <a:rPr lang="en-AU" sz="35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“</a:t>
            </a:r>
            <a:r>
              <a:rPr lang="zh-HK" sz="35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撒旦，退去吧！因為經上記著說：「</a:t>
            </a:r>
            <a:r>
              <a:rPr lang="zh-HK" sz="35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當拜主你的神，單要侍奉他</a:t>
            </a:r>
            <a:r>
              <a:rPr lang="zh-HK" sz="35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。」</a:t>
            </a:r>
            <a:r>
              <a:rPr lang="en-AU" sz="35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” </a:t>
            </a:r>
            <a:r>
              <a:rPr lang="en-AU" altLang="zh-TW" sz="35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AU" altLang="zh-TW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zh-TW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zh-TW" alt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馬太</a:t>
            </a:r>
            <a:r>
              <a:rPr lang="en-US" altLang="zh-TW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4:8-10) </a:t>
            </a:r>
            <a:endParaRPr lang="en-A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728" indent="0">
              <a:buNone/>
              <a:tabLst>
                <a:tab pos="4572000" algn="l"/>
              </a:tabLst>
            </a:pPr>
            <a:endParaRPr lang="en-A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E5C305-6349-456C-B653-67D09DE03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8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399298-54BB-407C-AF2A-053E240E3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dirty="0">
                <a:solidFill>
                  <a:schemeClr val="tx1"/>
                </a:solidFill>
              </a:rPr>
              <a:t>獻上甚麼？</a:t>
            </a:r>
            <a:endParaRPr lang="en-AU" sz="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586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CE50B4-32F0-4CDC-8F54-DB397378C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9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6D98FD-F58A-475F-AAB8-6DA892699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張曉風 </a:t>
            </a:r>
            <a:r>
              <a:rPr lang="en-US" altLang="zh-TW" dirty="0"/>
              <a:t>––《</a:t>
            </a:r>
            <a:r>
              <a:rPr lang="zh-TW" altLang="en-US" dirty="0"/>
              <a:t>殘瓣</a:t>
            </a:r>
            <a:r>
              <a:rPr lang="en-US" altLang="zh-TW" dirty="0"/>
              <a:t>》</a:t>
            </a:r>
            <a:endParaRPr lang="en-AU" dirty="0"/>
          </a:p>
        </p:txBody>
      </p:sp>
      <p:pic>
        <p:nvPicPr>
          <p:cNvPr id="2050" name="Picture 2" descr="玫瑰花的养殖方法，学会这几招一开开一片，而且花期还长- 生活资讯(存满娱乐网)">
            <a:extLst>
              <a:ext uri="{FF2B5EF4-FFF2-40B4-BE49-F238E27FC236}">
                <a16:creationId xmlns:a16="http://schemas.microsoft.com/office/drawing/2014/main" id="{67C80AFC-C620-4762-B403-813836D84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947" y="302985"/>
            <a:ext cx="4122388" cy="264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600613-CC85-417E-BB24-67A7448A8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83160" y="1155262"/>
            <a:ext cx="2403913" cy="2594178"/>
          </a:xfrm>
          <a:prstGeom prst="rect">
            <a:avLst/>
          </a:prstGeom>
        </p:spPr>
      </p:pic>
      <p:pic>
        <p:nvPicPr>
          <p:cNvPr id="2052" name="Picture 4" descr="一片玫瑰花瓣设计元素_一片玫瑰花瓣免抠素材_觅元素51yuansu.com">
            <a:extLst>
              <a:ext uri="{FF2B5EF4-FFF2-40B4-BE49-F238E27FC236}">
                <a16:creationId xmlns:a16="http://schemas.microsoft.com/office/drawing/2014/main" id="{2490D5D9-E804-4686-85D3-9DD9431D9B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068960"/>
            <a:ext cx="2403914" cy="272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枯萎的玫瑰花，象徵超越情愛關係的無助感">
            <a:extLst>
              <a:ext uri="{FF2B5EF4-FFF2-40B4-BE49-F238E27FC236}">
                <a16:creationId xmlns:a16="http://schemas.microsoft.com/office/drawing/2014/main" id="{393D4B8A-0D50-4671-9BA1-26F25A36F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943890"/>
            <a:ext cx="7846836" cy="391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7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6E5232CE1722458D2AE66CC125F409" ma:contentTypeVersion="5" ma:contentTypeDescription="Create a new document." ma:contentTypeScope="" ma:versionID="ebe1b0d7f9799bfe20d192f5bd7a9ebb">
  <xsd:schema xmlns:xsd="http://www.w3.org/2001/XMLSchema" xmlns:xs="http://www.w3.org/2001/XMLSchema" xmlns:p="http://schemas.microsoft.com/office/2006/metadata/properties" xmlns:ns3="8764b3fa-470d-4be0-99e5-65e6fe0de0c2" targetNamespace="http://schemas.microsoft.com/office/2006/metadata/properties" ma:root="true" ma:fieldsID="48d4b8d844930c7d441d848112da160d" ns3:_="">
    <xsd:import namespace="8764b3fa-470d-4be0-99e5-65e6fe0de0c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4b3fa-470d-4be0-99e5-65e6fe0de0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1222B4E-26F6-41F9-A090-3DCA295764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64b3fa-470d-4be0-99e5-65e6fe0de0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95157A5-ADB8-415E-84E1-21ABA03E82E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CF8C8B9-6BF8-4588-9F90-2D9216C9205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14578</TotalTime>
  <Words>381</Words>
  <Application>Microsoft Office PowerPoint</Application>
  <PresentationFormat>On-screen Show (4:3)</PresentationFormat>
  <Paragraphs>32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Calibri</vt:lpstr>
      <vt:lpstr>Lucida Sans Unicode</vt:lpstr>
      <vt:lpstr>Verdana</vt:lpstr>
      <vt:lpstr>Wingdings 2</vt:lpstr>
      <vt:lpstr>Wingdings 3</vt:lpstr>
      <vt:lpstr>Concourse</vt:lpstr>
      <vt:lpstr>聖誕祟拜 你要獻上什麼？  </vt:lpstr>
      <vt:lpstr>PowerPoint Presentation</vt:lpstr>
      <vt:lpstr>千山萬水，困難重重</vt:lpstr>
      <vt:lpstr>千山萬水，困難重重</vt:lpstr>
      <vt:lpstr>每一次的敬拜都是……</vt:lpstr>
      <vt:lpstr>獻上甚麼？</vt:lpstr>
      <vt:lpstr>獻上甚麼？</vt:lpstr>
      <vt:lpstr>獻上甚麼？</vt:lpstr>
      <vt:lpstr>張曉風 ––《殘瓣》</vt:lpstr>
      <vt:lpstr>完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人生的常與無常</dc:title>
  <dc:creator>Eric</dc:creator>
  <cp:lastModifiedBy>Eric Shing</cp:lastModifiedBy>
  <cp:revision>515</cp:revision>
  <dcterms:created xsi:type="dcterms:W3CDTF">2013-10-11T11:36:12Z</dcterms:created>
  <dcterms:modified xsi:type="dcterms:W3CDTF">2020-12-24T11:18:17Z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0x0101006F6E5232CE1722458D2AE66CC125F409</vt:lpwstr>
  </property>
</Properties>
</file>