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70" r:id="rId4"/>
    <p:sldId id="271" r:id="rId5"/>
    <p:sldId id="272" r:id="rId6"/>
    <p:sldId id="265" r:id="rId7"/>
    <p:sldId id="266" r:id="rId8"/>
    <p:sldId id="267" r:id="rId9"/>
    <p:sldId id="268" r:id="rId10"/>
    <p:sldId id="269" r:id="rId11"/>
    <p:sldId id="275" r:id="rId12"/>
    <p:sldId id="283" r:id="rId13"/>
    <p:sldId id="273" r:id="rId14"/>
    <p:sldId id="274" r:id="rId15"/>
    <p:sldId id="284" r:id="rId16"/>
    <p:sldId id="276" r:id="rId17"/>
    <p:sldId id="262" r:id="rId18"/>
    <p:sldId id="277" r:id="rId19"/>
    <p:sldId id="286" r:id="rId20"/>
    <p:sldId id="279" r:id="rId21"/>
    <p:sldId id="285" r:id="rId22"/>
    <p:sldId id="280" r:id="rId23"/>
    <p:sldId id="287" r:id="rId24"/>
    <p:sldId id="282" r:id="rId25"/>
    <p:sldId id="278" r:id="rId26"/>
    <p:sldId id="288" r:id="rId27"/>
    <p:sldId id="281" r:id="rId28"/>
    <p:sldId id="264"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12B"/>
    <a:srgbClr val="F9F2DD"/>
    <a:srgbClr val="030B13"/>
    <a:srgbClr val="FEFFEA"/>
    <a:srgbClr val="16336D"/>
    <a:srgbClr val="660033"/>
    <a:srgbClr val="4E463A"/>
    <a:srgbClr val="61605A"/>
    <a:srgbClr val="11192F"/>
    <a:srgbClr val="FECE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955"/>
    <p:restoredTop sz="95879" autoAdjust="0"/>
  </p:normalViewPr>
  <p:slideViewPr>
    <p:cSldViewPr>
      <p:cViewPr varScale="1">
        <p:scale>
          <a:sx n="90" d="100"/>
          <a:sy n="90" d="100"/>
        </p:scale>
        <p:origin x="390" y="6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eg"/></Relationships>
</file>

<file path=ppt/diagrams/_rels/data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jp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6.jpg"/><Relationship Id="rId1" Type="http://schemas.openxmlformats.org/officeDocument/2006/relationships/image" Target="../media/image1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A8D3B2-4B77-2645-B05E-B3A2654732D6}" type="doc">
      <dgm:prSet loTypeId="urn:microsoft.com/office/officeart/2008/layout/BubblePictureList" loCatId="" qsTypeId="urn:microsoft.com/office/officeart/2005/8/quickstyle/simple5" qsCatId="simple" csTypeId="urn:microsoft.com/office/officeart/2005/8/colors/accent1_2" csCatId="accent1" phldr="1"/>
      <dgm:spPr/>
      <dgm:t>
        <a:bodyPr/>
        <a:lstStyle/>
        <a:p>
          <a:endParaRPr lang="en-GB"/>
        </a:p>
      </dgm:t>
    </dgm:pt>
    <dgm:pt modelId="{6A149E1E-1880-C141-B331-3EF60CA3D8D5}">
      <dgm:prSet phldrT="[Text]" custT="1"/>
      <dgm:spPr/>
      <dgm:t>
        <a:bodyPr/>
        <a:lstStyle/>
        <a:p>
          <a:r>
            <a:rPr lang="zh-TW" sz="4000" b="1" dirty="0">
              <a:solidFill>
                <a:schemeClr val="tx2">
                  <a:lumMod val="60000"/>
                  <a:lumOff val="40000"/>
                </a:schemeClr>
              </a:solidFill>
              <a:latin typeface="DengXian" panose="02010600030101010101" pitchFamily="2" charset="-122"/>
              <a:ea typeface="DengXian" panose="02010600030101010101" pitchFamily="2" charset="-122"/>
            </a:rPr>
            <a:t>平安</a:t>
          </a:r>
          <a:endParaRPr lang="en-GB" sz="4000" b="1" dirty="0">
            <a:solidFill>
              <a:schemeClr val="tx2">
                <a:lumMod val="60000"/>
                <a:lumOff val="40000"/>
              </a:schemeClr>
            </a:solidFill>
            <a:latin typeface="DengXian" panose="02010600030101010101" pitchFamily="2" charset="-122"/>
            <a:ea typeface="DengXian" panose="02010600030101010101" pitchFamily="2" charset="-122"/>
          </a:endParaRPr>
        </a:p>
      </dgm:t>
    </dgm:pt>
    <dgm:pt modelId="{2BDA9D72-7E58-A84E-A1D8-E6FEECFF3967}" type="parTrans" cxnId="{B16A95FE-9462-C541-BE8E-D2F9EBDF9B62}">
      <dgm:prSet/>
      <dgm:spPr/>
      <dgm:t>
        <a:bodyPr/>
        <a:lstStyle/>
        <a:p>
          <a:endParaRPr lang="en-GB"/>
        </a:p>
      </dgm:t>
    </dgm:pt>
    <dgm:pt modelId="{F3D71956-9265-9245-BBF9-2BA09CA17159}" type="sibTrans" cxnId="{B16A95FE-9462-C541-BE8E-D2F9EBDF9B62}">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dgm:spPr>
      <dgm:t>
        <a:bodyPr/>
        <a:lstStyle/>
        <a:p>
          <a:endParaRPr lang="en-GB"/>
        </a:p>
      </dgm:t>
    </dgm:pt>
    <dgm:pt modelId="{3F8922A8-03CC-6F41-940D-BDB5BE49FFBC}">
      <dgm:prSet phldrT="[Text]" custT="1"/>
      <dgm:spPr/>
      <dgm:t>
        <a:bodyPr/>
        <a:lstStyle/>
        <a:p>
          <a:r>
            <a:rPr lang="zh-TW" sz="4400" b="1" dirty="0">
              <a:solidFill>
                <a:srgbClr val="00B0F0"/>
              </a:solidFill>
              <a:latin typeface="DengXian" panose="02010600030101010101" pitchFamily="2" charset="-122"/>
              <a:ea typeface="DengXian" panose="02010600030101010101" pitchFamily="2" charset="-122"/>
            </a:rPr>
            <a:t>真平安</a:t>
          </a:r>
          <a:endParaRPr lang="en-GB" sz="4400" b="1" dirty="0">
            <a:solidFill>
              <a:srgbClr val="00B0F0"/>
            </a:solidFill>
            <a:latin typeface="DengXian" panose="02010600030101010101" pitchFamily="2" charset="-122"/>
            <a:ea typeface="DengXian" panose="02010600030101010101" pitchFamily="2" charset="-122"/>
          </a:endParaRPr>
        </a:p>
      </dgm:t>
    </dgm:pt>
    <dgm:pt modelId="{6ADA6062-795C-074C-8798-BCAB6488811C}" type="parTrans" cxnId="{F823CDB3-8C8D-4F40-A589-3BE2B2B52D66}">
      <dgm:prSet/>
      <dgm:spPr/>
      <dgm:t>
        <a:bodyPr/>
        <a:lstStyle/>
        <a:p>
          <a:endParaRPr lang="en-GB"/>
        </a:p>
      </dgm:t>
    </dgm:pt>
    <dgm:pt modelId="{359E41B9-0CD3-1E4F-9713-B84BCC5FEEFD}" type="sibTrans" cxnId="{F823CDB3-8C8D-4F40-A589-3BE2B2B52D66}">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t>
        <a:bodyPr/>
        <a:lstStyle/>
        <a:p>
          <a:endParaRPr lang="en-GB"/>
        </a:p>
      </dgm:t>
    </dgm:pt>
    <dgm:pt modelId="{AA649CAE-E05E-B94A-85E3-85AD20C095C0}">
      <dgm:prSet phldrT="[Text]" custT="1"/>
      <dgm:spPr/>
      <dgm:t>
        <a:bodyPr/>
        <a:lstStyle/>
        <a:p>
          <a:r>
            <a:rPr lang="zh-TW" sz="5400" b="1" dirty="0">
              <a:solidFill>
                <a:schemeClr val="accent1">
                  <a:lumMod val="75000"/>
                </a:schemeClr>
              </a:solidFill>
              <a:latin typeface="DengXian" panose="02010600030101010101" pitchFamily="2" charset="-122"/>
              <a:ea typeface="DengXian" panose="02010600030101010101" pitchFamily="2" charset="-122"/>
            </a:rPr>
            <a:t>不安</a:t>
          </a:r>
          <a:endParaRPr lang="en-GB" sz="5400" b="1" dirty="0">
            <a:solidFill>
              <a:schemeClr val="accent1">
                <a:lumMod val="75000"/>
              </a:schemeClr>
            </a:solidFill>
            <a:latin typeface="DengXian" panose="02010600030101010101" pitchFamily="2" charset="-122"/>
            <a:ea typeface="DengXian" panose="02010600030101010101" pitchFamily="2" charset="-122"/>
          </a:endParaRPr>
        </a:p>
      </dgm:t>
    </dgm:pt>
    <dgm:pt modelId="{3358B3D6-A962-824E-871F-52B10896A307}" type="parTrans" cxnId="{BF2105F9-E354-9F47-B44A-0FD5342EB70A}">
      <dgm:prSet/>
      <dgm:spPr/>
      <dgm:t>
        <a:bodyPr/>
        <a:lstStyle/>
        <a:p>
          <a:endParaRPr lang="en-GB"/>
        </a:p>
      </dgm:t>
    </dgm:pt>
    <dgm:pt modelId="{224BDBF9-C615-9E43-8E33-FA82F61FF1A8}" type="sibTrans" cxnId="{BF2105F9-E354-9F47-B44A-0FD5342EB70A}">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30000" r="-30000"/>
          </a:stretch>
        </a:blipFill>
      </dgm:spPr>
      <dgm:t>
        <a:bodyPr/>
        <a:lstStyle/>
        <a:p>
          <a:endParaRPr lang="en-GB"/>
        </a:p>
      </dgm:t>
    </dgm:pt>
    <dgm:pt modelId="{4612D931-CD74-904A-8283-D6E7F6061050}" type="pres">
      <dgm:prSet presAssocID="{7AA8D3B2-4B77-2645-B05E-B3A2654732D6}" presName="Name0" presStyleCnt="0">
        <dgm:presLayoutVars>
          <dgm:chMax val="8"/>
          <dgm:chPref val="8"/>
          <dgm:dir/>
        </dgm:presLayoutVars>
      </dgm:prSet>
      <dgm:spPr/>
    </dgm:pt>
    <dgm:pt modelId="{223D54D1-60AF-8B4B-817C-B29BE63FAC8C}" type="pres">
      <dgm:prSet presAssocID="{6A149E1E-1880-C141-B331-3EF60CA3D8D5}" presName="parent_text_1" presStyleLbl="revTx" presStyleIdx="0" presStyleCnt="3" custScaleY="39797" custLinFactY="-100000" custLinFactNeighborX="-2270" custLinFactNeighborY="-137364">
        <dgm:presLayoutVars>
          <dgm:chMax val="0"/>
          <dgm:chPref val="0"/>
          <dgm:bulletEnabled val="1"/>
        </dgm:presLayoutVars>
      </dgm:prSet>
      <dgm:spPr/>
    </dgm:pt>
    <dgm:pt modelId="{EFF1F2AA-CEA0-EA4D-B0B3-C4DA0CD42E70}" type="pres">
      <dgm:prSet presAssocID="{6A149E1E-1880-C141-B331-3EF60CA3D8D5}" presName="image_accent_1" presStyleCnt="0"/>
      <dgm:spPr/>
    </dgm:pt>
    <dgm:pt modelId="{89D1823D-795B-2244-895B-27FD1F447779}" type="pres">
      <dgm:prSet presAssocID="{6A149E1E-1880-C141-B331-3EF60CA3D8D5}" presName="imageAccentRepeatNode" presStyleLbl="alignNode1" presStyleIdx="0" presStyleCnt="6" custLinFactNeighborX="-48384" custLinFactNeighborY="1687"/>
      <dgm:spPr/>
    </dgm:pt>
    <dgm:pt modelId="{E06EBBA3-B849-CD4A-B82F-CC94DE64119A}" type="pres">
      <dgm:prSet presAssocID="{6A149E1E-1880-C141-B331-3EF60CA3D8D5}" presName="accent_1" presStyleLbl="alignNode1" presStyleIdx="1" presStyleCnt="6" custLinFactX="193607" custLinFactNeighborX="200000" custLinFactNeighborY="-83287"/>
      <dgm:spPr/>
    </dgm:pt>
    <dgm:pt modelId="{0DFA2AE0-1D2F-FE49-8C4F-E334E65607D1}" type="pres">
      <dgm:prSet presAssocID="{F3D71956-9265-9245-BBF9-2BA09CA17159}" presName="image_1" presStyleCnt="0"/>
      <dgm:spPr/>
    </dgm:pt>
    <dgm:pt modelId="{89050A7C-402B-B140-8DA1-91CFFFCB0D73}" type="pres">
      <dgm:prSet presAssocID="{F3D71956-9265-9245-BBF9-2BA09CA17159}" presName="imageRepeatNode" presStyleLbl="fgImgPlace1" presStyleIdx="0" presStyleCnt="3" custScaleX="170965" custScaleY="170965" custLinFactNeighborX="-53895" custLinFactNeighborY="-19191"/>
      <dgm:spPr/>
    </dgm:pt>
    <dgm:pt modelId="{0A2BB086-5074-544F-8D88-5D246C255917}" type="pres">
      <dgm:prSet presAssocID="{3F8922A8-03CC-6F41-940D-BDB5BE49FFBC}" presName="parent_text_2" presStyleLbl="revTx" presStyleIdx="1" presStyleCnt="3" custScaleX="72763" custLinFactX="-97340" custLinFactY="100000" custLinFactNeighborX="-100000" custLinFactNeighborY="142791">
        <dgm:presLayoutVars>
          <dgm:chMax val="0"/>
          <dgm:chPref val="0"/>
          <dgm:bulletEnabled val="1"/>
        </dgm:presLayoutVars>
      </dgm:prSet>
      <dgm:spPr/>
    </dgm:pt>
    <dgm:pt modelId="{F44FE1D6-55EA-134F-B6A2-5A95BCAB0EB7}" type="pres">
      <dgm:prSet presAssocID="{3F8922A8-03CC-6F41-940D-BDB5BE49FFBC}" presName="image_accent_2" presStyleCnt="0"/>
      <dgm:spPr/>
    </dgm:pt>
    <dgm:pt modelId="{7BEEE3B6-16B6-4E42-8BA9-23F1FC0087E0}" type="pres">
      <dgm:prSet presAssocID="{3F8922A8-03CC-6F41-940D-BDB5BE49FFBC}" presName="imageAccentRepeatNode" presStyleLbl="alignNode1" presStyleIdx="2" presStyleCnt="6" custScaleX="170319" custScaleY="178303" custLinFactX="-14201" custLinFactY="100000" custLinFactNeighborX="-100000" custLinFactNeighborY="117399"/>
      <dgm:spPr/>
    </dgm:pt>
    <dgm:pt modelId="{720B07ED-63E6-214B-A6C9-A3BDE22F1F9C}" type="pres">
      <dgm:prSet presAssocID="{359E41B9-0CD3-1E4F-9713-B84BCC5FEEFD}" presName="image_2" presStyleCnt="0"/>
      <dgm:spPr/>
    </dgm:pt>
    <dgm:pt modelId="{F6835A63-E5CF-3942-BA87-D8FF4D707DBB}" type="pres">
      <dgm:prSet presAssocID="{359E41B9-0CD3-1E4F-9713-B84BCC5FEEFD}" presName="imageRepeatNode" presStyleLbl="fgImgPlace1" presStyleIdx="1" presStyleCnt="3" custScaleX="249903" custScaleY="249903" custLinFactX="39730" custLinFactNeighborX="100000" custLinFactNeighborY="36789"/>
      <dgm:spPr/>
    </dgm:pt>
    <dgm:pt modelId="{F124E4D1-2935-6447-A228-58CD04A94284}" type="pres">
      <dgm:prSet presAssocID="{AA649CAE-E05E-B94A-85E3-85AD20C095C0}" presName="image_accent_3" presStyleCnt="0"/>
      <dgm:spPr/>
    </dgm:pt>
    <dgm:pt modelId="{F1F02392-C81B-E248-98D7-4B24A00443B4}" type="pres">
      <dgm:prSet presAssocID="{AA649CAE-E05E-B94A-85E3-85AD20C095C0}" presName="imageAccentRepeatNode" presStyleLbl="alignNode1" presStyleIdx="3" presStyleCnt="6" custScaleX="199980" custScaleY="199980" custLinFactNeighborX="4142" custLinFactNeighborY="-24733"/>
      <dgm:spPr/>
    </dgm:pt>
    <dgm:pt modelId="{C1ECA782-7C76-5E4F-A236-C22D764DC783}" type="pres">
      <dgm:prSet presAssocID="{AA649CAE-E05E-B94A-85E3-85AD20C095C0}" presName="parent_text_3" presStyleLbl="revTx" presStyleIdx="2" presStyleCnt="3" custScaleX="59144" custLinFactY="100000" custLinFactNeighborX="6087" custLinFactNeighborY="190601">
        <dgm:presLayoutVars>
          <dgm:chMax val="0"/>
          <dgm:chPref val="0"/>
          <dgm:bulletEnabled val="1"/>
        </dgm:presLayoutVars>
      </dgm:prSet>
      <dgm:spPr/>
    </dgm:pt>
    <dgm:pt modelId="{C9C01BE8-2B7A-C548-8613-1DAC7365A75D}" type="pres">
      <dgm:prSet presAssocID="{AA649CAE-E05E-B94A-85E3-85AD20C095C0}" presName="accent_2" presStyleLbl="alignNode1" presStyleIdx="4" presStyleCnt="6" custScaleX="415423" custScaleY="390283" custLinFactX="213660" custLinFactY="-100000" custLinFactNeighborX="300000" custLinFactNeighborY="-176087"/>
      <dgm:spPr/>
    </dgm:pt>
    <dgm:pt modelId="{DC849786-AF76-CA45-AB16-73317BCEB473}" type="pres">
      <dgm:prSet presAssocID="{AA649CAE-E05E-B94A-85E3-85AD20C095C0}" presName="accent_3" presStyleLbl="alignNode1" presStyleIdx="5" presStyleCnt="6" custLinFactX="328493" custLinFactNeighborX="400000" custLinFactNeighborY="32449"/>
      <dgm:spPr/>
    </dgm:pt>
    <dgm:pt modelId="{DAD15175-1672-3647-84CB-16F4374AA108}" type="pres">
      <dgm:prSet presAssocID="{224BDBF9-C615-9E43-8E33-FA82F61FF1A8}" presName="image_3" presStyleCnt="0"/>
      <dgm:spPr/>
    </dgm:pt>
    <dgm:pt modelId="{CB2D586B-2F85-BA4D-8BDB-96682208F36A}" type="pres">
      <dgm:prSet presAssocID="{224BDBF9-C615-9E43-8E33-FA82F61FF1A8}" presName="imageRepeatNode" presStyleLbl="fgImgPlace1" presStyleIdx="2" presStyleCnt="3" custScaleX="222902" custScaleY="222903" custLinFactNeighborX="4296" custLinFactNeighborY="-27996"/>
      <dgm:spPr/>
    </dgm:pt>
  </dgm:ptLst>
  <dgm:cxnLst>
    <dgm:cxn modelId="{AB0B5C37-8AFC-D44D-B78E-72DE93278837}" type="presOf" srcId="{3F8922A8-03CC-6F41-940D-BDB5BE49FFBC}" destId="{0A2BB086-5074-544F-8D88-5D246C255917}" srcOrd="0" destOrd="0" presId="urn:microsoft.com/office/officeart/2008/layout/BubblePictureList"/>
    <dgm:cxn modelId="{DBD03761-D1C3-AE45-A34E-23F6699F4B0B}" type="presOf" srcId="{F3D71956-9265-9245-BBF9-2BA09CA17159}" destId="{89050A7C-402B-B140-8DA1-91CFFFCB0D73}" srcOrd="0" destOrd="0" presId="urn:microsoft.com/office/officeart/2008/layout/BubblePictureList"/>
    <dgm:cxn modelId="{14B42D63-C604-054D-AE31-9D1B059A5D33}" type="presOf" srcId="{6A149E1E-1880-C141-B331-3EF60CA3D8D5}" destId="{223D54D1-60AF-8B4B-817C-B29BE63FAC8C}" srcOrd="0" destOrd="0" presId="urn:microsoft.com/office/officeart/2008/layout/BubblePictureList"/>
    <dgm:cxn modelId="{D9B9E76C-8D46-114C-9F6E-FAF7E33B9D13}" type="presOf" srcId="{359E41B9-0CD3-1E4F-9713-B84BCC5FEEFD}" destId="{F6835A63-E5CF-3942-BA87-D8FF4D707DBB}" srcOrd="0" destOrd="0" presId="urn:microsoft.com/office/officeart/2008/layout/BubblePictureList"/>
    <dgm:cxn modelId="{2B97AE4D-11C9-6F4E-89C8-88F6CDC1C97D}" type="presOf" srcId="{224BDBF9-C615-9E43-8E33-FA82F61FF1A8}" destId="{CB2D586B-2F85-BA4D-8BDB-96682208F36A}" srcOrd="0" destOrd="0" presId="urn:microsoft.com/office/officeart/2008/layout/BubblePictureList"/>
    <dgm:cxn modelId="{1C85137B-2EFB-2240-9A95-974BA6E4368E}" type="presOf" srcId="{7AA8D3B2-4B77-2645-B05E-B3A2654732D6}" destId="{4612D931-CD74-904A-8283-D6E7F6061050}" srcOrd="0" destOrd="0" presId="urn:microsoft.com/office/officeart/2008/layout/BubblePictureList"/>
    <dgm:cxn modelId="{F823CDB3-8C8D-4F40-A589-3BE2B2B52D66}" srcId="{7AA8D3B2-4B77-2645-B05E-B3A2654732D6}" destId="{3F8922A8-03CC-6F41-940D-BDB5BE49FFBC}" srcOrd="1" destOrd="0" parTransId="{6ADA6062-795C-074C-8798-BCAB6488811C}" sibTransId="{359E41B9-0CD3-1E4F-9713-B84BCC5FEEFD}"/>
    <dgm:cxn modelId="{A96F15DA-773A-D742-A2A0-659FCB87BA19}" type="presOf" srcId="{AA649CAE-E05E-B94A-85E3-85AD20C095C0}" destId="{C1ECA782-7C76-5E4F-A236-C22D764DC783}" srcOrd="0" destOrd="0" presId="urn:microsoft.com/office/officeart/2008/layout/BubblePictureList"/>
    <dgm:cxn modelId="{BF2105F9-E354-9F47-B44A-0FD5342EB70A}" srcId="{7AA8D3B2-4B77-2645-B05E-B3A2654732D6}" destId="{AA649CAE-E05E-B94A-85E3-85AD20C095C0}" srcOrd="2" destOrd="0" parTransId="{3358B3D6-A962-824E-871F-52B10896A307}" sibTransId="{224BDBF9-C615-9E43-8E33-FA82F61FF1A8}"/>
    <dgm:cxn modelId="{B16A95FE-9462-C541-BE8E-D2F9EBDF9B62}" srcId="{7AA8D3B2-4B77-2645-B05E-B3A2654732D6}" destId="{6A149E1E-1880-C141-B331-3EF60CA3D8D5}" srcOrd="0" destOrd="0" parTransId="{2BDA9D72-7E58-A84E-A1D8-E6FEECFF3967}" sibTransId="{F3D71956-9265-9245-BBF9-2BA09CA17159}"/>
    <dgm:cxn modelId="{C3AE4558-538A-EC47-AC95-ACE31A40DAB9}" type="presParOf" srcId="{4612D931-CD74-904A-8283-D6E7F6061050}" destId="{223D54D1-60AF-8B4B-817C-B29BE63FAC8C}" srcOrd="0" destOrd="0" presId="urn:microsoft.com/office/officeart/2008/layout/BubblePictureList"/>
    <dgm:cxn modelId="{A938D860-ABDC-7148-A67D-1C369C8D3AC8}" type="presParOf" srcId="{4612D931-CD74-904A-8283-D6E7F6061050}" destId="{EFF1F2AA-CEA0-EA4D-B0B3-C4DA0CD42E70}" srcOrd="1" destOrd="0" presId="urn:microsoft.com/office/officeart/2008/layout/BubblePictureList"/>
    <dgm:cxn modelId="{86093ADA-DD53-4A41-8177-2F5920153136}" type="presParOf" srcId="{EFF1F2AA-CEA0-EA4D-B0B3-C4DA0CD42E70}" destId="{89D1823D-795B-2244-895B-27FD1F447779}" srcOrd="0" destOrd="0" presId="urn:microsoft.com/office/officeart/2008/layout/BubblePictureList"/>
    <dgm:cxn modelId="{D27086A4-CE75-334B-B82F-B10DBFD2B4ED}" type="presParOf" srcId="{4612D931-CD74-904A-8283-D6E7F6061050}" destId="{E06EBBA3-B849-CD4A-B82F-CC94DE64119A}" srcOrd="2" destOrd="0" presId="urn:microsoft.com/office/officeart/2008/layout/BubblePictureList"/>
    <dgm:cxn modelId="{769167ED-396D-0442-B9F9-0C5B2A2C29BF}" type="presParOf" srcId="{4612D931-CD74-904A-8283-D6E7F6061050}" destId="{0DFA2AE0-1D2F-FE49-8C4F-E334E65607D1}" srcOrd="3" destOrd="0" presId="urn:microsoft.com/office/officeart/2008/layout/BubblePictureList"/>
    <dgm:cxn modelId="{FE5C9190-3D68-B74F-8531-6868D58D7039}" type="presParOf" srcId="{0DFA2AE0-1D2F-FE49-8C4F-E334E65607D1}" destId="{89050A7C-402B-B140-8DA1-91CFFFCB0D73}" srcOrd="0" destOrd="0" presId="urn:microsoft.com/office/officeart/2008/layout/BubblePictureList"/>
    <dgm:cxn modelId="{577166FA-8C12-5941-B71C-025C628956B9}" type="presParOf" srcId="{4612D931-CD74-904A-8283-D6E7F6061050}" destId="{0A2BB086-5074-544F-8D88-5D246C255917}" srcOrd="4" destOrd="0" presId="urn:microsoft.com/office/officeart/2008/layout/BubblePictureList"/>
    <dgm:cxn modelId="{B2717F95-8FC0-E24E-B708-CCD693E3B203}" type="presParOf" srcId="{4612D931-CD74-904A-8283-D6E7F6061050}" destId="{F44FE1D6-55EA-134F-B6A2-5A95BCAB0EB7}" srcOrd="5" destOrd="0" presId="urn:microsoft.com/office/officeart/2008/layout/BubblePictureList"/>
    <dgm:cxn modelId="{46CF3A3A-029B-EB43-86A5-C9FAD2B87D2C}" type="presParOf" srcId="{F44FE1D6-55EA-134F-B6A2-5A95BCAB0EB7}" destId="{7BEEE3B6-16B6-4E42-8BA9-23F1FC0087E0}" srcOrd="0" destOrd="0" presId="urn:microsoft.com/office/officeart/2008/layout/BubblePictureList"/>
    <dgm:cxn modelId="{6B5CC7EE-D345-BF4A-8799-FB79BF306D9F}" type="presParOf" srcId="{4612D931-CD74-904A-8283-D6E7F6061050}" destId="{720B07ED-63E6-214B-A6C9-A3BDE22F1F9C}" srcOrd="6" destOrd="0" presId="urn:microsoft.com/office/officeart/2008/layout/BubblePictureList"/>
    <dgm:cxn modelId="{53A68060-2214-5D46-9218-3E6399A26E1A}" type="presParOf" srcId="{720B07ED-63E6-214B-A6C9-A3BDE22F1F9C}" destId="{F6835A63-E5CF-3942-BA87-D8FF4D707DBB}" srcOrd="0" destOrd="0" presId="urn:microsoft.com/office/officeart/2008/layout/BubblePictureList"/>
    <dgm:cxn modelId="{BA4F7781-1D23-834A-AF98-4B532803BE70}" type="presParOf" srcId="{4612D931-CD74-904A-8283-D6E7F6061050}" destId="{F124E4D1-2935-6447-A228-58CD04A94284}" srcOrd="7" destOrd="0" presId="urn:microsoft.com/office/officeart/2008/layout/BubblePictureList"/>
    <dgm:cxn modelId="{6F31A6FA-F6C2-4345-AAD2-5A01CAF48AF8}" type="presParOf" srcId="{F124E4D1-2935-6447-A228-58CD04A94284}" destId="{F1F02392-C81B-E248-98D7-4B24A00443B4}" srcOrd="0" destOrd="0" presId="urn:microsoft.com/office/officeart/2008/layout/BubblePictureList"/>
    <dgm:cxn modelId="{C85F1F0D-60BF-0449-B6BC-FB2D9BC5B780}" type="presParOf" srcId="{4612D931-CD74-904A-8283-D6E7F6061050}" destId="{C1ECA782-7C76-5E4F-A236-C22D764DC783}" srcOrd="8" destOrd="0" presId="urn:microsoft.com/office/officeart/2008/layout/BubblePictureList"/>
    <dgm:cxn modelId="{8882D1A0-1151-FA44-89F1-3B1448F79C51}" type="presParOf" srcId="{4612D931-CD74-904A-8283-D6E7F6061050}" destId="{C9C01BE8-2B7A-C548-8613-1DAC7365A75D}" srcOrd="9" destOrd="0" presId="urn:microsoft.com/office/officeart/2008/layout/BubblePictureList"/>
    <dgm:cxn modelId="{84028EC7-C9DF-5847-9630-612AB1FAE484}" type="presParOf" srcId="{4612D931-CD74-904A-8283-D6E7F6061050}" destId="{DC849786-AF76-CA45-AB16-73317BCEB473}" srcOrd="10" destOrd="0" presId="urn:microsoft.com/office/officeart/2008/layout/BubblePictureList"/>
    <dgm:cxn modelId="{71F35C58-44B9-654B-8CE8-A0D3F091D1D6}" type="presParOf" srcId="{4612D931-CD74-904A-8283-D6E7F6061050}" destId="{DAD15175-1672-3647-84CB-16F4374AA108}" srcOrd="11" destOrd="0" presId="urn:microsoft.com/office/officeart/2008/layout/BubblePictureList"/>
    <dgm:cxn modelId="{097E692E-E2B9-3046-B3A3-9C9EC7C38E73}" type="presParOf" srcId="{DAD15175-1672-3647-84CB-16F4374AA108}" destId="{CB2D586B-2F85-BA4D-8BDB-96682208F36A}" srcOrd="0" destOrd="0" presId="urn:microsoft.com/office/officeart/2008/layout/Bubble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A8D3B2-4B77-2645-B05E-B3A2654732D6}" type="doc">
      <dgm:prSet loTypeId="urn:microsoft.com/office/officeart/2008/layout/BubblePictureList" loCatId="" qsTypeId="urn:microsoft.com/office/officeart/2005/8/quickstyle/simple5" qsCatId="simple" csTypeId="urn:microsoft.com/office/officeart/2005/8/colors/accent1_2" csCatId="accent1" phldr="1"/>
      <dgm:spPr/>
      <dgm:t>
        <a:bodyPr/>
        <a:lstStyle/>
        <a:p>
          <a:endParaRPr lang="en-GB"/>
        </a:p>
      </dgm:t>
    </dgm:pt>
    <dgm:pt modelId="{6A149E1E-1880-C141-B331-3EF60CA3D8D5}">
      <dgm:prSet phldrT="[Text]" custT="1"/>
      <dgm:spPr/>
      <dgm:t>
        <a:bodyPr/>
        <a:lstStyle/>
        <a:p>
          <a:endParaRPr lang="en-GB" sz="4000" b="1" dirty="0">
            <a:solidFill>
              <a:schemeClr val="tx2">
                <a:lumMod val="60000"/>
                <a:lumOff val="40000"/>
              </a:schemeClr>
            </a:solidFill>
            <a:latin typeface="DengXian" panose="02010600030101010101" pitchFamily="2" charset="-122"/>
            <a:ea typeface="DengXian" panose="02010600030101010101" pitchFamily="2" charset="-122"/>
          </a:endParaRPr>
        </a:p>
      </dgm:t>
    </dgm:pt>
    <dgm:pt modelId="{2BDA9D72-7E58-A84E-A1D8-E6FEECFF3967}" type="parTrans" cxnId="{B16A95FE-9462-C541-BE8E-D2F9EBDF9B62}">
      <dgm:prSet/>
      <dgm:spPr/>
      <dgm:t>
        <a:bodyPr/>
        <a:lstStyle/>
        <a:p>
          <a:endParaRPr lang="en-GB"/>
        </a:p>
      </dgm:t>
    </dgm:pt>
    <dgm:pt modelId="{F3D71956-9265-9245-BBF9-2BA09CA17159}" type="sibTrans" cxnId="{B16A95FE-9462-C541-BE8E-D2F9EBDF9B62}">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GB"/>
        </a:p>
      </dgm:t>
    </dgm:pt>
    <dgm:pt modelId="{AA649CAE-E05E-B94A-85E3-85AD20C095C0}">
      <dgm:prSet phldrT="[Text]" custT="1"/>
      <dgm:spPr/>
      <dgm:t>
        <a:bodyPr/>
        <a:lstStyle/>
        <a:p>
          <a:endParaRPr lang="en-GB" sz="5400" b="1" dirty="0">
            <a:solidFill>
              <a:schemeClr val="accent1">
                <a:lumMod val="75000"/>
              </a:schemeClr>
            </a:solidFill>
            <a:latin typeface="DengXian" panose="02010600030101010101" pitchFamily="2" charset="-122"/>
            <a:ea typeface="DengXian" panose="02010600030101010101" pitchFamily="2" charset="-122"/>
          </a:endParaRPr>
        </a:p>
      </dgm:t>
    </dgm:pt>
    <dgm:pt modelId="{3358B3D6-A962-824E-871F-52B10896A307}" type="parTrans" cxnId="{BF2105F9-E354-9F47-B44A-0FD5342EB70A}">
      <dgm:prSet/>
      <dgm:spPr/>
      <dgm:t>
        <a:bodyPr/>
        <a:lstStyle/>
        <a:p>
          <a:endParaRPr lang="en-GB"/>
        </a:p>
      </dgm:t>
    </dgm:pt>
    <dgm:pt modelId="{224BDBF9-C615-9E43-8E33-FA82F61FF1A8}" type="sibTrans" cxnId="{BF2105F9-E354-9F47-B44A-0FD5342EB70A}">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17000" b="-17000"/>
          </a:stretch>
        </a:blipFill>
      </dgm:spPr>
      <dgm:t>
        <a:bodyPr/>
        <a:lstStyle/>
        <a:p>
          <a:endParaRPr lang="en-GB"/>
        </a:p>
      </dgm:t>
    </dgm:pt>
    <dgm:pt modelId="{3F8922A8-03CC-6F41-940D-BDB5BE49FFBC}">
      <dgm:prSet phldrT="[Text]" custT="1"/>
      <dgm:spPr/>
      <dgm:t>
        <a:bodyPr/>
        <a:lstStyle/>
        <a:p>
          <a:endParaRPr lang="en-GB" sz="4400" b="1" dirty="0">
            <a:solidFill>
              <a:srgbClr val="00B0F0"/>
            </a:solidFill>
            <a:latin typeface="DengXian" panose="02010600030101010101" pitchFamily="2" charset="-122"/>
            <a:ea typeface="DengXian" panose="02010600030101010101" pitchFamily="2" charset="-122"/>
          </a:endParaRPr>
        </a:p>
      </dgm:t>
    </dgm:pt>
    <dgm:pt modelId="{359E41B9-0CD3-1E4F-9713-B84BCC5FEEFD}" type="sibTrans" cxnId="{F823CDB3-8C8D-4F40-A589-3BE2B2B52D66}">
      <dgm:prSet/>
      <dgm:spPr>
        <a:blipFill>
          <a:blip xmlns:r="http://schemas.openxmlformats.org/officeDocument/2006/relationships" r:embed="rId3"/>
          <a:srcRect/>
          <a:stretch>
            <a:fillRect t="-20000" b="-20000"/>
          </a:stretch>
        </a:blipFill>
      </dgm:spPr>
      <dgm:t>
        <a:bodyPr/>
        <a:lstStyle/>
        <a:p>
          <a:endParaRPr lang="en-GB"/>
        </a:p>
      </dgm:t>
    </dgm:pt>
    <dgm:pt modelId="{6ADA6062-795C-074C-8798-BCAB6488811C}" type="parTrans" cxnId="{F823CDB3-8C8D-4F40-A589-3BE2B2B52D66}">
      <dgm:prSet/>
      <dgm:spPr/>
      <dgm:t>
        <a:bodyPr/>
        <a:lstStyle/>
        <a:p>
          <a:endParaRPr lang="en-GB"/>
        </a:p>
      </dgm:t>
    </dgm:pt>
    <dgm:pt modelId="{4612D931-CD74-904A-8283-D6E7F6061050}" type="pres">
      <dgm:prSet presAssocID="{7AA8D3B2-4B77-2645-B05E-B3A2654732D6}" presName="Name0" presStyleCnt="0">
        <dgm:presLayoutVars>
          <dgm:chMax val="8"/>
          <dgm:chPref val="8"/>
          <dgm:dir/>
        </dgm:presLayoutVars>
      </dgm:prSet>
      <dgm:spPr/>
    </dgm:pt>
    <dgm:pt modelId="{223D54D1-60AF-8B4B-817C-B29BE63FAC8C}" type="pres">
      <dgm:prSet presAssocID="{6A149E1E-1880-C141-B331-3EF60CA3D8D5}" presName="parent_text_1" presStyleLbl="revTx" presStyleIdx="0" presStyleCnt="3" custScaleY="39797" custLinFactY="-100000" custLinFactNeighborX="-2270" custLinFactNeighborY="-137364">
        <dgm:presLayoutVars>
          <dgm:chMax val="0"/>
          <dgm:chPref val="0"/>
          <dgm:bulletEnabled val="1"/>
        </dgm:presLayoutVars>
      </dgm:prSet>
      <dgm:spPr/>
    </dgm:pt>
    <dgm:pt modelId="{EFF1F2AA-CEA0-EA4D-B0B3-C4DA0CD42E70}" type="pres">
      <dgm:prSet presAssocID="{6A149E1E-1880-C141-B331-3EF60CA3D8D5}" presName="image_accent_1" presStyleCnt="0"/>
      <dgm:spPr/>
    </dgm:pt>
    <dgm:pt modelId="{89D1823D-795B-2244-895B-27FD1F447779}" type="pres">
      <dgm:prSet presAssocID="{6A149E1E-1880-C141-B331-3EF60CA3D8D5}" presName="imageAccentRepeatNode" presStyleLbl="alignNode1" presStyleIdx="0" presStyleCnt="6" custLinFactNeighborX="-48384" custLinFactNeighborY="1687"/>
      <dgm:spPr/>
    </dgm:pt>
    <dgm:pt modelId="{E06EBBA3-B849-CD4A-B82F-CC94DE64119A}" type="pres">
      <dgm:prSet presAssocID="{6A149E1E-1880-C141-B331-3EF60CA3D8D5}" presName="accent_1" presStyleLbl="alignNode1" presStyleIdx="1" presStyleCnt="6" custScaleX="216766" custScaleY="216766" custLinFactX="67799" custLinFactY="100000" custLinFactNeighborX="100000" custLinFactNeighborY="174470"/>
      <dgm:spPr>
        <a:gradFill rotWithShape="0">
          <a:gsLst>
            <a:gs pos="0">
              <a:schemeClr val="accent2">
                <a:lumMod val="50000"/>
              </a:schemeClr>
            </a:gs>
            <a:gs pos="100000">
              <a:srgbClr val="C00000"/>
            </a:gs>
          </a:gsLst>
        </a:gradFill>
      </dgm:spPr>
    </dgm:pt>
    <dgm:pt modelId="{0DFA2AE0-1D2F-FE49-8C4F-E334E65607D1}" type="pres">
      <dgm:prSet presAssocID="{F3D71956-9265-9245-BBF9-2BA09CA17159}" presName="image_1" presStyleCnt="0"/>
      <dgm:spPr/>
    </dgm:pt>
    <dgm:pt modelId="{89050A7C-402B-B140-8DA1-91CFFFCB0D73}" type="pres">
      <dgm:prSet presAssocID="{F3D71956-9265-9245-BBF9-2BA09CA17159}" presName="imageRepeatNode" presStyleLbl="fgImgPlace1" presStyleIdx="0" presStyleCnt="3" custScaleX="170965" custScaleY="170965" custLinFactNeighborX="-53895" custLinFactNeighborY="-19191"/>
      <dgm:spPr/>
    </dgm:pt>
    <dgm:pt modelId="{0A2BB086-5074-544F-8D88-5D246C255917}" type="pres">
      <dgm:prSet presAssocID="{3F8922A8-03CC-6F41-940D-BDB5BE49FFBC}" presName="parent_text_2" presStyleLbl="revTx" presStyleIdx="1" presStyleCnt="3" custScaleX="72763" custLinFactX="-97340" custLinFactY="100000" custLinFactNeighborX="-100000" custLinFactNeighborY="142791">
        <dgm:presLayoutVars>
          <dgm:chMax val="0"/>
          <dgm:chPref val="0"/>
          <dgm:bulletEnabled val="1"/>
        </dgm:presLayoutVars>
      </dgm:prSet>
      <dgm:spPr/>
    </dgm:pt>
    <dgm:pt modelId="{F44FE1D6-55EA-134F-B6A2-5A95BCAB0EB7}" type="pres">
      <dgm:prSet presAssocID="{3F8922A8-03CC-6F41-940D-BDB5BE49FFBC}" presName="image_accent_2" presStyleCnt="0"/>
      <dgm:spPr/>
    </dgm:pt>
    <dgm:pt modelId="{7BEEE3B6-16B6-4E42-8BA9-23F1FC0087E0}" type="pres">
      <dgm:prSet presAssocID="{3F8922A8-03CC-6F41-940D-BDB5BE49FFBC}" presName="imageAccentRepeatNode" presStyleLbl="alignNode1" presStyleIdx="2" presStyleCnt="6" custScaleX="299663" custScaleY="313710" custLinFactX="82174" custLinFactNeighborX="100000" custLinFactNeighborY="-5477"/>
      <dgm:spPr>
        <a:gradFill rotWithShape="0">
          <a:gsLst>
            <a:gs pos="0">
              <a:srgbClr val="C00000"/>
            </a:gs>
            <a:gs pos="100000">
              <a:schemeClr val="accent6">
                <a:lumMod val="75000"/>
              </a:schemeClr>
            </a:gs>
          </a:gsLst>
        </a:gradFill>
      </dgm:spPr>
    </dgm:pt>
    <dgm:pt modelId="{720B07ED-63E6-214B-A6C9-A3BDE22F1F9C}" type="pres">
      <dgm:prSet presAssocID="{359E41B9-0CD3-1E4F-9713-B84BCC5FEEFD}" presName="image_2" presStyleCnt="0"/>
      <dgm:spPr/>
    </dgm:pt>
    <dgm:pt modelId="{F6835A63-E5CF-3942-BA87-D8FF4D707DBB}" type="pres">
      <dgm:prSet presAssocID="{359E41B9-0CD3-1E4F-9713-B84BCC5FEEFD}" presName="imageRepeatNode" presStyleLbl="fgImgPlace1" presStyleIdx="1" presStyleCnt="3" custScaleX="359579" custScaleY="359579" custLinFactX="100000" custLinFactNeighborX="101867" custLinFactNeighborY="-10972"/>
      <dgm:spPr/>
    </dgm:pt>
    <dgm:pt modelId="{F124E4D1-2935-6447-A228-58CD04A94284}" type="pres">
      <dgm:prSet presAssocID="{AA649CAE-E05E-B94A-85E3-85AD20C095C0}" presName="image_accent_3" presStyleCnt="0"/>
      <dgm:spPr/>
    </dgm:pt>
    <dgm:pt modelId="{F1F02392-C81B-E248-98D7-4B24A00443B4}" type="pres">
      <dgm:prSet presAssocID="{AA649CAE-E05E-B94A-85E3-85AD20C095C0}" presName="imageAccentRepeatNode" presStyleLbl="alignNode1" presStyleIdx="3" presStyleCnt="6" custScaleX="199980" custScaleY="199980" custLinFactNeighborX="-51094" custLinFactNeighborY="-41182"/>
      <dgm:spPr/>
    </dgm:pt>
    <dgm:pt modelId="{C1ECA782-7C76-5E4F-A236-C22D764DC783}" type="pres">
      <dgm:prSet presAssocID="{AA649CAE-E05E-B94A-85E3-85AD20C095C0}" presName="parent_text_3" presStyleLbl="revTx" presStyleIdx="2" presStyleCnt="3" custScaleX="59144" custLinFactY="100000" custLinFactNeighborX="6087" custLinFactNeighborY="190601">
        <dgm:presLayoutVars>
          <dgm:chMax val="0"/>
          <dgm:chPref val="0"/>
          <dgm:bulletEnabled val="1"/>
        </dgm:presLayoutVars>
      </dgm:prSet>
      <dgm:spPr/>
    </dgm:pt>
    <dgm:pt modelId="{C9C01BE8-2B7A-C548-8613-1DAC7365A75D}" type="pres">
      <dgm:prSet presAssocID="{AA649CAE-E05E-B94A-85E3-85AD20C095C0}" presName="accent_2" presStyleLbl="alignNode1" presStyleIdx="4" presStyleCnt="6" custScaleX="415423" custScaleY="390283" custLinFactX="-400000" custLinFactY="-145033" custLinFactNeighborX="-481531" custLinFactNeighborY="-200000"/>
      <dgm:spPr>
        <a:gradFill rotWithShape="0">
          <a:gsLst>
            <a:gs pos="0">
              <a:schemeClr val="accent2">
                <a:lumMod val="75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pt>
    <dgm:pt modelId="{DC849786-AF76-CA45-AB16-73317BCEB473}" type="pres">
      <dgm:prSet presAssocID="{AA649CAE-E05E-B94A-85E3-85AD20C095C0}" presName="accent_3" presStyleLbl="alignNode1" presStyleIdx="5" presStyleCnt="6" custScaleX="185832" custScaleY="188073" custLinFactX="-300000" custLinFactNeighborX="-317953" custLinFactNeighborY="-29830"/>
      <dgm:spPr>
        <a:gradFill rotWithShape="0">
          <a:gsLst>
            <a:gs pos="0">
              <a:srgbClr val="660033"/>
            </a:gs>
            <a:gs pos="100000">
              <a:srgbClr val="C00000"/>
            </a:gs>
          </a:gsLst>
        </a:gradFill>
      </dgm:spPr>
    </dgm:pt>
    <dgm:pt modelId="{DAD15175-1672-3647-84CB-16F4374AA108}" type="pres">
      <dgm:prSet presAssocID="{224BDBF9-C615-9E43-8E33-FA82F61FF1A8}" presName="image_3" presStyleCnt="0"/>
      <dgm:spPr/>
    </dgm:pt>
    <dgm:pt modelId="{CB2D586B-2F85-BA4D-8BDB-96682208F36A}" type="pres">
      <dgm:prSet presAssocID="{224BDBF9-C615-9E43-8E33-FA82F61FF1A8}" presName="imageRepeatNode" presStyleLbl="fgImgPlace1" presStyleIdx="2" presStyleCnt="3" custScaleX="222902" custScaleY="222903" custLinFactNeighborX="-57437" custLinFactNeighborY="-48845"/>
      <dgm:spPr/>
    </dgm:pt>
  </dgm:ptLst>
  <dgm:cxnLst>
    <dgm:cxn modelId="{AB0B5C37-8AFC-D44D-B78E-72DE93278837}" type="presOf" srcId="{3F8922A8-03CC-6F41-940D-BDB5BE49FFBC}" destId="{0A2BB086-5074-544F-8D88-5D246C255917}" srcOrd="0" destOrd="0" presId="urn:microsoft.com/office/officeart/2008/layout/BubblePictureList"/>
    <dgm:cxn modelId="{DBD03761-D1C3-AE45-A34E-23F6699F4B0B}" type="presOf" srcId="{F3D71956-9265-9245-BBF9-2BA09CA17159}" destId="{89050A7C-402B-B140-8DA1-91CFFFCB0D73}" srcOrd="0" destOrd="0" presId="urn:microsoft.com/office/officeart/2008/layout/BubblePictureList"/>
    <dgm:cxn modelId="{14B42D63-C604-054D-AE31-9D1B059A5D33}" type="presOf" srcId="{6A149E1E-1880-C141-B331-3EF60CA3D8D5}" destId="{223D54D1-60AF-8B4B-817C-B29BE63FAC8C}" srcOrd="0" destOrd="0" presId="urn:microsoft.com/office/officeart/2008/layout/BubblePictureList"/>
    <dgm:cxn modelId="{D9B9E76C-8D46-114C-9F6E-FAF7E33B9D13}" type="presOf" srcId="{359E41B9-0CD3-1E4F-9713-B84BCC5FEEFD}" destId="{F6835A63-E5CF-3942-BA87-D8FF4D707DBB}" srcOrd="0" destOrd="0" presId="urn:microsoft.com/office/officeart/2008/layout/BubblePictureList"/>
    <dgm:cxn modelId="{2B97AE4D-11C9-6F4E-89C8-88F6CDC1C97D}" type="presOf" srcId="{224BDBF9-C615-9E43-8E33-FA82F61FF1A8}" destId="{CB2D586B-2F85-BA4D-8BDB-96682208F36A}" srcOrd="0" destOrd="0" presId="urn:microsoft.com/office/officeart/2008/layout/BubblePictureList"/>
    <dgm:cxn modelId="{1C85137B-2EFB-2240-9A95-974BA6E4368E}" type="presOf" srcId="{7AA8D3B2-4B77-2645-B05E-B3A2654732D6}" destId="{4612D931-CD74-904A-8283-D6E7F6061050}" srcOrd="0" destOrd="0" presId="urn:microsoft.com/office/officeart/2008/layout/BubblePictureList"/>
    <dgm:cxn modelId="{F823CDB3-8C8D-4F40-A589-3BE2B2B52D66}" srcId="{7AA8D3B2-4B77-2645-B05E-B3A2654732D6}" destId="{3F8922A8-03CC-6F41-940D-BDB5BE49FFBC}" srcOrd="1" destOrd="0" parTransId="{6ADA6062-795C-074C-8798-BCAB6488811C}" sibTransId="{359E41B9-0CD3-1E4F-9713-B84BCC5FEEFD}"/>
    <dgm:cxn modelId="{A96F15DA-773A-D742-A2A0-659FCB87BA19}" type="presOf" srcId="{AA649CAE-E05E-B94A-85E3-85AD20C095C0}" destId="{C1ECA782-7C76-5E4F-A236-C22D764DC783}" srcOrd="0" destOrd="0" presId="urn:microsoft.com/office/officeart/2008/layout/BubblePictureList"/>
    <dgm:cxn modelId="{BF2105F9-E354-9F47-B44A-0FD5342EB70A}" srcId="{7AA8D3B2-4B77-2645-B05E-B3A2654732D6}" destId="{AA649CAE-E05E-B94A-85E3-85AD20C095C0}" srcOrd="2" destOrd="0" parTransId="{3358B3D6-A962-824E-871F-52B10896A307}" sibTransId="{224BDBF9-C615-9E43-8E33-FA82F61FF1A8}"/>
    <dgm:cxn modelId="{B16A95FE-9462-C541-BE8E-D2F9EBDF9B62}" srcId="{7AA8D3B2-4B77-2645-B05E-B3A2654732D6}" destId="{6A149E1E-1880-C141-B331-3EF60CA3D8D5}" srcOrd="0" destOrd="0" parTransId="{2BDA9D72-7E58-A84E-A1D8-E6FEECFF3967}" sibTransId="{F3D71956-9265-9245-BBF9-2BA09CA17159}"/>
    <dgm:cxn modelId="{C3AE4558-538A-EC47-AC95-ACE31A40DAB9}" type="presParOf" srcId="{4612D931-CD74-904A-8283-D6E7F6061050}" destId="{223D54D1-60AF-8B4B-817C-B29BE63FAC8C}" srcOrd="0" destOrd="0" presId="urn:microsoft.com/office/officeart/2008/layout/BubblePictureList"/>
    <dgm:cxn modelId="{A938D860-ABDC-7148-A67D-1C369C8D3AC8}" type="presParOf" srcId="{4612D931-CD74-904A-8283-D6E7F6061050}" destId="{EFF1F2AA-CEA0-EA4D-B0B3-C4DA0CD42E70}" srcOrd="1" destOrd="0" presId="urn:microsoft.com/office/officeart/2008/layout/BubblePictureList"/>
    <dgm:cxn modelId="{86093ADA-DD53-4A41-8177-2F5920153136}" type="presParOf" srcId="{EFF1F2AA-CEA0-EA4D-B0B3-C4DA0CD42E70}" destId="{89D1823D-795B-2244-895B-27FD1F447779}" srcOrd="0" destOrd="0" presId="urn:microsoft.com/office/officeart/2008/layout/BubblePictureList"/>
    <dgm:cxn modelId="{D27086A4-CE75-334B-B82F-B10DBFD2B4ED}" type="presParOf" srcId="{4612D931-CD74-904A-8283-D6E7F6061050}" destId="{E06EBBA3-B849-CD4A-B82F-CC94DE64119A}" srcOrd="2" destOrd="0" presId="urn:microsoft.com/office/officeart/2008/layout/BubblePictureList"/>
    <dgm:cxn modelId="{769167ED-396D-0442-B9F9-0C5B2A2C29BF}" type="presParOf" srcId="{4612D931-CD74-904A-8283-D6E7F6061050}" destId="{0DFA2AE0-1D2F-FE49-8C4F-E334E65607D1}" srcOrd="3" destOrd="0" presId="urn:microsoft.com/office/officeart/2008/layout/BubblePictureList"/>
    <dgm:cxn modelId="{FE5C9190-3D68-B74F-8531-6868D58D7039}" type="presParOf" srcId="{0DFA2AE0-1D2F-FE49-8C4F-E334E65607D1}" destId="{89050A7C-402B-B140-8DA1-91CFFFCB0D73}" srcOrd="0" destOrd="0" presId="urn:microsoft.com/office/officeart/2008/layout/BubblePictureList"/>
    <dgm:cxn modelId="{577166FA-8C12-5941-B71C-025C628956B9}" type="presParOf" srcId="{4612D931-CD74-904A-8283-D6E7F6061050}" destId="{0A2BB086-5074-544F-8D88-5D246C255917}" srcOrd="4" destOrd="0" presId="urn:microsoft.com/office/officeart/2008/layout/BubblePictureList"/>
    <dgm:cxn modelId="{B2717F95-8FC0-E24E-B708-CCD693E3B203}" type="presParOf" srcId="{4612D931-CD74-904A-8283-D6E7F6061050}" destId="{F44FE1D6-55EA-134F-B6A2-5A95BCAB0EB7}" srcOrd="5" destOrd="0" presId="urn:microsoft.com/office/officeart/2008/layout/BubblePictureList"/>
    <dgm:cxn modelId="{46CF3A3A-029B-EB43-86A5-C9FAD2B87D2C}" type="presParOf" srcId="{F44FE1D6-55EA-134F-B6A2-5A95BCAB0EB7}" destId="{7BEEE3B6-16B6-4E42-8BA9-23F1FC0087E0}" srcOrd="0" destOrd="0" presId="urn:microsoft.com/office/officeart/2008/layout/BubblePictureList"/>
    <dgm:cxn modelId="{6B5CC7EE-D345-BF4A-8799-FB79BF306D9F}" type="presParOf" srcId="{4612D931-CD74-904A-8283-D6E7F6061050}" destId="{720B07ED-63E6-214B-A6C9-A3BDE22F1F9C}" srcOrd="6" destOrd="0" presId="urn:microsoft.com/office/officeart/2008/layout/BubblePictureList"/>
    <dgm:cxn modelId="{53A68060-2214-5D46-9218-3E6399A26E1A}" type="presParOf" srcId="{720B07ED-63E6-214B-A6C9-A3BDE22F1F9C}" destId="{F6835A63-E5CF-3942-BA87-D8FF4D707DBB}" srcOrd="0" destOrd="0" presId="urn:microsoft.com/office/officeart/2008/layout/BubblePictureList"/>
    <dgm:cxn modelId="{BA4F7781-1D23-834A-AF98-4B532803BE70}" type="presParOf" srcId="{4612D931-CD74-904A-8283-D6E7F6061050}" destId="{F124E4D1-2935-6447-A228-58CD04A94284}" srcOrd="7" destOrd="0" presId="urn:microsoft.com/office/officeart/2008/layout/BubblePictureList"/>
    <dgm:cxn modelId="{6F31A6FA-F6C2-4345-AAD2-5A01CAF48AF8}" type="presParOf" srcId="{F124E4D1-2935-6447-A228-58CD04A94284}" destId="{F1F02392-C81B-E248-98D7-4B24A00443B4}" srcOrd="0" destOrd="0" presId="urn:microsoft.com/office/officeart/2008/layout/BubblePictureList"/>
    <dgm:cxn modelId="{C85F1F0D-60BF-0449-B6BC-FB2D9BC5B780}" type="presParOf" srcId="{4612D931-CD74-904A-8283-D6E7F6061050}" destId="{C1ECA782-7C76-5E4F-A236-C22D764DC783}" srcOrd="8" destOrd="0" presId="urn:microsoft.com/office/officeart/2008/layout/BubblePictureList"/>
    <dgm:cxn modelId="{8882D1A0-1151-FA44-89F1-3B1448F79C51}" type="presParOf" srcId="{4612D931-CD74-904A-8283-D6E7F6061050}" destId="{C9C01BE8-2B7A-C548-8613-1DAC7365A75D}" srcOrd="9" destOrd="0" presId="urn:microsoft.com/office/officeart/2008/layout/BubblePictureList"/>
    <dgm:cxn modelId="{84028EC7-C9DF-5847-9630-612AB1FAE484}" type="presParOf" srcId="{4612D931-CD74-904A-8283-D6E7F6061050}" destId="{DC849786-AF76-CA45-AB16-73317BCEB473}" srcOrd="10" destOrd="0" presId="urn:microsoft.com/office/officeart/2008/layout/BubblePictureList"/>
    <dgm:cxn modelId="{71F35C58-44B9-654B-8CE8-A0D3F091D1D6}" type="presParOf" srcId="{4612D931-CD74-904A-8283-D6E7F6061050}" destId="{DAD15175-1672-3647-84CB-16F4374AA108}" srcOrd="11" destOrd="0" presId="urn:microsoft.com/office/officeart/2008/layout/BubblePictureList"/>
    <dgm:cxn modelId="{097E692E-E2B9-3046-B3A3-9C9EC7C38E73}" type="presParOf" srcId="{DAD15175-1672-3647-84CB-16F4374AA108}" destId="{CB2D586B-2F85-BA4D-8BDB-96682208F36A}" srcOrd="0" destOrd="0" presId="urn:microsoft.com/office/officeart/2008/layout/Bubble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1823D-795B-2244-895B-27FD1F447779}">
      <dsp:nvSpPr>
        <dsp:cNvPr id="0" name=""/>
        <dsp:cNvSpPr/>
      </dsp:nvSpPr>
      <dsp:spPr>
        <a:xfrm>
          <a:off x="1296150" y="3435038"/>
          <a:ext cx="2137600" cy="213795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E06EBBA3-B849-CD4A-B82F-CC94DE64119A}">
      <dsp:nvSpPr>
        <dsp:cNvPr id="0" name=""/>
        <dsp:cNvSpPr/>
      </dsp:nvSpPr>
      <dsp:spPr>
        <a:xfrm>
          <a:off x="6192683" y="1296145"/>
          <a:ext cx="634851" cy="634444"/>
        </a:xfrm>
        <a:prstGeom prst="donut">
          <a:avLst>
            <a:gd name="adj" fmla="val 746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89050A7C-402B-B140-8DA1-91CFFFCB0D73}">
      <dsp:nvSpPr>
        <dsp:cNvPr id="0" name=""/>
        <dsp:cNvSpPr/>
      </dsp:nvSpPr>
      <dsp:spPr>
        <a:xfrm>
          <a:off x="648062" y="2401832"/>
          <a:ext cx="3375191" cy="337462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7BEEE3B6-16B6-4E42-8BA9-23F1FC0087E0}">
      <dsp:nvSpPr>
        <dsp:cNvPr id="0" name=""/>
        <dsp:cNvSpPr/>
      </dsp:nvSpPr>
      <dsp:spPr>
        <a:xfrm>
          <a:off x="2952322" y="5350430"/>
          <a:ext cx="1905533" cy="199438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F6835A63-E5CF-3942-BA87-D8FF4D707DBB}">
      <dsp:nvSpPr>
        <dsp:cNvPr id="0" name=""/>
        <dsp:cNvSpPr/>
      </dsp:nvSpPr>
      <dsp:spPr>
        <a:xfrm>
          <a:off x="5328585" y="3492389"/>
          <a:ext cx="2465676" cy="246591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F1F02392-C81B-E248-98D7-4B24A00443B4}">
      <dsp:nvSpPr>
        <dsp:cNvPr id="0" name=""/>
        <dsp:cNvSpPr/>
      </dsp:nvSpPr>
      <dsp:spPr>
        <a:xfrm>
          <a:off x="3528392" y="1152134"/>
          <a:ext cx="2867705" cy="286863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C9C01BE8-2B7A-C548-8613-1DAC7365A75D}">
      <dsp:nvSpPr>
        <dsp:cNvPr id="0" name=""/>
        <dsp:cNvSpPr/>
      </dsp:nvSpPr>
      <dsp:spPr>
        <a:xfrm>
          <a:off x="6977895" y="0"/>
          <a:ext cx="1951096" cy="1834275"/>
        </a:xfrm>
        <a:prstGeom prst="donut">
          <a:avLst>
            <a:gd name="adj" fmla="val 746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DC849786-AF76-CA45-AB16-73317BCEB473}">
      <dsp:nvSpPr>
        <dsp:cNvPr id="0" name=""/>
        <dsp:cNvSpPr/>
      </dsp:nvSpPr>
      <dsp:spPr>
        <a:xfrm>
          <a:off x="8424932" y="5040559"/>
          <a:ext cx="352695" cy="352303"/>
        </a:xfrm>
        <a:prstGeom prst="donut">
          <a:avLst>
            <a:gd name="adj" fmla="val 746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CB2D586B-2F85-BA4D-8BDB-96682208F36A}">
      <dsp:nvSpPr>
        <dsp:cNvPr id="0" name=""/>
        <dsp:cNvSpPr/>
      </dsp:nvSpPr>
      <dsp:spPr>
        <a:xfrm>
          <a:off x="3528394" y="1152131"/>
          <a:ext cx="2860046" cy="285983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0" r="-30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223D54D1-60AF-8B4B-817C-B29BE63FAC8C}">
      <dsp:nvSpPr>
        <dsp:cNvPr id="0" name=""/>
        <dsp:cNvSpPr/>
      </dsp:nvSpPr>
      <dsp:spPr>
        <a:xfrm>
          <a:off x="144006" y="164555"/>
          <a:ext cx="3172470" cy="409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 numCol="1" spcCol="1270" anchor="b" anchorCtr="0">
          <a:noAutofit/>
        </a:bodyPr>
        <a:lstStyle/>
        <a:p>
          <a:pPr marL="0" lvl="0" indent="0" algn="r" defTabSz="1778000">
            <a:lnSpc>
              <a:spcPct val="90000"/>
            </a:lnSpc>
            <a:spcBef>
              <a:spcPct val="0"/>
            </a:spcBef>
            <a:spcAft>
              <a:spcPct val="35000"/>
            </a:spcAft>
            <a:buNone/>
          </a:pPr>
          <a:r>
            <a:rPr lang="zh-TW" sz="4000" b="1" kern="1200" dirty="0">
              <a:solidFill>
                <a:schemeClr val="tx2">
                  <a:lumMod val="60000"/>
                  <a:lumOff val="40000"/>
                </a:schemeClr>
              </a:solidFill>
              <a:latin typeface="DengXian" panose="02010600030101010101" pitchFamily="2" charset="-122"/>
              <a:ea typeface="DengXian" panose="02010600030101010101" pitchFamily="2" charset="-122"/>
            </a:rPr>
            <a:t>平安</a:t>
          </a:r>
          <a:endParaRPr lang="en-GB" sz="4000" b="1" kern="1200" dirty="0">
            <a:solidFill>
              <a:schemeClr val="tx2">
                <a:lumMod val="60000"/>
                <a:lumOff val="40000"/>
              </a:schemeClr>
            </a:solidFill>
            <a:latin typeface="DengXian" panose="02010600030101010101" pitchFamily="2" charset="-122"/>
            <a:ea typeface="DengXian" panose="02010600030101010101" pitchFamily="2" charset="-122"/>
          </a:endParaRPr>
        </a:p>
      </dsp:txBody>
      <dsp:txXfrm>
        <a:off x="144006" y="164555"/>
        <a:ext cx="3172470" cy="409981"/>
      </dsp:txXfrm>
    </dsp:sp>
    <dsp:sp modelId="{0A2BB086-5074-544F-8D88-5D246C255917}">
      <dsp:nvSpPr>
        <dsp:cNvPr id="0" name=""/>
        <dsp:cNvSpPr/>
      </dsp:nvSpPr>
      <dsp:spPr>
        <a:xfrm>
          <a:off x="144031" y="6264692"/>
          <a:ext cx="2308384" cy="986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l" defTabSz="1955800">
            <a:lnSpc>
              <a:spcPct val="90000"/>
            </a:lnSpc>
            <a:spcBef>
              <a:spcPct val="0"/>
            </a:spcBef>
            <a:spcAft>
              <a:spcPct val="35000"/>
            </a:spcAft>
            <a:buNone/>
          </a:pPr>
          <a:r>
            <a:rPr lang="zh-TW" sz="4400" b="1" kern="1200" dirty="0">
              <a:solidFill>
                <a:srgbClr val="00B0F0"/>
              </a:solidFill>
              <a:latin typeface="DengXian" panose="02010600030101010101" pitchFamily="2" charset="-122"/>
              <a:ea typeface="DengXian" panose="02010600030101010101" pitchFamily="2" charset="-122"/>
            </a:rPr>
            <a:t>真平安</a:t>
          </a:r>
          <a:endParaRPr lang="en-GB" sz="4400" b="1" kern="1200" dirty="0">
            <a:solidFill>
              <a:srgbClr val="00B0F0"/>
            </a:solidFill>
            <a:latin typeface="DengXian" panose="02010600030101010101" pitchFamily="2" charset="-122"/>
            <a:ea typeface="DengXian" panose="02010600030101010101" pitchFamily="2" charset="-122"/>
          </a:endParaRPr>
        </a:p>
      </dsp:txBody>
      <dsp:txXfrm>
        <a:off x="144031" y="6264692"/>
        <a:ext cx="2308384" cy="986747"/>
      </dsp:txXfrm>
    </dsp:sp>
    <dsp:sp modelId="{C1ECA782-7C76-5E4F-A236-C22D764DC783}">
      <dsp:nvSpPr>
        <dsp:cNvPr id="0" name=""/>
        <dsp:cNvSpPr/>
      </dsp:nvSpPr>
      <dsp:spPr>
        <a:xfrm>
          <a:off x="6696753" y="6028134"/>
          <a:ext cx="1876326" cy="1282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2400300">
            <a:lnSpc>
              <a:spcPct val="90000"/>
            </a:lnSpc>
            <a:spcBef>
              <a:spcPct val="0"/>
            </a:spcBef>
            <a:spcAft>
              <a:spcPct val="35000"/>
            </a:spcAft>
            <a:buNone/>
          </a:pPr>
          <a:r>
            <a:rPr lang="zh-TW" sz="5400" b="1" kern="1200" dirty="0">
              <a:solidFill>
                <a:schemeClr val="accent1">
                  <a:lumMod val="75000"/>
                </a:schemeClr>
              </a:solidFill>
              <a:latin typeface="DengXian" panose="02010600030101010101" pitchFamily="2" charset="-122"/>
              <a:ea typeface="DengXian" panose="02010600030101010101" pitchFamily="2" charset="-122"/>
            </a:rPr>
            <a:t>不安</a:t>
          </a:r>
          <a:endParaRPr lang="en-GB" sz="5400" b="1" kern="1200" dirty="0">
            <a:solidFill>
              <a:schemeClr val="accent1">
                <a:lumMod val="75000"/>
              </a:schemeClr>
            </a:solidFill>
            <a:latin typeface="DengXian" panose="02010600030101010101" pitchFamily="2" charset="-122"/>
            <a:ea typeface="DengXian" panose="02010600030101010101" pitchFamily="2" charset="-122"/>
          </a:endParaRPr>
        </a:p>
      </dsp:txBody>
      <dsp:txXfrm>
        <a:off x="6696753" y="6028134"/>
        <a:ext cx="1876326" cy="12829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1823D-795B-2244-895B-27FD1F447779}">
      <dsp:nvSpPr>
        <dsp:cNvPr id="0" name=""/>
        <dsp:cNvSpPr/>
      </dsp:nvSpPr>
      <dsp:spPr>
        <a:xfrm>
          <a:off x="1296150" y="3435038"/>
          <a:ext cx="2137600" cy="213795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E06EBBA3-B849-CD4A-B82F-CC94DE64119A}">
      <dsp:nvSpPr>
        <dsp:cNvPr id="0" name=""/>
        <dsp:cNvSpPr/>
      </dsp:nvSpPr>
      <dsp:spPr>
        <a:xfrm>
          <a:off x="4388492" y="3195505"/>
          <a:ext cx="1376141" cy="1375258"/>
        </a:xfrm>
        <a:prstGeom prst="donut">
          <a:avLst>
            <a:gd name="adj" fmla="val 7460"/>
          </a:avLst>
        </a:prstGeom>
        <a:gradFill rotWithShape="0">
          <a:gsLst>
            <a:gs pos="0">
              <a:schemeClr val="accent2">
                <a:lumMod val="50000"/>
              </a:schemeClr>
            </a:gs>
            <a:gs pos="100000">
              <a:srgbClr val="C00000"/>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89050A7C-402B-B140-8DA1-91CFFFCB0D73}">
      <dsp:nvSpPr>
        <dsp:cNvPr id="0" name=""/>
        <dsp:cNvSpPr/>
      </dsp:nvSpPr>
      <dsp:spPr>
        <a:xfrm>
          <a:off x="648062" y="2401832"/>
          <a:ext cx="3375191" cy="337462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7BEEE3B6-16B6-4E42-8BA9-23F1FC0087E0}">
      <dsp:nvSpPr>
        <dsp:cNvPr id="0" name=""/>
        <dsp:cNvSpPr/>
      </dsp:nvSpPr>
      <dsp:spPr>
        <a:xfrm>
          <a:off x="5544622" y="2546401"/>
          <a:ext cx="3352637" cy="3508962"/>
        </a:xfrm>
        <a:prstGeom prst="ellipse">
          <a:avLst/>
        </a:prstGeom>
        <a:gradFill rotWithShape="0">
          <a:gsLst>
            <a:gs pos="0">
              <a:srgbClr val="C00000"/>
            </a:gs>
            <a:gs pos="100000">
              <a:schemeClr val="accent6">
                <a:lumMod val="7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F6835A63-E5CF-3942-BA87-D8FF4D707DBB}">
      <dsp:nvSpPr>
        <dsp:cNvPr id="0" name=""/>
        <dsp:cNvSpPr/>
      </dsp:nvSpPr>
      <dsp:spPr>
        <a:xfrm>
          <a:off x="5381192" y="2479995"/>
          <a:ext cx="3547799" cy="3548138"/>
        </a:xfrm>
        <a:prstGeom prst="ellipse">
          <a:avLst/>
        </a:prstGeom>
        <a:blipFill>
          <a:blip xmlns:r="http://schemas.openxmlformats.org/officeDocument/2006/relationships" r:embed="rId2"/>
          <a:srcRect/>
          <a:stretch>
            <a:fillRect t="-20000" b="-20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F1F02392-C81B-E248-98D7-4B24A00443B4}">
      <dsp:nvSpPr>
        <dsp:cNvPr id="0" name=""/>
        <dsp:cNvSpPr/>
      </dsp:nvSpPr>
      <dsp:spPr>
        <a:xfrm>
          <a:off x="2736310" y="916180"/>
          <a:ext cx="2867705" cy="286863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C9C01BE8-2B7A-C548-8613-1DAC7365A75D}">
      <dsp:nvSpPr>
        <dsp:cNvPr id="0" name=""/>
        <dsp:cNvSpPr/>
      </dsp:nvSpPr>
      <dsp:spPr>
        <a:xfrm>
          <a:off x="504056" y="0"/>
          <a:ext cx="1951096" cy="1834275"/>
        </a:xfrm>
        <a:prstGeom prst="donut">
          <a:avLst>
            <a:gd name="adj" fmla="val 7460"/>
          </a:avLst>
        </a:prstGeom>
        <a:gradFill rotWithShape="0">
          <a:gsLst>
            <a:gs pos="0">
              <a:schemeClr val="accent2">
                <a:lumMod val="75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DC849786-AF76-CA45-AB16-73317BCEB473}">
      <dsp:nvSpPr>
        <dsp:cNvPr id="0" name=""/>
        <dsp:cNvSpPr/>
      </dsp:nvSpPr>
      <dsp:spPr>
        <a:xfrm>
          <a:off x="3524719" y="4666005"/>
          <a:ext cx="655420" cy="662588"/>
        </a:xfrm>
        <a:prstGeom prst="donut">
          <a:avLst>
            <a:gd name="adj" fmla="val 7460"/>
          </a:avLst>
        </a:prstGeom>
        <a:gradFill rotWithShape="0">
          <a:gsLst>
            <a:gs pos="0">
              <a:srgbClr val="660033"/>
            </a:gs>
            <a:gs pos="100000">
              <a:srgbClr val="C00000"/>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CB2D586B-2F85-BA4D-8BDB-96682208F36A}">
      <dsp:nvSpPr>
        <dsp:cNvPr id="0" name=""/>
        <dsp:cNvSpPr/>
      </dsp:nvSpPr>
      <dsp:spPr>
        <a:xfrm>
          <a:off x="2736300" y="884639"/>
          <a:ext cx="2860046" cy="285983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7000" b="-17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223D54D1-60AF-8B4B-817C-B29BE63FAC8C}">
      <dsp:nvSpPr>
        <dsp:cNvPr id="0" name=""/>
        <dsp:cNvSpPr/>
      </dsp:nvSpPr>
      <dsp:spPr>
        <a:xfrm>
          <a:off x="144006" y="164555"/>
          <a:ext cx="3172470" cy="409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 numCol="1" spcCol="1270" anchor="b" anchorCtr="0">
          <a:noAutofit/>
        </a:bodyPr>
        <a:lstStyle/>
        <a:p>
          <a:pPr marL="0" lvl="0" indent="0" algn="r" defTabSz="1778000">
            <a:lnSpc>
              <a:spcPct val="90000"/>
            </a:lnSpc>
            <a:spcBef>
              <a:spcPct val="0"/>
            </a:spcBef>
            <a:spcAft>
              <a:spcPct val="35000"/>
            </a:spcAft>
            <a:buNone/>
          </a:pPr>
          <a:endParaRPr lang="en-GB" sz="4000" b="1" kern="1200" dirty="0">
            <a:solidFill>
              <a:schemeClr val="tx2">
                <a:lumMod val="60000"/>
                <a:lumOff val="40000"/>
              </a:schemeClr>
            </a:solidFill>
            <a:latin typeface="DengXian" panose="02010600030101010101" pitchFamily="2" charset="-122"/>
            <a:ea typeface="DengXian" panose="02010600030101010101" pitchFamily="2" charset="-122"/>
          </a:endParaRPr>
        </a:p>
      </dsp:txBody>
      <dsp:txXfrm>
        <a:off x="144006" y="164555"/>
        <a:ext cx="3172470" cy="409981"/>
      </dsp:txXfrm>
    </dsp:sp>
    <dsp:sp modelId="{0A2BB086-5074-544F-8D88-5D246C255917}">
      <dsp:nvSpPr>
        <dsp:cNvPr id="0" name=""/>
        <dsp:cNvSpPr/>
      </dsp:nvSpPr>
      <dsp:spPr>
        <a:xfrm>
          <a:off x="144031" y="6264692"/>
          <a:ext cx="2308384" cy="986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l" defTabSz="1955800">
            <a:lnSpc>
              <a:spcPct val="90000"/>
            </a:lnSpc>
            <a:spcBef>
              <a:spcPct val="0"/>
            </a:spcBef>
            <a:spcAft>
              <a:spcPct val="35000"/>
            </a:spcAft>
            <a:buNone/>
          </a:pPr>
          <a:endParaRPr lang="en-GB" sz="4400" b="1" kern="1200" dirty="0">
            <a:solidFill>
              <a:srgbClr val="00B0F0"/>
            </a:solidFill>
            <a:latin typeface="DengXian" panose="02010600030101010101" pitchFamily="2" charset="-122"/>
            <a:ea typeface="DengXian" panose="02010600030101010101" pitchFamily="2" charset="-122"/>
          </a:endParaRPr>
        </a:p>
      </dsp:txBody>
      <dsp:txXfrm>
        <a:off x="144031" y="6264692"/>
        <a:ext cx="2308384" cy="986747"/>
      </dsp:txXfrm>
    </dsp:sp>
    <dsp:sp modelId="{C1ECA782-7C76-5E4F-A236-C22D764DC783}">
      <dsp:nvSpPr>
        <dsp:cNvPr id="0" name=""/>
        <dsp:cNvSpPr/>
      </dsp:nvSpPr>
      <dsp:spPr>
        <a:xfrm>
          <a:off x="6696753" y="6028134"/>
          <a:ext cx="1876326" cy="1282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2400300">
            <a:lnSpc>
              <a:spcPct val="90000"/>
            </a:lnSpc>
            <a:spcBef>
              <a:spcPct val="0"/>
            </a:spcBef>
            <a:spcAft>
              <a:spcPct val="35000"/>
            </a:spcAft>
            <a:buNone/>
          </a:pPr>
          <a:endParaRPr lang="en-GB" sz="5400" b="1" kern="1200" dirty="0">
            <a:solidFill>
              <a:schemeClr val="accent1">
                <a:lumMod val="75000"/>
              </a:schemeClr>
            </a:solidFill>
            <a:latin typeface="DengXian" panose="02010600030101010101" pitchFamily="2" charset="-122"/>
            <a:ea typeface="DengXian" panose="02010600030101010101" pitchFamily="2" charset="-122"/>
          </a:endParaRPr>
        </a:p>
      </dsp:txBody>
      <dsp:txXfrm>
        <a:off x="6696753" y="6028134"/>
        <a:ext cx="1876326" cy="1282995"/>
      </dsp:txXfrm>
    </dsp:sp>
  </dsp:spTree>
</dsp:drawing>
</file>

<file path=ppt/diagrams/layout1.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1FAF00-FCD2-494C-8BCD-287334A60E0E}" type="datetimeFigureOut">
              <a:rPr lang="en-AU" smtClean="0"/>
              <a:pPr/>
              <a:t>6/12/2020</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DC353E-DDE1-4D36-A736-AC3A936CF7CB}" type="slidenum">
              <a:rPr lang="en-AU" smtClean="0"/>
              <a:pPr/>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FCDC353E-DDE1-4D36-A736-AC3A936CF7CB}" type="slidenum">
              <a:rPr lang="en-AU" smtClean="0"/>
              <a:pPr/>
              <a:t>2</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FCDC353E-DDE1-4D36-A736-AC3A936CF7CB}" type="slidenum">
              <a:rPr lang="en-AU" smtClean="0"/>
              <a:pPr/>
              <a:t>3</a:t>
            </a:fld>
            <a:endParaRPr lang="en-AU"/>
          </a:p>
        </p:txBody>
      </p:sp>
    </p:spTree>
    <p:extLst>
      <p:ext uri="{BB962C8B-B14F-4D97-AF65-F5344CB8AC3E}">
        <p14:creationId xmlns:p14="http://schemas.microsoft.com/office/powerpoint/2010/main" val="551380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FCDC353E-DDE1-4D36-A736-AC3A936CF7CB}" type="slidenum">
              <a:rPr lang="en-AU" smtClean="0"/>
              <a:pPr/>
              <a:t>4</a:t>
            </a:fld>
            <a:endParaRPr lang="en-AU"/>
          </a:p>
        </p:txBody>
      </p:sp>
    </p:spTree>
    <p:extLst>
      <p:ext uri="{BB962C8B-B14F-4D97-AF65-F5344CB8AC3E}">
        <p14:creationId xmlns:p14="http://schemas.microsoft.com/office/powerpoint/2010/main" val="1249645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FCDC353E-DDE1-4D36-A736-AC3A936CF7CB}" type="slidenum">
              <a:rPr lang="en-AU" smtClean="0"/>
              <a:pPr/>
              <a:t>5</a:t>
            </a:fld>
            <a:endParaRPr lang="en-AU"/>
          </a:p>
        </p:txBody>
      </p:sp>
    </p:spTree>
    <p:extLst>
      <p:ext uri="{BB962C8B-B14F-4D97-AF65-F5344CB8AC3E}">
        <p14:creationId xmlns:p14="http://schemas.microsoft.com/office/powerpoint/2010/main" val="1501280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FCDC353E-DDE1-4D36-A736-AC3A936CF7CB}" type="slidenum">
              <a:rPr lang="en-AU" smtClean="0"/>
              <a:pPr/>
              <a:t>14</a:t>
            </a:fld>
            <a:endParaRPr lang="en-AU"/>
          </a:p>
        </p:txBody>
      </p:sp>
    </p:spTree>
    <p:extLst>
      <p:ext uri="{BB962C8B-B14F-4D97-AF65-F5344CB8AC3E}">
        <p14:creationId xmlns:p14="http://schemas.microsoft.com/office/powerpoint/2010/main" val="2939789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AU"/>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FDD81F77-7D38-465C-B470-C40532969604}" type="datetimeFigureOut">
              <a:rPr lang="en-AU" smtClean="0"/>
              <a:pPr/>
              <a:t>6/12/2020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A3B269D-D6CB-46DA-8013-A591E136B331}"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DD81F77-7D38-465C-B470-C40532969604}" type="datetimeFigureOut">
              <a:rPr lang="en-AU" smtClean="0"/>
              <a:pPr/>
              <a:t>6/12/2020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A3B269D-D6CB-46DA-8013-A591E136B331}"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DD81F77-7D38-465C-B470-C40532969604}" type="datetimeFigureOut">
              <a:rPr lang="en-AU" smtClean="0"/>
              <a:pPr/>
              <a:t>6/12/2020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A3B269D-D6CB-46DA-8013-A591E136B331}"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DD81F77-7D38-465C-B470-C40532969604}" type="datetimeFigureOut">
              <a:rPr lang="en-AU" smtClean="0"/>
              <a:pPr/>
              <a:t>6/12/2020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A3B269D-D6CB-46DA-8013-A591E136B331}"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D81F77-7D38-465C-B470-C40532969604}" type="datetimeFigureOut">
              <a:rPr lang="en-AU" smtClean="0"/>
              <a:pPr/>
              <a:t>6/12/2020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A3B269D-D6CB-46DA-8013-A591E136B331}"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FDD81F77-7D38-465C-B470-C40532969604}" type="datetimeFigureOut">
              <a:rPr lang="en-AU" smtClean="0"/>
              <a:pPr/>
              <a:t>6/12/2020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A3B269D-D6CB-46DA-8013-A591E136B331}"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FDD81F77-7D38-465C-B470-C40532969604}" type="datetimeFigureOut">
              <a:rPr lang="en-AU" smtClean="0"/>
              <a:pPr/>
              <a:t>6/12/2020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A3B269D-D6CB-46DA-8013-A591E136B331}"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FDD81F77-7D38-465C-B470-C40532969604}" type="datetimeFigureOut">
              <a:rPr lang="en-AU" smtClean="0"/>
              <a:pPr/>
              <a:t>6/12/2020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A3B269D-D6CB-46DA-8013-A591E136B331}"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D81F77-7D38-465C-B470-C40532969604}" type="datetimeFigureOut">
              <a:rPr lang="en-AU" smtClean="0"/>
              <a:pPr/>
              <a:t>6/12/2020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A3B269D-D6CB-46DA-8013-A591E136B331}"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D81F77-7D38-465C-B470-C40532969604}" type="datetimeFigureOut">
              <a:rPr lang="en-AU" smtClean="0"/>
              <a:pPr/>
              <a:t>6/12/2020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A3B269D-D6CB-46DA-8013-A591E136B331}"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D81F77-7D38-465C-B470-C40532969604}" type="datetimeFigureOut">
              <a:rPr lang="en-AU" smtClean="0"/>
              <a:pPr/>
              <a:t>6/12/2020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A3B269D-D6CB-46DA-8013-A591E136B331}"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DD81F77-7D38-465C-B470-C40532969604}" type="datetimeFigureOut">
              <a:rPr lang="en-AU" smtClean="0"/>
              <a:pPr/>
              <a:t>6/12/2020</a:t>
            </a:fld>
            <a:endParaRPr lang="en-AU"/>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A3B269D-D6CB-46DA-8013-A591E136B331}"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tif"/><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tif"/><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60908"/>
        </a:solidFill>
        <a:effectLst/>
      </p:bgPr>
    </p:bg>
    <p:spTree>
      <p:nvGrpSpPr>
        <p:cNvPr id="1" name=""/>
        <p:cNvGrpSpPr/>
        <p:nvPr/>
      </p:nvGrpSpPr>
      <p:grpSpPr>
        <a:xfrm>
          <a:off x="0" y="0"/>
          <a:ext cx="0" cy="0"/>
          <a:chOff x="0" y="0"/>
          <a:chExt cx="0" cy="0"/>
        </a:xfrm>
      </p:grpSpPr>
      <p:pic>
        <p:nvPicPr>
          <p:cNvPr id="11266" name="Picture 2" descr="15 Signs You're In Love | Thought Catalog"/>
          <p:cNvPicPr>
            <a:picLocks noChangeAspect="1" noChangeArrowheads="1"/>
          </p:cNvPicPr>
          <p:nvPr/>
        </p:nvPicPr>
        <p:blipFill>
          <a:blip r:embed="rId2" cstate="print"/>
          <a:srcRect/>
          <a:stretch>
            <a:fillRect/>
          </a:stretch>
        </p:blipFill>
        <p:spPr bwMode="auto">
          <a:xfrm>
            <a:off x="614166" y="0"/>
            <a:ext cx="8545513" cy="5700713"/>
          </a:xfrm>
          <a:prstGeom prst="rect">
            <a:avLst/>
          </a:prstGeom>
          <a:noFill/>
        </p:spPr>
      </p:pic>
      <p:sp>
        <p:nvSpPr>
          <p:cNvPr id="5" name="Rectangle 4"/>
          <p:cNvSpPr/>
          <p:nvPr/>
        </p:nvSpPr>
        <p:spPr>
          <a:xfrm>
            <a:off x="5004048" y="3435846"/>
            <a:ext cx="4139952" cy="1938992"/>
          </a:xfrm>
          <a:prstGeom prst="rect">
            <a:avLst/>
          </a:prstGeom>
        </p:spPr>
        <p:txBody>
          <a:bodyPr wrap="square">
            <a:spAutoFit/>
          </a:bodyPr>
          <a:lstStyle/>
          <a:p>
            <a:r>
              <a:rPr lang="zh-TW" altLang="en-US" sz="6000" dirty="0">
                <a:solidFill>
                  <a:schemeClr val="bg1"/>
                </a:solidFill>
                <a:latin typeface="Meiryo" pitchFamily="34" charset="-128"/>
                <a:ea typeface="Meiryo" pitchFamily="34" charset="-128"/>
              </a:rPr>
              <a:t>平安</a:t>
            </a:r>
            <a:r>
              <a:rPr lang="zh-TW" altLang="en-US" sz="6000" dirty="0">
                <a:solidFill>
                  <a:schemeClr val="bg1"/>
                </a:solidFill>
                <a:latin typeface="Meiryo" pitchFamily="34" charset="-128"/>
                <a:ea typeface="Meiryo" pitchFamily="34" charset="-128"/>
                <a:cs typeface="Meiryo" pitchFamily="34" charset="-128"/>
              </a:rPr>
              <a:t>的</a:t>
            </a:r>
            <a:r>
              <a:rPr lang="zh-TW" altLang="en-US" sz="6000" dirty="0">
                <a:solidFill>
                  <a:schemeClr val="bg1"/>
                </a:solidFill>
                <a:latin typeface="Meiryo" pitchFamily="34" charset="-128"/>
                <a:ea typeface="Meiryo" pitchFamily="34" charset="-128"/>
              </a:rPr>
              <a:t>節日</a:t>
            </a:r>
          </a:p>
          <a:p>
            <a:endParaRPr lang="en-AU" sz="6000" dirty="0">
              <a:solidFill>
                <a:schemeClr val="bg1"/>
              </a:solidFill>
              <a:latin typeface="Meiryo" pitchFamily="34" charset="-128"/>
              <a:ea typeface="Meiryo" pitchFamily="34" charset="-128"/>
              <a:cs typeface="Meiryo" pitchFamily="34" charset="-128"/>
            </a:endParaRPr>
          </a:p>
        </p:txBody>
      </p:sp>
      <p:sp>
        <p:nvSpPr>
          <p:cNvPr id="6" name="Rectangle 5"/>
          <p:cNvSpPr/>
          <p:nvPr/>
        </p:nvSpPr>
        <p:spPr>
          <a:xfrm>
            <a:off x="6156176" y="4299942"/>
            <a:ext cx="2808312" cy="553998"/>
          </a:xfrm>
          <a:prstGeom prst="rect">
            <a:avLst/>
          </a:prstGeom>
        </p:spPr>
        <p:txBody>
          <a:bodyPr wrap="square">
            <a:spAutoFit/>
          </a:bodyPr>
          <a:lstStyle/>
          <a:p>
            <a:r>
              <a:rPr lang="zh-TW" altLang="en-US" sz="3000" dirty="0">
                <a:solidFill>
                  <a:schemeClr val="bg1"/>
                </a:solidFill>
                <a:latin typeface="Meiryo" pitchFamily="34" charset="-128"/>
                <a:ea typeface="Meiryo" pitchFamily="34" charset="-128"/>
              </a:rPr>
              <a:t>路加福音</a:t>
            </a:r>
            <a:r>
              <a:rPr lang="en-US" altLang="zh-TW" sz="3000" dirty="0">
                <a:solidFill>
                  <a:schemeClr val="bg1"/>
                </a:solidFill>
                <a:latin typeface="Meiryo" pitchFamily="34" charset="-128"/>
                <a:ea typeface="Meiryo" pitchFamily="34" charset="-128"/>
              </a:rPr>
              <a:t> </a:t>
            </a:r>
            <a:r>
              <a:rPr lang="en-AU" altLang="en-US" sz="3000" dirty="0">
                <a:solidFill>
                  <a:schemeClr val="bg1"/>
                </a:solidFill>
                <a:latin typeface="Meiryo" pitchFamily="34" charset="-128"/>
                <a:ea typeface="Meiryo" pitchFamily="34" charset="-128"/>
                <a:cs typeface="Meiryo" pitchFamily="34" charset="-128"/>
              </a:rPr>
              <a:t>2:14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1192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DE31DE-EBF8-374B-B367-79C17EC9D579}"/>
              </a:ext>
            </a:extLst>
          </p:cNvPr>
          <p:cNvSpPr/>
          <p:nvPr/>
        </p:nvSpPr>
        <p:spPr>
          <a:xfrm>
            <a:off x="762506" y="1236171"/>
            <a:ext cx="7824935" cy="3031599"/>
          </a:xfrm>
          <a:prstGeom prst="rect">
            <a:avLst/>
          </a:prstGeom>
        </p:spPr>
        <p:txBody>
          <a:bodyPr wrap="square">
            <a:spAutoFit/>
          </a:bodyPr>
          <a:lstStyle/>
          <a:p>
            <a:r>
              <a:rPr lang="en-AU" altLang="zh-TW" sz="1500" dirty="0">
                <a:solidFill>
                  <a:schemeClr val="bg1"/>
                </a:solidFill>
                <a:latin typeface="Meiryo" pitchFamily="34" charset="-128"/>
                <a:ea typeface="Meiryo" pitchFamily="34" charset="-128"/>
                <a:cs typeface="Meiryo" pitchFamily="34" charset="-128"/>
              </a:rPr>
              <a:t>10</a:t>
            </a:r>
            <a:r>
              <a:rPr lang="zh-TW" altLang="en-US" sz="2500" dirty="0">
                <a:solidFill>
                  <a:schemeClr val="bg1"/>
                </a:solidFill>
                <a:latin typeface="Meiryo" pitchFamily="34" charset="-128"/>
                <a:ea typeface="Meiryo" pitchFamily="34" charset="-128"/>
                <a:cs typeface="Meiryo" pitchFamily="34" charset="-128"/>
              </a:rPr>
              <a:t>那天使對他們說，不要懼怕，我報給你們大喜的信息，是關乎萬民的。</a:t>
            </a:r>
            <a:r>
              <a:rPr lang="en-AU" altLang="zh-TW" sz="2500" dirty="0">
                <a:solidFill>
                  <a:schemeClr val="bg1"/>
                </a:solidFill>
                <a:latin typeface="Meiryo" pitchFamily="34" charset="-128"/>
                <a:ea typeface="Meiryo" pitchFamily="34" charset="-128"/>
                <a:cs typeface="Meiryo" pitchFamily="34" charset="-128"/>
              </a:rPr>
              <a:t> </a:t>
            </a:r>
            <a:r>
              <a:rPr lang="en-AU" altLang="zh-TW" sz="1500" dirty="0">
                <a:solidFill>
                  <a:schemeClr val="bg1"/>
                </a:solidFill>
                <a:latin typeface="Meiryo" pitchFamily="34" charset="-128"/>
                <a:ea typeface="Meiryo" pitchFamily="34" charset="-128"/>
                <a:cs typeface="Meiryo" pitchFamily="34" charset="-128"/>
              </a:rPr>
              <a:t>11</a:t>
            </a:r>
            <a:r>
              <a:rPr lang="zh-TW" altLang="en-US" sz="2500" dirty="0">
                <a:solidFill>
                  <a:schemeClr val="bg1"/>
                </a:solidFill>
                <a:latin typeface="Meiryo" pitchFamily="34" charset="-128"/>
                <a:ea typeface="Meiryo" pitchFamily="34" charset="-128"/>
                <a:cs typeface="Meiryo" pitchFamily="34" charset="-128"/>
              </a:rPr>
              <a:t>因今天在大衛的城裡，為你們生了救主，就是主基督。</a:t>
            </a:r>
            <a:r>
              <a:rPr lang="en-AU" altLang="zh-TW" sz="1500" dirty="0">
                <a:solidFill>
                  <a:schemeClr val="bg1"/>
                </a:solidFill>
                <a:latin typeface="Meiryo" pitchFamily="34" charset="-128"/>
                <a:ea typeface="Meiryo" pitchFamily="34" charset="-128"/>
                <a:cs typeface="Meiryo" pitchFamily="34" charset="-128"/>
              </a:rPr>
              <a:t>12</a:t>
            </a:r>
            <a:r>
              <a:rPr lang="zh-TW" altLang="en-US" sz="2500" dirty="0">
                <a:solidFill>
                  <a:schemeClr val="bg1"/>
                </a:solidFill>
                <a:latin typeface="Meiryo" pitchFamily="34" charset="-128"/>
                <a:ea typeface="Meiryo" pitchFamily="34" charset="-128"/>
                <a:cs typeface="Meiryo" pitchFamily="34" charset="-128"/>
              </a:rPr>
              <a:t>你們要看見一個嬰孩，包著布，臥在</a:t>
            </a:r>
            <a:r>
              <a:rPr lang="en-US" altLang="zh-TW" sz="2500" dirty="0">
                <a:solidFill>
                  <a:schemeClr val="bg1"/>
                </a:solidFill>
                <a:latin typeface="Meiryo" pitchFamily="34" charset="-128"/>
                <a:ea typeface="Meiryo" pitchFamily="34" charset="-128"/>
                <a:cs typeface="Meiryo" pitchFamily="34" charset="-128"/>
              </a:rPr>
              <a:t>(</a:t>
            </a:r>
            <a:r>
              <a:rPr lang="zh-TW" altLang="en-US" sz="2500" dirty="0">
                <a:solidFill>
                  <a:schemeClr val="bg1"/>
                </a:solidFill>
                <a:latin typeface="Meiryo" pitchFamily="34" charset="-128"/>
                <a:ea typeface="Meiryo" pitchFamily="34" charset="-128"/>
                <a:cs typeface="Meiryo" pitchFamily="34" charset="-128"/>
              </a:rPr>
              <a:t>馬</a:t>
            </a:r>
            <a:r>
              <a:rPr lang="en-US" altLang="zh-TW" sz="2500" dirty="0">
                <a:solidFill>
                  <a:schemeClr val="bg1"/>
                </a:solidFill>
                <a:latin typeface="Meiryo" pitchFamily="34" charset="-128"/>
                <a:ea typeface="Meiryo" pitchFamily="34" charset="-128"/>
                <a:cs typeface="Meiryo" pitchFamily="34" charset="-128"/>
              </a:rPr>
              <a:t>)</a:t>
            </a:r>
            <a:r>
              <a:rPr lang="zh-TW" altLang="en-US" sz="2500" dirty="0">
                <a:solidFill>
                  <a:schemeClr val="bg1"/>
                </a:solidFill>
                <a:latin typeface="Meiryo" pitchFamily="34" charset="-128"/>
                <a:ea typeface="Meiryo" pitchFamily="34" charset="-128"/>
                <a:cs typeface="Meiryo" pitchFamily="34" charset="-128"/>
              </a:rPr>
              <a:t>槽裡，那就是記號了。</a:t>
            </a:r>
          </a:p>
          <a:p>
            <a:br>
              <a:rPr lang="zh-TW" altLang="en-US" dirty="0"/>
            </a:br>
            <a:endParaRPr lang="zh-TW" altLang="en-US" dirty="0"/>
          </a:p>
          <a:p>
            <a:r>
              <a:rPr lang="en-AU" altLang="zh-TW" sz="2500" dirty="0">
                <a:solidFill>
                  <a:schemeClr val="bg1"/>
                </a:solidFill>
                <a:latin typeface="Meiryo" pitchFamily="34" charset="-128"/>
                <a:ea typeface="Meiryo" pitchFamily="34" charset="-128"/>
                <a:cs typeface="Meiryo" pitchFamily="34" charset="-128"/>
              </a:rPr>
              <a:t>						   </a:t>
            </a:r>
            <a:r>
              <a:rPr lang="zh-TW" altLang="en-US" sz="2500" dirty="0">
                <a:solidFill>
                  <a:schemeClr val="bg1"/>
                </a:solidFill>
                <a:latin typeface="Meiryo" pitchFamily="34" charset="-128"/>
                <a:ea typeface="Meiryo" pitchFamily="34" charset="-128"/>
                <a:cs typeface="Meiryo" pitchFamily="34" charset="-128"/>
              </a:rPr>
              <a:t>路 </a:t>
            </a:r>
            <a:r>
              <a:rPr lang="en-US" altLang="zh-TW" sz="2500" dirty="0">
                <a:solidFill>
                  <a:schemeClr val="bg1"/>
                </a:solidFill>
                <a:latin typeface="Meiryo" pitchFamily="34" charset="-128"/>
                <a:ea typeface="Meiryo" pitchFamily="34" charset="-128"/>
                <a:cs typeface="Meiryo" pitchFamily="34" charset="-128"/>
              </a:rPr>
              <a:t>2:10-12</a:t>
            </a:r>
          </a:p>
          <a:p>
            <a:endParaRPr lang="en-AU" altLang="en-US" sz="3000" dirty="0">
              <a:solidFill>
                <a:schemeClr val="bg1"/>
              </a:solidFill>
              <a:latin typeface="Meiryo" pitchFamily="34" charset="-128"/>
              <a:ea typeface="Meiryo" pitchFamily="34" charset="-128"/>
              <a:cs typeface="Meiryo" pitchFamily="34" charset="-128"/>
            </a:endParaRPr>
          </a:p>
        </p:txBody>
      </p:sp>
      <p:sp>
        <p:nvSpPr>
          <p:cNvPr id="13" name="Rectangle 12">
            <a:extLst>
              <a:ext uri="{FF2B5EF4-FFF2-40B4-BE49-F238E27FC236}">
                <a16:creationId xmlns:a16="http://schemas.microsoft.com/office/drawing/2014/main" id="{EB7B7404-BD38-C445-8D3F-0C3CB53E061D}"/>
              </a:ext>
            </a:extLst>
          </p:cNvPr>
          <p:cNvSpPr/>
          <p:nvPr/>
        </p:nvSpPr>
        <p:spPr>
          <a:xfrm>
            <a:off x="762506" y="1995686"/>
            <a:ext cx="2808312" cy="477054"/>
          </a:xfrm>
          <a:prstGeom prst="rect">
            <a:avLst/>
          </a:prstGeom>
        </p:spPr>
        <p:txBody>
          <a:bodyPr wrap="square">
            <a:spAutoFit/>
          </a:bodyPr>
          <a:lstStyle/>
          <a:p>
            <a:r>
              <a:rPr lang="zh-TW" altLang="en-US" sz="2500" dirty="0">
                <a:solidFill>
                  <a:srgbClr val="FFFF00"/>
                </a:solidFill>
                <a:latin typeface="Meiryo" pitchFamily="34" charset="-128"/>
                <a:ea typeface="Meiryo" pitchFamily="34" charset="-128"/>
                <a:cs typeface="Meiryo" pitchFamily="34" charset="-128"/>
              </a:rPr>
              <a:t>救主，就是主基督</a:t>
            </a:r>
          </a:p>
        </p:txBody>
      </p:sp>
      <p:sp>
        <p:nvSpPr>
          <p:cNvPr id="14" name="Rectangle 13">
            <a:extLst>
              <a:ext uri="{FF2B5EF4-FFF2-40B4-BE49-F238E27FC236}">
                <a16:creationId xmlns:a16="http://schemas.microsoft.com/office/drawing/2014/main" id="{7EFD8615-1B55-6D4F-B437-E8F24ACB999D}"/>
              </a:ext>
            </a:extLst>
          </p:cNvPr>
          <p:cNvSpPr/>
          <p:nvPr/>
        </p:nvSpPr>
        <p:spPr>
          <a:xfrm>
            <a:off x="5436096" y="1996358"/>
            <a:ext cx="1584176" cy="477054"/>
          </a:xfrm>
          <a:prstGeom prst="rect">
            <a:avLst/>
          </a:prstGeom>
        </p:spPr>
        <p:txBody>
          <a:bodyPr wrap="square">
            <a:spAutoFit/>
          </a:bodyPr>
          <a:lstStyle/>
          <a:p>
            <a:r>
              <a:rPr lang="zh-TW" altLang="en-US" sz="2500" dirty="0">
                <a:solidFill>
                  <a:srgbClr val="FFFF00"/>
                </a:solidFill>
                <a:effectLst>
                  <a:glow rad="571500">
                    <a:schemeClr val="bg1">
                      <a:alpha val="40000"/>
                    </a:schemeClr>
                  </a:glow>
                </a:effectLst>
                <a:latin typeface="Meiryo" pitchFamily="34" charset="-128"/>
                <a:ea typeface="Meiryo" pitchFamily="34" charset="-128"/>
                <a:cs typeface="Meiryo" pitchFamily="34" charset="-128"/>
              </a:rPr>
              <a:t>一個嬰孩</a:t>
            </a:r>
          </a:p>
        </p:txBody>
      </p:sp>
    </p:spTree>
    <p:extLst>
      <p:ext uri="{BB962C8B-B14F-4D97-AF65-F5344CB8AC3E}">
        <p14:creationId xmlns:p14="http://schemas.microsoft.com/office/powerpoint/2010/main" val="239858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365166-2DBC-8743-84F5-2BA74B6ECEF2}"/>
              </a:ext>
            </a:extLst>
          </p:cNvPr>
          <p:cNvSpPr/>
          <p:nvPr/>
        </p:nvSpPr>
        <p:spPr>
          <a:xfrm>
            <a:off x="611560" y="899218"/>
            <a:ext cx="8064896" cy="2585323"/>
          </a:xfrm>
          <a:prstGeom prst="rect">
            <a:avLst/>
          </a:prstGeom>
        </p:spPr>
        <p:txBody>
          <a:bodyPr wrap="square">
            <a:spAutoFit/>
          </a:bodyPr>
          <a:lstStyle/>
          <a:p>
            <a:br>
              <a:rPr lang="en-GB" dirty="0">
                <a:solidFill>
                  <a:schemeClr val="bg1"/>
                </a:solidFill>
                <a:latin typeface="DengXian" panose="02010600030101010101" pitchFamily="2" charset="-122"/>
                <a:ea typeface="DengXian" panose="02010600030101010101" pitchFamily="2" charset="-122"/>
              </a:rPr>
            </a:br>
            <a:r>
              <a:rPr lang="zh-TW" altLang="en-US" sz="2800" dirty="0">
                <a:solidFill>
                  <a:schemeClr val="bg1"/>
                </a:solidFill>
                <a:latin typeface="DengXian" panose="02010600030101010101" pitchFamily="2" charset="-122"/>
                <a:ea typeface="DengXian" panose="02010600030101010101" pitchFamily="2" charset="-122"/>
              </a:rPr>
              <a:t>因為有一個嬰孩為我們誕生，有一個兒子賜給我們；政權必擔在他的肩頭上他的名必稱為 </a:t>
            </a:r>
            <a:r>
              <a:rPr lang="en-US" altLang="zh-TW" sz="2800" dirty="0">
                <a:solidFill>
                  <a:schemeClr val="bg1"/>
                </a:solidFill>
                <a:latin typeface="DengXian" panose="02010600030101010101" pitchFamily="2" charset="-122"/>
                <a:ea typeface="DengXian" panose="02010600030101010101" pitchFamily="2" charset="-122"/>
              </a:rPr>
              <a:t>               </a:t>
            </a:r>
            <a:r>
              <a:rPr lang="en-GB" altLang="zh-TW" sz="2800" dirty="0">
                <a:solidFill>
                  <a:schemeClr val="bg1"/>
                </a:solidFill>
                <a:latin typeface="DengXian" panose="02010600030101010101" pitchFamily="2" charset="-122"/>
                <a:ea typeface="DengXian" panose="02010600030101010101" pitchFamily="2" charset="-122"/>
              </a:rPr>
              <a:t>“</a:t>
            </a:r>
            <a:r>
              <a:rPr lang="zh-TW" altLang="en-US" sz="2800" dirty="0">
                <a:solidFill>
                  <a:schemeClr val="bg1"/>
                </a:solidFill>
                <a:latin typeface="DengXian" panose="02010600030101010101" pitchFamily="2" charset="-122"/>
                <a:ea typeface="DengXian" panose="02010600030101010101" pitchFamily="2" charset="-122"/>
              </a:rPr>
              <a:t>奇妙的策士、全能的神、永恆的父、和平的君</a:t>
            </a:r>
            <a:r>
              <a:rPr lang="en-GB" sz="2800" dirty="0">
                <a:solidFill>
                  <a:schemeClr val="bg1"/>
                </a:solidFill>
                <a:latin typeface="DengXian" panose="02010600030101010101" pitchFamily="2" charset="-122"/>
                <a:ea typeface="DengXian" panose="02010600030101010101" pitchFamily="2" charset="-122"/>
              </a:rPr>
              <a:t>”</a:t>
            </a:r>
          </a:p>
          <a:p>
            <a:endParaRPr lang="en-GB" sz="2800" dirty="0">
              <a:solidFill>
                <a:schemeClr val="bg1"/>
              </a:solidFill>
              <a:latin typeface="DengXian" panose="02010600030101010101" pitchFamily="2" charset="-122"/>
              <a:ea typeface="DengXian" panose="02010600030101010101" pitchFamily="2" charset="-122"/>
            </a:endParaRPr>
          </a:p>
          <a:p>
            <a:r>
              <a:rPr lang="en-AU" altLang="zh-TW" sz="3200" dirty="0">
                <a:solidFill>
                  <a:schemeClr val="bg1"/>
                </a:solidFill>
                <a:latin typeface="DengXian" panose="02010600030101010101" pitchFamily="2" charset="-122"/>
                <a:ea typeface="DengXian" panose="02010600030101010101" pitchFamily="2" charset="-122"/>
              </a:rPr>
              <a:t>						     </a:t>
            </a:r>
            <a:r>
              <a:rPr lang="zh-TW" altLang="en-US" sz="2500" dirty="0">
                <a:solidFill>
                  <a:schemeClr val="bg1"/>
                </a:solidFill>
                <a:latin typeface="DengXian" panose="02010600030101010101" pitchFamily="2" charset="-122"/>
                <a:ea typeface="DengXian" panose="02010600030101010101" pitchFamily="2" charset="-122"/>
              </a:rPr>
              <a:t>以賽亞書</a:t>
            </a:r>
            <a:r>
              <a:rPr lang="en-GB" sz="2500" dirty="0">
                <a:solidFill>
                  <a:schemeClr val="bg1"/>
                </a:solidFill>
                <a:latin typeface="DengXian" panose="02010600030101010101" pitchFamily="2" charset="-122"/>
                <a:ea typeface="DengXian" panose="02010600030101010101" pitchFamily="2" charset="-122"/>
              </a:rPr>
              <a:t>9:6</a:t>
            </a:r>
            <a:endParaRPr lang="en-AU" sz="2500" dirty="0">
              <a:solidFill>
                <a:schemeClr val="bg1"/>
              </a:solidFill>
              <a:latin typeface="DengXian" panose="02010600030101010101" pitchFamily="2" charset="-122"/>
              <a:ea typeface="DengXian" panose="02010600030101010101" pitchFamily="2" charset="-122"/>
            </a:endParaRPr>
          </a:p>
        </p:txBody>
      </p:sp>
      <p:sp>
        <p:nvSpPr>
          <p:cNvPr id="4" name="Rectangle 3">
            <a:extLst>
              <a:ext uri="{FF2B5EF4-FFF2-40B4-BE49-F238E27FC236}">
                <a16:creationId xmlns:a16="http://schemas.microsoft.com/office/drawing/2014/main" id="{57970CA6-BA25-4848-8A74-C06AEC6C8572}"/>
              </a:ext>
            </a:extLst>
          </p:cNvPr>
          <p:cNvSpPr/>
          <p:nvPr/>
        </p:nvSpPr>
        <p:spPr>
          <a:xfrm>
            <a:off x="1403648" y="1184434"/>
            <a:ext cx="1872208" cy="523220"/>
          </a:xfrm>
          <a:prstGeom prst="rect">
            <a:avLst/>
          </a:prstGeom>
        </p:spPr>
        <p:txBody>
          <a:bodyPr wrap="square">
            <a:spAutoFit/>
          </a:bodyPr>
          <a:lstStyle/>
          <a:p>
            <a:pPr algn="r"/>
            <a:r>
              <a:rPr lang="en-US" altLang="zh-TW" sz="2800" dirty="0">
                <a:solidFill>
                  <a:srgbClr val="FFFF00"/>
                </a:solidFill>
                <a:effectLst>
                  <a:glow rad="393700">
                    <a:schemeClr val="bg1">
                      <a:alpha val="40000"/>
                    </a:schemeClr>
                  </a:glow>
                </a:effectLst>
                <a:latin typeface="DengXian" panose="02010600030101010101" pitchFamily="2" charset="-122"/>
                <a:ea typeface="DengXian" panose="02010600030101010101" pitchFamily="2" charset="-122"/>
                <a:cs typeface="Meiryo" pitchFamily="34" charset="-128"/>
              </a:rPr>
              <a:t> </a:t>
            </a:r>
            <a:r>
              <a:rPr lang="zh-TW" altLang="en-US" sz="2800" dirty="0">
                <a:solidFill>
                  <a:srgbClr val="FFFF00"/>
                </a:solidFill>
                <a:effectLst>
                  <a:glow rad="393700">
                    <a:schemeClr val="bg1">
                      <a:alpha val="40000"/>
                    </a:schemeClr>
                  </a:glow>
                </a:effectLst>
                <a:latin typeface="DengXian" panose="02010600030101010101" pitchFamily="2" charset="-122"/>
                <a:ea typeface="DengXian" panose="02010600030101010101" pitchFamily="2" charset="-122"/>
                <a:cs typeface="Meiryo" pitchFamily="34" charset="-128"/>
              </a:rPr>
              <a:t>一個嬰孩</a:t>
            </a:r>
          </a:p>
        </p:txBody>
      </p:sp>
    </p:spTree>
    <p:extLst>
      <p:ext uri="{BB962C8B-B14F-4D97-AF65-F5344CB8AC3E}">
        <p14:creationId xmlns:p14="http://schemas.microsoft.com/office/powerpoint/2010/main" val="111387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1192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DE31DE-EBF8-374B-B367-79C17EC9D579}"/>
              </a:ext>
            </a:extLst>
          </p:cNvPr>
          <p:cNvSpPr/>
          <p:nvPr/>
        </p:nvSpPr>
        <p:spPr>
          <a:xfrm>
            <a:off x="762506" y="1236171"/>
            <a:ext cx="7824935" cy="3031599"/>
          </a:xfrm>
          <a:prstGeom prst="rect">
            <a:avLst/>
          </a:prstGeom>
        </p:spPr>
        <p:txBody>
          <a:bodyPr wrap="square">
            <a:spAutoFit/>
          </a:bodyPr>
          <a:lstStyle/>
          <a:p>
            <a:r>
              <a:rPr lang="en-AU" altLang="zh-TW" sz="1500" dirty="0">
                <a:solidFill>
                  <a:schemeClr val="bg1"/>
                </a:solidFill>
                <a:latin typeface="Meiryo" pitchFamily="34" charset="-128"/>
                <a:ea typeface="Meiryo" pitchFamily="34" charset="-128"/>
                <a:cs typeface="Meiryo" pitchFamily="34" charset="-128"/>
              </a:rPr>
              <a:t>10</a:t>
            </a:r>
            <a:r>
              <a:rPr lang="zh-TW" altLang="en-US" sz="2500" dirty="0">
                <a:solidFill>
                  <a:schemeClr val="bg1"/>
                </a:solidFill>
                <a:latin typeface="Meiryo" pitchFamily="34" charset="-128"/>
                <a:ea typeface="Meiryo" pitchFamily="34" charset="-128"/>
                <a:cs typeface="Meiryo" pitchFamily="34" charset="-128"/>
              </a:rPr>
              <a:t>那天使對他們說，不要懼怕，我報給你們大喜的信息，是關乎萬民的。</a:t>
            </a:r>
            <a:r>
              <a:rPr lang="en-AU" altLang="zh-TW" sz="2500" dirty="0">
                <a:solidFill>
                  <a:schemeClr val="bg1"/>
                </a:solidFill>
                <a:latin typeface="Meiryo" pitchFamily="34" charset="-128"/>
                <a:ea typeface="Meiryo" pitchFamily="34" charset="-128"/>
                <a:cs typeface="Meiryo" pitchFamily="34" charset="-128"/>
              </a:rPr>
              <a:t> </a:t>
            </a:r>
            <a:r>
              <a:rPr lang="en-AU" altLang="zh-TW" sz="1500" dirty="0">
                <a:solidFill>
                  <a:schemeClr val="bg1"/>
                </a:solidFill>
                <a:latin typeface="Meiryo" pitchFamily="34" charset="-128"/>
                <a:ea typeface="Meiryo" pitchFamily="34" charset="-128"/>
                <a:cs typeface="Meiryo" pitchFamily="34" charset="-128"/>
              </a:rPr>
              <a:t>11</a:t>
            </a:r>
            <a:r>
              <a:rPr lang="zh-TW" altLang="en-US" sz="2500" dirty="0">
                <a:solidFill>
                  <a:schemeClr val="bg1"/>
                </a:solidFill>
                <a:latin typeface="Meiryo" pitchFamily="34" charset="-128"/>
                <a:ea typeface="Meiryo" pitchFamily="34" charset="-128"/>
                <a:cs typeface="Meiryo" pitchFamily="34" charset="-128"/>
              </a:rPr>
              <a:t>因今天在大衛的城裡，為你們生了救主，就是主基督。</a:t>
            </a:r>
            <a:r>
              <a:rPr lang="en-AU" altLang="zh-TW" sz="1500" dirty="0">
                <a:solidFill>
                  <a:schemeClr val="bg1"/>
                </a:solidFill>
                <a:latin typeface="Meiryo" pitchFamily="34" charset="-128"/>
                <a:ea typeface="Meiryo" pitchFamily="34" charset="-128"/>
                <a:cs typeface="Meiryo" pitchFamily="34" charset="-128"/>
              </a:rPr>
              <a:t>12</a:t>
            </a:r>
            <a:r>
              <a:rPr lang="zh-TW" altLang="en-US" sz="2500" dirty="0">
                <a:solidFill>
                  <a:schemeClr val="bg1"/>
                </a:solidFill>
                <a:latin typeface="Meiryo" pitchFamily="34" charset="-128"/>
                <a:ea typeface="Meiryo" pitchFamily="34" charset="-128"/>
                <a:cs typeface="Meiryo" pitchFamily="34" charset="-128"/>
              </a:rPr>
              <a:t>你們要看見一個嬰孩，包著布，臥在</a:t>
            </a:r>
            <a:r>
              <a:rPr lang="en-US" altLang="zh-TW" sz="2500" dirty="0">
                <a:solidFill>
                  <a:schemeClr val="bg1"/>
                </a:solidFill>
                <a:latin typeface="Meiryo" pitchFamily="34" charset="-128"/>
                <a:ea typeface="Meiryo" pitchFamily="34" charset="-128"/>
                <a:cs typeface="Meiryo" pitchFamily="34" charset="-128"/>
              </a:rPr>
              <a:t>(</a:t>
            </a:r>
            <a:r>
              <a:rPr lang="zh-TW" altLang="en-US" sz="2500" dirty="0">
                <a:solidFill>
                  <a:schemeClr val="bg1"/>
                </a:solidFill>
                <a:latin typeface="Meiryo" pitchFamily="34" charset="-128"/>
                <a:ea typeface="Meiryo" pitchFamily="34" charset="-128"/>
                <a:cs typeface="Meiryo" pitchFamily="34" charset="-128"/>
              </a:rPr>
              <a:t>馬</a:t>
            </a:r>
            <a:r>
              <a:rPr lang="en-US" altLang="zh-TW" sz="2500" dirty="0">
                <a:solidFill>
                  <a:schemeClr val="bg1"/>
                </a:solidFill>
                <a:latin typeface="Meiryo" pitchFamily="34" charset="-128"/>
                <a:ea typeface="Meiryo" pitchFamily="34" charset="-128"/>
                <a:cs typeface="Meiryo" pitchFamily="34" charset="-128"/>
              </a:rPr>
              <a:t>)</a:t>
            </a:r>
            <a:r>
              <a:rPr lang="zh-TW" altLang="en-US" sz="2500" dirty="0">
                <a:solidFill>
                  <a:schemeClr val="bg1"/>
                </a:solidFill>
                <a:latin typeface="Meiryo" pitchFamily="34" charset="-128"/>
                <a:ea typeface="Meiryo" pitchFamily="34" charset="-128"/>
                <a:cs typeface="Meiryo" pitchFamily="34" charset="-128"/>
              </a:rPr>
              <a:t>槽裡，那就是記號了。</a:t>
            </a:r>
          </a:p>
          <a:p>
            <a:br>
              <a:rPr lang="zh-TW" altLang="en-US" dirty="0"/>
            </a:br>
            <a:endParaRPr lang="zh-TW" altLang="en-US" dirty="0"/>
          </a:p>
          <a:p>
            <a:r>
              <a:rPr lang="en-AU" altLang="zh-TW" sz="2500" dirty="0">
                <a:solidFill>
                  <a:schemeClr val="bg1"/>
                </a:solidFill>
                <a:latin typeface="Meiryo" pitchFamily="34" charset="-128"/>
                <a:ea typeface="Meiryo" pitchFamily="34" charset="-128"/>
                <a:cs typeface="Meiryo" pitchFamily="34" charset="-128"/>
              </a:rPr>
              <a:t>						   </a:t>
            </a:r>
            <a:r>
              <a:rPr lang="zh-TW" altLang="en-US" sz="2500" dirty="0">
                <a:solidFill>
                  <a:schemeClr val="bg1"/>
                </a:solidFill>
                <a:latin typeface="Meiryo" pitchFamily="34" charset="-128"/>
                <a:ea typeface="Meiryo" pitchFamily="34" charset="-128"/>
                <a:cs typeface="Meiryo" pitchFamily="34" charset="-128"/>
              </a:rPr>
              <a:t>路 </a:t>
            </a:r>
            <a:r>
              <a:rPr lang="en-US" altLang="zh-TW" sz="2500" dirty="0">
                <a:solidFill>
                  <a:schemeClr val="bg1"/>
                </a:solidFill>
                <a:latin typeface="Meiryo" pitchFamily="34" charset="-128"/>
                <a:ea typeface="Meiryo" pitchFamily="34" charset="-128"/>
                <a:cs typeface="Meiryo" pitchFamily="34" charset="-128"/>
              </a:rPr>
              <a:t>2:10-12</a:t>
            </a:r>
          </a:p>
          <a:p>
            <a:endParaRPr lang="en-AU" altLang="en-US" sz="3000" dirty="0">
              <a:solidFill>
                <a:schemeClr val="bg1"/>
              </a:solidFill>
              <a:latin typeface="Meiryo" pitchFamily="34" charset="-128"/>
              <a:ea typeface="Meiryo" pitchFamily="34" charset="-128"/>
              <a:cs typeface="Meiryo" pitchFamily="34" charset="-128"/>
            </a:endParaRPr>
          </a:p>
        </p:txBody>
      </p:sp>
      <p:sp>
        <p:nvSpPr>
          <p:cNvPr id="12" name="Rectangle 11">
            <a:extLst>
              <a:ext uri="{FF2B5EF4-FFF2-40B4-BE49-F238E27FC236}">
                <a16:creationId xmlns:a16="http://schemas.microsoft.com/office/drawing/2014/main" id="{0E67FF18-FA92-CC43-9B0E-03A9F8287871}"/>
              </a:ext>
            </a:extLst>
          </p:cNvPr>
          <p:cNvSpPr/>
          <p:nvPr/>
        </p:nvSpPr>
        <p:spPr>
          <a:xfrm>
            <a:off x="971600" y="1635646"/>
            <a:ext cx="1728192" cy="477054"/>
          </a:xfrm>
          <a:prstGeom prst="rect">
            <a:avLst/>
          </a:prstGeom>
        </p:spPr>
        <p:txBody>
          <a:bodyPr wrap="square">
            <a:spAutoFit/>
          </a:bodyPr>
          <a:lstStyle/>
          <a:p>
            <a:r>
              <a:rPr lang="en-US" altLang="zh-TW" sz="2500" dirty="0">
                <a:solidFill>
                  <a:srgbClr val="FFFF00"/>
                </a:solidFill>
                <a:latin typeface="Meiryo" pitchFamily="34" charset="-128"/>
                <a:ea typeface="Meiryo" pitchFamily="34" charset="-128"/>
                <a:cs typeface="Meiryo" pitchFamily="34" charset="-128"/>
              </a:rPr>
              <a:t> </a:t>
            </a:r>
            <a:r>
              <a:rPr lang="zh-TW" altLang="en-US" sz="2500" dirty="0">
                <a:solidFill>
                  <a:srgbClr val="FFFF00"/>
                </a:solidFill>
                <a:latin typeface="Meiryo" pitchFamily="34" charset="-128"/>
                <a:ea typeface="Meiryo" pitchFamily="34" charset="-128"/>
                <a:cs typeface="Meiryo" pitchFamily="34" charset="-128"/>
              </a:rPr>
              <a:t>關乎萬民</a:t>
            </a:r>
          </a:p>
        </p:txBody>
      </p:sp>
    </p:spTree>
    <p:extLst>
      <p:ext uri="{BB962C8B-B14F-4D97-AF65-F5344CB8AC3E}">
        <p14:creationId xmlns:p14="http://schemas.microsoft.com/office/powerpoint/2010/main" val="25540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E80904-FEF0-F344-B6D3-B3F3B165FFBD}"/>
              </a:ext>
            </a:extLst>
          </p:cNvPr>
          <p:cNvSpPr/>
          <p:nvPr/>
        </p:nvSpPr>
        <p:spPr>
          <a:xfrm>
            <a:off x="611560" y="2110085"/>
            <a:ext cx="7920880" cy="923330"/>
          </a:xfrm>
          <a:prstGeom prst="rect">
            <a:avLst/>
          </a:prstGeom>
        </p:spPr>
        <p:txBody>
          <a:bodyPr wrap="square">
            <a:spAutoFit/>
          </a:bodyPr>
          <a:lstStyle/>
          <a:p>
            <a:r>
              <a:rPr lang="zh-TW" altLang="en-US" sz="5400" b="1" dirty="0">
                <a:solidFill>
                  <a:schemeClr val="bg1"/>
                </a:solidFill>
                <a:latin typeface="DengXian" panose="02010600030101010101" pitchFamily="2" charset="-122"/>
                <a:ea typeface="DengXian" panose="02010600030101010101" pitchFamily="2" charset="-122"/>
              </a:rPr>
              <a:t>基督：</a:t>
            </a:r>
            <a:r>
              <a:rPr lang="en-GB" sz="4500" b="1" dirty="0">
                <a:solidFill>
                  <a:schemeClr val="bg1"/>
                </a:solidFill>
                <a:latin typeface="DengXian" panose="02010600030101010101" pitchFamily="2" charset="-122"/>
                <a:ea typeface="DengXian" panose="02010600030101010101" pitchFamily="2" charset="-122"/>
              </a:rPr>
              <a:t>Christ </a:t>
            </a:r>
            <a:r>
              <a:rPr lang="en-GB" sz="4500" b="1" dirty="0" err="1">
                <a:solidFill>
                  <a:schemeClr val="bg1"/>
                </a:solidFill>
                <a:latin typeface="DengXian" panose="02010600030101010101" pitchFamily="2" charset="-122"/>
                <a:ea typeface="DengXian" panose="02010600030101010101" pitchFamily="2" charset="-122"/>
              </a:rPr>
              <a:t>Χριστός</a:t>
            </a:r>
            <a:r>
              <a:rPr lang="en-GB" sz="4500" b="1" dirty="0">
                <a:solidFill>
                  <a:schemeClr val="bg1"/>
                </a:solidFill>
                <a:latin typeface="DengXian" panose="02010600030101010101" pitchFamily="2" charset="-122"/>
                <a:ea typeface="DengXian" panose="02010600030101010101" pitchFamily="2" charset="-122"/>
              </a:rPr>
              <a:t> </a:t>
            </a:r>
            <a:r>
              <a:rPr lang="zh-TW" altLang="en-US" sz="4500" b="1" dirty="0">
                <a:solidFill>
                  <a:schemeClr val="bg1"/>
                </a:solidFill>
                <a:latin typeface="DengXian" panose="02010600030101010101" pitchFamily="2" charset="-122"/>
                <a:ea typeface="DengXian" panose="02010600030101010101" pitchFamily="2" charset="-122"/>
              </a:rPr>
              <a:t>彌賽亞</a:t>
            </a:r>
            <a:r>
              <a:rPr lang="en-AU" sz="4500" b="1" dirty="0">
                <a:solidFill>
                  <a:schemeClr val="bg1"/>
                </a:solidFill>
                <a:latin typeface="DengXian" panose="02010600030101010101" pitchFamily="2" charset="-122"/>
                <a:ea typeface="DengXian" panose="02010600030101010101" pitchFamily="2" charset="-122"/>
              </a:rPr>
              <a:t>  </a:t>
            </a:r>
          </a:p>
        </p:txBody>
      </p:sp>
    </p:spTree>
    <p:extLst>
      <p:ext uri="{BB962C8B-B14F-4D97-AF65-F5344CB8AC3E}">
        <p14:creationId xmlns:p14="http://schemas.microsoft.com/office/powerpoint/2010/main" val="247033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83000"/>
          </a:schemeClr>
        </a:solidFill>
        <a:effectLst/>
      </p:bgPr>
    </p:bg>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99DC212-70B9-8D43-B838-4432102BD850}"/>
              </a:ext>
            </a:extLst>
          </p:cNvPr>
          <p:cNvGraphicFramePr/>
          <p:nvPr>
            <p:extLst>
              <p:ext uri="{D42A27DB-BD31-4B8C-83A1-F6EECF244321}">
                <p14:modId xmlns:p14="http://schemas.microsoft.com/office/powerpoint/2010/main" val="2147551544"/>
              </p:ext>
            </p:extLst>
          </p:nvPr>
        </p:nvGraphicFramePr>
        <p:xfrm>
          <a:off x="107504" y="-884634"/>
          <a:ext cx="8928992" cy="7344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44EB08CD-99B0-8542-8455-E4853498B2D4}"/>
              </a:ext>
            </a:extLst>
          </p:cNvPr>
          <p:cNvSpPr/>
          <p:nvPr/>
        </p:nvSpPr>
        <p:spPr>
          <a:xfrm>
            <a:off x="1259632" y="3363838"/>
            <a:ext cx="2808312" cy="1261884"/>
          </a:xfrm>
          <a:prstGeom prst="rect">
            <a:avLst/>
          </a:prstGeom>
        </p:spPr>
        <p:txBody>
          <a:bodyPr wrap="square">
            <a:spAutoFit/>
          </a:bodyPr>
          <a:lstStyle/>
          <a:p>
            <a:r>
              <a:rPr lang="zh-TW" altLang="en-US" sz="4800" b="1" dirty="0">
                <a:solidFill>
                  <a:schemeClr val="bg1"/>
                </a:solidFill>
                <a:latin typeface="DengXian" panose="02010600030101010101" pitchFamily="2" charset="-122"/>
                <a:ea typeface="DengXian" panose="02010600030101010101" pitchFamily="2" charset="-122"/>
              </a:rPr>
              <a:t>先知</a:t>
            </a:r>
            <a:r>
              <a:rPr lang="zh-TW" altLang="en-US" sz="2800" dirty="0">
                <a:solidFill>
                  <a:schemeClr val="bg1"/>
                </a:solidFill>
                <a:latin typeface="DengXian" panose="02010600030101010101" pitchFamily="2" charset="-122"/>
                <a:ea typeface="DengXian" panose="02010600030101010101" pitchFamily="2" charset="-122"/>
              </a:rPr>
              <a:t>以利沙</a:t>
            </a:r>
            <a:endParaRPr lang="en-AU" altLang="zh-TW" sz="2800" dirty="0">
              <a:solidFill>
                <a:schemeClr val="bg1"/>
              </a:solidFill>
              <a:latin typeface="DengXian" panose="02010600030101010101" pitchFamily="2" charset="-122"/>
              <a:ea typeface="DengXian" panose="02010600030101010101" pitchFamily="2" charset="-122"/>
            </a:endParaRPr>
          </a:p>
          <a:p>
            <a:r>
              <a:rPr lang="zh-TW" altLang="en-US" sz="2800" dirty="0">
                <a:latin typeface="DengXian" panose="02010600030101010101" pitchFamily="2" charset="-122"/>
                <a:ea typeface="DengXian" panose="02010600030101010101" pitchFamily="2" charset="-122"/>
              </a:rPr>
              <a:t>列王纪上</a:t>
            </a:r>
            <a:r>
              <a:rPr lang="en-AU" sz="2800" dirty="0">
                <a:latin typeface="DengXian" panose="02010600030101010101" pitchFamily="2" charset="-122"/>
                <a:ea typeface="DengXian" panose="02010600030101010101" pitchFamily="2" charset="-122"/>
              </a:rPr>
              <a:t>19:16   </a:t>
            </a:r>
            <a:endParaRPr lang="zh-TW" altLang="en-US" sz="2800" dirty="0">
              <a:latin typeface="DengXian" panose="02010600030101010101" pitchFamily="2" charset="-122"/>
              <a:ea typeface="DengXian" panose="02010600030101010101" pitchFamily="2" charset="-122"/>
            </a:endParaRPr>
          </a:p>
        </p:txBody>
      </p:sp>
      <p:sp>
        <p:nvSpPr>
          <p:cNvPr id="6" name="Rectangle 5">
            <a:extLst>
              <a:ext uri="{FF2B5EF4-FFF2-40B4-BE49-F238E27FC236}">
                <a16:creationId xmlns:a16="http://schemas.microsoft.com/office/drawing/2014/main" id="{CD1153E0-182D-034A-BE5A-50E27E09845E}"/>
              </a:ext>
            </a:extLst>
          </p:cNvPr>
          <p:cNvSpPr/>
          <p:nvPr/>
        </p:nvSpPr>
        <p:spPr>
          <a:xfrm>
            <a:off x="4535207" y="3501464"/>
            <a:ext cx="3349161" cy="1446550"/>
          </a:xfrm>
          <a:prstGeom prst="rect">
            <a:avLst/>
          </a:prstGeom>
        </p:spPr>
        <p:txBody>
          <a:bodyPr wrap="square">
            <a:spAutoFit/>
          </a:bodyPr>
          <a:lstStyle/>
          <a:p>
            <a:r>
              <a:rPr lang="zh-TW" altLang="en-US" sz="4000" b="1" dirty="0">
                <a:solidFill>
                  <a:schemeClr val="accent2">
                    <a:lumMod val="75000"/>
                  </a:schemeClr>
                </a:solidFill>
                <a:latin typeface="DengXian" panose="02010600030101010101" pitchFamily="2" charset="-122"/>
                <a:ea typeface="DengXian" panose="02010600030101010101" pitchFamily="2" charset="-122"/>
              </a:rPr>
              <a:t>大衛</a:t>
            </a:r>
            <a:r>
              <a:rPr lang="zh-TW" altLang="en-US" sz="6000" b="1" dirty="0">
                <a:solidFill>
                  <a:schemeClr val="bg1"/>
                </a:solidFill>
                <a:latin typeface="DengXian" panose="02010600030101010101" pitchFamily="2" charset="-122"/>
                <a:ea typeface="DengXian" panose="02010600030101010101" pitchFamily="2" charset="-122"/>
              </a:rPr>
              <a:t>王</a:t>
            </a:r>
            <a:r>
              <a:rPr lang="en-AU" sz="6000" b="1" dirty="0">
                <a:solidFill>
                  <a:schemeClr val="bg1"/>
                </a:solidFill>
                <a:latin typeface="DengXian" panose="02010600030101010101" pitchFamily="2" charset="-122"/>
                <a:ea typeface="DengXian" panose="02010600030101010101" pitchFamily="2" charset="-122"/>
              </a:rPr>
              <a:t> </a:t>
            </a:r>
            <a:endParaRPr lang="en-AU" altLang="zh-TW" sz="6000" b="1" dirty="0">
              <a:solidFill>
                <a:schemeClr val="bg1"/>
              </a:solidFill>
              <a:latin typeface="DengXian" panose="02010600030101010101" pitchFamily="2" charset="-122"/>
              <a:ea typeface="DengXian" panose="02010600030101010101" pitchFamily="2" charset="-122"/>
            </a:endParaRPr>
          </a:p>
          <a:p>
            <a:r>
              <a:rPr lang="zh-TW" altLang="en-US" sz="2800" dirty="0">
                <a:latin typeface="DengXian" panose="02010600030101010101" pitchFamily="2" charset="-122"/>
                <a:ea typeface="DengXian" panose="02010600030101010101" pitchFamily="2" charset="-122"/>
              </a:rPr>
              <a:t>撒母耳記上</a:t>
            </a:r>
            <a:r>
              <a:rPr lang="en-GB" sz="2800" dirty="0">
                <a:latin typeface="DengXian" panose="02010600030101010101" pitchFamily="2" charset="-122"/>
                <a:ea typeface="DengXian" panose="02010600030101010101" pitchFamily="2" charset="-122"/>
              </a:rPr>
              <a:t>16:13</a:t>
            </a:r>
            <a:r>
              <a:rPr lang="en-AU" sz="2800" dirty="0">
                <a:latin typeface="DengXian" panose="02010600030101010101" pitchFamily="2" charset="-122"/>
                <a:ea typeface="DengXian" panose="02010600030101010101" pitchFamily="2" charset="-122"/>
              </a:rPr>
              <a:t>  </a:t>
            </a:r>
          </a:p>
        </p:txBody>
      </p:sp>
      <p:sp>
        <p:nvSpPr>
          <p:cNvPr id="7" name="Rectangle 6">
            <a:extLst>
              <a:ext uri="{FF2B5EF4-FFF2-40B4-BE49-F238E27FC236}">
                <a16:creationId xmlns:a16="http://schemas.microsoft.com/office/drawing/2014/main" id="{41EEBC2C-DF4F-D640-8AC1-DE19FBDD971D}"/>
              </a:ext>
            </a:extLst>
          </p:cNvPr>
          <p:cNvSpPr/>
          <p:nvPr/>
        </p:nvSpPr>
        <p:spPr>
          <a:xfrm>
            <a:off x="5327295" y="195486"/>
            <a:ext cx="2752645" cy="1261884"/>
          </a:xfrm>
          <a:prstGeom prst="rect">
            <a:avLst/>
          </a:prstGeom>
        </p:spPr>
        <p:txBody>
          <a:bodyPr wrap="square">
            <a:spAutoFit/>
          </a:bodyPr>
          <a:lstStyle/>
          <a:p>
            <a:r>
              <a:rPr lang="zh-TW" altLang="en-US" sz="4800" b="1" dirty="0">
                <a:solidFill>
                  <a:srgbClr val="660033"/>
                </a:solidFill>
                <a:latin typeface="DengXian" panose="02010600030101010101" pitchFamily="2" charset="-122"/>
                <a:ea typeface="DengXian" panose="02010600030101010101" pitchFamily="2" charset="-122"/>
              </a:rPr>
              <a:t>大祭司</a:t>
            </a:r>
            <a:r>
              <a:rPr lang="zh-TW" altLang="en-US" sz="2800" dirty="0">
                <a:latin typeface="DengXian" panose="02010600030101010101" pitchFamily="2" charset="-122"/>
                <a:ea typeface="DengXian" panose="02010600030101010101" pitchFamily="2" charset="-122"/>
              </a:rPr>
              <a:t>亞倫</a:t>
            </a:r>
            <a:endParaRPr lang="en-AU" altLang="zh-TW" sz="2800" dirty="0">
              <a:latin typeface="DengXian" panose="02010600030101010101" pitchFamily="2" charset="-122"/>
              <a:ea typeface="DengXian" panose="02010600030101010101" pitchFamily="2" charset="-122"/>
            </a:endParaRPr>
          </a:p>
          <a:p>
            <a:r>
              <a:rPr lang="en-US" altLang="zh-TW" sz="2800" dirty="0">
                <a:latin typeface="DengXian" panose="02010600030101010101" pitchFamily="2" charset="-122"/>
                <a:ea typeface="DengXian" panose="02010600030101010101" pitchFamily="2" charset="-122"/>
              </a:rPr>
              <a:t>        </a:t>
            </a:r>
            <a:r>
              <a:rPr lang="zh-TW" altLang="en-US" sz="2800" dirty="0">
                <a:latin typeface="DengXian" panose="02010600030101010101" pitchFamily="2" charset="-122"/>
                <a:ea typeface="DengXian" panose="02010600030101010101" pitchFamily="2" charset="-122"/>
              </a:rPr>
              <a:t>利未記</a:t>
            </a:r>
            <a:r>
              <a:rPr lang="en-GB" sz="2800" dirty="0">
                <a:latin typeface="DengXian" panose="02010600030101010101" pitchFamily="2" charset="-122"/>
                <a:ea typeface="DengXian" panose="02010600030101010101" pitchFamily="2" charset="-122"/>
              </a:rPr>
              <a:t>8:12</a:t>
            </a:r>
            <a:r>
              <a:rPr lang="en-AU" sz="2800" dirty="0">
                <a:latin typeface="DengXian" panose="02010600030101010101" pitchFamily="2" charset="-122"/>
                <a:ea typeface="DengXian" panose="02010600030101010101" pitchFamily="2" charset="-122"/>
              </a:rPr>
              <a:t>  </a:t>
            </a:r>
          </a:p>
        </p:txBody>
      </p:sp>
      <p:sp>
        <p:nvSpPr>
          <p:cNvPr id="8" name="Freeform 7">
            <a:extLst>
              <a:ext uri="{FF2B5EF4-FFF2-40B4-BE49-F238E27FC236}">
                <a16:creationId xmlns:a16="http://schemas.microsoft.com/office/drawing/2014/main" id="{8C4EAA93-4D49-484A-9988-C7398481FA35}"/>
              </a:ext>
            </a:extLst>
          </p:cNvPr>
          <p:cNvSpPr/>
          <p:nvPr/>
        </p:nvSpPr>
        <p:spPr>
          <a:xfrm>
            <a:off x="3023039" y="1059582"/>
            <a:ext cx="3024336" cy="3024336"/>
          </a:xfrm>
          <a:custGeom>
            <a:avLst/>
            <a:gdLst>
              <a:gd name="connsiteX0" fmla="*/ 0 w 1988960"/>
              <a:gd name="connsiteY0" fmla="*/ 994480 h 1988960"/>
              <a:gd name="connsiteX1" fmla="*/ 291277 w 1988960"/>
              <a:gd name="connsiteY1" fmla="*/ 291277 h 1988960"/>
              <a:gd name="connsiteX2" fmla="*/ 994481 w 1988960"/>
              <a:gd name="connsiteY2" fmla="*/ 2 h 1988960"/>
              <a:gd name="connsiteX3" fmla="*/ 1697684 w 1988960"/>
              <a:gd name="connsiteY3" fmla="*/ 291279 h 1988960"/>
              <a:gd name="connsiteX4" fmla="*/ 1988959 w 1988960"/>
              <a:gd name="connsiteY4" fmla="*/ 994483 h 1988960"/>
              <a:gd name="connsiteX5" fmla="*/ 1697682 w 1988960"/>
              <a:gd name="connsiteY5" fmla="*/ 1697687 h 1988960"/>
              <a:gd name="connsiteX6" fmla="*/ 994478 w 1988960"/>
              <a:gd name="connsiteY6" fmla="*/ 1988963 h 1988960"/>
              <a:gd name="connsiteX7" fmla="*/ 291274 w 1988960"/>
              <a:gd name="connsiteY7" fmla="*/ 1697686 h 1988960"/>
              <a:gd name="connsiteX8" fmla="*/ -2 w 1988960"/>
              <a:gd name="connsiteY8" fmla="*/ 994482 h 1988960"/>
              <a:gd name="connsiteX9" fmla="*/ 0 w 1988960"/>
              <a:gd name="connsiteY9" fmla="*/ 994480 h 198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8960" h="1988960">
                <a:moveTo>
                  <a:pt x="0" y="994480"/>
                </a:moveTo>
                <a:cubicBezTo>
                  <a:pt x="0" y="730727"/>
                  <a:pt x="104776" y="477778"/>
                  <a:pt x="291277" y="291277"/>
                </a:cubicBezTo>
                <a:cubicBezTo>
                  <a:pt x="477779" y="104776"/>
                  <a:pt x="730729" y="1"/>
                  <a:pt x="994481" y="2"/>
                </a:cubicBezTo>
                <a:cubicBezTo>
                  <a:pt x="1258234" y="2"/>
                  <a:pt x="1511183" y="104778"/>
                  <a:pt x="1697684" y="291279"/>
                </a:cubicBezTo>
                <a:cubicBezTo>
                  <a:pt x="1884185" y="477781"/>
                  <a:pt x="1988960" y="730731"/>
                  <a:pt x="1988959" y="994483"/>
                </a:cubicBezTo>
                <a:cubicBezTo>
                  <a:pt x="1988959" y="1258236"/>
                  <a:pt x="1884184" y="1511186"/>
                  <a:pt x="1697682" y="1697687"/>
                </a:cubicBezTo>
                <a:cubicBezTo>
                  <a:pt x="1511181" y="1884188"/>
                  <a:pt x="1258231" y="1988963"/>
                  <a:pt x="994478" y="1988963"/>
                </a:cubicBezTo>
                <a:cubicBezTo>
                  <a:pt x="730725" y="1988963"/>
                  <a:pt x="477775" y="1884187"/>
                  <a:pt x="291274" y="1697686"/>
                </a:cubicBezTo>
                <a:cubicBezTo>
                  <a:pt x="104773" y="1511185"/>
                  <a:pt x="-2" y="1258234"/>
                  <a:pt x="-2" y="994482"/>
                </a:cubicBezTo>
                <a:lnTo>
                  <a:pt x="0" y="994480"/>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354777" tIns="354776" rIns="354777" bIns="354776" numCol="1" spcCol="1270" anchor="ctr" anchorCtr="0">
            <a:noAutofit/>
          </a:bodyPr>
          <a:lstStyle/>
          <a:p>
            <a:pPr lvl="0" algn="ctr" defTabSz="2222500">
              <a:lnSpc>
                <a:spcPct val="90000"/>
              </a:lnSpc>
              <a:spcBef>
                <a:spcPct val="0"/>
              </a:spcBef>
              <a:spcAft>
                <a:spcPct val="35000"/>
              </a:spcAft>
            </a:pPr>
            <a:r>
              <a:rPr lang="zh-TW" altLang="en-US" sz="5400" b="1" dirty="0">
                <a:solidFill>
                  <a:schemeClr val="bg1"/>
                </a:solidFill>
                <a:latin typeface="DengXian" panose="02010600030101010101" pitchFamily="2" charset="-122"/>
                <a:ea typeface="DengXian" panose="02010600030101010101" pitchFamily="2" charset="-122"/>
              </a:rPr>
              <a:t>彌賽亞</a:t>
            </a:r>
            <a:endParaRPr lang="en-AU" sz="5000" kern="1200" dirty="0">
              <a:latin typeface="Meiryo" pitchFamily="34" charset="-128"/>
              <a:ea typeface="Meiryo" pitchFamily="34" charset="-128"/>
              <a:cs typeface="Meiryo" pitchFamily="34" charset="-128"/>
            </a:endParaRPr>
          </a:p>
        </p:txBody>
      </p:sp>
      <p:sp>
        <p:nvSpPr>
          <p:cNvPr id="9" name="Rectangle 8">
            <a:extLst>
              <a:ext uri="{FF2B5EF4-FFF2-40B4-BE49-F238E27FC236}">
                <a16:creationId xmlns:a16="http://schemas.microsoft.com/office/drawing/2014/main" id="{A800195C-5186-214D-B7F9-B049816D7A7B}"/>
              </a:ext>
            </a:extLst>
          </p:cNvPr>
          <p:cNvSpPr/>
          <p:nvPr/>
        </p:nvSpPr>
        <p:spPr>
          <a:xfrm>
            <a:off x="323528" y="824104"/>
            <a:ext cx="2160240" cy="830997"/>
          </a:xfrm>
          <a:prstGeom prst="rect">
            <a:avLst/>
          </a:prstGeom>
        </p:spPr>
        <p:txBody>
          <a:bodyPr wrap="square">
            <a:spAutoFit/>
          </a:bodyPr>
          <a:lstStyle/>
          <a:p>
            <a:r>
              <a:rPr lang="zh-TW" altLang="en-US" sz="4800" b="1" dirty="0">
                <a:solidFill>
                  <a:srgbClr val="31312B"/>
                </a:solidFill>
                <a:latin typeface="DengXian" panose="02010600030101010101" pitchFamily="2" charset="-122"/>
                <a:ea typeface="DengXian" panose="02010600030101010101" pitchFamily="2" charset="-122"/>
              </a:rPr>
              <a:t>受膏者</a:t>
            </a:r>
            <a:r>
              <a:rPr lang="en-AU" sz="2800" dirty="0">
                <a:solidFill>
                  <a:srgbClr val="31312B"/>
                </a:solidFill>
              </a:rPr>
              <a:t> </a:t>
            </a:r>
            <a:endParaRPr lang="en-AU" sz="2800" dirty="0">
              <a:solidFill>
                <a:srgbClr val="31312B"/>
              </a:solidFill>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70877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365166-2DBC-8743-84F5-2BA74B6ECEF2}"/>
              </a:ext>
            </a:extLst>
          </p:cNvPr>
          <p:cNvSpPr/>
          <p:nvPr/>
        </p:nvSpPr>
        <p:spPr>
          <a:xfrm>
            <a:off x="611560" y="2110085"/>
            <a:ext cx="7920880" cy="923330"/>
          </a:xfrm>
          <a:prstGeom prst="rect">
            <a:avLst/>
          </a:prstGeom>
        </p:spPr>
        <p:txBody>
          <a:bodyPr wrap="square">
            <a:spAutoFit/>
          </a:bodyPr>
          <a:lstStyle/>
          <a:p>
            <a:r>
              <a:rPr lang="zh-TW" altLang="en-US" sz="5400" b="1" dirty="0">
                <a:solidFill>
                  <a:schemeClr val="bg1"/>
                </a:solidFill>
                <a:latin typeface="DengXian" panose="02010600030101010101" pitchFamily="2" charset="-122"/>
                <a:ea typeface="DengXian" panose="02010600030101010101" pitchFamily="2" charset="-122"/>
              </a:rPr>
              <a:t>救主：</a:t>
            </a:r>
            <a:r>
              <a:rPr lang="en-GB" sz="4500" b="1" dirty="0">
                <a:solidFill>
                  <a:schemeClr val="bg1"/>
                </a:solidFill>
                <a:latin typeface="DengXian" panose="02010600030101010101" pitchFamily="2" charset="-122"/>
                <a:ea typeface="DengXian" panose="02010600030101010101" pitchFamily="2" charset="-122"/>
              </a:rPr>
              <a:t>saviour </a:t>
            </a:r>
            <a:r>
              <a:rPr lang="en-GB" sz="4500" b="1" dirty="0" err="1">
                <a:solidFill>
                  <a:schemeClr val="bg1"/>
                </a:solidFill>
                <a:latin typeface="DengXian" panose="02010600030101010101" pitchFamily="2" charset="-122"/>
                <a:ea typeface="DengXian" panose="02010600030101010101" pitchFamily="2" charset="-122"/>
              </a:rPr>
              <a:t>σωτήρ</a:t>
            </a:r>
            <a:r>
              <a:rPr lang="en-GB" sz="4500" b="1" dirty="0">
                <a:solidFill>
                  <a:schemeClr val="bg1"/>
                </a:solidFill>
                <a:latin typeface="DengXian" panose="02010600030101010101" pitchFamily="2" charset="-122"/>
                <a:ea typeface="DengXian" panose="02010600030101010101" pitchFamily="2" charset="-122"/>
              </a:rPr>
              <a:t> </a:t>
            </a:r>
            <a:r>
              <a:rPr lang="zh-TW" altLang="en-US" sz="4500" b="1" dirty="0">
                <a:solidFill>
                  <a:schemeClr val="bg1"/>
                </a:solidFill>
                <a:latin typeface="DengXian" panose="02010600030101010101" pitchFamily="2" charset="-122"/>
                <a:ea typeface="DengXian" panose="02010600030101010101" pitchFamily="2" charset="-122"/>
              </a:rPr>
              <a:t>拯救者</a:t>
            </a:r>
            <a:r>
              <a:rPr lang="en-AU" sz="4500" b="1" dirty="0">
                <a:solidFill>
                  <a:schemeClr val="bg1"/>
                </a:solidFill>
                <a:latin typeface="DengXian" panose="02010600030101010101" pitchFamily="2" charset="-122"/>
                <a:ea typeface="DengXian" panose="02010600030101010101" pitchFamily="2" charset="-122"/>
              </a:rPr>
              <a:t> </a:t>
            </a:r>
          </a:p>
        </p:txBody>
      </p:sp>
    </p:spTree>
    <p:extLst>
      <p:ext uri="{BB962C8B-B14F-4D97-AF65-F5344CB8AC3E}">
        <p14:creationId xmlns:p14="http://schemas.microsoft.com/office/powerpoint/2010/main" val="145776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A7D62A-B32C-6744-AB45-534B05DCE375}"/>
              </a:ext>
            </a:extLst>
          </p:cNvPr>
          <p:cNvPicPr>
            <a:picLocks noChangeAspect="1"/>
          </p:cNvPicPr>
          <p:nvPr/>
        </p:nvPicPr>
        <p:blipFill>
          <a:blip r:embed="rId2"/>
          <a:stretch>
            <a:fillRect/>
          </a:stretch>
        </p:blipFill>
        <p:spPr>
          <a:xfrm>
            <a:off x="0" y="0"/>
            <a:ext cx="9139686" cy="5412128"/>
          </a:xfrm>
          <a:prstGeom prst="rect">
            <a:avLst/>
          </a:prstGeom>
        </p:spPr>
      </p:pic>
      <p:sp>
        <p:nvSpPr>
          <p:cNvPr id="6" name="Rectangle 5">
            <a:extLst>
              <a:ext uri="{FF2B5EF4-FFF2-40B4-BE49-F238E27FC236}">
                <a16:creationId xmlns:a16="http://schemas.microsoft.com/office/drawing/2014/main" id="{D0365166-2DBC-8743-84F5-2BA74B6ECEF2}"/>
              </a:ext>
            </a:extLst>
          </p:cNvPr>
          <p:cNvSpPr/>
          <p:nvPr/>
        </p:nvSpPr>
        <p:spPr>
          <a:xfrm>
            <a:off x="1257475" y="699542"/>
            <a:ext cx="6624736" cy="1446550"/>
          </a:xfrm>
          <a:prstGeom prst="rect">
            <a:avLst/>
          </a:prstGeom>
        </p:spPr>
        <p:txBody>
          <a:bodyPr wrap="square">
            <a:spAutoFit/>
          </a:bodyPr>
          <a:lstStyle/>
          <a:p>
            <a:r>
              <a:rPr lang="en-GB" sz="2800" dirty="0">
                <a:effectLst>
                  <a:glow rad="1511300">
                    <a:schemeClr val="bg1">
                      <a:alpha val="40000"/>
                    </a:schemeClr>
                  </a:glow>
                </a:effectLst>
                <a:latin typeface="DengXian" panose="02010600030101010101" pitchFamily="2" charset="-122"/>
                <a:ea typeface="DengXian" panose="02010600030101010101" pitchFamily="2" charset="-122"/>
              </a:rPr>
              <a:t>”</a:t>
            </a:r>
            <a:r>
              <a:rPr lang="zh-TW" altLang="en-US" sz="2800" b="1" dirty="0">
                <a:effectLst>
                  <a:glow rad="1511300">
                    <a:schemeClr val="bg1">
                      <a:alpha val="40000"/>
                    </a:schemeClr>
                  </a:glow>
                </a:effectLst>
                <a:latin typeface="DengXian" panose="02010600030101010101" pitchFamily="2" charset="-122"/>
                <a:ea typeface="DengXian" panose="02010600030101010101" pitchFamily="2" charset="-122"/>
              </a:rPr>
              <a:t>在至高之處榮耀歸與神，</a:t>
            </a:r>
            <a:r>
              <a:rPr lang="en-AU" altLang="zh-TW" sz="2800" b="1" dirty="0">
                <a:effectLst>
                  <a:glow rad="1511300">
                    <a:schemeClr val="bg1">
                      <a:alpha val="40000"/>
                    </a:schemeClr>
                  </a:glow>
                </a:effectLst>
                <a:latin typeface="DengXian" panose="02010600030101010101" pitchFamily="2" charset="-122"/>
                <a:ea typeface="DengXian" panose="02010600030101010101" pitchFamily="2" charset="-122"/>
              </a:rPr>
              <a:t>				</a:t>
            </a:r>
            <a:r>
              <a:rPr lang="zh-TW" altLang="en-US" sz="2800" b="1" dirty="0">
                <a:effectLst>
                  <a:glow rad="1511300">
                    <a:schemeClr val="bg1">
                      <a:alpha val="40000"/>
                    </a:schemeClr>
                  </a:glow>
                </a:effectLst>
                <a:latin typeface="DengXian" panose="02010600030101010101" pitchFamily="2" charset="-122"/>
                <a:ea typeface="DengXian" panose="02010600030101010101" pitchFamily="2" charset="-122"/>
              </a:rPr>
              <a:t>在地上平安歸與他所喜悅的人。</a:t>
            </a:r>
            <a:r>
              <a:rPr lang="en-GB" sz="2800" dirty="0">
                <a:effectLst>
                  <a:glow rad="1511300">
                    <a:schemeClr val="bg1">
                      <a:alpha val="40000"/>
                    </a:schemeClr>
                  </a:glow>
                </a:effectLst>
                <a:latin typeface="DengXian" panose="02010600030101010101" pitchFamily="2" charset="-122"/>
                <a:ea typeface="DengXian" panose="02010600030101010101" pitchFamily="2" charset="-122"/>
              </a:rPr>
              <a:t>”</a:t>
            </a:r>
          </a:p>
          <a:p>
            <a:r>
              <a:rPr lang="en-AU" altLang="zh-TW" sz="3200" dirty="0">
                <a:effectLst>
                  <a:glow rad="1511300">
                    <a:schemeClr val="bg1">
                      <a:alpha val="40000"/>
                    </a:schemeClr>
                  </a:glow>
                </a:effectLst>
                <a:latin typeface="DengXian" panose="02010600030101010101" pitchFamily="2" charset="-122"/>
                <a:ea typeface="DengXian" panose="02010600030101010101" pitchFamily="2" charset="-122"/>
              </a:rPr>
              <a:t>					    </a:t>
            </a:r>
            <a:r>
              <a:rPr lang="zh-TW" altLang="en-US" sz="2500" dirty="0">
                <a:effectLst>
                  <a:glow rad="1511300">
                    <a:schemeClr val="bg1">
                      <a:alpha val="40000"/>
                    </a:schemeClr>
                  </a:glow>
                </a:effectLst>
                <a:latin typeface="DengXian" panose="02010600030101010101" pitchFamily="2" charset="-122"/>
                <a:ea typeface="DengXian" panose="02010600030101010101" pitchFamily="2" charset="-122"/>
              </a:rPr>
              <a:t>路</a:t>
            </a:r>
            <a:r>
              <a:rPr lang="en-GB" sz="2500" dirty="0">
                <a:effectLst>
                  <a:glow rad="1511300">
                    <a:schemeClr val="bg1">
                      <a:alpha val="40000"/>
                    </a:schemeClr>
                  </a:glow>
                </a:effectLst>
                <a:latin typeface="DengXian" panose="02010600030101010101" pitchFamily="2" charset="-122"/>
                <a:ea typeface="DengXian" panose="02010600030101010101" pitchFamily="2" charset="-122"/>
              </a:rPr>
              <a:t> 2:14</a:t>
            </a:r>
            <a:endParaRPr lang="en-AU" sz="2500" dirty="0">
              <a:effectLst>
                <a:glow rad="1511300">
                  <a:schemeClr val="bg1">
                    <a:alpha val="40000"/>
                  </a:schemeClr>
                </a:glow>
              </a:effectLst>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101371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5131EA-406D-AB4F-8008-D89005F2FF7C}"/>
              </a:ext>
            </a:extLst>
          </p:cNvPr>
          <p:cNvPicPr>
            <a:picLocks noChangeAspect="1"/>
          </p:cNvPicPr>
          <p:nvPr/>
        </p:nvPicPr>
        <p:blipFill>
          <a:blip r:embed="rId2"/>
          <a:stretch>
            <a:fillRect/>
          </a:stretch>
        </p:blipFill>
        <p:spPr>
          <a:xfrm>
            <a:off x="-454" y="-17472"/>
            <a:ext cx="9345542" cy="5160971"/>
          </a:xfrm>
          <a:prstGeom prst="rect">
            <a:avLst/>
          </a:prstGeom>
        </p:spPr>
      </p:pic>
      <p:pic>
        <p:nvPicPr>
          <p:cNvPr id="5" name="Picture 4">
            <a:extLst>
              <a:ext uri="{FF2B5EF4-FFF2-40B4-BE49-F238E27FC236}">
                <a16:creationId xmlns:a16="http://schemas.microsoft.com/office/drawing/2014/main" id="{D2F9C5BC-DC92-DA4D-AE04-E9937E401E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2086434"/>
            <a:ext cx="3364974" cy="3024858"/>
          </a:xfrm>
          <a:prstGeom prst="rect">
            <a:avLst/>
          </a:prstGeom>
        </p:spPr>
      </p:pic>
      <p:sp>
        <p:nvSpPr>
          <p:cNvPr id="13" name="Rectangle 12">
            <a:extLst>
              <a:ext uri="{FF2B5EF4-FFF2-40B4-BE49-F238E27FC236}">
                <a16:creationId xmlns:a16="http://schemas.microsoft.com/office/drawing/2014/main" id="{0FAD718D-C802-5F43-9181-36FF3136A67C}"/>
              </a:ext>
            </a:extLst>
          </p:cNvPr>
          <p:cNvSpPr/>
          <p:nvPr/>
        </p:nvSpPr>
        <p:spPr>
          <a:xfrm>
            <a:off x="3195677" y="203484"/>
            <a:ext cx="2752645" cy="830997"/>
          </a:xfrm>
          <a:prstGeom prst="rect">
            <a:avLst/>
          </a:prstGeom>
        </p:spPr>
        <p:txBody>
          <a:bodyPr wrap="square">
            <a:spAutoFit/>
          </a:bodyPr>
          <a:lstStyle/>
          <a:p>
            <a:r>
              <a:rPr lang="zh-TW" altLang="en-US" sz="4800" b="1" dirty="0">
                <a:latin typeface="DengXian" panose="02010600030101010101" pitchFamily="2" charset="-122"/>
                <a:ea typeface="DengXian" panose="02010600030101010101" pitchFamily="2" charset="-122"/>
              </a:rPr>
              <a:t>和平之</a:t>
            </a:r>
            <a:r>
              <a:rPr lang="en-AU" sz="4800" b="1" dirty="0" err="1">
                <a:latin typeface="DengXian" panose="02010600030101010101" pitchFamily="2" charset="-122"/>
                <a:ea typeface="DengXian" panose="02010600030101010101" pitchFamily="2" charset="-122"/>
              </a:rPr>
              <a:t>君</a:t>
            </a:r>
            <a:r>
              <a:rPr lang="en-AU" sz="4800" b="1" dirty="0">
                <a:latin typeface="DengXian" panose="02010600030101010101" pitchFamily="2" charset="-122"/>
                <a:ea typeface="DengXian" panose="02010600030101010101" pitchFamily="2" charset="-122"/>
              </a:rPr>
              <a:t> </a:t>
            </a:r>
          </a:p>
        </p:txBody>
      </p:sp>
      <p:sp>
        <p:nvSpPr>
          <p:cNvPr id="14" name="Rectangle 13">
            <a:extLst>
              <a:ext uri="{FF2B5EF4-FFF2-40B4-BE49-F238E27FC236}">
                <a16:creationId xmlns:a16="http://schemas.microsoft.com/office/drawing/2014/main" id="{C861295A-94CC-BA4D-BD36-4469EBD92E41}"/>
              </a:ext>
            </a:extLst>
          </p:cNvPr>
          <p:cNvSpPr/>
          <p:nvPr/>
        </p:nvSpPr>
        <p:spPr>
          <a:xfrm>
            <a:off x="2935954" y="219587"/>
            <a:ext cx="3472725" cy="830997"/>
          </a:xfrm>
          <a:prstGeom prst="rect">
            <a:avLst/>
          </a:prstGeom>
          <a:effectLst>
            <a:glow>
              <a:schemeClr val="bg1"/>
            </a:glow>
            <a:softEdge rad="0"/>
          </a:effectLst>
        </p:spPr>
        <p:txBody>
          <a:bodyPr wrap="square">
            <a:spAutoFit/>
          </a:bodyPr>
          <a:lstStyle/>
          <a:p>
            <a:r>
              <a:rPr lang="en-GB" sz="4800" dirty="0" err="1">
                <a:solidFill>
                  <a:schemeClr val="bg1"/>
                </a:solidFill>
                <a:effectLst>
                  <a:glow rad="965200">
                    <a:schemeClr val="bg1">
                      <a:alpha val="40000"/>
                    </a:schemeClr>
                  </a:glow>
                </a:effectLst>
              </a:rPr>
              <a:t>ειρηνη</a:t>
            </a:r>
            <a:r>
              <a:rPr lang="en-GB" sz="4800" dirty="0">
                <a:solidFill>
                  <a:schemeClr val="bg1"/>
                </a:solidFill>
                <a:effectLst>
                  <a:glow rad="965200">
                    <a:schemeClr val="bg1">
                      <a:alpha val="40000"/>
                    </a:schemeClr>
                  </a:glow>
                </a:effectLst>
              </a:rPr>
              <a:t> </a:t>
            </a:r>
            <a:r>
              <a:rPr lang="zh-TW" altLang="en-US" sz="4800" b="1" dirty="0">
                <a:solidFill>
                  <a:schemeClr val="bg1"/>
                </a:solidFill>
                <a:effectLst>
                  <a:glow rad="965200">
                    <a:schemeClr val="bg1">
                      <a:alpha val="40000"/>
                    </a:schemeClr>
                  </a:glow>
                </a:effectLst>
                <a:latin typeface="DengXian" panose="02010600030101010101" pitchFamily="2" charset="-122"/>
                <a:ea typeface="DengXian" panose="02010600030101010101" pitchFamily="2" charset="-122"/>
              </a:rPr>
              <a:t>平安</a:t>
            </a:r>
            <a:endParaRPr lang="en-AU" sz="4800" b="1" dirty="0">
              <a:solidFill>
                <a:schemeClr val="bg1"/>
              </a:solidFill>
              <a:effectLst>
                <a:glow rad="965200">
                  <a:schemeClr val="bg1">
                    <a:alpha val="40000"/>
                  </a:schemeClr>
                </a:glow>
              </a:effectLst>
              <a:latin typeface="DengXian" panose="02010600030101010101" pitchFamily="2" charset="-122"/>
              <a:ea typeface="DengXia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1"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000"/>
                                        <p:tgtEl>
                                          <p:spTgt spid="13"/>
                                        </p:tgtEl>
                                      </p:cBhvr>
                                    </p:animEffect>
                                  </p:childTnLst>
                                </p:cTn>
                              </p:par>
                            </p:childTnLst>
                          </p:cTn>
                        </p:par>
                        <p:par>
                          <p:cTn id="15" fill="hold">
                            <p:stCondLst>
                              <p:cond delay="2000"/>
                            </p:stCondLst>
                            <p:childTnLst>
                              <p:par>
                                <p:cTn id="16" presetID="10" presetClass="exit" presetSubtype="0" fill="hold" grpId="2" nodeType="afterEffect">
                                  <p:stCondLst>
                                    <p:cond delay="0"/>
                                  </p:stCondLst>
                                  <p:childTnLst>
                                    <p:animEffect transition="out" filter="fade">
                                      <p:cBhvr>
                                        <p:cTn id="17" dur="1000"/>
                                        <p:tgtEl>
                                          <p:spTgt spid="13"/>
                                        </p:tgtEl>
                                      </p:cBhvr>
                                    </p:animEffect>
                                    <p:set>
                                      <p:cBhvr>
                                        <p:cTn id="18" dur="1" fill="hold">
                                          <p:stCondLst>
                                            <p:cond delay="999"/>
                                          </p:stCondLst>
                                        </p:cTn>
                                        <p:tgtEl>
                                          <p:spTgt spid="13"/>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p:bldP spid="13" grpId="2"/>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30B13"/>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FE24A4B-1EAF-9948-AFF0-6D79E34F4179}"/>
              </a:ext>
            </a:extLst>
          </p:cNvPr>
          <p:cNvSpPr/>
          <p:nvPr/>
        </p:nvSpPr>
        <p:spPr>
          <a:xfrm>
            <a:off x="1475656" y="1119333"/>
            <a:ext cx="1584176" cy="707886"/>
          </a:xfrm>
          <a:prstGeom prst="rect">
            <a:avLst/>
          </a:prstGeom>
          <a:noFill/>
        </p:spPr>
        <p:txBody>
          <a:bodyPr vert="horz" wrap="square" lIns="91440" tIns="45720" rIns="91440" bIns="45720">
            <a:spAutoFit/>
          </a:bodyPr>
          <a:lstStyle/>
          <a:p>
            <a:pPr algn="ctr"/>
            <a:r>
              <a:rPr lang="zh-TW" altLang="en-US" sz="4000"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eiryo" pitchFamily="34" charset="-128"/>
                <a:ea typeface="Meiryo" pitchFamily="34" charset="-128"/>
              </a:rPr>
              <a:t>平安</a:t>
            </a:r>
            <a:r>
              <a:rPr lang="en-AU" sz="4000"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eiryo" pitchFamily="34" charset="-128"/>
                <a:ea typeface="Meiryo" pitchFamily="34" charset="-128"/>
              </a:rPr>
              <a:t> </a:t>
            </a:r>
            <a:endParaRPr lang="en-US" sz="4000"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eiryo" pitchFamily="34" charset="-128"/>
              <a:ea typeface="Meiryo" pitchFamily="34" charset="-128"/>
            </a:endParaRPr>
          </a:p>
        </p:txBody>
      </p:sp>
      <p:sp>
        <p:nvSpPr>
          <p:cNvPr id="4" name="Rectangle 3">
            <a:extLst>
              <a:ext uri="{FF2B5EF4-FFF2-40B4-BE49-F238E27FC236}">
                <a16:creationId xmlns:a16="http://schemas.microsoft.com/office/drawing/2014/main" id="{A9D08604-9AEC-4049-98EA-0D5CFC7713C2}"/>
              </a:ext>
            </a:extLst>
          </p:cNvPr>
          <p:cNvSpPr/>
          <p:nvPr/>
        </p:nvSpPr>
        <p:spPr>
          <a:xfrm>
            <a:off x="3059832" y="1047325"/>
            <a:ext cx="2664296" cy="707886"/>
          </a:xfrm>
          <a:prstGeom prst="rect">
            <a:avLst/>
          </a:prstGeom>
          <a:noFill/>
        </p:spPr>
        <p:txBody>
          <a:bodyPr vert="horz" wrap="square" lIns="91440" tIns="45720" rIns="91440" bIns="45720">
            <a:spAutoFit/>
          </a:bodyPr>
          <a:lstStyle/>
          <a:p>
            <a:pPr algn="ctr"/>
            <a:r>
              <a:rPr lang="en-AU" sz="4000"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Arial" panose="020B0604020202020204" pitchFamily="34" charset="0"/>
                <a:ea typeface="Meiryo" pitchFamily="34" charset="-128"/>
                <a:cs typeface="Arial" panose="020B0604020202020204" pitchFamily="34" charset="0"/>
              </a:rPr>
              <a:t>Shalom</a:t>
            </a:r>
            <a:endParaRPr lang="en-US" sz="4000"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Arial" panose="020B0604020202020204" pitchFamily="34" charset="0"/>
              <a:ea typeface="Meiryo" pitchFamily="34" charset="-128"/>
              <a:cs typeface="Arial" panose="020B0604020202020204" pitchFamily="34" charset="0"/>
            </a:endParaRPr>
          </a:p>
        </p:txBody>
      </p:sp>
      <p:sp>
        <p:nvSpPr>
          <p:cNvPr id="5" name="Rectangle 4">
            <a:extLst>
              <a:ext uri="{FF2B5EF4-FFF2-40B4-BE49-F238E27FC236}">
                <a16:creationId xmlns:a16="http://schemas.microsoft.com/office/drawing/2014/main" id="{FDE72E8C-7D1A-2645-A74E-C1534EAFFC55}"/>
              </a:ext>
            </a:extLst>
          </p:cNvPr>
          <p:cNvSpPr/>
          <p:nvPr/>
        </p:nvSpPr>
        <p:spPr>
          <a:xfrm>
            <a:off x="5940152" y="1119333"/>
            <a:ext cx="1584176" cy="707886"/>
          </a:xfrm>
          <a:prstGeom prst="rect">
            <a:avLst/>
          </a:prstGeom>
          <a:noFill/>
        </p:spPr>
        <p:txBody>
          <a:bodyPr vert="horz" wrap="square" lIns="91440" tIns="45720" rIns="91440" bIns="45720">
            <a:spAutoFit/>
          </a:bodyPr>
          <a:lstStyle/>
          <a:p>
            <a:pPr algn="ctr"/>
            <a:r>
              <a:rPr lang="zh-TW" altLang="en-US" sz="4000"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eiryo" pitchFamily="34" charset="-128"/>
                <a:ea typeface="Meiryo" pitchFamily="34" charset="-128"/>
              </a:rPr>
              <a:t>和平</a:t>
            </a:r>
            <a:r>
              <a:rPr lang="en-AU" sz="4000"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eiryo" pitchFamily="34" charset="-128"/>
                <a:ea typeface="Meiryo" pitchFamily="34" charset="-128"/>
              </a:rPr>
              <a:t> </a:t>
            </a:r>
            <a:endParaRPr lang="en-US" sz="4000"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eiryo" pitchFamily="34" charset="-128"/>
              <a:ea typeface="Meiryo" pitchFamily="34" charset="-128"/>
            </a:endParaRPr>
          </a:p>
        </p:txBody>
      </p:sp>
      <p:sp>
        <p:nvSpPr>
          <p:cNvPr id="7" name="Rectangle 6">
            <a:extLst>
              <a:ext uri="{FF2B5EF4-FFF2-40B4-BE49-F238E27FC236}">
                <a16:creationId xmlns:a16="http://schemas.microsoft.com/office/drawing/2014/main" id="{0D0EC25D-3088-024D-B4CC-62243ABA081C}"/>
              </a:ext>
            </a:extLst>
          </p:cNvPr>
          <p:cNvSpPr/>
          <p:nvPr/>
        </p:nvSpPr>
        <p:spPr>
          <a:xfrm>
            <a:off x="1763688" y="1740753"/>
            <a:ext cx="6079604" cy="553998"/>
          </a:xfrm>
          <a:prstGeom prst="rect">
            <a:avLst/>
          </a:prstGeom>
        </p:spPr>
        <p:txBody>
          <a:bodyPr wrap="square">
            <a:spAutoFit/>
          </a:bodyPr>
          <a:lstStyle/>
          <a:p>
            <a:r>
              <a:rPr lang="zh-TW" altLang="en-US" sz="3000" dirty="0">
                <a:solidFill>
                  <a:schemeClr val="bg1"/>
                </a:solidFill>
                <a:latin typeface="DengXian" panose="02010600030101010101" pitchFamily="2" charset="-122"/>
                <a:ea typeface="DengXian" panose="02010600030101010101" pitchFamily="2" charset="-122"/>
              </a:rPr>
              <a:t>穩妥，健康，完美，救恩，安好</a:t>
            </a:r>
            <a:r>
              <a:rPr lang="en-AU" sz="3000" dirty="0">
                <a:solidFill>
                  <a:schemeClr val="bg1"/>
                </a:solidFill>
                <a:latin typeface="DengXian" panose="02010600030101010101" pitchFamily="2" charset="-122"/>
                <a:ea typeface="DengXian" panose="02010600030101010101" pitchFamily="2" charset="-122"/>
              </a:rPr>
              <a:t> </a:t>
            </a:r>
          </a:p>
        </p:txBody>
      </p:sp>
      <p:pic>
        <p:nvPicPr>
          <p:cNvPr id="18438" name="Picture 6" descr="Duty Of Care With Public Liability &amp; Personal Injury Claims">
            <a:extLst>
              <a:ext uri="{FF2B5EF4-FFF2-40B4-BE49-F238E27FC236}">
                <a16:creationId xmlns:a16="http://schemas.microsoft.com/office/drawing/2014/main" id="{2D7B1298-4031-004B-8FC5-0FFD71F7DBA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583" y="2376631"/>
            <a:ext cx="3080569" cy="3074875"/>
          </a:xfrm>
          <a:prstGeom prst="rect">
            <a:avLst/>
          </a:prstGeom>
          <a:noFill/>
          <a:extLst>
            <a:ext uri="{909E8E84-426E-40DD-AFC4-6F175D3DCCD1}">
              <a14:hiddenFill xmlns:a14="http://schemas.microsoft.com/office/drawing/2010/main">
                <a:solidFill>
                  <a:srgbClr val="FFFFFF"/>
                </a:solidFill>
              </a14:hiddenFill>
            </a:ext>
          </a:extLst>
        </p:spPr>
      </p:pic>
      <p:pic>
        <p:nvPicPr>
          <p:cNvPr id="18442" name="Picture 10" descr="The Sacrifices&#10;- the peace offering&#10;[Reading Leviticus 3]&#10;Laindon Bible Class&#10;21st September 2016&#10; ">
            <a:extLst>
              <a:ext uri="{FF2B5EF4-FFF2-40B4-BE49-F238E27FC236}">
                <a16:creationId xmlns:a16="http://schemas.microsoft.com/office/drawing/2014/main" id="{1A290B51-B8D9-E449-8F25-3495A03F33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560" t="33670" r="27782" b="5777"/>
          <a:stretch/>
        </p:blipFill>
        <p:spPr bwMode="auto">
          <a:xfrm>
            <a:off x="2671675" y="2376630"/>
            <a:ext cx="3456384" cy="2859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18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8438"/>
                                        </p:tgtEl>
                                        <p:attrNameLst>
                                          <p:attrName>style.visibility</p:attrName>
                                        </p:attrNameLst>
                                      </p:cBhvr>
                                      <p:to>
                                        <p:strVal val="visible"/>
                                      </p:to>
                                    </p:set>
                                    <p:animEffect transition="in" filter="fade">
                                      <p:cBhvr>
                                        <p:cTn id="19" dur="1000"/>
                                        <p:tgtEl>
                                          <p:spTgt spid="1843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442"/>
                                        </p:tgtEl>
                                        <p:attrNameLst>
                                          <p:attrName>style.visibility</p:attrName>
                                        </p:attrNameLst>
                                      </p:cBhvr>
                                      <p:to>
                                        <p:strVal val="visible"/>
                                      </p:to>
                                    </p:set>
                                    <p:animEffect transition="in" filter="fade">
                                      <p:cBhvr>
                                        <p:cTn id="24" dur="500"/>
                                        <p:tgtEl>
                                          <p:spTgt spid="18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FE24A4B-1EAF-9948-AFF0-6D79E34F4179}"/>
              </a:ext>
            </a:extLst>
          </p:cNvPr>
          <p:cNvSpPr/>
          <p:nvPr/>
        </p:nvSpPr>
        <p:spPr>
          <a:xfrm>
            <a:off x="1673678" y="1119333"/>
            <a:ext cx="1584176" cy="707886"/>
          </a:xfrm>
          <a:prstGeom prst="rect">
            <a:avLst/>
          </a:prstGeom>
          <a:noFill/>
        </p:spPr>
        <p:txBody>
          <a:bodyPr vert="horz" wrap="square" lIns="91440" tIns="45720" rIns="91440" bIns="45720">
            <a:spAutoFit/>
          </a:bodyPr>
          <a:lstStyle/>
          <a:p>
            <a:pPr algn="ctr"/>
            <a:r>
              <a:rPr lang="zh-TW" altLang="en-US" sz="4000"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eiryo" pitchFamily="34" charset="-128"/>
                <a:ea typeface="Meiryo" pitchFamily="34" charset="-128"/>
              </a:rPr>
              <a:t>平安</a:t>
            </a:r>
            <a:r>
              <a:rPr lang="en-AU" sz="4000"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eiryo" pitchFamily="34" charset="-128"/>
                <a:ea typeface="Meiryo" pitchFamily="34" charset="-128"/>
              </a:rPr>
              <a:t> </a:t>
            </a:r>
            <a:endParaRPr lang="en-US" sz="4000"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eiryo" pitchFamily="34" charset="-128"/>
              <a:ea typeface="Meiryo" pitchFamily="34" charset="-128"/>
            </a:endParaRPr>
          </a:p>
        </p:txBody>
      </p:sp>
      <p:sp>
        <p:nvSpPr>
          <p:cNvPr id="4" name="Rectangle 3">
            <a:extLst>
              <a:ext uri="{FF2B5EF4-FFF2-40B4-BE49-F238E27FC236}">
                <a16:creationId xmlns:a16="http://schemas.microsoft.com/office/drawing/2014/main" id="{A9D08604-9AEC-4049-98EA-0D5CFC7713C2}"/>
              </a:ext>
            </a:extLst>
          </p:cNvPr>
          <p:cNvSpPr/>
          <p:nvPr/>
        </p:nvSpPr>
        <p:spPr>
          <a:xfrm>
            <a:off x="3059832" y="1047325"/>
            <a:ext cx="2664296" cy="707886"/>
          </a:xfrm>
          <a:prstGeom prst="rect">
            <a:avLst/>
          </a:prstGeom>
          <a:noFill/>
        </p:spPr>
        <p:txBody>
          <a:bodyPr vert="horz" wrap="square" lIns="91440" tIns="45720" rIns="91440" bIns="45720">
            <a:spAutoFit/>
          </a:bodyPr>
          <a:lstStyle/>
          <a:p>
            <a:pPr algn="ctr"/>
            <a:r>
              <a:rPr lang="en-AU" sz="4000"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Arial" panose="020B0604020202020204" pitchFamily="34" charset="0"/>
                <a:ea typeface="Meiryo" pitchFamily="34" charset="-128"/>
                <a:cs typeface="Arial" panose="020B0604020202020204" pitchFamily="34" charset="0"/>
              </a:rPr>
              <a:t>Shalom</a:t>
            </a:r>
            <a:endParaRPr lang="en-US" sz="4000"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Arial" panose="020B0604020202020204" pitchFamily="34" charset="0"/>
              <a:ea typeface="Meiryo" pitchFamily="34" charset="-128"/>
              <a:cs typeface="Arial" panose="020B0604020202020204" pitchFamily="34" charset="0"/>
            </a:endParaRPr>
          </a:p>
        </p:txBody>
      </p:sp>
      <p:sp>
        <p:nvSpPr>
          <p:cNvPr id="5" name="Rectangle 4">
            <a:extLst>
              <a:ext uri="{FF2B5EF4-FFF2-40B4-BE49-F238E27FC236}">
                <a16:creationId xmlns:a16="http://schemas.microsoft.com/office/drawing/2014/main" id="{FDE72E8C-7D1A-2645-A74E-C1534EAFFC55}"/>
              </a:ext>
            </a:extLst>
          </p:cNvPr>
          <p:cNvSpPr/>
          <p:nvPr/>
        </p:nvSpPr>
        <p:spPr>
          <a:xfrm>
            <a:off x="5580112" y="1119333"/>
            <a:ext cx="1584176" cy="707886"/>
          </a:xfrm>
          <a:prstGeom prst="rect">
            <a:avLst/>
          </a:prstGeom>
          <a:noFill/>
        </p:spPr>
        <p:txBody>
          <a:bodyPr vert="horz" wrap="square" lIns="91440" tIns="45720" rIns="91440" bIns="45720">
            <a:spAutoFit/>
          </a:bodyPr>
          <a:lstStyle/>
          <a:p>
            <a:pPr algn="ctr"/>
            <a:r>
              <a:rPr lang="zh-TW" altLang="en-US" sz="4000"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eiryo" pitchFamily="34" charset="-128"/>
                <a:ea typeface="Meiryo" pitchFamily="34" charset="-128"/>
              </a:rPr>
              <a:t>和平</a:t>
            </a:r>
            <a:r>
              <a:rPr lang="en-AU" sz="4000"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eiryo" pitchFamily="34" charset="-128"/>
                <a:ea typeface="Meiryo" pitchFamily="34" charset="-128"/>
              </a:rPr>
              <a:t> </a:t>
            </a:r>
            <a:endParaRPr lang="en-US" sz="4000"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eiryo" pitchFamily="34" charset="-128"/>
              <a:ea typeface="Meiryo" pitchFamily="34" charset="-128"/>
            </a:endParaRPr>
          </a:p>
        </p:txBody>
      </p:sp>
      <p:sp>
        <p:nvSpPr>
          <p:cNvPr id="7" name="Rectangle 6">
            <a:extLst>
              <a:ext uri="{FF2B5EF4-FFF2-40B4-BE49-F238E27FC236}">
                <a16:creationId xmlns:a16="http://schemas.microsoft.com/office/drawing/2014/main" id="{0D0EC25D-3088-024D-B4CC-62243ABA081C}"/>
              </a:ext>
            </a:extLst>
          </p:cNvPr>
          <p:cNvSpPr/>
          <p:nvPr/>
        </p:nvSpPr>
        <p:spPr>
          <a:xfrm>
            <a:off x="2159732" y="1895801"/>
            <a:ext cx="4824536" cy="553998"/>
          </a:xfrm>
          <a:prstGeom prst="rect">
            <a:avLst/>
          </a:prstGeom>
        </p:spPr>
        <p:txBody>
          <a:bodyPr wrap="square">
            <a:spAutoFit/>
          </a:bodyPr>
          <a:lstStyle/>
          <a:p>
            <a:r>
              <a:rPr lang="zh-CN" altLang="en-US" sz="3000" b="1" dirty="0">
                <a:solidFill>
                  <a:schemeClr val="bg1"/>
                </a:solidFill>
                <a:latin typeface="DengXian" panose="02010600030101010101" pitchFamily="2" charset="-122"/>
                <a:ea typeface="DengXian" panose="02010600030101010101" pitchFamily="2" charset="-122"/>
              </a:rPr>
              <a:t>與神和好</a:t>
            </a:r>
            <a:r>
              <a:rPr lang="en-AU" altLang="zh-CN" sz="3000" b="1" dirty="0">
                <a:solidFill>
                  <a:schemeClr val="bg1"/>
                </a:solidFill>
                <a:latin typeface="DengXian" panose="02010600030101010101" pitchFamily="2" charset="-122"/>
                <a:ea typeface="DengXian" panose="02010600030101010101" pitchFamily="2" charset="-122"/>
              </a:rPr>
              <a:t> </a:t>
            </a:r>
            <a:r>
              <a:rPr lang="en-US" altLang="zh-TW" sz="3000" b="1" dirty="0">
                <a:solidFill>
                  <a:schemeClr val="bg1"/>
                </a:solidFill>
                <a:latin typeface="DengXian" panose="02010600030101010101" pitchFamily="2" charset="-122"/>
                <a:ea typeface="DengXian" panose="02010600030101010101" pitchFamily="2" charset="-122"/>
              </a:rPr>
              <a:t>Peace with God</a:t>
            </a:r>
          </a:p>
        </p:txBody>
      </p:sp>
      <p:sp>
        <p:nvSpPr>
          <p:cNvPr id="8" name="Rectangle 7">
            <a:extLst>
              <a:ext uri="{FF2B5EF4-FFF2-40B4-BE49-F238E27FC236}">
                <a16:creationId xmlns:a16="http://schemas.microsoft.com/office/drawing/2014/main" id="{98B2897F-A5FC-F94C-9070-5143D0F1F7DB}"/>
              </a:ext>
            </a:extLst>
          </p:cNvPr>
          <p:cNvSpPr/>
          <p:nvPr/>
        </p:nvSpPr>
        <p:spPr>
          <a:xfrm>
            <a:off x="2118110" y="2449800"/>
            <a:ext cx="5164459" cy="553998"/>
          </a:xfrm>
          <a:prstGeom prst="rect">
            <a:avLst/>
          </a:prstGeom>
        </p:spPr>
        <p:txBody>
          <a:bodyPr wrap="square">
            <a:spAutoFit/>
          </a:bodyPr>
          <a:lstStyle/>
          <a:p>
            <a:r>
              <a:rPr lang="zh-CN" altLang="en-US" sz="3000" b="1" dirty="0">
                <a:solidFill>
                  <a:schemeClr val="bg1"/>
                </a:solidFill>
                <a:latin typeface="DengXian" panose="02010600030101010101" pitchFamily="2" charset="-122"/>
                <a:ea typeface="DengXian" panose="02010600030101010101" pitchFamily="2" charset="-122"/>
              </a:rPr>
              <a:t>與人和睦</a:t>
            </a:r>
            <a:r>
              <a:rPr lang="en-US" altLang="zh-CN" sz="3000" b="1" dirty="0">
                <a:solidFill>
                  <a:schemeClr val="bg1"/>
                </a:solidFill>
                <a:latin typeface="DengXian" panose="02010600030101010101" pitchFamily="2" charset="-122"/>
                <a:ea typeface="DengXian" panose="02010600030101010101" pitchFamily="2" charset="-122"/>
              </a:rPr>
              <a:t> Peace with Others</a:t>
            </a:r>
            <a:endParaRPr lang="en-AU" sz="3000" b="1" dirty="0">
              <a:solidFill>
                <a:schemeClr val="bg1"/>
              </a:solidFill>
              <a:latin typeface="DengXian" panose="02010600030101010101" pitchFamily="2" charset="-122"/>
              <a:ea typeface="DengXian" panose="02010600030101010101" pitchFamily="2" charset="-122"/>
            </a:endParaRPr>
          </a:p>
        </p:txBody>
      </p:sp>
      <p:sp>
        <p:nvSpPr>
          <p:cNvPr id="9" name="Rectangle 8">
            <a:extLst>
              <a:ext uri="{FF2B5EF4-FFF2-40B4-BE49-F238E27FC236}">
                <a16:creationId xmlns:a16="http://schemas.microsoft.com/office/drawing/2014/main" id="{6DDB3C15-220B-1940-8FD0-6ACA4EFDFBE3}"/>
              </a:ext>
            </a:extLst>
          </p:cNvPr>
          <p:cNvSpPr/>
          <p:nvPr/>
        </p:nvSpPr>
        <p:spPr>
          <a:xfrm>
            <a:off x="2123728" y="3034371"/>
            <a:ext cx="6389528" cy="553998"/>
          </a:xfrm>
          <a:prstGeom prst="rect">
            <a:avLst/>
          </a:prstGeom>
        </p:spPr>
        <p:txBody>
          <a:bodyPr wrap="square">
            <a:spAutoFit/>
          </a:bodyPr>
          <a:lstStyle/>
          <a:p>
            <a:pPr lvl="0"/>
            <a:r>
              <a:rPr lang="zh-TW" altLang="en-US" sz="3000" b="1" dirty="0">
                <a:solidFill>
                  <a:schemeClr val="bg1"/>
                </a:solidFill>
                <a:latin typeface="DengXian" panose="02010600030101010101" pitchFamily="2" charset="-122"/>
                <a:ea typeface="DengXian" panose="02010600030101010101" pitchFamily="2" charset="-122"/>
              </a:rPr>
              <a:t>活在主裡的平安 </a:t>
            </a:r>
            <a:r>
              <a:rPr lang="en-GB" sz="3000" b="1" dirty="0">
                <a:solidFill>
                  <a:schemeClr val="bg1"/>
                </a:solidFill>
                <a:latin typeface="DengXian" panose="02010600030101010101" pitchFamily="2" charset="-122"/>
                <a:ea typeface="DengXian" panose="02010600030101010101" pitchFamily="2" charset="-122"/>
              </a:rPr>
              <a:t>Live in Gods Peace</a:t>
            </a:r>
            <a:endParaRPr lang="en-AU" sz="3000" b="1" dirty="0">
              <a:solidFill>
                <a:schemeClr val="bg1"/>
              </a:solidFill>
              <a:latin typeface="DengXian" panose="02010600030101010101" pitchFamily="2" charset="-122"/>
              <a:ea typeface="DengXian" panose="02010600030101010101" pitchFamily="2" charset="-122"/>
            </a:endParaRPr>
          </a:p>
        </p:txBody>
      </p:sp>
      <p:pic>
        <p:nvPicPr>
          <p:cNvPr id="11" name="Picture 5" descr="C:\Users\Bithiah\Downloads\png-jesus-on-the-cross-cross-art-religion-spirituality-resurrection-god-symbol-illustration-280.png">
            <a:extLst>
              <a:ext uri="{FF2B5EF4-FFF2-40B4-BE49-F238E27FC236}">
                <a16:creationId xmlns:a16="http://schemas.microsoft.com/office/drawing/2014/main" id="{6E388D5B-2C5B-4E41-963B-DAEA2CB45EDA}"/>
              </a:ext>
            </a:extLst>
          </p:cNvPr>
          <p:cNvPicPr>
            <a:picLocks noChangeAspect="1" noChangeArrowheads="1"/>
          </p:cNvPicPr>
          <p:nvPr/>
        </p:nvPicPr>
        <p:blipFill>
          <a:blip r:embed="rId2" cstate="print"/>
          <a:srcRect/>
          <a:stretch>
            <a:fillRect/>
          </a:stretch>
        </p:blipFill>
        <p:spPr bwMode="auto">
          <a:xfrm>
            <a:off x="-1116632" y="-284118"/>
            <a:ext cx="5164459" cy="3872487"/>
          </a:xfrm>
          <a:prstGeom prst="rect">
            <a:avLst/>
          </a:prstGeom>
          <a:noFill/>
        </p:spPr>
      </p:pic>
    </p:spTree>
    <p:extLst>
      <p:ext uri="{BB962C8B-B14F-4D97-AF65-F5344CB8AC3E}">
        <p14:creationId xmlns:p14="http://schemas.microsoft.com/office/powerpoint/2010/main" val="133888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83000"/>
          </a:schemeClr>
        </a:solidFill>
        <a:effectLst/>
      </p:bgPr>
    </p:bg>
    <p:spTree>
      <p:nvGrpSpPr>
        <p:cNvPr id="1" name=""/>
        <p:cNvGrpSpPr/>
        <p:nvPr/>
      </p:nvGrpSpPr>
      <p:grpSpPr>
        <a:xfrm>
          <a:off x="0" y="0"/>
          <a:ext cx="0" cy="0"/>
          <a:chOff x="0" y="0"/>
          <a:chExt cx="0" cy="0"/>
        </a:xfrm>
      </p:grpSpPr>
      <p:pic>
        <p:nvPicPr>
          <p:cNvPr id="2056" name="Picture 8" descr="尚绣彩(SHXIUCAI)地毯地垫大门口出入平安地垫进门地垫加厚防滑垫地毯门垫欢迎光临脚垫家用【价格图片品牌报价】-苏宁易购尚绣彩家居旗舰店">
            <a:extLst>
              <a:ext uri="{FF2B5EF4-FFF2-40B4-BE49-F238E27FC236}">
                <a16:creationId xmlns:a16="http://schemas.microsoft.com/office/drawing/2014/main" id="{587F4807-65C9-2049-B619-8B24FB235F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532706"/>
            <a:ext cx="7056784" cy="70567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30B13"/>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2D5F40B-A0D3-2648-8AA2-243A1AC7905B}"/>
              </a:ext>
            </a:extLst>
          </p:cNvPr>
          <p:cNvPicPr>
            <a:picLocks noChangeAspect="1"/>
          </p:cNvPicPr>
          <p:nvPr/>
        </p:nvPicPr>
        <p:blipFill>
          <a:blip r:embed="rId2"/>
          <a:stretch>
            <a:fillRect/>
          </a:stretch>
        </p:blipFill>
        <p:spPr>
          <a:xfrm>
            <a:off x="-1" y="-7544"/>
            <a:ext cx="9164065" cy="5151043"/>
          </a:xfrm>
          <a:prstGeom prst="rect">
            <a:avLst/>
          </a:prstGeom>
        </p:spPr>
      </p:pic>
      <p:sp>
        <p:nvSpPr>
          <p:cNvPr id="3" name="Rectangle 2">
            <a:extLst>
              <a:ext uri="{FF2B5EF4-FFF2-40B4-BE49-F238E27FC236}">
                <a16:creationId xmlns:a16="http://schemas.microsoft.com/office/drawing/2014/main" id="{6FE24A4B-1EAF-9948-AFF0-6D79E34F4179}"/>
              </a:ext>
            </a:extLst>
          </p:cNvPr>
          <p:cNvSpPr/>
          <p:nvPr/>
        </p:nvSpPr>
        <p:spPr>
          <a:xfrm>
            <a:off x="369563" y="4384144"/>
            <a:ext cx="8424936" cy="707886"/>
          </a:xfrm>
          <a:prstGeom prst="rect">
            <a:avLst/>
          </a:prstGeom>
          <a:noFill/>
        </p:spPr>
        <p:txBody>
          <a:bodyPr vert="horz" wrap="square" lIns="91440" tIns="45720" rIns="91440" bIns="45720">
            <a:spAutoFit/>
          </a:bodyPr>
          <a:lstStyle/>
          <a:p>
            <a:pPr algn="ctr"/>
            <a:r>
              <a:rPr lang="zh-CN" altLang="en-US" sz="4000" b="1" cap="all" dirty="0">
                <a:ln w="9000" cmpd="sng">
                  <a:noFill/>
                  <a:prstDash val="solid"/>
                </a:ln>
                <a:effectLst>
                  <a:glow rad="622300">
                    <a:srgbClr val="F9F2DD">
                      <a:alpha val="34000"/>
                    </a:srgbClr>
                  </a:glow>
                  <a:reflection blurRad="12700" endPos="0" dist="1000" dir="5400000" sy="-100000" algn="bl" rotWithShape="0"/>
                </a:effectLst>
                <a:latin typeface="Meiryo" pitchFamily="34" charset="-128"/>
                <a:ea typeface="Meiryo" pitchFamily="34" charset="-128"/>
              </a:rPr>
              <a:t>與神和好</a:t>
            </a:r>
            <a:r>
              <a:rPr lang="en-AU" altLang="zh-CN" sz="4000" b="1" cap="all" dirty="0">
                <a:ln w="9000" cmpd="sng">
                  <a:noFill/>
                  <a:prstDash val="solid"/>
                </a:ln>
                <a:effectLst>
                  <a:glow rad="622300">
                    <a:srgbClr val="F9F2DD">
                      <a:alpha val="34000"/>
                    </a:srgbClr>
                  </a:glow>
                  <a:reflection blurRad="12700" endPos="0" dist="1000" dir="5400000" sy="-100000" algn="bl" rotWithShape="0"/>
                </a:effectLst>
                <a:latin typeface="Meiryo" pitchFamily="34" charset="-128"/>
                <a:ea typeface="Meiryo" pitchFamily="34" charset="-128"/>
              </a:rPr>
              <a:t>  </a:t>
            </a:r>
            <a:r>
              <a:rPr lang="en-US" altLang="zh-TW" sz="4000" b="1" cap="all" dirty="0">
                <a:ln w="9000" cmpd="sng">
                  <a:noFill/>
                  <a:prstDash val="solid"/>
                </a:ln>
                <a:effectLst>
                  <a:glow rad="622300">
                    <a:srgbClr val="F9F2DD">
                      <a:alpha val="34000"/>
                    </a:srgbClr>
                  </a:glow>
                  <a:reflection blurRad="12700" endPos="0" dist="1000" dir="5400000" sy="-100000" algn="bl" rotWithShape="0"/>
                </a:effectLst>
                <a:latin typeface="Arial" panose="020B0604020202020204" pitchFamily="34" charset="0"/>
                <a:ea typeface="Meiryo" pitchFamily="34" charset="-128"/>
                <a:cs typeface="Arial" panose="020B0604020202020204" pitchFamily="34" charset="0"/>
              </a:rPr>
              <a:t>Peace with God</a:t>
            </a:r>
            <a:r>
              <a:rPr lang="en-AU" sz="4000" b="1" cap="all" dirty="0">
                <a:ln w="9000" cmpd="sng">
                  <a:noFill/>
                  <a:prstDash val="solid"/>
                </a:ln>
                <a:effectLst>
                  <a:glow rad="622300">
                    <a:srgbClr val="F9F2DD">
                      <a:alpha val="34000"/>
                    </a:srgbClr>
                  </a:glow>
                  <a:reflection blurRad="12700" endPos="0" dist="1000" dir="5400000" sy="-100000" algn="bl" rotWithShape="0"/>
                </a:effectLst>
                <a:latin typeface="Arial" panose="020B0604020202020204" pitchFamily="34" charset="0"/>
                <a:ea typeface="Meiryo" pitchFamily="34" charset="-128"/>
                <a:cs typeface="Arial" panose="020B0604020202020204" pitchFamily="34" charset="0"/>
              </a:rPr>
              <a:t> </a:t>
            </a:r>
            <a:endParaRPr lang="en-US" sz="4000" b="1" cap="all" dirty="0">
              <a:ln w="9000" cmpd="sng">
                <a:noFill/>
                <a:prstDash val="solid"/>
              </a:ln>
              <a:effectLst>
                <a:glow rad="622300">
                  <a:srgbClr val="F9F2DD">
                    <a:alpha val="34000"/>
                  </a:srgbClr>
                </a:glow>
                <a:reflection blurRad="12700" endPos="0" dist="1000" dir="5400000" sy="-100000" algn="bl" rotWithShape="0"/>
              </a:effectLst>
              <a:latin typeface="Arial" panose="020B0604020202020204" pitchFamily="34" charset="0"/>
              <a:ea typeface="Meiryo" pitchFamily="34" charset="-128"/>
              <a:cs typeface="Arial" panose="020B0604020202020204" pitchFamily="34" charset="0"/>
            </a:endParaRPr>
          </a:p>
        </p:txBody>
      </p:sp>
      <p:sp>
        <p:nvSpPr>
          <p:cNvPr id="16" name="Rectangle 15">
            <a:extLst>
              <a:ext uri="{FF2B5EF4-FFF2-40B4-BE49-F238E27FC236}">
                <a16:creationId xmlns:a16="http://schemas.microsoft.com/office/drawing/2014/main" id="{F3582B6D-6331-974E-A434-11BE93771A8C}"/>
              </a:ext>
            </a:extLst>
          </p:cNvPr>
          <p:cNvSpPr/>
          <p:nvPr/>
        </p:nvSpPr>
        <p:spPr>
          <a:xfrm>
            <a:off x="1115616" y="3058963"/>
            <a:ext cx="7266990" cy="1384995"/>
          </a:xfrm>
          <a:prstGeom prst="rect">
            <a:avLst/>
          </a:prstGeom>
        </p:spPr>
        <p:txBody>
          <a:bodyPr wrap="square">
            <a:spAutoFit/>
          </a:bodyPr>
          <a:lstStyle/>
          <a:p>
            <a:r>
              <a:rPr lang="en-AU" b="1" baseline="30000" dirty="0">
                <a:effectLst>
                  <a:glow rad="723900">
                    <a:schemeClr val="bg2">
                      <a:lumMod val="90000"/>
                      <a:alpha val="40000"/>
                    </a:schemeClr>
                  </a:glow>
                </a:effectLst>
              </a:rPr>
              <a:t>10 </a:t>
            </a:r>
            <a:r>
              <a:rPr lang="zh-TW" altLang="en-US" sz="2800" b="1" spc="-150" dirty="0">
                <a:effectLst>
                  <a:glow rad="723900">
                    <a:schemeClr val="bg2">
                      <a:lumMod val="90000"/>
                      <a:alpha val="40000"/>
                    </a:schemeClr>
                  </a:glow>
                </a:effectLst>
                <a:latin typeface="DengXian" panose="02010600030101010101" pitchFamily="2" charset="-122"/>
                <a:ea typeface="DengXian" panose="02010600030101010101" pitchFamily="2" charset="-122"/>
              </a:rPr>
              <a:t>因為我們作仇敵的時候，尚且藉着　神兒子的死得以與　神和好，既已和好，就更要因他的生得救了。</a:t>
            </a:r>
            <a:r>
              <a:rPr lang="en-AU" sz="2800" b="1" spc="-150" dirty="0">
                <a:effectLst>
                  <a:glow rad="723900">
                    <a:schemeClr val="bg2">
                      <a:lumMod val="90000"/>
                      <a:alpha val="40000"/>
                    </a:schemeClr>
                  </a:glow>
                </a:effectLst>
                <a:latin typeface="DengXian" panose="02010600030101010101" pitchFamily="2" charset="-122"/>
                <a:ea typeface="DengXian" panose="02010600030101010101" pitchFamily="2" charset="-122"/>
              </a:rPr>
              <a:t> </a:t>
            </a:r>
            <a:r>
              <a:rPr lang="en-AU" sz="2800" b="1" dirty="0">
                <a:effectLst>
                  <a:glow rad="723900">
                    <a:schemeClr val="bg2">
                      <a:lumMod val="90000"/>
                      <a:alpha val="40000"/>
                    </a:schemeClr>
                  </a:glow>
                </a:effectLst>
                <a:latin typeface="DengXian" panose="02010600030101010101" pitchFamily="2" charset="-122"/>
                <a:ea typeface="DengXian" panose="02010600030101010101" pitchFamily="2" charset="-122"/>
              </a:rPr>
              <a:t>			</a:t>
            </a:r>
            <a:r>
              <a:rPr lang="en-AU" sz="2500" b="1" dirty="0">
                <a:effectLst>
                  <a:glow rad="723900">
                    <a:schemeClr val="bg2">
                      <a:lumMod val="90000"/>
                      <a:alpha val="40000"/>
                    </a:schemeClr>
                  </a:glow>
                </a:effectLst>
                <a:latin typeface="DengXian" panose="02010600030101010101" pitchFamily="2" charset="-122"/>
                <a:ea typeface="DengXian" panose="02010600030101010101" pitchFamily="2" charset="-122"/>
              </a:rPr>
              <a:t>          		</a:t>
            </a:r>
            <a:r>
              <a:rPr lang="zh-TW" altLang="en-US" sz="2500" b="1" dirty="0">
                <a:effectLst>
                  <a:glow rad="723900">
                    <a:schemeClr val="bg2">
                      <a:lumMod val="90000"/>
                      <a:alpha val="40000"/>
                    </a:schemeClr>
                  </a:glow>
                </a:effectLst>
                <a:latin typeface="DengXian" panose="02010600030101010101" pitchFamily="2" charset="-122"/>
                <a:ea typeface="DengXian" panose="02010600030101010101" pitchFamily="2" charset="-122"/>
              </a:rPr>
              <a:t>羅馬書</a:t>
            </a:r>
            <a:r>
              <a:rPr lang="en-GB" sz="2500" b="1" dirty="0">
                <a:effectLst>
                  <a:glow rad="723900">
                    <a:schemeClr val="bg2">
                      <a:lumMod val="90000"/>
                      <a:alpha val="40000"/>
                    </a:schemeClr>
                  </a:glow>
                </a:effectLst>
                <a:latin typeface="DengXian" panose="02010600030101010101" pitchFamily="2" charset="-122"/>
                <a:ea typeface="DengXian" panose="02010600030101010101" pitchFamily="2" charset="-122"/>
              </a:rPr>
              <a:t>5:10</a:t>
            </a:r>
            <a:endParaRPr lang="en-AU" sz="2500" b="1" dirty="0">
              <a:effectLst>
                <a:glow rad="723900">
                  <a:schemeClr val="bg2">
                    <a:lumMod val="90000"/>
                    <a:alpha val="40000"/>
                  </a:schemeClr>
                </a:glow>
              </a:effectLst>
              <a:latin typeface="DengXian" panose="02010600030101010101" pitchFamily="2" charset="-122"/>
              <a:ea typeface="DengXian" panose="02010600030101010101" pitchFamily="2" charset="-122"/>
            </a:endParaRPr>
          </a:p>
        </p:txBody>
      </p:sp>
      <p:sp>
        <p:nvSpPr>
          <p:cNvPr id="18" name="Rectangle 17">
            <a:extLst>
              <a:ext uri="{FF2B5EF4-FFF2-40B4-BE49-F238E27FC236}">
                <a16:creationId xmlns:a16="http://schemas.microsoft.com/office/drawing/2014/main" id="{5EBE42DD-AB6E-2B4E-86F4-B0CA0F9D2443}"/>
              </a:ext>
            </a:extLst>
          </p:cNvPr>
          <p:cNvSpPr/>
          <p:nvPr/>
        </p:nvSpPr>
        <p:spPr>
          <a:xfrm>
            <a:off x="1181806" y="152843"/>
            <a:ext cx="7200800" cy="954107"/>
          </a:xfrm>
          <a:prstGeom prst="rect">
            <a:avLst/>
          </a:prstGeom>
        </p:spPr>
        <p:txBody>
          <a:bodyPr wrap="square">
            <a:spAutoFit/>
          </a:bodyPr>
          <a:lstStyle/>
          <a:p>
            <a:r>
              <a:rPr lang="zh-TW" altLang="en-US" sz="2800" dirty="0">
                <a:effectLst>
                  <a:glow rad="1511300">
                    <a:schemeClr val="bg2">
                      <a:lumMod val="75000"/>
                      <a:alpha val="16000"/>
                    </a:schemeClr>
                  </a:glow>
                </a:effectLst>
                <a:latin typeface="DengXian" panose="02010600030101010101" pitchFamily="2" charset="-122"/>
                <a:ea typeface="DengXian" panose="02010600030101010101" pitchFamily="2" charset="-122"/>
              </a:rPr>
              <a:t>我們既因信稱義，就藉著我們的主耶穌基督，</a:t>
            </a:r>
            <a:endParaRPr lang="en-AU" altLang="zh-TW" sz="2800" dirty="0">
              <a:effectLst>
                <a:glow rad="1511300">
                  <a:schemeClr val="bg2">
                    <a:lumMod val="75000"/>
                    <a:alpha val="16000"/>
                  </a:schemeClr>
                </a:glow>
              </a:effectLst>
              <a:latin typeface="DengXian" panose="02010600030101010101" pitchFamily="2" charset="-122"/>
              <a:ea typeface="DengXian" panose="02010600030101010101" pitchFamily="2" charset="-122"/>
            </a:endParaRPr>
          </a:p>
          <a:p>
            <a:r>
              <a:rPr lang="zh-TW" altLang="en-US" sz="2800" dirty="0">
                <a:effectLst>
                  <a:glow rad="1511300">
                    <a:schemeClr val="bg2">
                      <a:lumMod val="75000"/>
                      <a:alpha val="16000"/>
                    </a:schemeClr>
                  </a:glow>
                </a:effectLst>
                <a:latin typeface="DengXian" panose="02010600030101010101" pitchFamily="2" charset="-122"/>
                <a:ea typeface="DengXian" panose="02010600030101010101" pitchFamily="2" charset="-122"/>
              </a:rPr>
              <a:t>得與神相和。</a:t>
            </a:r>
            <a:r>
              <a:rPr lang="en-AU" sz="2800" dirty="0">
                <a:effectLst>
                  <a:glow rad="1511300">
                    <a:schemeClr val="bg2">
                      <a:lumMod val="75000"/>
                      <a:alpha val="16000"/>
                    </a:schemeClr>
                  </a:glow>
                </a:effectLst>
                <a:latin typeface="DengXian" panose="02010600030101010101" pitchFamily="2" charset="-122"/>
                <a:ea typeface="DengXian" panose="02010600030101010101" pitchFamily="2" charset="-122"/>
              </a:rPr>
              <a:t> 			         </a:t>
            </a:r>
            <a:r>
              <a:rPr lang="zh-TW" altLang="en-US" sz="2500" dirty="0">
                <a:effectLst>
                  <a:glow rad="1511300">
                    <a:schemeClr val="bg2">
                      <a:lumMod val="75000"/>
                      <a:alpha val="16000"/>
                    </a:schemeClr>
                  </a:glow>
                </a:effectLst>
                <a:latin typeface="DengXian" panose="02010600030101010101" pitchFamily="2" charset="-122"/>
                <a:ea typeface="DengXian" panose="02010600030101010101" pitchFamily="2" charset="-122"/>
              </a:rPr>
              <a:t>羅馬書</a:t>
            </a:r>
            <a:r>
              <a:rPr lang="en-GB" sz="2500" dirty="0">
                <a:effectLst>
                  <a:glow rad="1511300">
                    <a:schemeClr val="bg2">
                      <a:lumMod val="75000"/>
                      <a:alpha val="16000"/>
                    </a:schemeClr>
                  </a:glow>
                </a:effectLst>
                <a:latin typeface="DengXian" panose="02010600030101010101" pitchFamily="2" charset="-122"/>
                <a:ea typeface="DengXian" panose="02010600030101010101" pitchFamily="2" charset="-122"/>
              </a:rPr>
              <a:t>5:1</a:t>
            </a:r>
            <a:endParaRPr lang="en-AU" sz="2500" dirty="0">
              <a:effectLst>
                <a:glow rad="1511300">
                  <a:schemeClr val="bg2">
                    <a:lumMod val="75000"/>
                    <a:alpha val="16000"/>
                  </a:schemeClr>
                </a:glow>
              </a:effectLst>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423786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30B13"/>
        </a:solidFill>
        <a:effectLst/>
      </p:bgPr>
    </p:bg>
    <p:spTree>
      <p:nvGrpSpPr>
        <p:cNvPr id="1" name=""/>
        <p:cNvGrpSpPr/>
        <p:nvPr/>
      </p:nvGrpSpPr>
      <p:grpSpPr>
        <a:xfrm>
          <a:off x="0" y="0"/>
          <a:ext cx="0" cy="0"/>
          <a:chOff x="0" y="0"/>
          <a:chExt cx="0" cy="0"/>
        </a:xfrm>
      </p:grpSpPr>
      <p:pic>
        <p:nvPicPr>
          <p:cNvPr id="18436" name="Picture 4" descr="Our only source of peace! | Jesus follower">
            <a:extLst>
              <a:ext uri="{FF2B5EF4-FFF2-40B4-BE49-F238E27FC236}">
                <a16:creationId xmlns:a16="http://schemas.microsoft.com/office/drawing/2014/main" id="{F00062B6-2E22-8A42-AD9D-8B64E3FCDA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675"/>
          <a:stretch/>
        </p:blipFill>
        <p:spPr bwMode="auto">
          <a:xfrm>
            <a:off x="602686" y="0"/>
            <a:ext cx="7938628" cy="515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44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fade">
                                      <p:cBhvr>
                                        <p:cTn id="7" dur="2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30B13"/>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FE24A4B-1EAF-9948-AFF0-6D79E34F4179}"/>
              </a:ext>
            </a:extLst>
          </p:cNvPr>
          <p:cNvSpPr/>
          <p:nvPr/>
        </p:nvSpPr>
        <p:spPr>
          <a:xfrm>
            <a:off x="2123728" y="411510"/>
            <a:ext cx="4824536" cy="707886"/>
          </a:xfrm>
          <a:prstGeom prst="rect">
            <a:avLst/>
          </a:prstGeom>
          <a:noFill/>
        </p:spPr>
        <p:txBody>
          <a:bodyPr vert="horz" wrap="square" lIns="91440" tIns="45720" rIns="91440" bIns="45720">
            <a:spAutoFit/>
          </a:bodyPr>
          <a:lstStyle/>
          <a:p>
            <a:pPr algn="ctr"/>
            <a:r>
              <a:rPr lang="zh-TW" altLang="en-US" sz="4000" b="1" cap="all" dirty="0">
                <a:ln w="9000" cmpd="sng">
                  <a:noFill/>
                  <a:prstDash val="solid"/>
                </a:ln>
                <a:effectLst>
                  <a:reflection blurRad="12700" endPos="0" dist="1000" dir="5400000" sy="-100000" algn="bl" rotWithShape="0"/>
                </a:effectLst>
                <a:latin typeface="Meiryo" pitchFamily="34" charset="-128"/>
                <a:ea typeface="Meiryo" pitchFamily="34" charset="-128"/>
              </a:rPr>
              <a:t>活在主裡的平安</a:t>
            </a:r>
            <a:r>
              <a:rPr lang="en-AU" sz="4000" b="1" cap="all" dirty="0">
                <a:ln w="9000" cmpd="sng">
                  <a:noFill/>
                  <a:prstDash val="solid"/>
                </a:ln>
                <a:effectLst>
                  <a:reflection blurRad="12700" endPos="0" dist="1000" dir="5400000" sy="-100000" algn="bl" rotWithShape="0"/>
                </a:effectLst>
                <a:latin typeface="Meiryo" pitchFamily="34" charset="-128"/>
                <a:ea typeface="Meiryo" pitchFamily="34" charset="-128"/>
              </a:rPr>
              <a:t> </a:t>
            </a:r>
            <a:endParaRPr lang="en-US" sz="4000" b="1" cap="all" dirty="0">
              <a:ln w="9000" cmpd="sng">
                <a:noFill/>
                <a:prstDash val="solid"/>
              </a:ln>
              <a:effectLst>
                <a:reflection blurRad="12700" endPos="0" dist="1000" dir="5400000" sy="-100000" algn="bl" rotWithShape="0"/>
              </a:effectLst>
              <a:latin typeface="Meiryo" pitchFamily="34" charset="-128"/>
              <a:ea typeface="Meiryo" pitchFamily="34" charset="-128"/>
            </a:endParaRPr>
          </a:p>
        </p:txBody>
      </p:sp>
      <p:pic>
        <p:nvPicPr>
          <p:cNvPr id="20482" name="Picture 2" descr="What is peace with God? – Forthright Magazine">
            <a:extLst>
              <a:ext uri="{FF2B5EF4-FFF2-40B4-BE49-F238E27FC236}">
                <a16:creationId xmlns:a16="http://schemas.microsoft.com/office/drawing/2014/main" id="{225948BC-7AB7-9641-9CC5-DC20AAF191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089" b="9643"/>
          <a:stretch/>
        </p:blipFill>
        <p:spPr bwMode="auto">
          <a:xfrm>
            <a:off x="0" y="699542"/>
            <a:ext cx="9144000" cy="375780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F3582B6D-6331-974E-A434-11BE93771A8C}"/>
              </a:ext>
            </a:extLst>
          </p:cNvPr>
          <p:cNvSpPr/>
          <p:nvPr/>
        </p:nvSpPr>
        <p:spPr>
          <a:xfrm>
            <a:off x="1619672" y="223437"/>
            <a:ext cx="6336704" cy="523220"/>
          </a:xfrm>
          <a:prstGeom prst="rect">
            <a:avLst/>
          </a:prstGeom>
        </p:spPr>
        <p:txBody>
          <a:bodyPr wrap="square">
            <a:spAutoFit/>
          </a:bodyPr>
          <a:lstStyle/>
          <a:p>
            <a:r>
              <a:rPr lang="zh-TW" altLang="en-US" sz="2800" dirty="0">
                <a:solidFill>
                  <a:schemeClr val="bg1"/>
                </a:solidFill>
                <a:effectLst>
                  <a:glow rad="1511300">
                    <a:schemeClr val="bg2">
                      <a:lumMod val="75000"/>
                      <a:alpha val="16000"/>
                    </a:schemeClr>
                  </a:glow>
                </a:effectLst>
                <a:latin typeface="DengXian" panose="02010600030101010101" pitchFamily="2" charset="-122"/>
                <a:ea typeface="DengXian" panose="02010600030101010101" pitchFamily="2" charset="-122"/>
              </a:rPr>
              <a:t>總要盡力與眾人和睦。</a:t>
            </a:r>
            <a:r>
              <a:rPr lang="en-AU" sz="2800" dirty="0">
                <a:solidFill>
                  <a:schemeClr val="bg1"/>
                </a:solidFill>
                <a:effectLst>
                  <a:glow rad="1511300">
                    <a:schemeClr val="bg2">
                      <a:lumMod val="75000"/>
                      <a:alpha val="16000"/>
                    </a:schemeClr>
                  </a:glow>
                </a:effectLst>
                <a:latin typeface="DengXian" panose="02010600030101010101" pitchFamily="2" charset="-122"/>
                <a:ea typeface="DengXian" panose="02010600030101010101" pitchFamily="2" charset="-122"/>
              </a:rPr>
              <a:t>      </a:t>
            </a:r>
            <a:r>
              <a:rPr lang="zh-TW" altLang="en-US" sz="2400" dirty="0">
                <a:solidFill>
                  <a:schemeClr val="bg1"/>
                </a:solidFill>
                <a:effectLst>
                  <a:glow rad="1511300">
                    <a:schemeClr val="bg2">
                      <a:lumMod val="75000"/>
                      <a:alpha val="16000"/>
                    </a:schemeClr>
                  </a:glow>
                </a:effectLst>
                <a:latin typeface="DengXian" panose="02010600030101010101" pitchFamily="2" charset="-122"/>
                <a:ea typeface="DengXian" panose="02010600030101010101" pitchFamily="2" charset="-122"/>
              </a:rPr>
              <a:t>羅馬書</a:t>
            </a:r>
            <a:r>
              <a:rPr lang="en-US" altLang="zh-TW" sz="2400" dirty="0">
                <a:solidFill>
                  <a:schemeClr val="bg1"/>
                </a:solidFill>
                <a:effectLst>
                  <a:glow rad="1511300">
                    <a:schemeClr val="bg2">
                      <a:lumMod val="75000"/>
                      <a:alpha val="16000"/>
                    </a:schemeClr>
                  </a:glow>
                </a:effectLst>
                <a:latin typeface="DengXian" panose="02010600030101010101" pitchFamily="2" charset="-122"/>
                <a:ea typeface="DengXian" panose="02010600030101010101" pitchFamily="2" charset="-122"/>
              </a:rPr>
              <a:t> </a:t>
            </a:r>
            <a:r>
              <a:rPr lang="en-GB" sz="2400" dirty="0">
                <a:solidFill>
                  <a:schemeClr val="bg1"/>
                </a:solidFill>
                <a:effectLst>
                  <a:glow rad="1511300">
                    <a:schemeClr val="bg2">
                      <a:lumMod val="75000"/>
                      <a:alpha val="16000"/>
                    </a:schemeClr>
                  </a:glow>
                </a:effectLst>
                <a:latin typeface="DengXian" panose="02010600030101010101" pitchFamily="2" charset="-122"/>
                <a:ea typeface="DengXian" panose="02010600030101010101" pitchFamily="2" charset="-122"/>
              </a:rPr>
              <a:t>12:18</a:t>
            </a:r>
            <a:endParaRPr lang="en-AU" sz="2500" dirty="0">
              <a:solidFill>
                <a:schemeClr val="bg1"/>
              </a:solidFill>
              <a:effectLst>
                <a:glow rad="1511300">
                  <a:schemeClr val="bg2">
                    <a:lumMod val="75000"/>
                    <a:alpha val="16000"/>
                  </a:schemeClr>
                </a:glow>
              </a:effectLst>
              <a:latin typeface="DengXian" panose="02010600030101010101" pitchFamily="2" charset="-122"/>
              <a:ea typeface="DengXian" panose="02010600030101010101" pitchFamily="2" charset="-122"/>
            </a:endParaRPr>
          </a:p>
        </p:txBody>
      </p:sp>
      <p:sp>
        <p:nvSpPr>
          <p:cNvPr id="6" name="Rectangle 5">
            <a:extLst>
              <a:ext uri="{FF2B5EF4-FFF2-40B4-BE49-F238E27FC236}">
                <a16:creationId xmlns:a16="http://schemas.microsoft.com/office/drawing/2014/main" id="{4EBB15DB-B0DF-1746-BFF9-7F8CD1897AE4}"/>
              </a:ext>
            </a:extLst>
          </p:cNvPr>
          <p:cNvSpPr/>
          <p:nvPr/>
        </p:nvSpPr>
        <p:spPr>
          <a:xfrm>
            <a:off x="503548" y="4011910"/>
            <a:ext cx="8064896" cy="954107"/>
          </a:xfrm>
          <a:prstGeom prst="rect">
            <a:avLst/>
          </a:prstGeom>
        </p:spPr>
        <p:txBody>
          <a:bodyPr wrap="square">
            <a:spAutoFit/>
          </a:bodyPr>
          <a:lstStyle/>
          <a:p>
            <a:r>
              <a:rPr lang="zh-TW" altLang="en-US" sz="2800" dirty="0">
                <a:solidFill>
                  <a:schemeClr val="bg1"/>
                </a:solidFill>
                <a:effectLst>
                  <a:glow rad="1511300">
                    <a:schemeClr val="bg2">
                      <a:lumMod val="75000"/>
                      <a:alpha val="16000"/>
                    </a:schemeClr>
                  </a:glow>
                </a:effectLst>
                <a:latin typeface="DengXian" panose="02010600030101010101" pitchFamily="2" charset="-122"/>
                <a:ea typeface="DengXian" panose="02010600030101010101" pitchFamily="2" charset="-122"/>
              </a:rPr>
              <a:t>用和平彼此聯絡，竭力保守聖靈所賜合而為一的心。</a:t>
            </a:r>
            <a:r>
              <a:rPr lang="en-AU" sz="2800" dirty="0">
                <a:solidFill>
                  <a:schemeClr val="bg1"/>
                </a:solidFill>
                <a:effectLst>
                  <a:glow rad="1511300">
                    <a:schemeClr val="bg2">
                      <a:lumMod val="75000"/>
                      <a:alpha val="16000"/>
                    </a:schemeClr>
                  </a:glow>
                </a:effectLst>
                <a:latin typeface="DengXian" panose="02010600030101010101" pitchFamily="2" charset="-122"/>
                <a:ea typeface="DengXian" panose="02010600030101010101" pitchFamily="2" charset="-122"/>
              </a:rPr>
              <a:t> 						       </a:t>
            </a:r>
            <a:r>
              <a:rPr lang="zh-TW" altLang="en-US" sz="2400" dirty="0">
                <a:solidFill>
                  <a:schemeClr val="bg1"/>
                </a:solidFill>
                <a:effectLst>
                  <a:glow rad="1511300">
                    <a:schemeClr val="bg2">
                      <a:lumMod val="75000"/>
                      <a:alpha val="16000"/>
                    </a:schemeClr>
                  </a:glow>
                </a:effectLst>
                <a:latin typeface="DengXian" panose="02010600030101010101" pitchFamily="2" charset="-122"/>
                <a:ea typeface="DengXian" panose="02010600030101010101" pitchFamily="2" charset="-122"/>
              </a:rPr>
              <a:t>以弗所書</a:t>
            </a:r>
            <a:r>
              <a:rPr lang="en-US" altLang="zh-TW" sz="2400" dirty="0">
                <a:solidFill>
                  <a:schemeClr val="bg1"/>
                </a:solidFill>
                <a:effectLst>
                  <a:glow rad="1511300">
                    <a:schemeClr val="bg2">
                      <a:lumMod val="75000"/>
                      <a:alpha val="16000"/>
                    </a:schemeClr>
                  </a:glow>
                </a:effectLst>
                <a:latin typeface="DengXian" panose="02010600030101010101" pitchFamily="2" charset="-122"/>
                <a:ea typeface="DengXian" panose="02010600030101010101" pitchFamily="2" charset="-122"/>
              </a:rPr>
              <a:t> </a:t>
            </a:r>
            <a:r>
              <a:rPr lang="en-GB" sz="2400" dirty="0">
                <a:solidFill>
                  <a:schemeClr val="bg1"/>
                </a:solidFill>
                <a:effectLst>
                  <a:glow rad="1511300">
                    <a:schemeClr val="bg2">
                      <a:lumMod val="75000"/>
                      <a:alpha val="16000"/>
                    </a:schemeClr>
                  </a:glow>
                </a:effectLst>
                <a:latin typeface="DengXian" panose="02010600030101010101" pitchFamily="2" charset="-122"/>
                <a:ea typeface="DengXian" panose="02010600030101010101" pitchFamily="2" charset="-122"/>
              </a:rPr>
              <a:t>4:3</a:t>
            </a:r>
            <a:endParaRPr lang="en-AU" sz="2400" dirty="0">
              <a:solidFill>
                <a:schemeClr val="bg1"/>
              </a:solidFill>
              <a:effectLst>
                <a:glow rad="1511300">
                  <a:schemeClr val="bg2">
                    <a:lumMod val="75000"/>
                    <a:alpha val="16000"/>
                  </a:schemeClr>
                </a:glow>
              </a:effectLst>
              <a:latin typeface="DengXian" panose="02010600030101010101" pitchFamily="2" charset="-122"/>
              <a:ea typeface="DengXian" panose="02010600030101010101" pitchFamily="2" charset="-122"/>
            </a:endParaRPr>
          </a:p>
        </p:txBody>
      </p:sp>
      <p:sp>
        <p:nvSpPr>
          <p:cNvPr id="7" name="Rectangle 6">
            <a:extLst>
              <a:ext uri="{FF2B5EF4-FFF2-40B4-BE49-F238E27FC236}">
                <a16:creationId xmlns:a16="http://schemas.microsoft.com/office/drawing/2014/main" id="{7753E699-985B-F847-9CEE-AD495B4D8788}"/>
              </a:ext>
            </a:extLst>
          </p:cNvPr>
          <p:cNvSpPr/>
          <p:nvPr/>
        </p:nvSpPr>
        <p:spPr>
          <a:xfrm>
            <a:off x="480894" y="699542"/>
            <a:ext cx="8424936" cy="707886"/>
          </a:xfrm>
          <a:prstGeom prst="rect">
            <a:avLst/>
          </a:prstGeom>
          <a:noFill/>
        </p:spPr>
        <p:txBody>
          <a:bodyPr vert="horz" wrap="square" lIns="91440" tIns="45720" rIns="91440" bIns="45720">
            <a:spAutoFit/>
          </a:bodyPr>
          <a:lstStyle/>
          <a:p>
            <a:pPr algn="ctr"/>
            <a:r>
              <a:rPr lang="zh-CN" altLang="en-US" sz="4000" b="1" cap="all" dirty="0">
                <a:ln w="9000" cmpd="sng">
                  <a:noFill/>
                  <a:prstDash val="solid"/>
                </a:ln>
                <a:effectLst>
                  <a:glow rad="622300">
                    <a:srgbClr val="F9F2DD">
                      <a:alpha val="34000"/>
                    </a:srgbClr>
                  </a:glow>
                  <a:reflection blurRad="12700" endPos="0" dist="1000" dir="5400000" sy="-100000" algn="bl" rotWithShape="0"/>
                </a:effectLst>
                <a:latin typeface="Meiryo" pitchFamily="34" charset="-128"/>
                <a:ea typeface="Meiryo" pitchFamily="34" charset="-128"/>
              </a:rPr>
              <a:t>與人和睦</a:t>
            </a:r>
            <a:r>
              <a:rPr lang="en-AU" altLang="zh-CN" sz="4000" b="1" cap="all" dirty="0">
                <a:ln w="9000" cmpd="sng">
                  <a:noFill/>
                  <a:prstDash val="solid"/>
                </a:ln>
                <a:effectLst>
                  <a:glow rad="622300">
                    <a:srgbClr val="F9F2DD">
                      <a:alpha val="34000"/>
                    </a:srgbClr>
                  </a:glow>
                  <a:reflection blurRad="12700" endPos="0" dist="1000" dir="5400000" sy="-100000" algn="bl" rotWithShape="0"/>
                </a:effectLst>
                <a:latin typeface="Meiryo" pitchFamily="34" charset="-128"/>
                <a:ea typeface="Meiryo" pitchFamily="34" charset="-128"/>
              </a:rPr>
              <a:t>  </a:t>
            </a:r>
            <a:r>
              <a:rPr lang="en-US" altLang="zh-TW" sz="4000" b="1" cap="all" spc="-150" dirty="0">
                <a:ln w="9000" cmpd="sng">
                  <a:noFill/>
                  <a:prstDash val="solid"/>
                </a:ln>
                <a:effectLst>
                  <a:glow rad="622300">
                    <a:srgbClr val="F9F2DD">
                      <a:alpha val="34000"/>
                    </a:srgbClr>
                  </a:glow>
                  <a:reflection blurRad="12700" endPos="0" dist="1000" dir="5400000" sy="-100000" algn="bl" rotWithShape="0"/>
                </a:effectLst>
                <a:latin typeface="Arial" panose="020B0604020202020204" pitchFamily="34" charset="0"/>
                <a:ea typeface="Meiryo" pitchFamily="34" charset="-128"/>
                <a:cs typeface="Arial" panose="020B0604020202020204" pitchFamily="34" charset="0"/>
              </a:rPr>
              <a:t>Peace with others</a:t>
            </a:r>
            <a:r>
              <a:rPr lang="en-AU" sz="4000" b="1" cap="all" dirty="0">
                <a:ln w="9000" cmpd="sng">
                  <a:noFill/>
                  <a:prstDash val="solid"/>
                </a:ln>
                <a:effectLst>
                  <a:glow rad="622300">
                    <a:srgbClr val="F9F2DD">
                      <a:alpha val="34000"/>
                    </a:srgbClr>
                  </a:glow>
                  <a:reflection blurRad="12700" endPos="0" dist="1000" dir="5400000" sy="-100000" algn="bl" rotWithShape="0"/>
                </a:effectLst>
                <a:latin typeface="Arial" panose="020B0604020202020204" pitchFamily="34" charset="0"/>
                <a:ea typeface="Meiryo" pitchFamily="34" charset="-128"/>
                <a:cs typeface="Arial" panose="020B0604020202020204" pitchFamily="34" charset="0"/>
              </a:rPr>
              <a:t> </a:t>
            </a:r>
            <a:endParaRPr lang="en-US" sz="4000" b="1" cap="all" dirty="0">
              <a:ln w="9000" cmpd="sng">
                <a:noFill/>
                <a:prstDash val="solid"/>
              </a:ln>
              <a:effectLst>
                <a:glow rad="622300">
                  <a:srgbClr val="F9F2DD">
                    <a:alpha val="34000"/>
                  </a:srgbClr>
                </a:glow>
                <a:reflection blurRad="12700" endPos="0" dist="1000" dir="5400000" sy="-100000" algn="bl" rotWithShape="0"/>
              </a:effectLst>
              <a:latin typeface="Arial" panose="020B0604020202020204" pitchFamily="34" charset="0"/>
              <a:ea typeface="Meiryo" pitchFamily="34" charset="-128"/>
              <a:cs typeface="Arial" panose="020B0604020202020204" pitchFamily="34" charset="0"/>
            </a:endParaRPr>
          </a:p>
        </p:txBody>
      </p:sp>
    </p:spTree>
    <p:extLst>
      <p:ext uri="{BB962C8B-B14F-4D97-AF65-F5344CB8AC3E}">
        <p14:creationId xmlns:p14="http://schemas.microsoft.com/office/powerpoint/2010/main" val="170099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30B13"/>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FE24A4B-1EAF-9948-AFF0-6D79E34F4179}"/>
              </a:ext>
            </a:extLst>
          </p:cNvPr>
          <p:cNvSpPr/>
          <p:nvPr/>
        </p:nvSpPr>
        <p:spPr>
          <a:xfrm>
            <a:off x="2123728" y="411510"/>
            <a:ext cx="4824536" cy="707886"/>
          </a:xfrm>
          <a:prstGeom prst="rect">
            <a:avLst/>
          </a:prstGeom>
          <a:noFill/>
        </p:spPr>
        <p:txBody>
          <a:bodyPr vert="horz" wrap="square" lIns="91440" tIns="45720" rIns="91440" bIns="45720">
            <a:spAutoFit/>
          </a:bodyPr>
          <a:lstStyle/>
          <a:p>
            <a:pPr algn="ctr"/>
            <a:r>
              <a:rPr lang="zh-TW" altLang="en-US" sz="4000" b="1" cap="all" dirty="0">
                <a:ln w="9000" cmpd="sng">
                  <a:noFill/>
                  <a:prstDash val="solid"/>
                </a:ln>
                <a:effectLst>
                  <a:reflection blurRad="12700" endPos="0" dist="1000" dir="5400000" sy="-100000" algn="bl" rotWithShape="0"/>
                </a:effectLst>
                <a:latin typeface="Meiryo" pitchFamily="34" charset="-128"/>
                <a:ea typeface="Meiryo" pitchFamily="34" charset="-128"/>
              </a:rPr>
              <a:t>活在主裡的平安</a:t>
            </a:r>
            <a:r>
              <a:rPr lang="en-AU" sz="4000" b="1" cap="all" dirty="0">
                <a:ln w="9000" cmpd="sng">
                  <a:noFill/>
                  <a:prstDash val="solid"/>
                </a:ln>
                <a:effectLst>
                  <a:reflection blurRad="12700" endPos="0" dist="1000" dir="5400000" sy="-100000" algn="bl" rotWithShape="0"/>
                </a:effectLst>
                <a:latin typeface="Meiryo" pitchFamily="34" charset="-128"/>
                <a:ea typeface="Meiryo" pitchFamily="34" charset="-128"/>
              </a:rPr>
              <a:t> </a:t>
            </a:r>
            <a:endParaRPr lang="en-US" sz="4000" b="1" cap="all" dirty="0">
              <a:ln w="9000" cmpd="sng">
                <a:noFill/>
                <a:prstDash val="solid"/>
              </a:ln>
              <a:effectLst>
                <a:reflection blurRad="12700" endPos="0" dist="1000" dir="5400000" sy="-100000" algn="bl" rotWithShape="0"/>
              </a:effectLst>
              <a:latin typeface="Meiryo" pitchFamily="34" charset="-128"/>
              <a:ea typeface="Meiryo" pitchFamily="34" charset="-128"/>
            </a:endParaRPr>
          </a:p>
        </p:txBody>
      </p:sp>
      <p:sp>
        <p:nvSpPr>
          <p:cNvPr id="16" name="Rectangle 15">
            <a:extLst>
              <a:ext uri="{FF2B5EF4-FFF2-40B4-BE49-F238E27FC236}">
                <a16:creationId xmlns:a16="http://schemas.microsoft.com/office/drawing/2014/main" id="{F3582B6D-6331-974E-A434-11BE93771A8C}"/>
              </a:ext>
            </a:extLst>
          </p:cNvPr>
          <p:cNvSpPr/>
          <p:nvPr/>
        </p:nvSpPr>
        <p:spPr>
          <a:xfrm>
            <a:off x="1331640" y="223437"/>
            <a:ext cx="6912768" cy="1384995"/>
          </a:xfrm>
          <a:prstGeom prst="rect">
            <a:avLst/>
          </a:prstGeom>
        </p:spPr>
        <p:txBody>
          <a:bodyPr wrap="square">
            <a:spAutoFit/>
          </a:bodyPr>
          <a:lstStyle/>
          <a:p>
            <a:r>
              <a:rPr lang="zh-TW" altLang="en-US" sz="2800" dirty="0">
                <a:solidFill>
                  <a:schemeClr val="bg1"/>
                </a:solidFill>
                <a:effectLst>
                  <a:glow rad="1511300">
                    <a:schemeClr val="bg2">
                      <a:lumMod val="75000"/>
                      <a:alpha val="16000"/>
                    </a:schemeClr>
                  </a:glow>
                </a:effectLst>
                <a:latin typeface="DengXian" panose="02010600030101010101" pitchFamily="2" charset="-122"/>
                <a:ea typeface="DengXian" panose="02010600030101010101" pitchFamily="2" charset="-122"/>
              </a:rPr>
              <a:t>總我對你們說了這些事，是要使你們在我裏面有平安。在世上你們有苦難，但你們要有勇氣，我已經勝過世界</a:t>
            </a:r>
            <a:r>
              <a:rPr lang="en-AU" sz="2800" dirty="0">
                <a:solidFill>
                  <a:schemeClr val="bg1"/>
                </a:solidFill>
                <a:effectLst>
                  <a:glow rad="1511300">
                    <a:schemeClr val="bg2">
                      <a:lumMod val="75000"/>
                      <a:alpha val="16000"/>
                    </a:schemeClr>
                  </a:glow>
                </a:effectLst>
                <a:latin typeface="DengXian" panose="02010600030101010101" pitchFamily="2" charset="-122"/>
                <a:ea typeface="DengXian" panose="02010600030101010101" pitchFamily="2" charset="-122"/>
              </a:rPr>
              <a:t> </a:t>
            </a:r>
            <a:r>
              <a:rPr lang="zh-TW" altLang="en-US" sz="2800" dirty="0">
                <a:solidFill>
                  <a:schemeClr val="bg1"/>
                </a:solidFill>
                <a:effectLst>
                  <a:glow rad="1511300">
                    <a:schemeClr val="bg2">
                      <a:lumMod val="75000"/>
                      <a:alpha val="16000"/>
                    </a:schemeClr>
                  </a:glow>
                </a:effectLst>
                <a:latin typeface="DengXian" panose="02010600030101010101" pitchFamily="2" charset="-122"/>
                <a:ea typeface="DengXian" panose="02010600030101010101" pitchFamily="2" charset="-122"/>
              </a:rPr>
              <a:t>。</a:t>
            </a:r>
            <a:r>
              <a:rPr lang="en-AU" sz="2800" dirty="0">
                <a:solidFill>
                  <a:schemeClr val="bg1"/>
                </a:solidFill>
                <a:effectLst>
                  <a:glow rad="1511300">
                    <a:schemeClr val="bg2">
                      <a:lumMod val="75000"/>
                      <a:alpha val="16000"/>
                    </a:schemeClr>
                  </a:glow>
                </a:effectLst>
                <a:latin typeface="DengXian" panose="02010600030101010101" pitchFamily="2" charset="-122"/>
                <a:ea typeface="DengXian" panose="02010600030101010101" pitchFamily="2" charset="-122"/>
              </a:rPr>
              <a:t>      </a:t>
            </a:r>
            <a:r>
              <a:rPr lang="zh-TW" altLang="en-US" sz="2400" dirty="0">
                <a:solidFill>
                  <a:schemeClr val="bg1"/>
                </a:solidFill>
                <a:effectLst>
                  <a:glow rad="1511300">
                    <a:schemeClr val="bg2">
                      <a:lumMod val="75000"/>
                      <a:alpha val="16000"/>
                    </a:schemeClr>
                  </a:glow>
                </a:effectLst>
                <a:latin typeface="DengXian" panose="02010600030101010101" pitchFamily="2" charset="-122"/>
                <a:ea typeface="DengXian" panose="02010600030101010101" pitchFamily="2" charset="-122"/>
              </a:rPr>
              <a:t>約</a:t>
            </a:r>
            <a:r>
              <a:rPr lang="en-AU" sz="2400" dirty="0"/>
              <a:t> </a:t>
            </a:r>
            <a:r>
              <a:rPr lang="en-GB" sz="2400" dirty="0">
                <a:solidFill>
                  <a:schemeClr val="bg1"/>
                </a:solidFill>
                <a:effectLst>
                  <a:glow rad="1511300">
                    <a:schemeClr val="bg2">
                      <a:lumMod val="75000"/>
                      <a:alpha val="16000"/>
                    </a:schemeClr>
                  </a:glow>
                </a:effectLst>
                <a:latin typeface="DengXian" panose="02010600030101010101" pitchFamily="2" charset="-122"/>
                <a:ea typeface="DengXian" panose="02010600030101010101" pitchFamily="2" charset="-122"/>
              </a:rPr>
              <a:t>16:33</a:t>
            </a:r>
            <a:endParaRPr lang="en-AU" sz="2500" dirty="0">
              <a:solidFill>
                <a:schemeClr val="bg1"/>
              </a:solidFill>
              <a:effectLst>
                <a:glow rad="1511300">
                  <a:schemeClr val="bg2">
                    <a:lumMod val="75000"/>
                    <a:alpha val="16000"/>
                  </a:schemeClr>
                </a:glow>
              </a:effectLst>
              <a:latin typeface="DengXian" panose="02010600030101010101" pitchFamily="2" charset="-122"/>
              <a:ea typeface="DengXian" panose="02010600030101010101" pitchFamily="2" charset="-122"/>
            </a:endParaRPr>
          </a:p>
        </p:txBody>
      </p:sp>
      <p:sp>
        <p:nvSpPr>
          <p:cNvPr id="6" name="Rectangle 5">
            <a:extLst>
              <a:ext uri="{FF2B5EF4-FFF2-40B4-BE49-F238E27FC236}">
                <a16:creationId xmlns:a16="http://schemas.microsoft.com/office/drawing/2014/main" id="{4EBB15DB-B0DF-1746-BFF9-7F8CD1897AE4}"/>
              </a:ext>
            </a:extLst>
          </p:cNvPr>
          <p:cNvSpPr/>
          <p:nvPr/>
        </p:nvSpPr>
        <p:spPr>
          <a:xfrm>
            <a:off x="660914" y="3112803"/>
            <a:ext cx="8064896" cy="1815882"/>
          </a:xfrm>
          <a:prstGeom prst="rect">
            <a:avLst/>
          </a:prstGeom>
        </p:spPr>
        <p:txBody>
          <a:bodyPr wrap="square">
            <a:spAutoFit/>
          </a:bodyPr>
          <a:lstStyle/>
          <a:p>
            <a:r>
              <a:rPr lang="en-AU" sz="1500" dirty="0">
                <a:solidFill>
                  <a:schemeClr val="bg1"/>
                </a:solidFill>
                <a:effectLst>
                  <a:glow rad="1511300">
                    <a:schemeClr val="bg2">
                      <a:lumMod val="75000"/>
                      <a:alpha val="16000"/>
                    </a:schemeClr>
                  </a:glow>
                </a:effectLst>
                <a:latin typeface="DengXian" panose="02010600030101010101" pitchFamily="2" charset="-122"/>
                <a:ea typeface="DengXian" panose="02010600030101010101" pitchFamily="2" charset="-122"/>
              </a:rPr>
              <a:t>6</a:t>
            </a:r>
            <a:r>
              <a:rPr lang="zh-TW" altLang="en-US" sz="2800" dirty="0">
                <a:solidFill>
                  <a:schemeClr val="bg1"/>
                </a:solidFill>
                <a:effectLst>
                  <a:glow rad="1511300">
                    <a:schemeClr val="bg2">
                      <a:lumMod val="75000"/>
                      <a:alpha val="16000"/>
                    </a:schemeClr>
                  </a:glow>
                </a:effectLst>
                <a:latin typeface="DengXian" panose="02010600030101010101" pitchFamily="2" charset="-122"/>
                <a:ea typeface="DengXian" panose="02010600030101010101" pitchFamily="2" charset="-122"/>
              </a:rPr>
              <a:t>應當一無掛慮，只要凡事藉着禱告、祈求和感謝，將你們所要的告訴　神。</a:t>
            </a:r>
            <a:r>
              <a:rPr lang="en-AU" sz="2800" dirty="0">
                <a:solidFill>
                  <a:schemeClr val="bg1"/>
                </a:solidFill>
                <a:effectLst>
                  <a:glow rad="1511300">
                    <a:schemeClr val="bg2">
                      <a:lumMod val="75000"/>
                      <a:alpha val="16000"/>
                    </a:schemeClr>
                  </a:glow>
                </a:effectLst>
                <a:latin typeface="DengXian" panose="02010600030101010101" pitchFamily="2" charset="-122"/>
                <a:ea typeface="DengXian" panose="02010600030101010101" pitchFamily="2" charset="-122"/>
              </a:rPr>
              <a:t> </a:t>
            </a:r>
            <a:r>
              <a:rPr lang="en-AU" sz="1500" dirty="0">
                <a:solidFill>
                  <a:schemeClr val="bg1"/>
                </a:solidFill>
                <a:effectLst>
                  <a:glow rad="1511300">
                    <a:schemeClr val="bg2">
                      <a:lumMod val="75000"/>
                      <a:alpha val="16000"/>
                    </a:schemeClr>
                  </a:glow>
                </a:effectLst>
                <a:latin typeface="DengXian" panose="02010600030101010101" pitchFamily="2" charset="-122"/>
                <a:ea typeface="DengXian" panose="02010600030101010101" pitchFamily="2" charset="-122"/>
              </a:rPr>
              <a:t>7</a:t>
            </a:r>
            <a:r>
              <a:rPr lang="en-AU" sz="2800" dirty="0">
                <a:solidFill>
                  <a:schemeClr val="bg1"/>
                </a:solidFill>
                <a:effectLst>
                  <a:glow rad="1511300">
                    <a:schemeClr val="bg2">
                      <a:lumMod val="75000"/>
                      <a:alpha val="16000"/>
                    </a:schemeClr>
                  </a:glow>
                </a:effectLst>
                <a:latin typeface="DengXian" panose="02010600030101010101" pitchFamily="2" charset="-122"/>
                <a:ea typeface="DengXian" panose="02010600030101010101" pitchFamily="2" charset="-122"/>
              </a:rPr>
              <a:t> </a:t>
            </a:r>
            <a:r>
              <a:rPr lang="zh-TW" altLang="en-US" sz="2800" dirty="0">
                <a:solidFill>
                  <a:schemeClr val="bg1"/>
                </a:solidFill>
                <a:effectLst>
                  <a:glow rad="1511300">
                    <a:schemeClr val="bg2">
                      <a:lumMod val="75000"/>
                      <a:alpha val="16000"/>
                    </a:schemeClr>
                  </a:glow>
                </a:effectLst>
                <a:latin typeface="DengXian" panose="02010600030101010101" pitchFamily="2" charset="-122"/>
                <a:ea typeface="DengXian" panose="02010600030101010101" pitchFamily="2" charset="-122"/>
              </a:rPr>
              <a:t>　神所賜那超越人所能了解的平安，必在基督耶穌裏，保守你們的心懷意念</a:t>
            </a:r>
            <a:r>
              <a:rPr lang="en-AU" sz="2800" dirty="0">
                <a:solidFill>
                  <a:schemeClr val="bg1"/>
                </a:solidFill>
                <a:effectLst>
                  <a:glow rad="1511300">
                    <a:schemeClr val="bg2">
                      <a:lumMod val="75000"/>
                      <a:alpha val="16000"/>
                    </a:schemeClr>
                  </a:glow>
                </a:effectLst>
                <a:latin typeface="DengXian" panose="02010600030101010101" pitchFamily="2" charset="-122"/>
                <a:ea typeface="DengXian" panose="02010600030101010101" pitchFamily="2" charset="-122"/>
              </a:rPr>
              <a:t> </a:t>
            </a:r>
            <a:r>
              <a:rPr lang="zh-TW" altLang="en-US" sz="2800" dirty="0">
                <a:solidFill>
                  <a:schemeClr val="bg1"/>
                </a:solidFill>
                <a:effectLst>
                  <a:glow rad="1511300">
                    <a:schemeClr val="bg2">
                      <a:lumMod val="75000"/>
                      <a:alpha val="16000"/>
                    </a:schemeClr>
                  </a:glow>
                </a:effectLst>
                <a:latin typeface="DengXian" panose="02010600030101010101" pitchFamily="2" charset="-122"/>
                <a:ea typeface="DengXian" panose="02010600030101010101" pitchFamily="2" charset="-122"/>
              </a:rPr>
              <a:t>。</a:t>
            </a:r>
            <a:r>
              <a:rPr lang="en-AU" sz="2800" dirty="0">
                <a:solidFill>
                  <a:schemeClr val="bg1"/>
                </a:solidFill>
                <a:effectLst>
                  <a:glow rad="1511300">
                    <a:schemeClr val="bg2">
                      <a:lumMod val="75000"/>
                      <a:alpha val="16000"/>
                    </a:schemeClr>
                  </a:glow>
                </a:effectLst>
                <a:latin typeface="DengXian" panose="02010600030101010101" pitchFamily="2" charset="-122"/>
                <a:ea typeface="DengXian" panose="02010600030101010101" pitchFamily="2" charset="-122"/>
              </a:rPr>
              <a:t> 							  </a:t>
            </a:r>
            <a:r>
              <a:rPr lang="zh-TW" altLang="en-US" sz="2400" dirty="0">
                <a:solidFill>
                  <a:schemeClr val="bg1"/>
                </a:solidFill>
                <a:effectLst>
                  <a:glow rad="1511300">
                    <a:schemeClr val="bg2">
                      <a:lumMod val="75000"/>
                      <a:alpha val="16000"/>
                    </a:schemeClr>
                  </a:glow>
                </a:effectLst>
                <a:latin typeface="DengXian" panose="02010600030101010101" pitchFamily="2" charset="-122"/>
                <a:ea typeface="DengXian" panose="02010600030101010101" pitchFamily="2" charset="-122"/>
              </a:rPr>
              <a:t>腓</a:t>
            </a:r>
            <a:r>
              <a:rPr lang="en-US" altLang="zh-TW" sz="2400" dirty="0">
                <a:solidFill>
                  <a:schemeClr val="bg1"/>
                </a:solidFill>
                <a:effectLst>
                  <a:glow rad="1511300">
                    <a:schemeClr val="bg2">
                      <a:lumMod val="75000"/>
                      <a:alpha val="16000"/>
                    </a:schemeClr>
                  </a:glow>
                </a:effectLst>
                <a:latin typeface="DengXian" panose="02010600030101010101" pitchFamily="2" charset="-122"/>
                <a:ea typeface="DengXian" panose="02010600030101010101" pitchFamily="2" charset="-122"/>
              </a:rPr>
              <a:t> </a:t>
            </a:r>
            <a:r>
              <a:rPr lang="en-GB" sz="2400" dirty="0">
                <a:solidFill>
                  <a:schemeClr val="bg1"/>
                </a:solidFill>
                <a:effectLst>
                  <a:glow rad="1511300">
                    <a:schemeClr val="bg2">
                      <a:lumMod val="75000"/>
                      <a:alpha val="16000"/>
                    </a:schemeClr>
                  </a:glow>
                </a:effectLst>
                <a:latin typeface="DengXian" panose="02010600030101010101" pitchFamily="2" charset="-122"/>
                <a:ea typeface="DengXian" panose="02010600030101010101" pitchFamily="2" charset="-122"/>
              </a:rPr>
              <a:t>4:6-7</a:t>
            </a:r>
            <a:endParaRPr lang="en-AU" sz="2400" dirty="0">
              <a:solidFill>
                <a:schemeClr val="bg1"/>
              </a:solidFill>
              <a:effectLst>
                <a:glow rad="1511300">
                  <a:schemeClr val="bg2">
                    <a:lumMod val="75000"/>
                    <a:alpha val="16000"/>
                  </a:schemeClr>
                </a:glow>
              </a:effectLst>
              <a:latin typeface="DengXian" panose="02010600030101010101" pitchFamily="2" charset="-122"/>
              <a:ea typeface="DengXian" panose="02010600030101010101" pitchFamily="2" charset="-122"/>
            </a:endParaRPr>
          </a:p>
        </p:txBody>
      </p:sp>
      <p:sp>
        <p:nvSpPr>
          <p:cNvPr id="7" name="Rectangle 6">
            <a:extLst>
              <a:ext uri="{FF2B5EF4-FFF2-40B4-BE49-F238E27FC236}">
                <a16:creationId xmlns:a16="http://schemas.microsoft.com/office/drawing/2014/main" id="{7753E699-985B-F847-9CEE-AD495B4D8788}"/>
              </a:ext>
            </a:extLst>
          </p:cNvPr>
          <p:cNvSpPr/>
          <p:nvPr/>
        </p:nvSpPr>
        <p:spPr>
          <a:xfrm>
            <a:off x="480894" y="2061869"/>
            <a:ext cx="8424936" cy="707886"/>
          </a:xfrm>
          <a:prstGeom prst="rect">
            <a:avLst/>
          </a:prstGeom>
          <a:noFill/>
        </p:spPr>
        <p:txBody>
          <a:bodyPr vert="horz" wrap="square" lIns="91440" tIns="45720" rIns="91440" bIns="45720">
            <a:spAutoFit/>
          </a:bodyPr>
          <a:lstStyle/>
          <a:p>
            <a:pPr algn="ctr"/>
            <a:r>
              <a:rPr lang="zh-TW" altLang="en-US" sz="4000" b="1" cap="all" dirty="0">
                <a:ln w="9000" cmpd="sng">
                  <a:noFill/>
                  <a:prstDash val="solid"/>
                </a:ln>
                <a:solidFill>
                  <a:schemeClr val="bg1"/>
                </a:solidFill>
                <a:effectLst>
                  <a:glow rad="622300">
                    <a:srgbClr val="F9F2DD">
                      <a:alpha val="34000"/>
                    </a:srgbClr>
                  </a:glow>
                  <a:reflection blurRad="12700" endPos="0" dist="1000" dir="5400000" sy="-100000" algn="bl" rotWithShape="0"/>
                </a:effectLst>
                <a:latin typeface="Meiryo" pitchFamily="34" charset="-128"/>
                <a:ea typeface="Meiryo" pitchFamily="34" charset="-128"/>
              </a:rPr>
              <a:t>活在主的平安</a:t>
            </a:r>
            <a:r>
              <a:rPr lang="en-AU" altLang="zh-CN" sz="4000" b="1" cap="all" dirty="0">
                <a:ln w="9000" cmpd="sng">
                  <a:noFill/>
                  <a:prstDash val="solid"/>
                </a:ln>
                <a:solidFill>
                  <a:schemeClr val="bg1"/>
                </a:solidFill>
                <a:effectLst>
                  <a:glow rad="622300">
                    <a:srgbClr val="F9F2DD">
                      <a:alpha val="34000"/>
                    </a:srgbClr>
                  </a:glow>
                  <a:reflection blurRad="12700" endPos="0" dist="1000" dir="5400000" sy="-100000" algn="bl" rotWithShape="0"/>
                </a:effectLst>
                <a:latin typeface="Meiryo" pitchFamily="34" charset="-128"/>
                <a:ea typeface="Meiryo" pitchFamily="34" charset="-128"/>
              </a:rPr>
              <a:t>  </a:t>
            </a:r>
            <a:r>
              <a:rPr lang="en-AU" altLang="zh-CN" sz="4000" b="1" cap="all" spc="-300" dirty="0">
                <a:ln w="9000" cmpd="sng">
                  <a:noFill/>
                  <a:prstDash val="solid"/>
                </a:ln>
                <a:solidFill>
                  <a:schemeClr val="bg1"/>
                </a:solidFill>
                <a:effectLst>
                  <a:glow rad="622300">
                    <a:srgbClr val="F9F2DD">
                      <a:alpha val="34000"/>
                    </a:srgbClr>
                  </a:glow>
                  <a:reflection blurRad="12700" endPos="0" dist="1000" dir="5400000" sy="-100000" algn="bl" rotWithShape="0"/>
                </a:effectLst>
                <a:latin typeface="Arial" panose="020B0604020202020204" pitchFamily="34" charset="0"/>
                <a:ea typeface="Meiryo" pitchFamily="34" charset="-128"/>
                <a:cs typeface="Arial" panose="020B0604020202020204" pitchFamily="34" charset="0"/>
              </a:rPr>
              <a:t>live in God’s </a:t>
            </a:r>
            <a:r>
              <a:rPr lang="en-US" altLang="zh-TW" sz="4000" b="1" cap="all" spc="-300" dirty="0">
                <a:ln w="9000" cmpd="sng">
                  <a:noFill/>
                  <a:prstDash val="solid"/>
                </a:ln>
                <a:solidFill>
                  <a:schemeClr val="bg1"/>
                </a:solidFill>
                <a:effectLst>
                  <a:glow rad="622300">
                    <a:srgbClr val="F9F2DD">
                      <a:alpha val="34000"/>
                    </a:srgbClr>
                  </a:glow>
                  <a:reflection blurRad="12700" endPos="0" dist="1000" dir="5400000" sy="-100000" algn="bl" rotWithShape="0"/>
                </a:effectLst>
                <a:latin typeface="Arial" panose="020B0604020202020204" pitchFamily="34" charset="0"/>
                <a:ea typeface="Meiryo" pitchFamily="34" charset="-128"/>
                <a:cs typeface="Arial" panose="020B0604020202020204" pitchFamily="34" charset="0"/>
              </a:rPr>
              <a:t>Peace</a:t>
            </a:r>
            <a:endParaRPr lang="en-US" sz="4000" b="1" cap="all" spc="-300" dirty="0">
              <a:ln w="9000" cmpd="sng">
                <a:noFill/>
                <a:prstDash val="solid"/>
              </a:ln>
              <a:solidFill>
                <a:schemeClr val="bg1"/>
              </a:solidFill>
              <a:effectLst>
                <a:glow rad="622300">
                  <a:srgbClr val="F9F2DD">
                    <a:alpha val="34000"/>
                  </a:srgbClr>
                </a:glow>
                <a:reflection blurRad="12700" endPos="0" dist="1000" dir="5400000" sy="-100000" algn="bl" rotWithShape="0"/>
              </a:effectLst>
              <a:latin typeface="Arial" panose="020B0604020202020204" pitchFamily="34" charset="0"/>
              <a:ea typeface="Meiryo" pitchFamily="34" charset="-128"/>
              <a:cs typeface="Arial" panose="020B0604020202020204" pitchFamily="34" charset="0"/>
            </a:endParaRPr>
          </a:p>
        </p:txBody>
      </p:sp>
    </p:spTree>
    <p:extLst>
      <p:ext uri="{BB962C8B-B14F-4D97-AF65-F5344CB8AC3E}">
        <p14:creationId xmlns:p14="http://schemas.microsoft.com/office/powerpoint/2010/main" val="63073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6626" name="Picture 2" descr="How do I live my life for God? | GotQuestions.org">
            <a:extLst>
              <a:ext uri="{FF2B5EF4-FFF2-40B4-BE49-F238E27FC236}">
                <a16:creationId xmlns:a16="http://schemas.microsoft.com/office/drawing/2014/main" id="{8D4E21F3-A0F8-A94E-AC45-0D4A7E03BE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50"/>
            <a:ext cx="9144000" cy="4800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8B41A94-6536-BA41-BAD0-D49B29DF9638}"/>
              </a:ext>
            </a:extLst>
          </p:cNvPr>
          <p:cNvSpPr/>
          <p:nvPr/>
        </p:nvSpPr>
        <p:spPr>
          <a:xfrm>
            <a:off x="467544" y="904820"/>
            <a:ext cx="3384376" cy="1738938"/>
          </a:xfrm>
          <a:prstGeom prst="rect">
            <a:avLst/>
          </a:prstGeom>
          <a:solidFill>
            <a:schemeClr val="bg1"/>
          </a:solidFill>
        </p:spPr>
        <p:txBody>
          <a:bodyPr wrap="square">
            <a:spAutoFit/>
          </a:bodyPr>
          <a:lstStyle/>
          <a:p>
            <a:pPr algn="ctr"/>
            <a:endParaRPr lang="en-AU" altLang="zh-TW" sz="2000" b="1" dirty="0">
              <a:latin typeface="DengXian" panose="02010600030101010101" pitchFamily="2" charset="-122"/>
              <a:ea typeface="DengXian" panose="02010600030101010101" pitchFamily="2" charset="-122"/>
            </a:endParaRPr>
          </a:p>
          <a:p>
            <a:pPr algn="ctr"/>
            <a:r>
              <a:rPr lang="zh-TW" altLang="en-US" sz="3600" b="1" dirty="0">
                <a:latin typeface="DengXian" panose="02010600030101010101" pitchFamily="2" charset="-122"/>
                <a:ea typeface="DengXian" panose="02010600030101010101" pitchFamily="2" charset="-122"/>
              </a:rPr>
              <a:t>生命見証是</a:t>
            </a:r>
            <a:r>
              <a:rPr lang="en-AU" sz="3600" dirty="0"/>
              <a:t> </a:t>
            </a:r>
            <a:endParaRPr lang="en-AU" altLang="zh-TW" sz="3600" b="1" dirty="0">
              <a:latin typeface="DengXian" panose="02010600030101010101" pitchFamily="2" charset="-122"/>
              <a:ea typeface="DengXian" panose="02010600030101010101" pitchFamily="2" charset="-122"/>
            </a:endParaRPr>
          </a:p>
          <a:p>
            <a:pPr algn="ctr"/>
            <a:r>
              <a:rPr lang="zh-TW" altLang="en-US" sz="3600" b="1" dirty="0">
                <a:latin typeface="DengXian" panose="02010600030101010101" pitchFamily="2" charset="-122"/>
                <a:ea typeface="DengXian" panose="02010600030101010101" pitchFamily="2" charset="-122"/>
              </a:rPr>
              <a:t>聖靈工作</a:t>
            </a:r>
            <a:endParaRPr lang="en-AU" altLang="zh-TW" sz="3600" b="1" dirty="0">
              <a:latin typeface="DengXian" panose="02010600030101010101" pitchFamily="2" charset="-122"/>
              <a:ea typeface="DengXian" panose="02010600030101010101" pitchFamily="2" charset="-122"/>
            </a:endParaRPr>
          </a:p>
          <a:p>
            <a:pPr algn="ctr"/>
            <a:r>
              <a:rPr lang="en-AU" sz="1500" b="1" dirty="0">
                <a:latin typeface="DengXian" panose="02010600030101010101" pitchFamily="2" charset="-122"/>
                <a:ea typeface="DengXian" panose="02010600030101010101" pitchFamily="2" charset="-122"/>
              </a:rPr>
              <a:t> </a:t>
            </a:r>
          </a:p>
        </p:txBody>
      </p:sp>
    </p:spTree>
    <p:extLst>
      <p:ext uri="{BB962C8B-B14F-4D97-AF65-F5344CB8AC3E}">
        <p14:creationId xmlns:p14="http://schemas.microsoft.com/office/powerpoint/2010/main" val="8943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30B13"/>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FE24A4B-1EAF-9948-AFF0-6D79E34F4179}"/>
              </a:ext>
            </a:extLst>
          </p:cNvPr>
          <p:cNvSpPr/>
          <p:nvPr/>
        </p:nvSpPr>
        <p:spPr>
          <a:xfrm>
            <a:off x="755576" y="555526"/>
            <a:ext cx="7992888" cy="707886"/>
          </a:xfrm>
          <a:prstGeom prst="rect">
            <a:avLst/>
          </a:prstGeom>
          <a:noFill/>
        </p:spPr>
        <p:txBody>
          <a:bodyPr vert="horz" wrap="square" lIns="91440" tIns="45720" rIns="91440" bIns="45720">
            <a:spAutoFit/>
          </a:bodyPr>
          <a:lstStyle/>
          <a:p>
            <a:pPr algn="ctr"/>
            <a:r>
              <a:rPr lang="zh-TW" altLang="en-US" sz="4000"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eiryo" pitchFamily="34" charset="-128"/>
                <a:ea typeface="Meiryo" pitchFamily="34" charset="-128"/>
              </a:rPr>
              <a:t>主裡的平安</a:t>
            </a:r>
            <a:r>
              <a:rPr lang="en-US" altLang="zh-TW" sz="4000"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Meiryo" pitchFamily="34" charset="-128"/>
                <a:ea typeface="Meiryo" pitchFamily="34" charset="-128"/>
              </a:rPr>
              <a:t> </a:t>
            </a:r>
            <a:r>
              <a:rPr lang="en-US" altLang="zh-TW" sz="4000"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Arial" panose="020B0604020202020204" pitchFamily="34" charset="0"/>
                <a:ea typeface="Meiryo" pitchFamily="34" charset="-128"/>
                <a:cs typeface="Arial" panose="020B0604020202020204" pitchFamily="34" charset="0"/>
              </a:rPr>
              <a:t>Peace of God</a:t>
            </a:r>
            <a:endParaRPr lang="en-US" sz="4000"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Arial" panose="020B0604020202020204" pitchFamily="34" charset="0"/>
              <a:ea typeface="Meiryo" pitchFamily="34" charset="-128"/>
              <a:cs typeface="Arial" panose="020B0604020202020204" pitchFamily="34" charset="0"/>
            </a:endParaRPr>
          </a:p>
        </p:txBody>
      </p:sp>
      <p:sp>
        <p:nvSpPr>
          <p:cNvPr id="7" name="Rectangle 6">
            <a:extLst>
              <a:ext uri="{FF2B5EF4-FFF2-40B4-BE49-F238E27FC236}">
                <a16:creationId xmlns:a16="http://schemas.microsoft.com/office/drawing/2014/main" id="{0D0EC25D-3088-024D-B4CC-62243ABA081C}"/>
              </a:ext>
            </a:extLst>
          </p:cNvPr>
          <p:cNvSpPr/>
          <p:nvPr/>
        </p:nvSpPr>
        <p:spPr>
          <a:xfrm>
            <a:off x="2555776" y="1335420"/>
            <a:ext cx="4392488" cy="553998"/>
          </a:xfrm>
          <a:prstGeom prst="rect">
            <a:avLst/>
          </a:prstGeom>
        </p:spPr>
        <p:txBody>
          <a:bodyPr wrap="square">
            <a:spAutoFit/>
          </a:bodyPr>
          <a:lstStyle/>
          <a:p>
            <a:r>
              <a:rPr lang="zh-TW" altLang="en-US" sz="3000" dirty="0">
                <a:solidFill>
                  <a:schemeClr val="bg1"/>
                </a:solidFill>
                <a:latin typeface="DengXian" panose="02010600030101010101" pitchFamily="2" charset="-122"/>
                <a:ea typeface="DengXian" panose="02010600030101010101" pitchFamily="2" charset="-122"/>
              </a:rPr>
              <a:t>永存，持久不變</a:t>
            </a:r>
            <a:r>
              <a:rPr lang="en-AU" sz="3000" dirty="0">
                <a:solidFill>
                  <a:schemeClr val="bg1"/>
                </a:solidFill>
                <a:latin typeface="DengXian" panose="02010600030101010101" pitchFamily="2" charset="-122"/>
                <a:ea typeface="DengXian" panose="02010600030101010101" pitchFamily="2" charset="-122"/>
              </a:rPr>
              <a:t> </a:t>
            </a:r>
          </a:p>
        </p:txBody>
      </p:sp>
      <p:sp>
        <p:nvSpPr>
          <p:cNvPr id="9" name="Rectangle 8">
            <a:extLst>
              <a:ext uri="{FF2B5EF4-FFF2-40B4-BE49-F238E27FC236}">
                <a16:creationId xmlns:a16="http://schemas.microsoft.com/office/drawing/2014/main" id="{3DCA2F8A-1BF3-CE42-A209-6B341F1283F3}"/>
              </a:ext>
            </a:extLst>
          </p:cNvPr>
          <p:cNvSpPr/>
          <p:nvPr/>
        </p:nvSpPr>
        <p:spPr>
          <a:xfrm>
            <a:off x="2555776" y="1766307"/>
            <a:ext cx="4392488" cy="553998"/>
          </a:xfrm>
          <a:prstGeom prst="rect">
            <a:avLst/>
          </a:prstGeom>
        </p:spPr>
        <p:txBody>
          <a:bodyPr wrap="square">
            <a:spAutoFit/>
          </a:bodyPr>
          <a:lstStyle/>
          <a:p>
            <a:r>
              <a:rPr lang="zh-TW" altLang="en-US" sz="3000" dirty="0">
                <a:solidFill>
                  <a:schemeClr val="bg1"/>
                </a:solidFill>
                <a:latin typeface="DengXian" panose="02010600030101010101" pitchFamily="2" charset="-122"/>
                <a:ea typeface="DengXian" panose="02010600030101010101" pitchFamily="2" charset="-122"/>
              </a:rPr>
              <a:t>須經歷信靠和順服的洗禮</a:t>
            </a:r>
            <a:r>
              <a:rPr lang="en-AU" sz="3000" dirty="0">
                <a:solidFill>
                  <a:schemeClr val="bg1"/>
                </a:solidFill>
                <a:latin typeface="DengXian" panose="02010600030101010101" pitchFamily="2" charset="-122"/>
                <a:ea typeface="DengXian" panose="02010600030101010101" pitchFamily="2" charset="-122"/>
              </a:rPr>
              <a:t>   </a:t>
            </a:r>
          </a:p>
        </p:txBody>
      </p:sp>
      <p:sp>
        <p:nvSpPr>
          <p:cNvPr id="10" name="Rectangle 9">
            <a:extLst>
              <a:ext uri="{FF2B5EF4-FFF2-40B4-BE49-F238E27FC236}">
                <a16:creationId xmlns:a16="http://schemas.microsoft.com/office/drawing/2014/main" id="{69A9F8EE-79D1-A34C-A2F0-CB283CB690AA}"/>
              </a:ext>
            </a:extLst>
          </p:cNvPr>
          <p:cNvSpPr/>
          <p:nvPr/>
        </p:nvSpPr>
        <p:spPr>
          <a:xfrm>
            <a:off x="2555776" y="2197194"/>
            <a:ext cx="4392488" cy="553998"/>
          </a:xfrm>
          <a:prstGeom prst="rect">
            <a:avLst/>
          </a:prstGeom>
        </p:spPr>
        <p:txBody>
          <a:bodyPr wrap="square">
            <a:spAutoFit/>
          </a:bodyPr>
          <a:lstStyle/>
          <a:p>
            <a:r>
              <a:rPr lang="zh-TW" altLang="en-US" sz="3000" dirty="0">
                <a:solidFill>
                  <a:schemeClr val="bg1"/>
                </a:solidFill>
                <a:latin typeface="DengXian" panose="02010600030101010101" pitchFamily="2" charset="-122"/>
                <a:ea typeface="DengXian" panose="02010600030101010101" pitchFamily="2" charset="-122"/>
              </a:rPr>
              <a:t>主權在神</a:t>
            </a:r>
            <a:endParaRPr lang="en-AU" sz="3000" dirty="0">
              <a:solidFill>
                <a:schemeClr val="bg1"/>
              </a:solidFill>
              <a:latin typeface="DengXian" panose="02010600030101010101" pitchFamily="2" charset="-122"/>
              <a:ea typeface="DengXian" panose="02010600030101010101" pitchFamily="2" charset="-122"/>
            </a:endParaRPr>
          </a:p>
        </p:txBody>
      </p:sp>
      <p:sp>
        <p:nvSpPr>
          <p:cNvPr id="11" name="Rectangle 10">
            <a:extLst>
              <a:ext uri="{FF2B5EF4-FFF2-40B4-BE49-F238E27FC236}">
                <a16:creationId xmlns:a16="http://schemas.microsoft.com/office/drawing/2014/main" id="{6D31797F-F619-DA4B-B784-FC421C9D966B}"/>
              </a:ext>
            </a:extLst>
          </p:cNvPr>
          <p:cNvSpPr/>
          <p:nvPr/>
        </p:nvSpPr>
        <p:spPr>
          <a:xfrm>
            <a:off x="2555776" y="2628081"/>
            <a:ext cx="4392488" cy="553998"/>
          </a:xfrm>
          <a:prstGeom prst="rect">
            <a:avLst/>
          </a:prstGeom>
        </p:spPr>
        <p:txBody>
          <a:bodyPr wrap="square">
            <a:spAutoFit/>
          </a:bodyPr>
          <a:lstStyle/>
          <a:p>
            <a:r>
              <a:rPr lang="zh-TW" altLang="en-US" sz="3000" dirty="0">
                <a:solidFill>
                  <a:schemeClr val="bg1"/>
                </a:solidFill>
                <a:latin typeface="DengXian" panose="02010600030101010101" pitchFamily="2" charset="-122"/>
                <a:ea typeface="DengXian" panose="02010600030101010101" pitchFamily="2" charset="-122"/>
              </a:rPr>
              <a:t>聖靈的果子</a:t>
            </a:r>
            <a:r>
              <a:rPr lang="en-AU" sz="3000" dirty="0">
                <a:solidFill>
                  <a:schemeClr val="bg1"/>
                </a:solidFill>
                <a:latin typeface="DengXian" panose="02010600030101010101" pitchFamily="2" charset="-122"/>
                <a:ea typeface="DengXian" panose="02010600030101010101" pitchFamily="2" charset="-122"/>
              </a:rPr>
              <a:t> </a:t>
            </a:r>
          </a:p>
        </p:txBody>
      </p:sp>
      <p:sp>
        <p:nvSpPr>
          <p:cNvPr id="12" name="Rectangle 11">
            <a:extLst>
              <a:ext uri="{FF2B5EF4-FFF2-40B4-BE49-F238E27FC236}">
                <a16:creationId xmlns:a16="http://schemas.microsoft.com/office/drawing/2014/main" id="{7D09375C-0DC6-4A4A-87CA-596E86665B30}"/>
              </a:ext>
            </a:extLst>
          </p:cNvPr>
          <p:cNvSpPr/>
          <p:nvPr/>
        </p:nvSpPr>
        <p:spPr>
          <a:xfrm>
            <a:off x="2555776" y="3097872"/>
            <a:ext cx="4392488" cy="553998"/>
          </a:xfrm>
          <a:prstGeom prst="rect">
            <a:avLst/>
          </a:prstGeom>
        </p:spPr>
        <p:txBody>
          <a:bodyPr wrap="square">
            <a:spAutoFit/>
          </a:bodyPr>
          <a:lstStyle/>
          <a:p>
            <a:r>
              <a:rPr lang="zh-TW" altLang="en-US" sz="3000" dirty="0">
                <a:solidFill>
                  <a:schemeClr val="bg1"/>
                </a:solidFill>
                <a:latin typeface="DengXian" panose="02010600030101010101" pitchFamily="2" charset="-122"/>
                <a:ea typeface="DengXian" panose="02010600030101010101" pitchFamily="2" charset="-122"/>
              </a:rPr>
              <a:t>使人和睦</a:t>
            </a:r>
            <a:r>
              <a:rPr lang="en-AU" sz="3000" dirty="0">
                <a:solidFill>
                  <a:schemeClr val="bg1"/>
                </a:solidFill>
                <a:latin typeface="DengXian" panose="02010600030101010101" pitchFamily="2" charset="-122"/>
                <a:ea typeface="DengXian" panose="02010600030101010101" pitchFamily="2" charset="-122"/>
              </a:rPr>
              <a:t>  </a:t>
            </a:r>
          </a:p>
        </p:txBody>
      </p:sp>
      <p:sp>
        <p:nvSpPr>
          <p:cNvPr id="13" name="Rectangle 12">
            <a:extLst>
              <a:ext uri="{FF2B5EF4-FFF2-40B4-BE49-F238E27FC236}">
                <a16:creationId xmlns:a16="http://schemas.microsoft.com/office/drawing/2014/main" id="{9DCA4E0E-AEE7-344B-B0AB-B1F843ED9544}"/>
              </a:ext>
            </a:extLst>
          </p:cNvPr>
          <p:cNvSpPr/>
          <p:nvPr/>
        </p:nvSpPr>
        <p:spPr>
          <a:xfrm>
            <a:off x="2555776" y="3529920"/>
            <a:ext cx="4392488" cy="553998"/>
          </a:xfrm>
          <a:prstGeom prst="rect">
            <a:avLst/>
          </a:prstGeom>
        </p:spPr>
        <p:txBody>
          <a:bodyPr wrap="square">
            <a:spAutoFit/>
          </a:bodyPr>
          <a:lstStyle/>
          <a:p>
            <a:r>
              <a:rPr lang="zh-TW" altLang="en-US" sz="3000" dirty="0">
                <a:solidFill>
                  <a:schemeClr val="bg1"/>
                </a:solidFill>
                <a:latin typeface="DengXian" panose="02010600030101010101" pitchFamily="2" charset="-122"/>
                <a:ea typeface="DengXian" panose="02010600030101010101" pitchFamily="2" charset="-122"/>
              </a:rPr>
              <a:t>享受主的肯定</a:t>
            </a:r>
            <a:r>
              <a:rPr lang="en-AU" sz="3000" dirty="0">
                <a:solidFill>
                  <a:schemeClr val="bg1"/>
                </a:solidFill>
                <a:latin typeface="DengXian" panose="02010600030101010101" pitchFamily="2" charset="-122"/>
                <a:ea typeface="DengXian" panose="02010600030101010101" pitchFamily="2" charset="-122"/>
              </a:rPr>
              <a:t>   </a:t>
            </a:r>
          </a:p>
        </p:txBody>
      </p:sp>
      <p:sp>
        <p:nvSpPr>
          <p:cNvPr id="14" name="Rectangle 13">
            <a:extLst>
              <a:ext uri="{FF2B5EF4-FFF2-40B4-BE49-F238E27FC236}">
                <a16:creationId xmlns:a16="http://schemas.microsoft.com/office/drawing/2014/main" id="{7599AE90-A0E3-7046-AA86-B82E25DEE272}"/>
              </a:ext>
            </a:extLst>
          </p:cNvPr>
          <p:cNvSpPr/>
          <p:nvPr/>
        </p:nvSpPr>
        <p:spPr>
          <a:xfrm>
            <a:off x="2555776" y="3961968"/>
            <a:ext cx="4392488" cy="553998"/>
          </a:xfrm>
          <a:prstGeom prst="rect">
            <a:avLst/>
          </a:prstGeom>
        </p:spPr>
        <p:txBody>
          <a:bodyPr wrap="square">
            <a:spAutoFit/>
          </a:bodyPr>
          <a:lstStyle/>
          <a:p>
            <a:r>
              <a:rPr lang="zh-TW" altLang="en-US" sz="3000" dirty="0">
                <a:solidFill>
                  <a:schemeClr val="bg1"/>
                </a:solidFill>
                <a:latin typeface="DengXian" panose="02010600030101010101" pitchFamily="2" charset="-122"/>
                <a:ea typeface="DengXian" panose="02010600030101010101" pitchFamily="2" charset="-122"/>
              </a:rPr>
              <a:t>與苦難共存</a:t>
            </a:r>
            <a:r>
              <a:rPr lang="en-AU" sz="3000" dirty="0">
                <a:solidFill>
                  <a:schemeClr val="bg1"/>
                </a:solidFill>
                <a:latin typeface="DengXian" panose="02010600030101010101" pitchFamily="2" charset="-122"/>
                <a:ea typeface="DengXian" panose="02010600030101010101" pitchFamily="2" charset="-122"/>
              </a:rPr>
              <a:t>  </a:t>
            </a:r>
          </a:p>
        </p:txBody>
      </p:sp>
    </p:spTree>
    <p:extLst>
      <p:ext uri="{BB962C8B-B14F-4D97-AF65-F5344CB8AC3E}">
        <p14:creationId xmlns:p14="http://schemas.microsoft.com/office/powerpoint/2010/main" val="375824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5131EA-406D-AB4F-8008-D89005F2FF7C}"/>
              </a:ext>
            </a:extLst>
          </p:cNvPr>
          <p:cNvPicPr>
            <a:picLocks noChangeAspect="1"/>
          </p:cNvPicPr>
          <p:nvPr/>
        </p:nvPicPr>
        <p:blipFill>
          <a:blip r:embed="rId2"/>
          <a:stretch>
            <a:fillRect/>
          </a:stretch>
        </p:blipFill>
        <p:spPr>
          <a:xfrm>
            <a:off x="-454" y="-17471"/>
            <a:ext cx="9345542" cy="5160971"/>
          </a:xfrm>
          <a:prstGeom prst="rect">
            <a:avLst/>
          </a:prstGeom>
        </p:spPr>
      </p:pic>
      <p:pic>
        <p:nvPicPr>
          <p:cNvPr id="5" name="Picture 4">
            <a:extLst>
              <a:ext uri="{FF2B5EF4-FFF2-40B4-BE49-F238E27FC236}">
                <a16:creationId xmlns:a16="http://schemas.microsoft.com/office/drawing/2014/main" id="{D2F9C5BC-DC92-DA4D-AE04-E9937E401E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1202" y="2086434"/>
            <a:ext cx="3364974" cy="3024858"/>
          </a:xfrm>
          <a:prstGeom prst="rect">
            <a:avLst/>
          </a:prstGeom>
        </p:spPr>
      </p:pic>
      <p:sp>
        <p:nvSpPr>
          <p:cNvPr id="14" name="Rectangle 13">
            <a:extLst>
              <a:ext uri="{FF2B5EF4-FFF2-40B4-BE49-F238E27FC236}">
                <a16:creationId xmlns:a16="http://schemas.microsoft.com/office/drawing/2014/main" id="{C861295A-94CC-BA4D-BD36-4469EBD92E41}"/>
              </a:ext>
            </a:extLst>
          </p:cNvPr>
          <p:cNvSpPr/>
          <p:nvPr/>
        </p:nvSpPr>
        <p:spPr>
          <a:xfrm>
            <a:off x="2935954" y="203484"/>
            <a:ext cx="3472725" cy="830997"/>
          </a:xfrm>
          <a:prstGeom prst="rect">
            <a:avLst/>
          </a:prstGeom>
          <a:effectLst>
            <a:glow>
              <a:schemeClr val="bg1"/>
            </a:glow>
            <a:softEdge rad="0"/>
          </a:effectLst>
        </p:spPr>
        <p:txBody>
          <a:bodyPr wrap="square">
            <a:spAutoFit/>
          </a:bodyPr>
          <a:lstStyle/>
          <a:p>
            <a:r>
              <a:rPr lang="en-GB" sz="4800" dirty="0" err="1">
                <a:solidFill>
                  <a:schemeClr val="bg1"/>
                </a:solidFill>
                <a:effectLst>
                  <a:glow rad="965200">
                    <a:schemeClr val="bg1">
                      <a:alpha val="40000"/>
                    </a:schemeClr>
                  </a:glow>
                </a:effectLst>
              </a:rPr>
              <a:t>ειρηνη</a:t>
            </a:r>
            <a:r>
              <a:rPr lang="en-GB" sz="4800" dirty="0">
                <a:solidFill>
                  <a:schemeClr val="bg1"/>
                </a:solidFill>
                <a:effectLst>
                  <a:glow rad="965200">
                    <a:schemeClr val="bg1">
                      <a:alpha val="40000"/>
                    </a:schemeClr>
                  </a:glow>
                </a:effectLst>
              </a:rPr>
              <a:t> </a:t>
            </a:r>
            <a:r>
              <a:rPr lang="zh-TW" altLang="en-US" sz="4800" b="1" dirty="0">
                <a:solidFill>
                  <a:schemeClr val="bg1"/>
                </a:solidFill>
                <a:effectLst>
                  <a:glow rad="965200">
                    <a:schemeClr val="bg1">
                      <a:alpha val="40000"/>
                    </a:schemeClr>
                  </a:glow>
                </a:effectLst>
                <a:latin typeface="DengXian" panose="02010600030101010101" pitchFamily="2" charset="-122"/>
                <a:ea typeface="DengXian" panose="02010600030101010101" pitchFamily="2" charset="-122"/>
              </a:rPr>
              <a:t>平安</a:t>
            </a:r>
            <a:endParaRPr lang="en-AU" sz="4800" b="1" dirty="0">
              <a:solidFill>
                <a:schemeClr val="bg1"/>
              </a:solidFill>
              <a:effectLst>
                <a:glow rad="965200">
                  <a:schemeClr val="bg1">
                    <a:alpha val="40000"/>
                  </a:schemeClr>
                </a:glow>
              </a:effectLst>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27106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1312B"/>
        </a:solidFill>
        <a:effectLst/>
      </p:bgPr>
    </p:bg>
    <p:spTree>
      <p:nvGrpSpPr>
        <p:cNvPr id="1" name=""/>
        <p:cNvGrpSpPr/>
        <p:nvPr/>
      </p:nvGrpSpPr>
      <p:grpSpPr>
        <a:xfrm>
          <a:off x="0" y="0"/>
          <a:ext cx="0" cy="0"/>
          <a:chOff x="0" y="0"/>
          <a:chExt cx="0" cy="0"/>
        </a:xfrm>
      </p:grpSpPr>
      <p:pic>
        <p:nvPicPr>
          <p:cNvPr id="5122" name="Picture 2" descr="Pin on paintings - program">
            <a:extLst>
              <a:ext uri="{FF2B5EF4-FFF2-40B4-BE49-F238E27FC236}">
                <a16:creationId xmlns:a16="http://schemas.microsoft.com/office/drawing/2014/main" id="{8A8C10AE-BBA4-3C4A-AFF8-E06C110012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7849" y="-668610"/>
            <a:ext cx="5468302" cy="725227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238EC4B-F9C0-2A44-9C37-7934B94B5CEA}"/>
              </a:ext>
            </a:extLst>
          </p:cNvPr>
          <p:cNvSpPr/>
          <p:nvPr/>
        </p:nvSpPr>
        <p:spPr>
          <a:xfrm>
            <a:off x="1979713" y="4371950"/>
            <a:ext cx="5468302" cy="630942"/>
          </a:xfrm>
          <a:prstGeom prst="rect">
            <a:avLst/>
          </a:prstGeom>
        </p:spPr>
        <p:txBody>
          <a:bodyPr wrap="square">
            <a:spAutoFit/>
          </a:bodyPr>
          <a:lstStyle/>
          <a:p>
            <a:r>
              <a:rPr lang="zh-TW" altLang="en-US" sz="3500" b="1" dirty="0">
                <a:solidFill>
                  <a:schemeClr val="bg1"/>
                </a:solidFill>
                <a:effectLst>
                  <a:glow rad="800100">
                    <a:schemeClr val="bg2">
                      <a:lumMod val="25000"/>
                      <a:alpha val="40000"/>
                    </a:schemeClr>
                  </a:glow>
                </a:effectLst>
                <a:latin typeface="DengXian" panose="02010600030101010101" pitchFamily="2" charset="-122"/>
                <a:ea typeface="DengXian" panose="02010600030101010101" pitchFamily="2" charset="-122"/>
              </a:rPr>
              <a:t>憑信心降服於主的「平安」</a:t>
            </a:r>
          </a:p>
        </p:txBody>
      </p:sp>
    </p:spTree>
    <p:extLst>
      <p:ext uri="{BB962C8B-B14F-4D97-AF65-F5344CB8AC3E}">
        <p14:creationId xmlns:p14="http://schemas.microsoft.com/office/powerpoint/2010/main" val="138520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345091-1EBA-2D48-8CDB-91DA3EEBFEEB}"/>
              </a:ext>
            </a:extLst>
          </p:cNvPr>
          <p:cNvPicPr>
            <a:picLocks noChangeAspect="1"/>
          </p:cNvPicPr>
          <p:nvPr/>
        </p:nvPicPr>
        <p:blipFill>
          <a:blip r:embed="rId2"/>
          <a:stretch>
            <a:fillRect/>
          </a:stretch>
        </p:blipFill>
        <p:spPr>
          <a:xfrm>
            <a:off x="1835696" y="-164554"/>
            <a:ext cx="5544616" cy="554461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83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8D45DC-43B1-984A-85D4-36A0F197A6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577" y="0"/>
            <a:ext cx="10605154" cy="5143500"/>
          </a:xfrm>
          <a:prstGeom prst="rect">
            <a:avLst/>
          </a:prstGeom>
        </p:spPr>
      </p:pic>
    </p:spTree>
    <p:extLst>
      <p:ext uri="{BB962C8B-B14F-4D97-AF65-F5344CB8AC3E}">
        <p14:creationId xmlns:p14="http://schemas.microsoft.com/office/powerpoint/2010/main" val="3929520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83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2FCDF9-95C9-1E4F-ACC2-5CDA65B8DF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687" y="0"/>
            <a:ext cx="7286625" cy="5143500"/>
          </a:xfrm>
          <a:prstGeom prst="rect">
            <a:avLst/>
          </a:prstGeom>
        </p:spPr>
      </p:pic>
      <p:pic>
        <p:nvPicPr>
          <p:cNvPr id="9" name="Picture 8">
            <a:extLst>
              <a:ext uri="{FF2B5EF4-FFF2-40B4-BE49-F238E27FC236}">
                <a16:creationId xmlns:a16="http://schemas.microsoft.com/office/drawing/2014/main" id="{0B3853E6-FE70-824D-87A4-BC061292FD6D}"/>
              </a:ext>
            </a:extLst>
          </p:cNvPr>
          <p:cNvPicPr>
            <a:picLocks noChangeAspect="1"/>
          </p:cNvPicPr>
          <p:nvPr/>
        </p:nvPicPr>
        <p:blipFill>
          <a:blip r:embed="rId4"/>
          <a:stretch>
            <a:fillRect/>
          </a:stretch>
        </p:blipFill>
        <p:spPr>
          <a:xfrm>
            <a:off x="-11317" y="0"/>
            <a:ext cx="9155317" cy="5137150"/>
          </a:xfrm>
          <a:prstGeom prst="rect">
            <a:avLst/>
          </a:prstGeom>
        </p:spPr>
      </p:pic>
      <p:pic>
        <p:nvPicPr>
          <p:cNvPr id="10" name="Picture 9">
            <a:extLst>
              <a:ext uri="{FF2B5EF4-FFF2-40B4-BE49-F238E27FC236}">
                <a16:creationId xmlns:a16="http://schemas.microsoft.com/office/drawing/2014/main" id="{36A07712-E6DC-3049-8AA8-FC9AA973269D}"/>
              </a:ext>
            </a:extLst>
          </p:cNvPr>
          <p:cNvPicPr>
            <a:picLocks noChangeAspect="1"/>
          </p:cNvPicPr>
          <p:nvPr/>
        </p:nvPicPr>
        <p:blipFill>
          <a:blip r:embed="rId5"/>
          <a:stretch>
            <a:fillRect/>
          </a:stretch>
        </p:blipFill>
        <p:spPr>
          <a:xfrm>
            <a:off x="0" y="4684"/>
            <a:ext cx="9144000" cy="5134131"/>
          </a:xfrm>
          <a:prstGeom prst="rect">
            <a:avLst/>
          </a:prstGeom>
        </p:spPr>
      </p:pic>
    </p:spTree>
    <p:extLst>
      <p:ext uri="{BB962C8B-B14F-4D97-AF65-F5344CB8AC3E}">
        <p14:creationId xmlns:p14="http://schemas.microsoft.com/office/powerpoint/2010/main" val="9382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83000"/>
          </a:schemeClr>
        </a:solidFill>
        <a:effectLst/>
      </p:bgPr>
    </p:bg>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99DC212-70B9-8D43-B838-4432102BD850}"/>
              </a:ext>
            </a:extLst>
          </p:cNvPr>
          <p:cNvGraphicFramePr/>
          <p:nvPr>
            <p:extLst>
              <p:ext uri="{D42A27DB-BD31-4B8C-83A1-F6EECF244321}">
                <p14:modId xmlns:p14="http://schemas.microsoft.com/office/powerpoint/2010/main" val="560940658"/>
              </p:ext>
            </p:extLst>
          </p:nvPr>
        </p:nvGraphicFramePr>
        <p:xfrm>
          <a:off x="107504" y="-884634"/>
          <a:ext cx="8928992" cy="7344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44EB08CD-99B0-8542-8455-E4853498B2D4}"/>
              </a:ext>
            </a:extLst>
          </p:cNvPr>
          <p:cNvSpPr/>
          <p:nvPr/>
        </p:nvSpPr>
        <p:spPr>
          <a:xfrm>
            <a:off x="971600" y="3204508"/>
            <a:ext cx="4139952" cy="1938992"/>
          </a:xfrm>
          <a:prstGeom prst="rect">
            <a:avLst/>
          </a:prstGeom>
        </p:spPr>
        <p:txBody>
          <a:bodyPr wrap="square">
            <a:spAutoFit/>
          </a:bodyPr>
          <a:lstStyle/>
          <a:p>
            <a:r>
              <a:rPr lang="zh-TW" altLang="en-US" sz="6000" b="1" dirty="0">
                <a:solidFill>
                  <a:srgbClr val="00B0F0"/>
                </a:solidFill>
                <a:latin typeface="DengXian" panose="02010600030101010101" pitchFamily="2" charset="-122"/>
                <a:ea typeface="DengXian" panose="02010600030101010101" pitchFamily="2" charset="-122"/>
              </a:rPr>
              <a:t>平安</a:t>
            </a:r>
          </a:p>
          <a:p>
            <a:endParaRPr lang="en-AU" sz="6000" dirty="0">
              <a:solidFill>
                <a:schemeClr val="bg1"/>
              </a:solidFill>
              <a:latin typeface="Meiryo" pitchFamily="34" charset="-128"/>
              <a:ea typeface="Meiryo" pitchFamily="34" charset="-128"/>
              <a:cs typeface="Meiryo" pitchFamily="34" charset="-128"/>
            </a:endParaRPr>
          </a:p>
        </p:txBody>
      </p:sp>
      <p:sp>
        <p:nvSpPr>
          <p:cNvPr id="6" name="Rectangle 5">
            <a:extLst>
              <a:ext uri="{FF2B5EF4-FFF2-40B4-BE49-F238E27FC236}">
                <a16:creationId xmlns:a16="http://schemas.microsoft.com/office/drawing/2014/main" id="{CD1153E0-182D-034A-BE5A-50E27E09845E}"/>
              </a:ext>
            </a:extLst>
          </p:cNvPr>
          <p:cNvSpPr/>
          <p:nvPr/>
        </p:nvSpPr>
        <p:spPr>
          <a:xfrm>
            <a:off x="5436096" y="3820061"/>
            <a:ext cx="1305272" cy="707886"/>
          </a:xfrm>
          <a:prstGeom prst="rect">
            <a:avLst/>
          </a:prstGeom>
        </p:spPr>
        <p:txBody>
          <a:bodyPr wrap="square">
            <a:spAutoFit/>
          </a:bodyPr>
          <a:lstStyle/>
          <a:p>
            <a:r>
              <a:rPr lang="zh-TW" altLang="en-US" sz="4000" b="1" dirty="0">
                <a:solidFill>
                  <a:schemeClr val="tx2">
                    <a:lumMod val="60000"/>
                    <a:lumOff val="40000"/>
                  </a:schemeClr>
                </a:solidFill>
                <a:latin typeface="DengXian" panose="02010600030101010101" pitchFamily="2" charset="-122"/>
                <a:ea typeface="DengXian" panose="02010600030101010101" pitchFamily="2" charset="-122"/>
              </a:rPr>
              <a:t>不安</a:t>
            </a:r>
            <a:endParaRPr lang="en-AU" sz="6000" dirty="0">
              <a:solidFill>
                <a:schemeClr val="bg1"/>
              </a:solidFill>
              <a:latin typeface="Meiryo" pitchFamily="34" charset="-128"/>
              <a:ea typeface="Meiryo" pitchFamily="34" charset="-128"/>
              <a:cs typeface="Meiryo" pitchFamily="34" charset="-128"/>
            </a:endParaRPr>
          </a:p>
        </p:txBody>
      </p:sp>
      <p:sp>
        <p:nvSpPr>
          <p:cNvPr id="7" name="Rectangle 6">
            <a:extLst>
              <a:ext uri="{FF2B5EF4-FFF2-40B4-BE49-F238E27FC236}">
                <a16:creationId xmlns:a16="http://schemas.microsoft.com/office/drawing/2014/main" id="{41EEBC2C-DF4F-D640-8AC1-DE19FBDD971D}"/>
              </a:ext>
            </a:extLst>
          </p:cNvPr>
          <p:cNvSpPr/>
          <p:nvPr/>
        </p:nvSpPr>
        <p:spPr>
          <a:xfrm>
            <a:off x="3923928" y="1956777"/>
            <a:ext cx="2056284" cy="830997"/>
          </a:xfrm>
          <a:prstGeom prst="rect">
            <a:avLst/>
          </a:prstGeom>
        </p:spPr>
        <p:txBody>
          <a:bodyPr wrap="square">
            <a:spAutoFit/>
          </a:bodyPr>
          <a:lstStyle/>
          <a:p>
            <a:r>
              <a:rPr lang="zh-TW" altLang="en-US" sz="4800" b="1" dirty="0">
                <a:solidFill>
                  <a:schemeClr val="bg1"/>
                </a:solidFill>
                <a:latin typeface="DengXian" panose="02010600030101010101" pitchFamily="2" charset="-122"/>
                <a:ea typeface="DengXian" panose="02010600030101010101" pitchFamily="2" charset="-122"/>
              </a:rPr>
              <a:t>真平安</a:t>
            </a:r>
            <a:endParaRPr lang="en-AU" sz="4800" dirty="0">
              <a:solidFill>
                <a:schemeClr val="bg1"/>
              </a:solidFill>
              <a:latin typeface="Meiryo" pitchFamily="34" charset="-128"/>
              <a:ea typeface="Meiryo" pitchFamily="34" charset="-128"/>
              <a:cs typeface="Meiryo" pitchFamily="34" charset="-128"/>
            </a:endParaRPr>
          </a:p>
        </p:txBody>
      </p:sp>
    </p:spTree>
    <p:extLst>
      <p:ext uri="{BB962C8B-B14F-4D97-AF65-F5344CB8AC3E}">
        <p14:creationId xmlns:p14="http://schemas.microsoft.com/office/powerpoint/2010/main" val="365150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E463A"/>
        </a:solidFill>
        <a:effectLst/>
      </p:bgPr>
    </p:bg>
    <p:spTree>
      <p:nvGrpSpPr>
        <p:cNvPr id="1" name=""/>
        <p:cNvGrpSpPr/>
        <p:nvPr/>
      </p:nvGrpSpPr>
      <p:grpSpPr>
        <a:xfrm>
          <a:off x="0" y="0"/>
          <a:ext cx="0" cy="0"/>
          <a:chOff x="0" y="0"/>
          <a:chExt cx="0" cy="0"/>
        </a:xfrm>
      </p:grpSpPr>
      <p:pic>
        <p:nvPicPr>
          <p:cNvPr id="3074" name="Picture 2" descr="Our God Remembers - Zechariah's Hope - REDEEMER BY THE SEA">
            <a:extLst>
              <a:ext uri="{FF2B5EF4-FFF2-40B4-BE49-F238E27FC236}">
                <a16:creationId xmlns:a16="http://schemas.microsoft.com/office/drawing/2014/main" id="{F86BA2C8-6E16-B441-A679-79AA3FCA07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11510"/>
            <a:ext cx="8640960" cy="432048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D3C9A6B-5494-F243-86C3-55EB21E17E31}"/>
              </a:ext>
            </a:extLst>
          </p:cNvPr>
          <p:cNvSpPr/>
          <p:nvPr/>
        </p:nvSpPr>
        <p:spPr>
          <a:xfrm>
            <a:off x="659532" y="1419622"/>
            <a:ext cx="7824935" cy="2477601"/>
          </a:xfrm>
          <a:prstGeom prst="rect">
            <a:avLst/>
          </a:prstGeom>
        </p:spPr>
        <p:txBody>
          <a:bodyPr wrap="square">
            <a:spAutoFit/>
          </a:bodyPr>
          <a:lstStyle/>
          <a:p>
            <a:r>
              <a:rPr lang="en-US" altLang="zh-TW" sz="2500" dirty="0">
                <a:solidFill>
                  <a:schemeClr val="bg1"/>
                </a:solidFill>
                <a:latin typeface="Meiryo" pitchFamily="34" charset="-128"/>
                <a:ea typeface="Meiryo" pitchFamily="34" charset="-128"/>
                <a:cs typeface="Meiryo" pitchFamily="34" charset="-128"/>
              </a:rPr>
              <a:t>......</a:t>
            </a:r>
            <a:r>
              <a:rPr lang="zh-TW" altLang="en-US" sz="2500" dirty="0">
                <a:solidFill>
                  <a:schemeClr val="bg1"/>
                </a:solidFill>
                <a:latin typeface="Meiryo" pitchFamily="34" charset="-128"/>
                <a:ea typeface="Meiryo" pitchFamily="34" charset="-128"/>
                <a:cs typeface="Meiryo" pitchFamily="34" charset="-128"/>
              </a:rPr>
              <a:t>年紀老邁了。</a:t>
            </a:r>
            <a:r>
              <a:rPr lang="en-AU" altLang="zh-TW" sz="1500" dirty="0">
                <a:solidFill>
                  <a:schemeClr val="bg1"/>
                </a:solidFill>
                <a:latin typeface="Meiryo" pitchFamily="34" charset="-128"/>
                <a:ea typeface="Meiryo" pitchFamily="34" charset="-128"/>
                <a:cs typeface="Meiryo" pitchFamily="34" charset="-128"/>
              </a:rPr>
              <a:t>8</a:t>
            </a:r>
            <a:r>
              <a:rPr lang="zh-TW" altLang="en-US" sz="2500" dirty="0">
                <a:solidFill>
                  <a:schemeClr val="bg1"/>
                </a:solidFill>
                <a:latin typeface="Meiryo" pitchFamily="34" charset="-128"/>
                <a:ea typeface="Meiryo" pitchFamily="34" charset="-128"/>
                <a:cs typeface="Meiryo" pitchFamily="34" charset="-128"/>
              </a:rPr>
              <a:t>撒迦利亞按班次，在神前面供祭司的職分，</a:t>
            </a:r>
            <a:r>
              <a:rPr lang="en-US" altLang="zh-TW" sz="2500" dirty="0">
                <a:solidFill>
                  <a:schemeClr val="bg1"/>
                </a:solidFill>
                <a:latin typeface="Meiryo" pitchFamily="34" charset="-128"/>
                <a:ea typeface="Meiryo" pitchFamily="34" charset="-128"/>
                <a:cs typeface="Meiryo" pitchFamily="34" charset="-128"/>
              </a:rPr>
              <a:t>......</a:t>
            </a:r>
            <a:r>
              <a:rPr lang="en-US" altLang="zh-TW" sz="1500" dirty="0">
                <a:solidFill>
                  <a:schemeClr val="bg1"/>
                </a:solidFill>
                <a:latin typeface="Meiryo" pitchFamily="34" charset="-128"/>
                <a:ea typeface="Meiryo" pitchFamily="34" charset="-128"/>
                <a:cs typeface="Meiryo" pitchFamily="34" charset="-128"/>
              </a:rPr>
              <a:t>11</a:t>
            </a:r>
            <a:r>
              <a:rPr lang="zh-TW" altLang="en-US" sz="2500" dirty="0">
                <a:solidFill>
                  <a:schemeClr val="bg1"/>
                </a:solidFill>
                <a:latin typeface="Meiryo" pitchFamily="34" charset="-128"/>
                <a:ea typeface="Meiryo" pitchFamily="34" charset="-128"/>
                <a:cs typeface="Meiryo" pitchFamily="34" charset="-128"/>
              </a:rPr>
              <a:t>有主的使者站在香壇的右邊，向他顯現。</a:t>
            </a:r>
          </a:p>
          <a:p>
            <a:r>
              <a:rPr lang="en-AU" altLang="zh-TW" sz="1500" dirty="0">
                <a:solidFill>
                  <a:schemeClr val="bg1"/>
                </a:solidFill>
                <a:latin typeface="Meiryo" pitchFamily="34" charset="-128"/>
                <a:ea typeface="Meiryo" pitchFamily="34" charset="-128"/>
                <a:cs typeface="Meiryo" pitchFamily="34" charset="-128"/>
              </a:rPr>
              <a:t>12</a:t>
            </a:r>
            <a:r>
              <a:rPr lang="zh-TW" altLang="en-US" sz="2500" dirty="0">
                <a:solidFill>
                  <a:schemeClr val="bg1"/>
                </a:solidFill>
                <a:latin typeface="Meiryo" pitchFamily="34" charset="-128"/>
                <a:ea typeface="Meiryo" pitchFamily="34" charset="-128"/>
                <a:cs typeface="Meiryo" pitchFamily="34" charset="-128"/>
              </a:rPr>
              <a:t>撒迦利亞看見，就驚慌害怕。</a:t>
            </a:r>
            <a:r>
              <a:rPr lang="en-AU" altLang="zh-TW" sz="1500" dirty="0">
                <a:solidFill>
                  <a:schemeClr val="bg1"/>
                </a:solidFill>
                <a:latin typeface="Meiryo" pitchFamily="34" charset="-128"/>
                <a:ea typeface="Meiryo" pitchFamily="34" charset="-128"/>
                <a:cs typeface="Meiryo" pitchFamily="34" charset="-128"/>
              </a:rPr>
              <a:t>13</a:t>
            </a:r>
            <a:r>
              <a:rPr lang="zh-TW" altLang="en-US" sz="2500" dirty="0">
                <a:solidFill>
                  <a:schemeClr val="bg1"/>
                </a:solidFill>
                <a:latin typeface="Meiryo" pitchFamily="34" charset="-128"/>
                <a:ea typeface="Meiryo" pitchFamily="34" charset="-128"/>
                <a:cs typeface="Meiryo" pitchFamily="34" charset="-128"/>
              </a:rPr>
              <a:t>天使對他說，撒迦利亞，不要害怕。因為你的祈禱已經被聽見了，你的妻子以利沙伯要給你生一個兒子，</a:t>
            </a:r>
            <a:r>
              <a:rPr lang="en-US" altLang="zh-TW" sz="2500" dirty="0">
                <a:solidFill>
                  <a:schemeClr val="bg1"/>
                </a:solidFill>
                <a:latin typeface="Meiryo" pitchFamily="34" charset="-128"/>
                <a:ea typeface="Meiryo" pitchFamily="34" charset="-128"/>
                <a:cs typeface="Meiryo" pitchFamily="34" charset="-128"/>
              </a:rPr>
              <a:t>...... 		</a:t>
            </a:r>
            <a:r>
              <a:rPr lang="zh-TW" altLang="en-US" sz="2000" dirty="0">
                <a:solidFill>
                  <a:schemeClr val="bg1"/>
                </a:solidFill>
                <a:latin typeface="Meiryo" pitchFamily="34" charset="-128"/>
                <a:ea typeface="Meiryo" pitchFamily="34" charset="-128"/>
                <a:cs typeface="Meiryo" pitchFamily="34" charset="-128"/>
              </a:rPr>
              <a:t>路 </a:t>
            </a:r>
            <a:r>
              <a:rPr lang="en-US" altLang="zh-TW" sz="2000" dirty="0">
                <a:solidFill>
                  <a:schemeClr val="bg1"/>
                </a:solidFill>
                <a:latin typeface="Meiryo" pitchFamily="34" charset="-128"/>
                <a:ea typeface="Meiryo" pitchFamily="34" charset="-128"/>
                <a:cs typeface="Meiryo" pitchFamily="34" charset="-128"/>
              </a:rPr>
              <a:t>1:8-13</a:t>
            </a:r>
            <a:endParaRPr lang="zh-TW" altLang="en-US" sz="2000" dirty="0">
              <a:solidFill>
                <a:schemeClr val="bg1"/>
              </a:solidFill>
              <a:latin typeface="Meiryo" pitchFamily="34" charset="-128"/>
              <a:ea typeface="Meiryo" pitchFamily="34" charset="-128"/>
              <a:cs typeface="Meiryo" pitchFamily="34" charset="-128"/>
            </a:endParaRPr>
          </a:p>
          <a:p>
            <a:endParaRPr lang="en-AU" altLang="en-US" sz="3000" dirty="0">
              <a:solidFill>
                <a:schemeClr val="bg1"/>
              </a:solidFill>
              <a:latin typeface="Meiryo" pitchFamily="34" charset="-128"/>
              <a:ea typeface="Meiryo" pitchFamily="34" charset="-128"/>
              <a:cs typeface="Meiryo" pitchFamily="34" charset="-128"/>
            </a:endParaRPr>
          </a:p>
        </p:txBody>
      </p:sp>
      <p:sp>
        <p:nvSpPr>
          <p:cNvPr id="8" name="Rectangle 7">
            <a:extLst>
              <a:ext uri="{FF2B5EF4-FFF2-40B4-BE49-F238E27FC236}">
                <a16:creationId xmlns:a16="http://schemas.microsoft.com/office/drawing/2014/main" id="{FB25721B-9748-7E4F-A899-5524DAD89AEE}"/>
              </a:ext>
            </a:extLst>
          </p:cNvPr>
          <p:cNvSpPr/>
          <p:nvPr/>
        </p:nvSpPr>
        <p:spPr>
          <a:xfrm>
            <a:off x="659532" y="1995686"/>
            <a:ext cx="8760940" cy="923330"/>
          </a:xfrm>
          <a:prstGeom prst="rect">
            <a:avLst/>
          </a:prstGeom>
        </p:spPr>
        <p:txBody>
          <a:bodyPr wrap="square">
            <a:spAutoFit/>
          </a:bodyPr>
          <a:lstStyle/>
          <a:p>
            <a:r>
              <a:rPr lang="zh-TW" altLang="en-US" sz="5400" b="1" dirty="0">
                <a:solidFill>
                  <a:schemeClr val="bg1"/>
                </a:solidFill>
                <a:latin typeface="DengXian" panose="02010600030101010101" pitchFamily="2" charset="-122"/>
                <a:ea typeface="DengXian" panose="02010600030101010101" pitchFamily="2" charset="-122"/>
              </a:rPr>
              <a:t>人的不安，遇上神的平安。</a:t>
            </a:r>
            <a:r>
              <a:rPr lang="en-AU" sz="5400" dirty="0"/>
              <a:t> </a:t>
            </a:r>
            <a:endParaRPr lang="zh-TW" altLang="en-US" sz="5400" b="1" dirty="0">
              <a:solidFill>
                <a:schemeClr val="bg1"/>
              </a:solidFill>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293736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2000"/>
                                        <p:tgtEl>
                                          <p:spTgt spid="7"/>
                                        </p:tgtEl>
                                      </p:cBhvr>
                                    </p:animEffect>
                                    <p:set>
                                      <p:cBhvr>
                                        <p:cTn id="11" dur="1" fill="hold">
                                          <p:stCondLst>
                                            <p:cond delay="1999"/>
                                          </p:stCondLst>
                                        </p:cTn>
                                        <p:tgtEl>
                                          <p:spTgt spid="7"/>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20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1312B"/>
        </a:solidFill>
        <a:effectLst/>
      </p:bgPr>
    </p:bg>
    <p:spTree>
      <p:nvGrpSpPr>
        <p:cNvPr id="1" name=""/>
        <p:cNvGrpSpPr/>
        <p:nvPr/>
      </p:nvGrpSpPr>
      <p:grpSpPr>
        <a:xfrm>
          <a:off x="0" y="0"/>
          <a:ext cx="0" cy="0"/>
          <a:chOff x="0" y="0"/>
          <a:chExt cx="0" cy="0"/>
        </a:xfrm>
      </p:grpSpPr>
      <p:pic>
        <p:nvPicPr>
          <p:cNvPr id="5122" name="Picture 2" descr="Pin on paintings - program">
            <a:extLst>
              <a:ext uri="{FF2B5EF4-FFF2-40B4-BE49-F238E27FC236}">
                <a16:creationId xmlns:a16="http://schemas.microsoft.com/office/drawing/2014/main" id="{8A8C10AE-BBA4-3C4A-AFF8-E06C110012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7849" y="-668610"/>
            <a:ext cx="5468302" cy="725227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1149065-814D-3F4E-8B7B-A6B60FF1886A}"/>
              </a:ext>
            </a:extLst>
          </p:cNvPr>
          <p:cNvSpPr/>
          <p:nvPr/>
        </p:nvSpPr>
        <p:spPr>
          <a:xfrm>
            <a:off x="659532" y="1525309"/>
            <a:ext cx="7824935" cy="2862322"/>
          </a:xfrm>
          <a:prstGeom prst="rect">
            <a:avLst/>
          </a:prstGeom>
        </p:spPr>
        <p:txBody>
          <a:bodyPr wrap="square">
            <a:spAutoFit/>
          </a:bodyPr>
          <a:lstStyle/>
          <a:p>
            <a:r>
              <a:rPr lang="en-US" altLang="zh-TW" sz="2500" dirty="0">
                <a:solidFill>
                  <a:schemeClr val="bg1"/>
                </a:solidFill>
                <a:latin typeface="Meiryo" pitchFamily="34" charset="-128"/>
                <a:ea typeface="Meiryo" pitchFamily="34" charset="-128"/>
                <a:cs typeface="Meiryo" pitchFamily="34" charset="-128"/>
              </a:rPr>
              <a:t>...... </a:t>
            </a:r>
            <a:r>
              <a:rPr lang="zh-TW" altLang="en-US" sz="2500" dirty="0">
                <a:solidFill>
                  <a:schemeClr val="bg1"/>
                </a:solidFill>
                <a:latin typeface="Meiryo" pitchFamily="34" charset="-128"/>
                <a:ea typeface="Meiryo" pitchFamily="34" charset="-128"/>
                <a:cs typeface="Meiryo" pitchFamily="34" charset="-128"/>
              </a:rPr>
              <a:t>童女的名字叫馬利亞。</a:t>
            </a:r>
            <a:r>
              <a:rPr lang="en-AU" altLang="zh-TW" sz="1500" dirty="0">
                <a:solidFill>
                  <a:schemeClr val="bg1"/>
                </a:solidFill>
                <a:latin typeface="Meiryo" pitchFamily="34" charset="-128"/>
                <a:ea typeface="Meiryo" pitchFamily="34" charset="-128"/>
                <a:cs typeface="Meiryo" pitchFamily="34" charset="-128"/>
              </a:rPr>
              <a:t>28</a:t>
            </a:r>
            <a:r>
              <a:rPr lang="zh-TW" altLang="en-US" sz="2500" dirty="0">
                <a:solidFill>
                  <a:schemeClr val="bg1"/>
                </a:solidFill>
                <a:latin typeface="Meiryo" pitchFamily="34" charset="-128"/>
                <a:ea typeface="Meiryo" pitchFamily="34" charset="-128"/>
                <a:cs typeface="Meiryo" pitchFamily="34" charset="-128"/>
              </a:rPr>
              <a:t> 天使進去，對他說，蒙大恩的女子，我問你安，主和你同在了。</a:t>
            </a:r>
            <a:r>
              <a:rPr lang="en-AU" altLang="zh-TW" sz="1500" dirty="0">
                <a:solidFill>
                  <a:schemeClr val="bg1"/>
                </a:solidFill>
                <a:latin typeface="Meiryo" pitchFamily="34" charset="-128"/>
                <a:ea typeface="Meiryo" pitchFamily="34" charset="-128"/>
                <a:cs typeface="Meiryo" pitchFamily="34" charset="-128"/>
              </a:rPr>
              <a:t>29</a:t>
            </a:r>
            <a:r>
              <a:rPr lang="zh-TW" altLang="en-US" sz="2500" dirty="0">
                <a:solidFill>
                  <a:schemeClr val="bg1"/>
                </a:solidFill>
                <a:latin typeface="Meiryo" pitchFamily="34" charset="-128"/>
                <a:ea typeface="Meiryo" pitchFamily="34" charset="-128"/>
                <a:cs typeface="Meiryo" pitchFamily="34" charset="-128"/>
              </a:rPr>
              <a:t>馬利亞因這話就很驚慌，又反復思想這樣問安是甚麼意思。</a:t>
            </a:r>
            <a:r>
              <a:rPr lang="en-AU" altLang="zh-TW" sz="1500" dirty="0">
                <a:solidFill>
                  <a:schemeClr val="bg1"/>
                </a:solidFill>
                <a:latin typeface="Meiryo" pitchFamily="34" charset="-128"/>
                <a:ea typeface="Meiryo" pitchFamily="34" charset="-128"/>
                <a:cs typeface="Meiryo" pitchFamily="34" charset="-128"/>
              </a:rPr>
              <a:t>30</a:t>
            </a:r>
            <a:r>
              <a:rPr lang="zh-TW" altLang="en-US" sz="2500" dirty="0">
                <a:solidFill>
                  <a:schemeClr val="bg1"/>
                </a:solidFill>
                <a:latin typeface="Meiryo" pitchFamily="34" charset="-128"/>
                <a:ea typeface="Meiryo" pitchFamily="34" charset="-128"/>
                <a:cs typeface="Meiryo" pitchFamily="34" charset="-128"/>
              </a:rPr>
              <a:t>天使對他說，馬利亞不要怕。你在神面前已經蒙恩了。</a:t>
            </a:r>
            <a:r>
              <a:rPr lang="en-US" altLang="zh-TW" sz="2500" dirty="0">
                <a:solidFill>
                  <a:schemeClr val="bg1"/>
                </a:solidFill>
                <a:latin typeface="Meiryo" pitchFamily="34" charset="-128"/>
                <a:ea typeface="Meiryo" pitchFamily="34" charset="-128"/>
                <a:cs typeface="Meiryo" pitchFamily="34" charset="-128"/>
              </a:rPr>
              <a:t>    </a:t>
            </a:r>
            <a:r>
              <a:rPr lang="en-AU" altLang="zh-TW" sz="1500" dirty="0">
                <a:solidFill>
                  <a:schemeClr val="bg1"/>
                </a:solidFill>
                <a:latin typeface="Meiryo" pitchFamily="34" charset="-128"/>
                <a:ea typeface="Meiryo" pitchFamily="34" charset="-128"/>
                <a:cs typeface="Meiryo" pitchFamily="34" charset="-128"/>
              </a:rPr>
              <a:t>31</a:t>
            </a:r>
            <a:r>
              <a:rPr lang="zh-TW" altLang="en-US" sz="2500" dirty="0">
                <a:solidFill>
                  <a:schemeClr val="bg1"/>
                </a:solidFill>
                <a:latin typeface="Meiryo" pitchFamily="34" charset="-128"/>
                <a:ea typeface="Meiryo" pitchFamily="34" charset="-128"/>
                <a:cs typeface="Meiryo" pitchFamily="34" charset="-128"/>
              </a:rPr>
              <a:t>你要懷孕生子，可以給他起名叫耶穌。</a:t>
            </a:r>
            <a:r>
              <a:rPr lang="en-AU" altLang="zh-TW" sz="1500" dirty="0">
                <a:solidFill>
                  <a:schemeClr val="bg1"/>
                </a:solidFill>
                <a:latin typeface="Meiryo" pitchFamily="34" charset="-128"/>
                <a:ea typeface="Meiryo" pitchFamily="34" charset="-128"/>
                <a:cs typeface="Meiryo" pitchFamily="34" charset="-128"/>
              </a:rPr>
              <a:t>32</a:t>
            </a:r>
            <a:r>
              <a:rPr lang="zh-TW" altLang="en-US" sz="2500" dirty="0">
                <a:solidFill>
                  <a:schemeClr val="bg1"/>
                </a:solidFill>
                <a:latin typeface="Meiryo" pitchFamily="34" charset="-128"/>
                <a:ea typeface="Meiryo" pitchFamily="34" charset="-128"/>
                <a:cs typeface="Meiryo" pitchFamily="34" charset="-128"/>
              </a:rPr>
              <a:t>他要為大，稱為至高者的兒子。</a:t>
            </a:r>
            <a:r>
              <a:rPr lang="en-US" altLang="zh-TW" sz="2500" dirty="0">
                <a:solidFill>
                  <a:schemeClr val="bg1"/>
                </a:solidFill>
                <a:latin typeface="Meiryo" pitchFamily="34" charset="-128"/>
                <a:ea typeface="Meiryo" pitchFamily="34" charset="-128"/>
                <a:cs typeface="Meiryo" pitchFamily="34" charset="-128"/>
              </a:rPr>
              <a:t>...... 			      </a:t>
            </a:r>
            <a:r>
              <a:rPr lang="zh-TW" altLang="en-US" sz="2000" dirty="0">
                <a:solidFill>
                  <a:schemeClr val="bg1"/>
                </a:solidFill>
                <a:latin typeface="Meiryo" pitchFamily="34" charset="-128"/>
                <a:ea typeface="Meiryo" pitchFamily="34" charset="-128"/>
                <a:cs typeface="Meiryo" pitchFamily="34" charset="-128"/>
              </a:rPr>
              <a:t>路 </a:t>
            </a:r>
            <a:r>
              <a:rPr lang="en-US" altLang="zh-TW" sz="2000" dirty="0">
                <a:solidFill>
                  <a:schemeClr val="bg1"/>
                </a:solidFill>
                <a:latin typeface="Meiryo" pitchFamily="34" charset="-128"/>
                <a:ea typeface="Meiryo" pitchFamily="34" charset="-128"/>
                <a:cs typeface="Meiryo" pitchFamily="34" charset="-128"/>
              </a:rPr>
              <a:t>1:28-32</a:t>
            </a:r>
            <a:endParaRPr lang="zh-TW" altLang="en-US" sz="2000" dirty="0">
              <a:solidFill>
                <a:schemeClr val="bg1"/>
              </a:solidFill>
              <a:latin typeface="Meiryo" pitchFamily="34" charset="-128"/>
              <a:ea typeface="Meiryo" pitchFamily="34" charset="-128"/>
              <a:cs typeface="Meiryo" pitchFamily="34" charset="-128"/>
            </a:endParaRPr>
          </a:p>
          <a:p>
            <a:endParaRPr lang="en-AU" altLang="en-US" sz="3000" dirty="0">
              <a:solidFill>
                <a:schemeClr val="bg1"/>
              </a:solidFill>
              <a:latin typeface="Meiryo" pitchFamily="34" charset="-128"/>
              <a:ea typeface="Meiryo" pitchFamily="34" charset="-128"/>
              <a:cs typeface="Meiryo" pitchFamily="34" charset="-128"/>
            </a:endParaRPr>
          </a:p>
        </p:txBody>
      </p:sp>
      <p:sp>
        <p:nvSpPr>
          <p:cNvPr id="8" name="Rectangle 7">
            <a:extLst>
              <a:ext uri="{FF2B5EF4-FFF2-40B4-BE49-F238E27FC236}">
                <a16:creationId xmlns:a16="http://schemas.microsoft.com/office/drawing/2014/main" id="{9238EC4B-F9C0-2A44-9C37-7934B94B5CEA}"/>
              </a:ext>
            </a:extLst>
          </p:cNvPr>
          <p:cNvSpPr/>
          <p:nvPr/>
        </p:nvSpPr>
        <p:spPr>
          <a:xfrm>
            <a:off x="1979712" y="1707654"/>
            <a:ext cx="5928692" cy="1754326"/>
          </a:xfrm>
          <a:prstGeom prst="rect">
            <a:avLst/>
          </a:prstGeom>
        </p:spPr>
        <p:txBody>
          <a:bodyPr wrap="square">
            <a:spAutoFit/>
          </a:bodyPr>
          <a:lstStyle/>
          <a:p>
            <a:r>
              <a:rPr lang="zh-TW" altLang="en-US" sz="5400" b="1" dirty="0">
                <a:solidFill>
                  <a:schemeClr val="bg1"/>
                </a:solidFill>
                <a:latin typeface="DengXian" panose="02010600030101010101" pitchFamily="2" charset="-122"/>
                <a:ea typeface="DengXian" panose="02010600030101010101" pitchFamily="2" charset="-122"/>
              </a:rPr>
              <a:t>人遇上神的平安，</a:t>
            </a:r>
            <a:endParaRPr lang="en-AU" altLang="zh-TW" sz="5400" b="1" dirty="0">
              <a:solidFill>
                <a:schemeClr val="bg1"/>
              </a:solidFill>
              <a:latin typeface="DengXian" panose="02010600030101010101" pitchFamily="2" charset="-122"/>
              <a:ea typeface="DengXian" panose="02010600030101010101" pitchFamily="2" charset="-122"/>
            </a:endParaRPr>
          </a:p>
          <a:p>
            <a:r>
              <a:rPr lang="zh-TW" altLang="en-US" sz="5400" b="1" dirty="0">
                <a:solidFill>
                  <a:schemeClr val="bg1"/>
                </a:solidFill>
                <a:latin typeface="DengXian" panose="02010600030101010101" pitchFamily="2" charset="-122"/>
                <a:ea typeface="DengXian" panose="02010600030101010101" pitchFamily="2" charset="-122"/>
              </a:rPr>
              <a:t>卻成為人的不安</a:t>
            </a:r>
            <a:r>
              <a:rPr lang="en-AU" sz="5400" b="1" dirty="0">
                <a:solidFill>
                  <a:schemeClr val="bg1"/>
                </a:solidFill>
                <a:latin typeface="DengXian" panose="02010600030101010101" pitchFamily="2" charset="-122"/>
                <a:ea typeface="DengXian" panose="02010600030101010101" pitchFamily="2" charset="-122"/>
              </a:rPr>
              <a:t> </a:t>
            </a:r>
            <a:r>
              <a:rPr lang="zh-TW" altLang="en-US" sz="5400" b="1" dirty="0">
                <a:solidFill>
                  <a:schemeClr val="bg1"/>
                </a:solidFill>
                <a:latin typeface="DengXian" panose="02010600030101010101" pitchFamily="2" charset="-122"/>
                <a:ea typeface="DengXian" panose="02010600030101010101" pitchFamily="2" charset="-122"/>
              </a:rPr>
              <a:t>。</a:t>
            </a:r>
            <a:r>
              <a:rPr lang="en-AU" sz="5400" b="1" dirty="0">
                <a:solidFill>
                  <a:schemeClr val="bg1"/>
                </a:solidFill>
                <a:latin typeface="DengXian" panose="02010600030101010101" pitchFamily="2" charset="-122"/>
                <a:ea typeface="DengXian" panose="02010600030101010101" pitchFamily="2" charset="-122"/>
              </a:rPr>
              <a:t> </a:t>
            </a:r>
            <a:endParaRPr lang="zh-TW" altLang="en-US" sz="5400" b="1" dirty="0">
              <a:solidFill>
                <a:schemeClr val="bg1"/>
              </a:solidFill>
              <a:latin typeface="DengXian" panose="02010600030101010101" pitchFamily="2" charset="-122"/>
              <a:ea typeface="DengXian" panose="02010600030101010101" pitchFamily="2" charset="-122"/>
            </a:endParaRPr>
          </a:p>
        </p:txBody>
      </p:sp>
      <p:sp>
        <p:nvSpPr>
          <p:cNvPr id="9" name="Rectangle 8">
            <a:extLst>
              <a:ext uri="{FF2B5EF4-FFF2-40B4-BE49-F238E27FC236}">
                <a16:creationId xmlns:a16="http://schemas.microsoft.com/office/drawing/2014/main" id="{7345E262-9E96-D345-A9CD-76DD76AF0B6D}"/>
              </a:ext>
            </a:extLst>
          </p:cNvPr>
          <p:cNvSpPr/>
          <p:nvPr/>
        </p:nvSpPr>
        <p:spPr>
          <a:xfrm>
            <a:off x="671490" y="3461980"/>
            <a:ext cx="7824935" cy="2092881"/>
          </a:xfrm>
          <a:prstGeom prst="rect">
            <a:avLst/>
          </a:prstGeom>
        </p:spPr>
        <p:txBody>
          <a:bodyPr wrap="square">
            <a:spAutoFit/>
          </a:bodyPr>
          <a:lstStyle/>
          <a:p>
            <a:r>
              <a:rPr lang="zh-TW" altLang="en-US" sz="2500" dirty="0">
                <a:solidFill>
                  <a:schemeClr val="bg1"/>
                </a:solidFill>
                <a:latin typeface="Meiryo" pitchFamily="34" charset="-128"/>
                <a:ea typeface="Meiryo" pitchFamily="34" charset="-128"/>
                <a:cs typeface="Meiryo" pitchFamily="34" charset="-128"/>
              </a:rPr>
              <a:t>馬利亞說：</a:t>
            </a:r>
            <a:endParaRPr lang="en-AU" sz="2500" dirty="0">
              <a:solidFill>
                <a:schemeClr val="bg1"/>
              </a:solidFill>
              <a:latin typeface="Meiryo" pitchFamily="34" charset="-128"/>
              <a:ea typeface="Meiryo" pitchFamily="34" charset="-128"/>
              <a:cs typeface="Meiryo" pitchFamily="34" charset="-128"/>
            </a:endParaRPr>
          </a:p>
          <a:p>
            <a:r>
              <a:rPr lang="en-US" altLang="zh-CN" sz="2500" dirty="0">
                <a:solidFill>
                  <a:schemeClr val="bg1"/>
                </a:solidFill>
                <a:latin typeface="Meiryo" pitchFamily="34" charset="-128"/>
                <a:ea typeface="Meiryo" pitchFamily="34" charset="-128"/>
                <a:cs typeface="Meiryo" pitchFamily="34" charset="-128"/>
              </a:rPr>
              <a:t>『</a:t>
            </a:r>
            <a:r>
              <a:rPr lang="zh-TW" altLang="en-US" sz="2500" dirty="0">
                <a:solidFill>
                  <a:schemeClr val="bg1"/>
                </a:solidFill>
                <a:latin typeface="Meiryo" pitchFamily="34" charset="-128"/>
                <a:ea typeface="Meiryo" pitchFamily="34" charset="-128"/>
                <a:cs typeface="Meiryo" pitchFamily="34" charset="-128"/>
              </a:rPr>
              <a:t>我心尊主為大；</a:t>
            </a:r>
            <a:r>
              <a:rPr lang="en-AU" sz="1500" dirty="0">
                <a:solidFill>
                  <a:schemeClr val="bg1"/>
                </a:solidFill>
                <a:latin typeface="Meiryo" pitchFamily="34" charset="-128"/>
                <a:ea typeface="Meiryo" pitchFamily="34" charset="-128"/>
                <a:cs typeface="Meiryo" pitchFamily="34" charset="-128"/>
              </a:rPr>
              <a:t>47</a:t>
            </a:r>
            <a:r>
              <a:rPr lang="zh-TW" altLang="en-US" sz="2500" dirty="0">
                <a:solidFill>
                  <a:schemeClr val="bg1"/>
                </a:solidFill>
                <a:latin typeface="Meiryo" pitchFamily="34" charset="-128"/>
                <a:ea typeface="Meiryo" pitchFamily="34" charset="-128"/>
                <a:cs typeface="Meiryo" pitchFamily="34" charset="-128"/>
              </a:rPr>
              <a:t>我靈以　神我的救主為樂；</a:t>
            </a:r>
            <a:r>
              <a:rPr lang="en-AU" sz="1500" dirty="0">
                <a:solidFill>
                  <a:schemeClr val="bg1"/>
                </a:solidFill>
                <a:latin typeface="Meiryo" pitchFamily="34" charset="-128"/>
                <a:ea typeface="Meiryo" pitchFamily="34" charset="-128"/>
                <a:cs typeface="Meiryo" pitchFamily="34" charset="-128"/>
              </a:rPr>
              <a:t>48</a:t>
            </a:r>
            <a:r>
              <a:rPr lang="zh-TW" altLang="en-US" sz="2500" dirty="0">
                <a:solidFill>
                  <a:schemeClr val="bg1"/>
                </a:solidFill>
                <a:latin typeface="Meiryo" pitchFamily="34" charset="-128"/>
                <a:ea typeface="Meiryo" pitchFamily="34" charset="-128"/>
                <a:cs typeface="Meiryo" pitchFamily="34" charset="-128"/>
              </a:rPr>
              <a:t>因為他顧念他使女的卑微；從今以後，萬代要稱我有福。</a:t>
            </a:r>
            <a:r>
              <a:rPr lang="en-US" altLang="zh-CN" sz="2500" dirty="0">
                <a:solidFill>
                  <a:schemeClr val="bg1"/>
                </a:solidFill>
                <a:latin typeface="Meiryo" pitchFamily="34" charset="-128"/>
                <a:ea typeface="Meiryo" pitchFamily="34" charset="-128"/>
                <a:cs typeface="Meiryo" pitchFamily="34" charset="-128"/>
              </a:rPr>
              <a:t>』</a:t>
            </a:r>
            <a:r>
              <a:rPr lang="en-AU" sz="2500" dirty="0">
                <a:solidFill>
                  <a:schemeClr val="bg1"/>
                </a:solidFill>
                <a:latin typeface="Meiryo" pitchFamily="34" charset="-128"/>
                <a:ea typeface="Meiryo" pitchFamily="34" charset="-128"/>
                <a:cs typeface="Meiryo" pitchFamily="34" charset="-128"/>
              </a:rPr>
              <a:t> </a:t>
            </a:r>
            <a:r>
              <a:rPr lang="en-US" altLang="zh-TW" sz="2500" dirty="0">
                <a:solidFill>
                  <a:schemeClr val="bg1"/>
                </a:solidFill>
                <a:latin typeface="Meiryo" pitchFamily="34" charset="-128"/>
                <a:ea typeface="Meiryo" pitchFamily="34" charset="-128"/>
                <a:cs typeface="Meiryo" pitchFamily="34" charset="-128"/>
              </a:rPr>
              <a:t>			      			     </a:t>
            </a:r>
            <a:r>
              <a:rPr lang="zh-TW" altLang="en-US" sz="2000" dirty="0">
                <a:solidFill>
                  <a:schemeClr val="bg1"/>
                </a:solidFill>
                <a:latin typeface="Meiryo" pitchFamily="34" charset="-128"/>
                <a:ea typeface="Meiryo" pitchFamily="34" charset="-128"/>
                <a:cs typeface="Meiryo" pitchFamily="34" charset="-128"/>
              </a:rPr>
              <a:t>路 </a:t>
            </a:r>
            <a:r>
              <a:rPr lang="en-US" altLang="zh-TW" sz="2000" dirty="0">
                <a:solidFill>
                  <a:schemeClr val="bg1"/>
                </a:solidFill>
                <a:latin typeface="Meiryo" pitchFamily="34" charset="-128"/>
                <a:ea typeface="Meiryo" pitchFamily="34" charset="-128"/>
                <a:cs typeface="Meiryo" pitchFamily="34" charset="-128"/>
              </a:rPr>
              <a:t>1:46-48</a:t>
            </a:r>
            <a:endParaRPr lang="zh-TW" altLang="en-US" sz="2000" dirty="0">
              <a:solidFill>
                <a:schemeClr val="bg1"/>
              </a:solidFill>
              <a:latin typeface="Meiryo" pitchFamily="34" charset="-128"/>
              <a:ea typeface="Meiryo" pitchFamily="34" charset="-128"/>
              <a:cs typeface="Meiryo" pitchFamily="34" charset="-128"/>
            </a:endParaRPr>
          </a:p>
          <a:p>
            <a:endParaRPr lang="en-AU" altLang="en-US" sz="3000" dirty="0">
              <a:solidFill>
                <a:schemeClr val="bg1"/>
              </a:solidFill>
              <a:latin typeface="Meiryo" pitchFamily="34" charset="-128"/>
              <a:ea typeface="Meiryo" pitchFamily="34" charset="-128"/>
              <a:cs typeface="Meiryo" pitchFamily="34" charset="-128"/>
            </a:endParaRPr>
          </a:p>
        </p:txBody>
      </p:sp>
    </p:spTree>
    <p:extLst>
      <p:ext uri="{BB962C8B-B14F-4D97-AF65-F5344CB8AC3E}">
        <p14:creationId xmlns:p14="http://schemas.microsoft.com/office/powerpoint/2010/main" val="252047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2000"/>
                                        <p:tgtEl>
                                          <p:spTgt spid="7"/>
                                        </p:tgtEl>
                                      </p:cBhvr>
                                    </p:animEffect>
                                    <p:set>
                                      <p:cBhvr>
                                        <p:cTn id="11" dur="1" fill="hold">
                                          <p:stCondLst>
                                            <p:cond delay="1999"/>
                                          </p:stCondLst>
                                        </p:cTn>
                                        <p:tgtEl>
                                          <p:spTgt spid="7"/>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fade">
                                      <p:cBhvr>
                                        <p:cTn id="14" dur="20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2000"/>
                                        <p:tgtEl>
                                          <p:spTgt spid="9"/>
                                        </p:tgtEl>
                                      </p:cBhvr>
                                    </p:animEffect>
                                    <p:set>
                                      <p:cBhvr>
                                        <p:cTn id="23" dur="1" fill="hold">
                                          <p:stCondLst>
                                            <p:cond delay="1999"/>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9" grpId="0"/>
      <p:bldP spid="9"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1192F"/>
        </a:solidFill>
        <a:effectLst/>
      </p:bgPr>
    </p:bg>
    <p:spTree>
      <p:nvGrpSpPr>
        <p:cNvPr id="1" name=""/>
        <p:cNvGrpSpPr/>
        <p:nvPr/>
      </p:nvGrpSpPr>
      <p:grpSpPr>
        <a:xfrm>
          <a:off x="0" y="0"/>
          <a:ext cx="0" cy="0"/>
          <a:chOff x="0" y="0"/>
          <a:chExt cx="0" cy="0"/>
        </a:xfrm>
      </p:grpSpPr>
      <p:pic>
        <p:nvPicPr>
          <p:cNvPr id="7170" name="Picture 2" descr="The Cast of Advent: December 23 – a multitude of the heavenly host –  Stirred, not shaken">
            <a:extLst>
              <a:ext uri="{FF2B5EF4-FFF2-40B4-BE49-F238E27FC236}">
                <a16:creationId xmlns:a16="http://schemas.microsoft.com/office/drawing/2014/main" id="{CAAD4506-953F-6C4F-84C8-FDF1F10C90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446" y="-524594"/>
            <a:ext cx="7629107" cy="587441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A7EECBF-2129-4E41-8A65-5CB42642FFDD}"/>
              </a:ext>
            </a:extLst>
          </p:cNvPr>
          <p:cNvSpPr/>
          <p:nvPr/>
        </p:nvSpPr>
        <p:spPr>
          <a:xfrm>
            <a:off x="762506" y="771550"/>
            <a:ext cx="7824935" cy="3416320"/>
          </a:xfrm>
          <a:prstGeom prst="rect">
            <a:avLst/>
          </a:prstGeom>
        </p:spPr>
        <p:txBody>
          <a:bodyPr wrap="square">
            <a:spAutoFit/>
          </a:bodyPr>
          <a:lstStyle/>
          <a:p>
            <a:r>
              <a:rPr lang="en-AU" altLang="zh-TW" sz="1500" dirty="0">
                <a:solidFill>
                  <a:schemeClr val="bg1"/>
                </a:solidFill>
                <a:latin typeface="Meiryo" pitchFamily="34" charset="-128"/>
                <a:ea typeface="Meiryo" pitchFamily="34" charset="-128"/>
                <a:cs typeface="Meiryo" pitchFamily="34" charset="-128"/>
              </a:rPr>
              <a:t>8</a:t>
            </a:r>
            <a:r>
              <a:rPr lang="zh-TW" altLang="en-US" sz="2500" dirty="0">
                <a:solidFill>
                  <a:schemeClr val="bg1"/>
                </a:solidFill>
                <a:latin typeface="Meiryo" pitchFamily="34" charset="-128"/>
                <a:ea typeface="Meiryo" pitchFamily="34" charset="-128"/>
                <a:cs typeface="Meiryo" pitchFamily="34" charset="-128"/>
              </a:rPr>
              <a:t>伯利恆之野地裡有牧羊人，夜間按著更次看守羊群</a:t>
            </a:r>
            <a:r>
              <a:rPr lang="zh-TW" altLang="en-US" sz="3000" dirty="0">
                <a:solidFill>
                  <a:schemeClr val="bg1"/>
                </a:solidFill>
                <a:latin typeface="Meiryo" pitchFamily="34" charset="-128"/>
                <a:ea typeface="Meiryo" pitchFamily="34" charset="-128"/>
                <a:cs typeface="Meiryo" pitchFamily="34" charset="-128"/>
              </a:rPr>
              <a:t>。</a:t>
            </a:r>
            <a:endParaRPr lang="en-AU" altLang="zh-TW" sz="3000" dirty="0">
              <a:solidFill>
                <a:schemeClr val="bg1"/>
              </a:solidFill>
              <a:latin typeface="Meiryo" pitchFamily="34" charset="-128"/>
              <a:ea typeface="Meiryo" pitchFamily="34" charset="-128"/>
              <a:cs typeface="Meiryo" pitchFamily="34" charset="-128"/>
            </a:endParaRPr>
          </a:p>
          <a:p>
            <a:r>
              <a:rPr lang="en-AU" altLang="zh-TW" sz="1500" dirty="0">
                <a:solidFill>
                  <a:schemeClr val="bg1"/>
                </a:solidFill>
                <a:latin typeface="Meiryo" pitchFamily="34" charset="-128"/>
                <a:ea typeface="Meiryo" pitchFamily="34" charset="-128"/>
                <a:cs typeface="Meiryo" pitchFamily="34" charset="-128"/>
              </a:rPr>
              <a:t>9</a:t>
            </a:r>
            <a:r>
              <a:rPr lang="zh-TW" altLang="en-US" sz="2500" dirty="0">
                <a:solidFill>
                  <a:schemeClr val="bg1"/>
                </a:solidFill>
                <a:latin typeface="Meiryo" pitchFamily="34" charset="-128"/>
                <a:ea typeface="Meiryo" pitchFamily="34" charset="-128"/>
                <a:cs typeface="Meiryo" pitchFamily="34" charset="-128"/>
              </a:rPr>
              <a:t>有主的使者站在他們旁邊，主的榮光四面照著他們。牧羊的人就甚懼怕。</a:t>
            </a:r>
            <a:r>
              <a:rPr lang="en-AU" altLang="zh-TW" sz="1500" dirty="0">
                <a:solidFill>
                  <a:schemeClr val="bg1"/>
                </a:solidFill>
                <a:latin typeface="Meiryo" pitchFamily="34" charset="-128"/>
                <a:ea typeface="Meiryo" pitchFamily="34" charset="-128"/>
                <a:cs typeface="Meiryo" pitchFamily="34" charset="-128"/>
              </a:rPr>
              <a:t>10</a:t>
            </a:r>
            <a:r>
              <a:rPr lang="zh-TW" altLang="en-US" sz="2500" dirty="0">
                <a:solidFill>
                  <a:schemeClr val="bg1"/>
                </a:solidFill>
                <a:latin typeface="Meiryo" pitchFamily="34" charset="-128"/>
                <a:ea typeface="Meiryo" pitchFamily="34" charset="-128"/>
                <a:cs typeface="Meiryo" pitchFamily="34" charset="-128"/>
              </a:rPr>
              <a:t>那天使對他們說，不要懼怕，</a:t>
            </a:r>
            <a:r>
              <a:rPr lang="en-US" altLang="zh-TW" sz="2500" dirty="0">
                <a:solidFill>
                  <a:schemeClr val="bg1"/>
                </a:solidFill>
                <a:latin typeface="Meiryo" pitchFamily="34" charset="-128"/>
                <a:ea typeface="Meiryo" pitchFamily="34" charset="-128"/>
                <a:cs typeface="Meiryo" pitchFamily="34" charset="-128"/>
              </a:rPr>
              <a:t> </a:t>
            </a:r>
            <a:r>
              <a:rPr lang="zh-TW" altLang="en-US" sz="2500" dirty="0">
                <a:solidFill>
                  <a:schemeClr val="bg1"/>
                </a:solidFill>
                <a:latin typeface="Meiryo" pitchFamily="34" charset="-128"/>
                <a:ea typeface="Meiryo" pitchFamily="34" charset="-128"/>
                <a:cs typeface="Meiryo" pitchFamily="34" charset="-128"/>
              </a:rPr>
              <a:t>我報給你們大喜的信息，是關乎萬民的。</a:t>
            </a:r>
            <a:r>
              <a:rPr lang="en-AU" altLang="zh-TW" sz="2500" dirty="0">
                <a:solidFill>
                  <a:schemeClr val="bg1"/>
                </a:solidFill>
                <a:latin typeface="Meiryo" pitchFamily="34" charset="-128"/>
                <a:ea typeface="Meiryo" pitchFamily="34" charset="-128"/>
                <a:cs typeface="Meiryo" pitchFamily="34" charset="-128"/>
              </a:rPr>
              <a:t> </a:t>
            </a:r>
            <a:r>
              <a:rPr lang="en-AU" altLang="zh-TW" sz="1500" dirty="0">
                <a:solidFill>
                  <a:schemeClr val="bg1"/>
                </a:solidFill>
                <a:latin typeface="Meiryo" pitchFamily="34" charset="-128"/>
                <a:ea typeface="Meiryo" pitchFamily="34" charset="-128"/>
                <a:cs typeface="Meiryo" pitchFamily="34" charset="-128"/>
              </a:rPr>
              <a:t>11</a:t>
            </a:r>
            <a:r>
              <a:rPr lang="zh-TW" altLang="en-US" sz="2500" dirty="0">
                <a:solidFill>
                  <a:schemeClr val="bg1"/>
                </a:solidFill>
                <a:latin typeface="Meiryo" pitchFamily="34" charset="-128"/>
                <a:ea typeface="Meiryo" pitchFamily="34" charset="-128"/>
                <a:cs typeface="Meiryo" pitchFamily="34" charset="-128"/>
              </a:rPr>
              <a:t>因今天在大衛的城裡，為你們生了救主，就是主基督。</a:t>
            </a:r>
            <a:r>
              <a:rPr lang="en-AU" altLang="zh-TW" sz="1500" dirty="0">
                <a:solidFill>
                  <a:schemeClr val="bg1"/>
                </a:solidFill>
                <a:latin typeface="Meiryo" pitchFamily="34" charset="-128"/>
                <a:ea typeface="Meiryo" pitchFamily="34" charset="-128"/>
                <a:cs typeface="Meiryo" pitchFamily="34" charset="-128"/>
              </a:rPr>
              <a:t>12</a:t>
            </a:r>
            <a:r>
              <a:rPr lang="zh-TW" altLang="en-US" sz="2500" dirty="0">
                <a:solidFill>
                  <a:schemeClr val="bg1"/>
                </a:solidFill>
                <a:latin typeface="Meiryo" pitchFamily="34" charset="-128"/>
                <a:ea typeface="Meiryo" pitchFamily="34" charset="-128"/>
                <a:cs typeface="Meiryo" pitchFamily="34" charset="-128"/>
              </a:rPr>
              <a:t>你們要看見一個嬰孩，包著布，臥在</a:t>
            </a:r>
            <a:r>
              <a:rPr lang="en-US" altLang="zh-TW" sz="2500" dirty="0">
                <a:solidFill>
                  <a:schemeClr val="bg1"/>
                </a:solidFill>
                <a:latin typeface="Meiryo" pitchFamily="34" charset="-128"/>
                <a:ea typeface="Meiryo" pitchFamily="34" charset="-128"/>
                <a:cs typeface="Meiryo" pitchFamily="34" charset="-128"/>
              </a:rPr>
              <a:t>(</a:t>
            </a:r>
            <a:r>
              <a:rPr lang="zh-TW" altLang="en-US" sz="2500" dirty="0">
                <a:solidFill>
                  <a:schemeClr val="bg1"/>
                </a:solidFill>
                <a:latin typeface="Meiryo" pitchFamily="34" charset="-128"/>
                <a:ea typeface="Meiryo" pitchFamily="34" charset="-128"/>
                <a:cs typeface="Meiryo" pitchFamily="34" charset="-128"/>
              </a:rPr>
              <a:t>馬</a:t>
            </a:r>
            <a:r>
              <a:rPr lang="en-US" altLang="zh-TW" sz="2500" dirty="0">
                <a:solidFill>
                  <a:schemeClr val="bg1"/>
                </a:solidFill>
                <a:latin typeface="Meiryo" pitchFamily="34" charset="-128"/>
                <a:ea typeface="Meiryo" pitchFamily="34" charset="-128"/>
                <a:cs typeface="Meiryo" pitchFamily="34" charset="-128"/>
              </a:rPr>
              <a:t>)</a:t>
            </a:r>
            <a:r>
              <a:rPr lang="zh-TW" altLang="en-US" sz="2500" dirty="0">
                <a:solidFill>
                  <a:schemeClr val="bg1"/>
                </a:solidFill>
                <a:latin typeface="Meiryo" pitchFamily="34" charset="-128"/>
                <a:ea typeface="Meiryo" pitchFamily="34" charset="-128"/>
                <a:cs typeface="Meiryo" pitchFamily="34" charset="-128"/>
              </a:rPr>
              <a:t>槽裡，那就是記號了。</a:t>
            </a:r>
          </a:p>
          <a:p>
            <a:br>
              <a:rPr lang="zh-TW" altLang="en-US" dirty="0"/>
            </a:br>
            <a:endParaRPr lang="zh-TW" altLang="en-US" dirty="0"/>
          </a:p>
          <a:p>
            <a:r>
              <a:rPr lang="en-AU" altLang="zh-TW" sz="2500" dirty="0">
                <a:solidFill>
                  <a:schemeClr val="bg1"/>
                </a:solidFill>
                <a:latin typeface="Meiryo" pitchFamily="34" charset="-128"/>
                <a:ea typeface="Meiryo" pitchFamily="34" charset="-128"/>
                <a:cs typeface="Meiryo" pitchFamily="34" charset="-128"/>
              </a:rPr>
              <a:t>						        </a:t>
            </a:r>
            <a:r>
              <a:rPr lang="zh-TW" altLang="en-US" sz="2000" dirty="0">
                <a:solidFill>
                  <a:schemeClr val="bg1"/>
                </a:solidFill>
                <a:latin typeface="Meiryo" pitchFamily="34" charset="-128"/>
                <a:ea typeface="Meiryo" pitchFamily="34" charset="-128"/>
                <a:cs typeface="Meiryo" pitchFamily="34" charset="-128"/>
              </a:rPr>
              <a:t>路 </a:t>
            </a:r>
            <a:r>
              <a:rPr lang="en-US" altLang="zh-TW" sz="2000" dirty="0">
                <a:solidFill>
                  <a:schemeClr val="bg1"/>
                </a:solidFill>
                <a:latin typeface="Meiryo" pitchFamily="34" charset="-128"/>
                <a:ea typeface="Meiryo" pitchFamily="34" charset="-128"/>
                <a:cs typeface="Meiryo" pitchFamily="34" charset="-128"/>
              </a:rPr>
              <a:t>2:8-12</a:t>
            </a:r>
          </a:p>
        </p:txBody>
      </p:sp>
      <p:sp>
        <p:nvSpPr>
          <p:cNvPr id="8" name="Rectangle 7">
            <a:extLst>
              <a:ext uri="{FF2B5EF4-FFF2-40B4-BE49-F238E27FC236}">
                <a16:creationId xmlns:a16="http://schemas.microsoft.com/office/drawing/2014/main" id="{9262051F-4086-3147-82F6-48CD5C196541}"/>
              </a:ext>
            </a:extLst>
          </p:cNvPr>
          <p:cNvSpPr/>
          <p:nvPr/>
        </p:nvSpPr>
        <p:spPr>
          <a:xfrm>
            <a:off x="1979712" y="1707654"/>
            <a:ext cx="5928692" cy="1754326"/>
          </a:xfrm>
          <a:prstGeom prst="rect">
            <a:avLst/>
          </a:prstGeom>
        </p:spPr>
        <p:txBody>
          <a:bodyPr wrap="square">
            <a:spAutoFit/>
          </a:bodyPr>
          <a:lstStyle/>
          <a:p>
            <a:r>
              <a:rPr lang="zh-TW" altLang="en-US" sz="5400" b="1" dirty="0">
                <a:solidFill>
                  <a:schemeClr val="bg1"/>
                </a:solidFill>
                <a:latin typeface="DengXian" panose="02010600030101010101" pitchFamily="2" charset="-122"/>
                <a:ea typeface="DengXian" panose="02010600030101010101" pitchFamily="2" charset="-122"/>
              </a:rPr>
              <a:t>沒有平安的人，</a:t>
            </a:r>
            <a:r>
              <a:rPr lang="en-US" altLang="zh-TW" sz="5400" b="1" dirty="0">
                <a:solidFill>
                  <a:schemeClr val="bg1"/>
                </a:solidFill>
                <a:latin typeface="DengXian" panose="02010600030101010101" pitchFamily="2" charset="-122"/>
                <a:ea typeface="DengXian" panose="02010600030101010101" pitchFamily="2" charset="-122"/>
              </a:rPr>
              <a:t>  </a:t>
            </a:r>
            <a:r>
              <a:rPr lang="zh-TW" altLang="en-US" sz="5400" b="1" dirty="0">
                <a:solidFill>
                  <a:schemeClr val="bg1"/>
                </a:solidFill>
                <a:latin typeface="DengXian" panose="02010600030101010101" pitchFamily="2" charset="-122"/>
                <a:ea typeface="DengXian" panose="02010600030101010101" pitchFamily="2" charset="-122"/>
              </a:rPr>
              <a:t>仍能配得神的平安。</a:t>
            </a:r>
            <a:endParaRPr lang="en-AU" sz="5400" b="1" dirty="0">
              <a:solidFill>
                <a:schemeClr val="bg1"/>
              </a:solidFill>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356205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2000"/>
                                        <p:tgtEl>
                                          <p:spTgt spid="7"/>
                                        </p:tgtEl>
                                      </p:cBhvr>
                                    </p:animEffect>
                                    <p:set>
                                      <p:cBhvr>
                                        <p:cTn id="11" dur="1" fill="hold">
                                          <p:stCondLst>
                                            <p:cond delay="1999"/>
                                          </p:stCondLst>
                                        </p:cTn>
                                        <p:tgtEl>
                                          <p:spTgt spid="7"/>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7170"/>
                                        </p:tgtEl>
                                        <p:attrNameLst>
                                          <p:attrName>style.visibility</p:attrName>
                                        </p:attrNameLst>
                                      </p:cBhvr>
                                      <p:to>
                                        <p:strVal val="visible"/>
                                      </p:to>
                                    </p:set>
                                    <p:animEffect transition="in" filter="fade">
                                      <p:cBhvr>
                                        <p:cTn id="14" dur="2000"/>
                                        <p:tgtEl>
                                          <p:spTgt spid="717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365166-2DBC-8743-84F5-2BA74B6ECEF2}"/>
              </a:ext>
            </a:extLst>
          </p:cNvPr>
          <p:cNvSpPr/>
          <p:nvPr/>
        </p:nvSpPr>
        <p:spPr>
          <a:xfrm>
            <a:off x="3707904" y="1707654"/>
            <a:ext cx="1944216" cy="923330"/>
          </a:xfrm>
          <a:prstGeom prst="rect">
            <a:avLst/>
          </a:prstGeom>
        </p:spPr>
        <p:txBody>
          <a:bodyPr wrap="square">
            <a:spAutoFit/>
          </a:bodyPr>
          <a:lstStyle/>
          <a:p>
            <a:r>
              <a:rPr lang="zh-TW" altLang="en-US" sz="5400" b="1" dirty="0">
                <a:solidFill>
                  <a:schemeClr val="bg1"/>
                </a:solidFill>
                <a:latin typeface="DengXian" panose="02010600030101010101" pitchFamily="2" charset="-122"/>
                <a:ea typeface="DengXian" panose="02010600030101010101" pitchFamily="2" charset="-122"/>
              </a:rPr>
              <a:t>平安</a:t>
            </a:r>
            <a:endParaRPr lang="en-AU" sz="5400" b="1" dirty="0">
              <a:solidFill>
                <a:schemeClr val="bg1"/>
              </a:solidFill>
              <a:latin typeface="DengXian" panose="02010600030101010101" pitchFamily="2" charset="-122"/>
              <a:ea typeface="DengXian" panose="02010600030101010101" pitchFamily="2" charset="-122"/>
            </a:endParaRPr>
          </a:p>
        </p:txBody>
      </p:sp>
      <p:sp>
        <p:nvSpPr>
          <p:cNvPr id="7" name="Rectangle 6">
            <a:extLst>
              <a:ext uri="{FF2B5EF4-FFF2-40B4-BE49-F238E27FC236}">
                <a16:creationId xmlns:a16="http://schemas.microsoft.com/office/drawing/2014/main" id="{1F439824-18A6-5242-B796-F24F39F9F88F}"/>
              </a:ext>
            </a:extLst>
          </p:cNvPr>
          <p:cNvSpPr/>
          <p:nvPr/>
        </p:nvSpPr>
        <p:spPr>
          <a:xfrm>
            <a:off x="2411760" y="2646958"/>
            <a:ext cx="4536504" cy="923330"/>
          </a:xfrm>
          <a:prstGeom prst="rect">
            <a:avLst/>
          </a:prstGeom>
        </p:spPr>
        <p:txBody>
          <a:bodyPr wrap="square">
            <a:spAutoFit/>
          </a:bodyPr>
          <a:lstStyle/>
          <a:p>
            <a:r>
              <a:rPr lang="zh-TW" altLang="en-US" sz="5400" b="1" dirty="0">
                <a:solidFill>
                  <a:schemeClr val="bg1"/>
                </a:solidFill>
                <a:latin typeface="DengXian" panose="02010600030101010101" pitchFamily="2" charset="-122"/>
                <a:ea typeface="DengXian" panose="02010600030101010101" pitchFamily="2" charset="-122"/>
              </a:rPr>
              <a:t>是上帝的心意</a:t>
            </a:r>
            <a:endParaRPr lang="en-AU" sz="5400" b="1" dirty="0">
              <a:solidFill>
                <a:schemeClr val="bg1"/>
              </a:solidFill>
              <a:latin typeface="DengXian" panose="02010600030101010101" pitchFamily="2" charset="-122"/>
              <a:ea typeface="DengXian" panose="02010600030101010101" pitchFamily="2" charset="-122"/>
            </a:endParaRPr>
          </a:p>
        </p:txBody>
      </p:sp>
      <p:pic>
        <p:nvPicPr>
          <p:cNvPr id="3" name="Picture 2">
            <a:extLst>
              <a:ext uri="{FF2B5EF4-FFF2-40B4-BE49-F238E27FC236}">
                <a16:creationId xmlns:a16="http://schemas.microsoft.com/office/drawing/2014/main" id="{A1056B4B-51C4-E045-A67E-69E732955C86}"/>
              </a:ext>
            </a:extLst>
          </p:cNvPr>
          <p:cNvPicPr>
            <a:picLocks noChangeAspect="1"/>
          </p:cNvPicPr>
          <p:nvPr/>
        </p:nvPicPr>
        <p:blipFill>
          <a:blip r:embed="rId2"/>
          <a:stretch>
            <a:fillRect/>
          </a:stretch>
        </p:blipFill>
        <p:spPr>
          <a:xfrm>
            <a:off x="12086" y="0"/>
            <a:ext cx="9131914" cy="5136702"/>
          </a:xfrm>
          <a:prstGeom prst="rect">
            <a:avLst/>
          </a:prstGeom>
        </p:spPr>
      </p:pic>
      <p:sp>
        <p:nvSpPr>
          <p:cNvPr id="9" name="Rectangle 8">
            <a:extLst>
              <a:ext uri="{FF2B5EF4-FFF2-40B4-BE49-F238E27FC236}">
                <a16:creationId xmlns:a16="http://schemas.microsoft.com/office/drawing/2014/main" id="{AE3F902F-6B20-E546-8C05-F801405B3158}"/>
              </a:ext>
            </a:extLst>
          </p:cNvPr>
          <p:cNvSpPr/>
          <p:nvPr/>
        </p:nvSpPr>
        <p:spPr>
          <a:xfrm rot="19410283">
            <a:off x="2586980" y="532070"/>
            <a:ext cx="1023814" cy="553998"/>
          </a:xfrm>
          <a:prstGeom prst="rect">
            <a:avLst/>
          </a:prstGeom>
        </p:spPr>
        <p:txBody>
          <a:bodyPr wrap="square">
            <a:spAutoFit/>
          </a:bodyPr>
          <a:lstStyle/>
          <a:p>
            <a:r>
              <a:rPr lang="zh-TW" altLang="en-US" sz="3000" b="1" dirty="0">
                <a:solidFill>
                  <a:schemeClr val="bg2">
                    <a:lumMod val="25000"/>
                  </a:schemeClr>
                </a:solidFill>
                <a:latin typeface="DengXian" panose="02010600030101010101" pitchFamily="2" charset="-122"/>
                <a:ea typeface="DengXian" panose="02010600030101010101" pitchFamily="2" charset="-122"/>
              </a:rPr>
              <a:t>平安</a:t>
            </a:r>
            <a:endParaRPr lang="en-AU" sz="3000" b="1" dirty="0">
              <a:solidFill>
                <a:schemeClr val="bg2">
                  <a:lumMod val="25000"/>
                </a:schemeClr>
              </a:solidFill>
              <a:latin typeface="DengXian" panose="02010600030101010101" pitchFamily="2" charset="-122"/>
              <a:ea typeface="DengXian" panose="02010600030101010101" pitchFamily="2" charset="-122"/>
            </a:endParaRPr>
          </a:p>
        </p:txBody>
      </p:sp>
    </p:spTree>
    <p:extLst>
      <p:ext uri="{BB962C8B-B14F-4D97-AF65-F5344CB8AC3E}">
        <p14:creationId xmlns:p14="http://schemas.microsoft.com/office/powerpoint/2010/main" val="415638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5219</TotalTime>
  <Words>1358</Words>
  <Application>Microsoft Office PowerPoint</Application>
  <PresentationFormat>On-screen Show (16:9)</PresentationFormat>
  <Paragraphs>92</Paragraphs>
  <Slides>28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DengXian</vt:lpstr>
      <vt:lpstr>Meiryo</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Bithiah</dc:creator>
  <cp:lastModifiedBy>Maggie Chu</cp:lastModifiedBy>
  <cp:revision>95</cp:revision>
  <dcterms:created xsi:type="dcterms:W3CDTF">2020-07-17T11:13:51Z</dcterms:created>
  <dcterms:modified xsi:type="dcterms:W3CDTF">2020-12-05T23:49:08Z</dcterms:modified>
</cp:coreProperties>
</file>