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5"/>
  </p:notesMasterIdLst>
  <p:handoutMasterIdLst>
    <p:handoutMasterId r:id="rId26"/>
  </p:handoutMasterIdLst>
  <p:sldIdLst>
    <p:sldId id="256" r:id="rId5"/>
    <p:sldId id="346" r:id="rId6"/>
    <p:sldId id="347" r:id="rId7"/>
    <p:sldId id="393" r:id="rId8"/>
    <p:sldId id="394" r:id="rId9"/>
    <p:sldId id="381" r:id="rId10"/>
    <p:sldId id="380" r:id="rId11"/>
    <p:sldId id="396" r:id="rId12"/>
    <p:sldId id="395" r:id="rId13"/>
    <p:sldId id="398" r:id="rId14"/>
    <p:sldId id="399" r:id="rId15"/>
    <p:sldId id="397" r:id="rId16"/>
    <p:sldId id="401" r:id="rId17"/>
    <p:sldId id="402" r:id="rId18"/>
    <p:sldId id="379" r:id="rId19"/>
    <p:sldId id="403" r:id="rId20"/>
    <p:sldId id="406" r:id="rId21"/>
    <p:sldId id="404" r:id="rId22"/>
    <p:sldId id="405" r:id="rId23"/>
    <p:sldId id="352" r:id="rId24"/>
  </p:sldIdLst>
  <p:sldSz cx="9144000" cy="6858000" type="screen4x3"/>
  <p:notesSz cx="6665913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492CA-3451-42B9-BC1A-0C5C15C66DEB}" v="1008" dt="2021-01-16T21:21:07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022" autoAdjust="0"/>
    <p:restoredTop sz="93735" autoAdjust="0"/>
  </p:normalViewPr>
  <p:slideViewPr>
    <p:cSldViewPr>
      <p:cViewPr varScale="1">
        <p:scale>
          <a:sx n="62" d="100"/>
          <a:sy n="62" d="100"/>
        </p:scale>
        <p:origin x="7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3126"/>
        <p:guide pos="2100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18/01/2021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452" y="0"/>
            <a:ext cx="288787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18/01/2021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433" y="4714876"/>
            <a:ext cx="533304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452" y="9428164"/>
            <a:ext cx="288787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/>
              <a:t>Click to edit Master text styles</a:t>
            </a:r>
          </a:p>
          <a:p>
            <a:pPr lvl="1" eaLnBrk="1" latinLnBrk="0" hangingPunct="1"/>
            <a:r>
              <a:rPr lang="en-US" altLang="zh-CN"/>
              <a:t>Second level</a:t>
            </a:r>
          </a:p>
          <a:p>
            <a:pPr lvl="2" eaLnBrk="1" latinLnBrk="0" hangingPunct="1"/>
            <a:r>
              <a:rPr lang="en-US" altLang="zh-CN"/>
              <a:t>Third level</a:t>
            </a:r>
          </a:p>
          <a:p>
            <a:pPr lvl="3" eaLnBrk="1" latinLnBrk="0" hangingPunct="1"/>
            <a:r>
              <a:rPr lang="en-US" altLang="zh-CN"/>
              <a:t>Fourth level</a:t>
            </a:r>
          </a:p>
          <a:p>
            <a:pPr lvl="4" eaLnBrk="1" latinLnBrk="0" hangingPunct="1"/>
            <a:r>
              <a:rPr lang="en-US" altLang="zh-CN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altLang="zh-CN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CN"/>
              <a:t>Click to edit Master text styles</a:t>
            </a:r>
          </a:p>
          <a:p>
            <a:pPr lvl="1" eaLnBrk="1" latinLnBrk="0" hangingPunct="1"/>
            <a:r>
              <a:rPr kumimoji="0" lang="en-US" altLang="zh-CN"/>
              <a:t>Second level</a:t>
            </a:r>
          </a:p>
          <a:p>
            <a:pPr lvl="2" eaLnBrk="1" latinLnBrk="0" hangingPunct="1"/>
            <a:r>
              <a:rPr kumimoji="0" lang="en-US" altLang="zh-CN"/>
              <a:t>Third level</a:t>
            </a:r>
          </a:p>
          <a:p>
            <a:pPr lvl="3" eaLnBrk="1" latinLnBrk="0" hangingPunct="1"/>
            <a:r>
              <a:rPr kumimoji="0" lang="en-US" altLang="zh-CN"/>
              <a:t>Fourth level</a:t>
            </a:r>
          </a:p>
          <a:p>
            <a:pPr lvl="4" eaLnBrk="1" latinLnBrk="0" hangingPunct="1"/>
            <a:r>
              <a:rPr kumimoji="0" lang="en-US" altLang="zh-CN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18/01/2021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39" y="767210"/>
            <a:ext cx="8066985" cy="251777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sz="6000" dirty="0">
                <a:solidFill>
                  <a:schemeClr val="tx1"/>
                </a:solidFill>
                <a:latin typeface="+mn-ea"/>
                <a:ea typeface="+mn-ea"/>
                <a:cs typeface="Calibri" pitchFamily="34" charset="0"/>
              </a:rPr>
              <a:t>不快樂的聖誕？</a:t>
            </a:r>
            <a:endParaRPr lang="en-AU" sz="6000" dirty="0">
              <a:solidFill>
                <a:schemeClr val="tx1"/>
              </a:solidFill>
              <a:latin typeface="+mn-ea"/>
              <a:ea typeface="+mn-ea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061" y="3786190"/>
            <a:ext cx="7658211" cy="1587025"/>
          </a:xfrm>
        </p:spPr>
        <p:txBody>
          <a:bodyPr>
            <a:normAutofit/>
          </a:bodyPr>
          <a:lstStyle/>
          <a:p>
            <a:endParaRPr lang="en-US" altLang="zh-TW" sz="24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zh-TW" alt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成偉邦傳道</a:t>
            </a:r>
            <a:endParaRPr lang="en-US" altLang="zh-TW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zh-TW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17/1/2021 </a:t>
            </a: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雪梨華人基督教會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56CE7-1FDF-44D8-8FE9-4471353388C3}"/>
              </a:ext>
            </a:extLst>
          </p:cNvPr>
          <p:cNvSpPr txBox="1"/>
          <p:nvPr/>
        </p:nvSpPr>
        <p:spPr>
          <a:xfrm>
            <a:off x="2483768" y="3393775"/>
            <a:ext cx="60144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馬太福音</a:t>
            </a:r>
            <a:r>
              <a:rPr lang="en-US" altLang="zh-TW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2:1-12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tabLst>
                <a:tab pos="5019675" algn="l"/>
              </a:tabLst>
            </a:pPr>
            <a:r>
              <a:rPr lang="zh-TW" altLang="en-US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伯利恆以法他啊，你在猶大諸城中為小，將來必有一位從你那裡出來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，在以色列中為我做掌權的。他的根源從亙古，從太初就有。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	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(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彌迦書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5:2)</a:t>
            </a:r>
          </a:p>
          <a:p>
            <a:pPr algn="just">
              <a:spcBef>
                <a:spcPts val="1200"/>
              </a:spcBef>
              <a:tabLst>
                <a:tab pos="5019675" algn="l"/>
              </a:tabLst>
            </a:pPr>
            <a:r>
              <a:rPr lang="en-AU" sz="3500" baseline="300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以色列眾支派來到希伯崙見大衛，說：</a:t>
            </a:r>
            <a:r>
              <a:rPr lang="en-AU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我們原是你的骨肉。</a:t>
            </a:r>
            <a:r>
              <a:rPr lang="en-US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……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耶和華也曾應許你說：</a:t>
            </a:r>
            <a:r>
              <a:rPr lang="zh-TW" altLang="en-US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sz="35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你必牧養我的民以色列，做以色列的君。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lang="en-US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	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撒下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5:1-2)</a:t>
            </a:r>
            <a:endParaRPr lang="en-AU" altLang="zh-TW" sz="28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1200"/>
              </a:spcBef>
              <a:buNone/>
            </a:pPr>
            <a:endParaRPr lang="en-AU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第二個角色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祭司長和文士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以馬內利，懇求降臨，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救贖釋放以色列民；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淪落異邦，寂寞傷心，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引頸渴望神子降臨。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……</a:t>
            </a:r>
          </a:p>
          <a:p>
            <a:pPr marL="109728" indent="0" algn="just">
              <a:spcBef>
                <a:spcPts val="2400"/>
              </a:spcBef>
              <a:buNone/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大衛之鑰，懇求降臨，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大開我眾天上家庭；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安排我眾登天路程，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斷絕人間多愁苦徑。</a:t>
            </a:r>
            <a:endParaRPr lang="en-AU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第二個角色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祭司長和文士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1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tabLst>
                <a:tab pos="5019675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若有人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要跟從我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，就當捨己，背起他的十字架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來跟從我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25 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因為凡</a:t>
            </a:r>
            <a:r>
              <a:rPr lang="zh-TW" sz="35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要救自己生命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的，必</a:t>
            </a:r>
            <a:r>
              <a:rPr lang="zh-TW" sz="35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喪掉生命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；凡為我</a:t>
            </a:r>
            <a:r>
              <a:rPr lang="zh-TW" sz="35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喪掉生命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的，必</a:t>
            </a:r>
            <a:r>
              <a:rPr lang="zh-TW" sz="35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得著生命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26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人若賺得全世界，</a:t>
            </a:r>
            <a:r>
              <a:rPr lang="zh-TW" sz="3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賠上自己的生命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，有什麼益處呢？人還能拿什麼</a:t>
            </a:r>
            <a:r>
              <a:rPr lang="zh-TW" sz="35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換生命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呢？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AU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AU" sz="28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16:24-25) </a:t>
            </a:r>
          </a:p>
          <a:p>
            <a:pPr>
              <a:spcBef>
                <a:spcPts val="1800"/>
              </a:spcBef>
              <a:tabLst>
                <a:tab pos="5019675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不願付代價的基督徒 </a:t>
            </a:r>
            <a:b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           </a:t>
            </a:r>
            <a:r>
              <a:rPr lang="en-US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—</a:t>
            </a: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 講就天下無敵，做就無能為力</a:t>
            </a:r>
            <a:endParaRPr lang="en-AU" sz="3500" dirty="0"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0"/>
              </a:spcBef>
              <a:buNone/>
              <a:tabLst>
                <a:tab pos="5019675" algn="l"/>
              </a:tabLst>
            </a:pPr>
            <a:endParaRPr lang="en-AU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耶穌給我們的挑戰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希律王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	</a:t>
            </a:r>
          </a:p>
          <a:p>
            <a:pPr lvl="1" algn="just">
              <a:spcBef>
                <a:spcPts val="0"/>
              </a:spcBef>
              <a:tabLst>
                <a:tab pos="5019675" algn="l"/>
              </a:tabLst>
            </a:pP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不要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</a:rPr>
              <a:t>攪亂檔！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</a:rPr>
              <a:t>(Don’t rock my boat!)</a:t>
            </a:r>
          </a:p>
          <a:p>
            <a:pPr lvl="1" algn="just">
              <a:spcBef>
                <a:spcPts val="0"/>
              </a:spcBef>
              <a:tabLst>
                <a:tab pos="5019675" algn="l"/>
              </a:tabLst>
            </a:pPr>
            <a:endParaRPr lang="en-AU" altLang="zh-TW" sz="3100" dirty="0"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algn="just">
              <a:spcBef>
                <a:spcPts val="0"/>
              </a:spcBef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祭司長和文士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lvl="1" algn="just">
              <a:spcBef>
                <a:spcPts val="0"/>
              </a:spcBef>
              <a:tabLst>
                <a:tab pos="5019675" algn="l"/>
              </a:tabLst>
            </a:pPr>
            <a:r>
              <a:rPr lang="zh-TW" alt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不要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叫我付代價！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(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</a:rPr>
              <a:t>Don’t ask for sacrifice!)</a:t>
            </a:r>
            <a:endParaRPr lang="en-A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第一、二個角色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0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190072" cy="5102033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2400"/>
              </a:spcBef>
              <a:buNone/>
              <a:tabLst>
                <a:tab pos="5110163" algn="l"/>
              </a:tabLst>
            </a:pPr>
            <a:r>
              <a:rPr lang="en-AU" sz="3500" baseline="30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當希律王的時候，耶穌生在猶太的伯利恆。有</a:t>
            </a:r>
            <a:r>
              <a:rPr lang="zh-TW" sz="3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幾個</a:t>
            </a:r>
            <a:r>
              <a:rPr lang="zh-TW" altLang="en-US" sz="3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星象家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從東方來到耶路撒冷，說：</a:t>
            </a:r>
            <a:r>
              <a:rPr lang="en-AU" sz="3500" baseline="30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那生下來做猶太人之王的在哪裡？我們在東方</a:t>
            </a:r>
            <a:r>
              <a:rPr lang="zh-TW" sz="35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看見他的星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，特來拜他。</a:t>
            </a:r>
            <a:r>
              <a:rPr lang="en-US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</a:t>
            </a:r>
            <a:br>
              <a:rPr lang="en-US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en-AU" sz="3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第三個角色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東方來的博士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5012F2-02B0-4443-94D2-90802F6AA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638764"/>
            <a:ext cx="4729064" cy="303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435280" cy="510203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tabLst>
                <a:tab pos="5110163" algn="l"/>
              </a:tabLst>
            </a:pPr>
            <a:r>
              <a:rPr lang="en-US" altLang="zh-TW" sz="3500" baseline="30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在東方所</a:t>
            </a:r>
            <a:r>
              <a:rPr lang="zh-TW" sz="3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看見的那星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忽然在他們前頭行，直行到小孩子的地方，就在上頭停住了。</a:t>
            </a:r>
            <a:r>
              <a:rPr lang="en-AU" sz="3500" baseline="30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</a:t>
            </a:r>
            <a:r>
              <a:rPr lang="zh-TW" sz="3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看見那星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，就大大地歡喜。</a:t>
            </a:r>
            <a:br>
              <a:rPr lang="en-AU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AU" sz="2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</a:t>
            </a:r>
            <a:r>
              <a:rPr lang="zh-TW" sz="2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太</a:t>
            </a:r>
            <a:r>
              <a:rPr lang="en-AU" sz="2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2:9-10)</a:t>
            </a:r>
          </a:p>
          <a:p>
            <a:pPr>
              <a:spcBef>
                <a:spcPts val="2400"/>
              </a:spcBef>
              <a:tabLst>
                <a:tab pos="5110163" algn="l"/>
              </a:tabLst>
            </a:pP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進了房子，看見小孩子和他母親馬利亞，就俯伏拜那小孩子，揭開寶盒，拿黃金、乳香、沒藥為禮物獻給他。</a:t>
            </a:r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800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2:11) </a:t>
            </a:r>
            <a:br>
              <a:rPr lang="en-US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en-AU" sz="3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第三個角色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東方來的星象家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68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9"/>
            <a:ext cx="8435280" cy="510203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tabLst>
                <a:tab pos="5110163" algn="l"/>
              </a:tabLst>
            </a:pPr>
            <a:r>
              <a:rPr lang="en-US" altLang="zh-TW" sz="3500" baseline="30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9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在東方所</a:t>
            </a:r>
            <a:r>
              <a:rPr lang="zh-TW" sz="35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看見的那星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忽然在他們前頭行，直行到小孩子的地方，就在上頭停住了。</a:t>
            </a:r>
            <a:r>
              <a:rPr lang="en-AU" sz="3500" baseline="300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10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</a:t>
            </a:r>
            <a:r>
              <a:rPr lang="zh-TW" sz="35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看見那星</a:t>
            </a:r>
            <a:r>
              <a:rPr 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，就大大地歡喜。</a:t>
            </a:r>
            <a:br>
              <a:rPr lang="en-AU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r>
              <a:rPr lang="en-AU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	</a:t>
            </a:r>
            <a:r>
              <a:rPr lang="en-AU" sz="2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</a:t>
            </a:r>
            <a:r>
              <a:rPr lang="zh-TW" sz="2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太</a:t>
            </a:r>
            <a:r>
              <a:rPr lang="en-AU" sz="2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2:9-10)</a:t>
            </a:r>
          </a:p>
          <a:p>
            <a:pPr>
              <a:spcBef>
                <a:spcPts val="2400"/>
              </a:spcBef>
              <a:tabLst>
                <a:tab pos="5110163" algn="l"/>
              </a:tabLst>
            </a:pPr>
            <a:r>
              <a:rPr lang="zh-TW" altLang="en-US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進了房子，看見小孩子和他母親馬利亞，</a:t>
            </a:r>
            <a:r>
              <a:rPr lang="zh-TW" altLang="en-US" sz="35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就俯伏拜那小孩子</a:t>
            </a:r>
            <a:r>
              <a:rPr lang="zh-TW" altLang="en-US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，揭開寶盒，拿黃金、乳香、沒藥為</a:t>
            </a:r>
            <a:r>
              <a:rPr lang="zh-TW" altLang="en-US" sz="35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禮物獻給他</a:t>
            </a:r>
            <a:r>
              <a:rPr lang="zh-TW" altLang="en-US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馬太</a:t>
            </a:r>
            <a:r>
              <a:rPr lang="en-US" altLang="zh-TW" sz="28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2:11) </a:t>
            </a:r>
            <a:br>
              <a:rPr lang="en-US" altLang="zh-TW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Times New Roman" panose="02020603050405020304" pitchFamily="18" charset="0"/>
              </a:rPr>
            </a:br>
            <a:endParaRPr lang="en-AU" sz="35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第三個角色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東方來的星象家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8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Autofit/>
          </a:bodyPr>
          <a:lstStyle/>
          <a:p>
            <a:pPr marL="10972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10 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他們</a:t>
            </a:r>
            <a:r>
              <a:rPr lang="en-US" alt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博士</a:t>
            </a:r>
            <a:r>
              <a:rPr lang="en-US" alt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看見那星，就大大地歡喜。</a:t>
            </a:r>
            <a:r>
              <a:rPr lang="en-A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11 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進了房子，看見小孩子和他母親馬利亞，就俯伏拜那小孩子，揭開寶盒，拿黃金、乳香、沒藥為禮物獻給他。</a:t>
            </a:r>
            <a:r>
              <a:rPr lang="en-AU" sz="35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12 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博士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因為在夢中被主指示不要回去見希律，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就從別的路回本地去了</a:t>
            </a:r>
            <a:r>
              <a:rPr lang="zh-TW" sz="3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AU" sz="35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誰才是主角？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希律王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	</a:t>
            </a:r>
          </a:p>
          <a:p>
            <a:pPr lvl="1" algn="just">
              <a:spcBef>
                <a:spcPts val="0"/>
              </a:spcBef>
              <a:tabLst>
                <a:tab pos="5019675" algn="l"/>
              </a:tabLst>
            </a:pPr>
            <a:r>
              <a:rPr lang="zh-TW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JhengHei" panose="020B0604030504040204" pitchFamily="34" charset="-120"/>
              </a:rPr>
              <a:t>不要</a:t>
            </a:r>
            <a:r>
              <a:rPr lang="zh-TW" altLang="en-US" sz="3200" dirty="0">
                <a:latin typeface="Times New Roman" panose="02020603050405020304" pitchFamily="18" charset="0"/>
                <a:ea typeface="Microsoft JhengHei" panose="020B0604030504040204" pitchFamily="34" charset="-120"/>
              </a:rPr>
              <a:t>攪亂檔！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</a:rPr>
              <a:t>(Don’t rock my boat!)</a:t>
            </a:r>
          </a:p>
          <a:p>
            <a:pPr lvl="1" algn="just">
              <a:spcBef>
                <a:spcPts val="0"/>
              </a:spcBef>
              <a:tabLst>
                <a:tab pos="5019675" algn="l"/>
              </a:tabLst>
            </a:pPr>
            <a:endParaRPr lang="en-AU" altLang="zh-TW" sz="3100" dirty="0"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algn="just">
              <a:spcBef>
                <a:spcPts val="0"/>
              </a:spcBef>
              <a:tabLst>
                <a:tab pos="5019675" algn="l"/>
              </a:tabLst>
            </a:pP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祭司長和文士</a:t>
            </a:r>
            <a:endParaRPr lang="en-AU" altLang="zh-TW" sz="35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lvl="1" algn="just">
              <a:spcBef>
                <a:spcPts val="0"/>
              </a:spcBef>
              <a:tabLst>
                <a:tab pos="5019675" algn="l"/>
              </a:tabLst>
            </a:pPr>
            <a:r>
              <a:rPr lang="zh-TW" alt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不要</a:t>
            </a:r>
            <a:r>
              <a:rPr lang="zh-TW" altLang="en-US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叫我付代價！</a:t>
            </a:r>
            <a:r>
              <a:rPr lang="en-US" altLang="zh-TW" sz="32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(</a:t>
            </a:r>
            <a:r>
              <a:rPr lang="en-US" altLang="zh-TW" sz="3200" dirty="0">
                <a:latin typeface="Times New Roman" panose="02020603050405020304" pitchFamily="18" charset="0"/>
                <a:ea typeface="Microsoft JhengHei" panose="020B0604030504040204" pitchFamily="34" charset="-120"/>
              </a:rPr>
              <a:t>Don’t ask for sacrifice!)</a:t>
            </a:r>
          </a:p>
          <a:p>
            <a:pPr algn="just">
              <a:spcBef>
                <a:spcPts val="0"/>
              </a:spcBef>
              <a:tabLst>
                <a:tab pos="5019675" algn="l"/>
              </a:tabLst>
            </a:pPr>
            <a:endParaRPr lang="en-US" sz="3600" dirty="0">
              <a:effectLst/>
              <a:latin typeface="Times New Roman" panose="02020603050405020304" pitchFamily="18" charset="0"/>
              <a:ea typeface="Microsoft JhengHei" panose="020B0604030504040204" pitchFamily="34" charset="-120"/>
            </a:endParaRPr>
          </a:p>
          <a:p>
            <a:pPr algn="just">
              <a:spcBef>
                <a:spcPts val="0"/>
              </a:spcBef>
              <a:tabLst>
                <a:tab pos="5019675" algn="l"/>
              </a:tabLst>
            </a:pPr>
            <a:r>
              <a:rPr lang="zh-TW" altLang="en-US" sz="3600" dirty="0">
                <a:effectLst/>
                <a:latin typeface="+mn-ea"/>
              </a:rPr>
              <a:t>東方幾個博士</a:t>
            </a:r>
            <a:endParaRPr lang="en-AU" altLang="zh-TW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tabLst>
                <a:tab pos="5019675" algn="l"/>
              </a:tabLst>
            </a:pPr>
            <a:r>
              <a:rPr lang="zh-TW" alt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甘願冒險</a:t>
            </a:r>
            <a:r>
              <a:rPr lang="zh-TW" alt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！ </a:t>
            </a:r>
            <a:r>
              <a:rPr lang="en-AU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AU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illing to take risk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AU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A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三個不同的角色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18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基道BOOKFINDER - 痕／跡">
            <a:extLst>
              <a:ext uri="{FF2B5EF4-FFF2-40B4-BE49-F238E27FC236}">
                <a16:creationId xmlns:a16="http://schemas.microsoft.com/office/drawing/2014/main" id="{62B73373-0041-4012-97A0-10A7E2114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49378"/>
            <a:ext cx="1728192" cy="247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04F25C-A325-49A4-BECD-2FCDBADF3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10/6/1956</a:t>
            </a:r>
          </a:p>
          <a:p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懷抱祂的愛心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祂曉得一切，</a:t>
            </a:r>
            <a:endParaRPr lang="en-AU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持守祂的忍耐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永恆的忍耐，</a:t>
            </a:r>
            <a:endParaRPr lang="en-AU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稟承祂的公義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祂從不失信，</a:t>
            </a:r>
            <a:endParaRPr lang="en-AU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學效祂的謙卑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祂屢被出賣。</a:t>
            </a:r>
            <a:endParaRPr lang="en-A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5D0D1-D91E-4FE2-A57C-1E91F29B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C98D17-40F7-4049-AFC6-E422F6E3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對神的激情過後</a:t>
            </a:r>
            <a:r>
              <a:rPr lang="en-US" altLang="zh-TW" sz="5000" dirty="0">
                <a:solidFill>
                  <a:schemeClr val="tx1"/>
                </a:solidFill>
              </a:rPr>
              <a:t>……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108191-AE33-43A7-A629-C128A3708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8" y="84932"/>
            <a:ext cx="2731232" cy="426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2DA40BB-282F-45F8-BC56-AF42C946B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075240" cy="518803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zh-TW" altLang="en-US" sz="3200" dirty="0"/>
              <a:t>約瑟從來沒有說</a:t>
            </a:r>
            <a:br>
              <a:rPr lang="en-AU" altLang="zh-TW" sz="3200" dirty="0"/>
            </a:br>
            <a:r>
              <a:rPr lang="zh-TW" altLang="en-US" sz="3200" dirty="0"/>
              <a:t>過任何一句話</a:t>
            </a:r>
            <a:endParaRPr lang="en-AU" altLang="zh-TW" sz="3200" b="1" dirty="0">
              <a:solidFill>
                <a:srgbClr val="FF0000"/>
              </a:solidFill>
            </a:endParaRPr>
          </a:p>
          <a:p>
            <a:pPr>
              <a:spcAft>
                <a:spcPts val="1800"/>
              </a:spcAft>
            </a:pPr>
            <a:r>
              <a:rPr lang="zh-TW" altLang="en-US" sz="3200" dirty="0"/>
              <a:t>總是默默的注目</a:t>
            </a:r>
            <a:br>
              <a:rPr lang="en-AU" altLang="zh-TW" sz="3200" dirty="0"/>
            </a:br>
            <a:r>
              <a:rPr lang="zh-TW" altLang="en-US" sz="3200" dirty="0"/>
              <a:t>嬰孩基督耶穌，</a:t>
            </a:r>
            <a:br>
              <a:rPr lang="en-AU" altLang="zh-TW" sz="3200" dirty="0"/>
            </a:br>
            <a:r>
              <a:rPr lang="zh-TW" altLang="en-US" sz="3200" dirty="0"/>
              <a:t>好像沒有做過什</a:t>
            </a:r>
            <a:br>
              <a:rPr lang="en-AU" altLang="zh-TW" sz="3200" dirty="0"/>
            </a:br>
            <a:r>
              <a:rPr lang="zh-TW" altLang="en-US" sz="3200" dirty="0"/>
              <a:t>麼大事</a:t>
            </a:r>
            <a:endParaRPr lang="en-AU" altLang="zh-TW" sz="3200" dirty="0"/>
          </a:p>
          <a:p>
            <a:pPr>
              <a:spcAft>
                <a:spcPts val="1800"/>
              </a:spcAft>
            </a:pPr>
            <a:r>
              <a:rPr lang="zh-TW" altLang="en-US" sz="3200" dirty="0"/>
              <a:t>在神國度裡找到自己所要擔負的角色，無怨無悔默默地付出，完成他的使命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E77F66-4717-41DA-8A2F-560BECE7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6251DC0-9116-46C6-8C96-641522D02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新約第一個義人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698C4-E11E-4233-95D1-EECCD363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653" y="1255408"/>
            <a:ext cx="5123379" cy="341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4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09CA13-580E-4548-8A7F-FCCFBEF7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84511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>
                <a:solidFill>
                  <a:schemeClr val="tx1"/>
                </a:solidFill>
              </a:rPr>
              <a:t>完</a:t>
            </a:r>
            <a:endParaRPr lang="en-AU" sz="1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026D5B-8368-48A0-8A4F-4463C224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16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1328"/>
            <a:ext cx="8229600" cy="4525963"/>
          </a:xfrm>
        </p:spPr>
        <p:txBody>
          <a:bodyPr>
            <a:normAutofit/>
          </a:bodyPr>
          <a:lstStyle/>
          <a:p>
            <a:pPr algn="just">
              <a:spcBef>
                <a:spcPts val="2400"/>
              </a:spcBef>
              <a:tabLst>
                <a:tab pos="4572000" algn="l"/>
                <a:tab pos="6184900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東方幾個博士</a:t>
            </a:r>
          </a:p>
          <a:p>
            <a:pPr algn="just">
              <a:spcBef>
                <a:spcPts val="2400"/>
              </a:spcBef>
              <a:tabLst>
                <a:tab pos="4572000" algn="l"/>
                <a:tab pos="6184900" algn="l"/>
              </a:tabLst>
            </a:pP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希律王 </a:t>
            </a:r>
            <a:r>
              <a:rPr lang="en-US" altLang="zh-TW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大希律王</a:t>
            </a:r>
            <a:r>
              <a:rPr lang="en-US" altLang="zh-TW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</a:p>
          <a:p>
            <a:pPr algn="just">
              <a:spcBef>
                <a:spcPts val="2400"/>
              </a:spcBef>
              <a:tabLst>
                <a:tab pos="4572000" algn="l"/>
                <a:tab pos="6184900" algn="l"/>
              </a:tabLst>
            </a:pPr>
            <a:r>
              <a:rPr lang="en-US" altLang="zh-TW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zh-TW" altLang="en-US" sz="3500" dirty="0"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祭司長和民間的文士</a:t>
            </a:r>
            <a:endParaRPr lang="en-AU" altLang="zh-TW" sz="3500" dirty="0"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algn="just">
              <a:spcBef>
                <a:spcPts val="2400"/>
              </a:spcBef>
              <a:tabLst>
                <a:tab pos="4572000" algn="l"/>
                <a:tab pos="6184900" algn="l"/>
              </a:tabLst>
            </a:pP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耶穌的父母親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約瑟和馬利亞</a:t>
            </a:r>
            <a:r>
              <a:rPr lang="en-US" altLang="zh-TW" sz="35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馬太福音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2:1-18 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0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spcBef>
                <a:spcPts val="2400"/>
              </a:spcBef>
              <a:buNone/>
              <a:tabLst>
                <a:tab pos="4572000" algn="l"/>
                <a:tab pos="6184900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2:1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希律王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的時候，耶穌生在猶太的伯利恆。有幾個博士從東方來到耶路撒冷，說：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那生下來做猶太人之王的在哪裡？我們在東方看見他的星，特來拜他。</a:t>
            </a:r>
            <a:r>
              <a:rPr lang="en-US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 </a:t>
            </a:r>
            <a:r>
              <a:rPr lang="en-AU" sz="3500" baseline="300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3 </a:t>
            </a:r>
            <a:r>
              <a:rPr lang="zh-TW" sz="35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希律王聽見了，就心裡不安，耶路撒冷合城的人也都不安。</a:t>
            </a:r>
            <a:endParaRPr lang="en-AU" sz="35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第一個角色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希律王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0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2400"/>
              </a:spcBef>
              <a:buNone/>
              <a:tabLst>
                <a:tab pos="4572000" algn="l"/>
                <a:tab pos="6184900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2:1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希律王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的時候，耶穌生在猶太的伯利恆。</a:t>
            </a:r>
            <a:r>
              <a:rPr 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有幾個博士從東方來到耶路撒冷，說：</a:t>
            </a:r>
            <a:r>
              <a:rPr lang="en-AU" sz="3500" baseline="300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那生下來做猶太人之王的在哪裡？我們在東方看見他的星，特來拜他。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 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3 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希律王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聽見了，</a:t>
            </a:r>
            <a:r>
              <a:rPr lang="zh-TW" sz="35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就心裡不安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5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耶路撒冷合城的人也都不安。</a:t>
            </a:r>
            <a:endParaRPr lang="en-AU" altLang="zh-TW" sz="35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2400"/>
              </a:spcBef>
              <a:buNone/>
              <a:tabLst>
                <a:tab pos="4572000" algn="l"/>
                <a:tab pos="6184900" algn="l"/>
              </a:tabLst>
            </a:pPr>
            <a:r>
              <a:rPr lang="zh-TW" altLang="en-US" sz="35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不要攪亂檔！ </a:t>
            </a:r>
            <a:r>
              <a:rPr lang="en-AU" altLang="zh-TW" sz="35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AU" sz="35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Don’t rock the boat!)</a:t>
            </a:r>
            <a:endParaRPr lang="en-AU" sz="35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第一個角色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希律王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7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2400"/>
              </a:spcBef>
              <a:buNone/>
              <a:tabLst>
                <a:tab pos="4572000" algn="l"/>
                <a:tab pos="6184900" algn="l"/>
              </a:tabLst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2:1 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當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希律王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的時候，耶穌生在猶太的伯利恆。</a:t>
            </a:r>
            <a:r>
              <a:rPr 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有幾個博士從東方來到耶路撒冷，說：</a:t>
            </a:r>
            <a:r>
              <a:rPr lang="en-AU" sz="3500" baseline="300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“</a:t>
            </a:r>
            <a:r>
              <a:rPr 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那生下來做猶太人之王的在哪裡？我們在東方看見他的星，特來拜他。</a:t>
            </a:r>
            <a:r>
              <a:rPr lang="en-US" alt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” 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3 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希律王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聽見了，</a:t>
            </a:r>
            <a:r>
              <a:rPr lang="zh-TW" sz="35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就心裡不安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sz="35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耶路撒冷合城的人也都不安。</a:t>
            </a:r>
            <a:endParaRPr lang="en-AU" altLang="zh-TW" sz="35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109728" indent="0" algn="just">
              <a:spcBef>
                <a:spcPts val="2400"/>
              </a:spcBef>
              <a:buNone/>
              <a:tabLst>
                <a:tab pos="4572000" algn="l"/>
                <a:tab pos="6184900" algn="l"/>
              </a:tabLst>
            </a:pPr>
            <a:r>
              <a:rPr lang="zh-TW" altLang="en-US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不要攪亂檔！ </a:t>
            </a:r>
            <a:r>
              <a:rPr lang="en-AU" altLang="zh-TW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AU" sz="3500" dirty="0">
                <a:latin typeface="Times New Roman" panose="02020603050405020304" pitchFamily="18" charset="0"/>
                <a:ea typeface="Microsoft JhengHei" panose="020B0604030504040204" pitchFamily="34" charset="-120"/>
                <a:cs typeface="Times New Roman" panose="02020603050405020304" pitchFamily="18" charset="0"/>
              </a:rPr>
              <a:t>Don’t rock the boat!)</a:t>
            </a:r>
            <a:endParaRPr lang="en-A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第一個角色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希律王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4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474840" cy="510203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tabLst>
                <a:tab pos="4572000" algn="l"/>
                <a:tab pos="6184900" algn="l"/>
              </a:tabLst>
            </a:pPr>
            <a:r>
              <a:rPr lang="zh-TW" altLang="en-US" sz="3500" dirty="0"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皇家意識</a:t>
            </a:r>
            <a:endParaRPr lang="en-AU" altLang="zh-TW" sz="3500" dirty="0">
              <a:effectLst/>
              <a:latin typeface="Calibri" panose="020F0502020204030204" pitchFamily="34" charset="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tabLst>
                <a:tab pos="4572000" algn="l"/>
                <a:tab pos="61849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累積資源，繁榮安定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tabLst>
                <a:tab pos="4572000" algn="l"/>
                <a:tab pos="61849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傾向維持現狀，否定終結的存在！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不要攪亂檔！ </a:t>
            </a:r>
            <a:r>
              <a:rPr lang="en-US" altLang="zh-TW" sz="3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altLang="zh-TW" sz="3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rock the boat!)</a:t>
            </a:r>
            <a:endParaRPr lang="en-AU" sz="3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C67B8-5AAB-467F-8934-6EDFBFF07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268759"/>
            <a:ext cx="4128254" cy="40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1200"/>
              </a:spcBef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他就召齊了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祭司長和民間的文士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，問他們說：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“</a:t>
            </a:r>
            <a:r>
              <a:rPr lang="zh-TW" sz="35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基督當生在何處？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” </a:t>
            </a:r>
            <a:r>
              <a:rPr lang="en-AU" sz="3500" baseline="300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5 </a:t>
            </a:r>
            <a:r>
              <a:rPr 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他們回答說：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“</a:t>
            </a:r>
            <a:r>
              <a:rPr 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在猶太的伯利恆。因為有先知記著說：</a:t>
            </a:r>
            <a:r>
              <a:rPr lang="en-AU" alt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 </a:t>
            </a:r>
            <a:r>
              <a:rPr lang="en-AU" sz="3500" baseline="300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6</a:t>
            </a:r>
            <a:r>
              <a:rPr lang="zh-TW" altLang="en-US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「</a:t>
            </a:r>
            <a:r>
              <a:rPr 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猶大地的伯利恆啊，你在猶大諸城中並不是最小的，因為將來有一位君王要從你那裡出來，牧養我以色列民。」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”</a:t>
            </a:r>
            <a:endParaRPr lang="en-AU" sz="3500" dirty="0">
              <a:solidFill>
                <a:schemeClr val="bg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第二個角色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祭司長和文士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2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D5BD78-986D-405B-9261-000A2606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1200"/>
              </a:spcBef>
              <a:buNone/>
            </a:pP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4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他就召齊了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祭司長和民間的文士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，</a:t>
            </a:r>
            <a:r>
              <a:rPr 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問他們說：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“</a:t>
            </a:r>
            <a:r>
              <a:rPr lang="zh-TW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基督當生在何處？</a:t>
            </a:r>
            <a:r>
              <a:rPr lang="en-AU" sz="3500" dirty="0">
                <a:solidFill>
                  <a:schemeClr val="bg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”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 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5 </a:t>
            </a:r>
            <a:r>
              <a:rPr lang="zh-TW" sz="3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他們回答說：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“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在猶太的伯利恆。因為有先知記著說：</a:t>
            </a:r>
            <a:r>
              <a:rPr lang="en-AU" alt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 </a:t>
            </a:r>
            <a:r>
              <a:rPr lang="en-AU" sz="3500" baseline="300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6</a:t>
            </a:r>
            <a:r>
              <a:rPr lang="zh-TW" altLang="en-US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「</a:t>
            </a:r>
            <a:r>
              <a:rPr lang="zh-TW" sz="35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猶大地的伯利恆啊，你在猶大諸城中並不是最小的，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因為</a:t>
            </a:r>
            <a:r>
              <a:rPr lang="zh-TW" sz="35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將來有一位君王要從你那裡出來，牧養我以色列民</a:t>
            </a:r>
            <a:r>
              <a:rPr lang="zh-TW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。」</a:t>
            </a:r>
            <a:r>
              <a:rPr lang="en-AU" sz="3500" dirty="0">
                <a:effectLst/>
                <a:latin typeface="Times New Roman" panose="02020603050405020304" pitchFamily="18" charset="0"/>
                <a:ea typeface="Microsoft JhengHei" panose="020B0604030504040204" pitchFamily="34" charset="-120"/>
              </a:rPr>
              <a:t>”</a:t>
            </a:r>
            <a:endParaRPr lang="en-AU" sz="3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E5C305-6349-456C-B653-67D09D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99298-54BB-407C-AF2A-053E240E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第二個角色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祭司長和文士</a:t>
            </a:r>
            <a:endParaRPr lang="en-AU" sz="3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09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E5232CE1722458D2AE66CC125F409" ma:contentTypeVersion="5" ma:contentTypeDescription="Create a new document." ma:contentTypeScope="" ma:versionID="ebe1b0d7f9799bfe20d192f5bd7a9ebb">
  <xsd:schema xmlns:xsd="http://www.w3.org/2001/XMLSchema" xmlns:xs="http://www.w3.org/2001/XMLSchema" xmlns:p="http://schemas.microsoft.com/office/2006/metadata/properties" xmlns:ns3="8764b3fa-470d-4be0-99e5-65e6fe0de0c2" targetNamespace="http://schemas.microsoft.com/office/2006/metadata/properties" ma:root="true" ma:fieldsID="48d4b8d844930c7d441d848112da160d" ns3:_="">
    <xsd:import namespace="8764b3fa-470d-4be0-99e5-65e6fe0de0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4b3fa-470d-4be0-99e5-65e6fe0de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222B4E-26F6-41F9-A090-3DCA29576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4b3fa-470d-4be0-99e5-65e6fe0de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5157A5-ADB8-415E-84E1-21ABA03E82E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F8C8B9-6BF8-4588-9F90-2D9216C920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15174</TotalTime>
  <Words>1768</Words>
  <Application>Microsoft Office PowerPoint</Application>
  <PresentationFormat>On-screen Show (4:3)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微軟正黑體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不快樂的聖誕？</vt:lpstr>
      <vt:lpstr>新約第一個義人</vt:lpstr>
      <vt:lpstr>馬太福音 2:1-18 </vt:lpstr>
      <vt:lpstr>第一個角色 – 希律王</vt:lpstr>
      <vt:lpstr>第一個角色 – 希律王</vt:lpstr>
      <vt:lpstr>第一個角色 – 希律王</vt:lpstr>
      <vt:lpstr>不要攪亂檔！ (Don’t rock the boat!)</vt:lpstr>
      <vt:lpstr>第二個角色 – 祭司長和文士</vt:lpstr>
      <vt:lpstr>第二個角色 – 祭司長和文士</vt:lpstr>
      <vt:lpstr>第二個角色 – 祭司長和文士</vt:lpstr>
      <vt:lpstr>第二個角色 – 祭司長和文士</vt:lpstr>
      <vt:lpstr>耶穌給我們的挑戰</vt:lpstr>
      <vt:lpstr>第一、二個角色</vt:lpstr>
      <vt:lpstr>第三個角色 –東方來的博士</vt:lpstr>
      <vt:lpstr>第三個角色 –東方來的星象家</vt:lpstr>
      <vt:lpstr>第三個角色 –東方來的星象家</vt:lpstr>
      <vt:lpstr>誰才是主角？</vt:lpstr>
      <vt:lpstr>三個不同的角色</vt:lpstr>
      <vt:lpstr>對神的激情過後……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Maggie Chu</cp:lastModifiedBy>
  <cp:revision>516</cp:revision>
  <dcterms:created xsi:type="dcterms:W3CDTF">2013-10-11T11:36:12Z</dcterms:created>
  <dcterms:modified xsi:type="dcterms:W3CDTF">2021-01-18T03:19:14Z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0x0101006F6E5232CE1722458D2AE66CC125F409</vt:lpwstr>
  </property>
</Properties>
</file>