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65" r:id="rId4"/>
    <p:sldId id="290" r:id="rId5"/>
    <p:sldId id="289" r:id="rId6"/>
    <p:sldId id="291" r:id="rId7"/>
    <p:sldId id="292" r:id="rId8"/>
    <p:sldId id="293" r:id="rId9"/>
    <p:sldId id="295" r:id="rId10"/>
    <p:sldId id="296" r:id="rId11"/>
    <p:sldId id="298" r:id="rId12"/>
    <p:sldId id="294" r:id="rId13"/>
    <p:sldId id="297" r:id="rId14"/>
    <p:sldId id="29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05A"/>
    <a:srgbClr val="FCFCFC"/>
    <a:srgbClr val="31312B"/>
    <a:srgbClr val="F9F2DD"/>
    <a:srgbClr val="030B13"/>
    <a:srgbClr val="FEFFEA"/>
    <a:srgbClr val="16336D"/>
    <a:srgbClr val="660033"/>
    <a:srgbClr val="4E463A"/>
    <a:srgbClr val="11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2"/>
    <p:restoredTop sz="94839" autoAdjust="0"/>
  </p:normalViewPr>
  <p:slideViewPr>
    <p:cSldViewPr>
      <p:cViewPr>
        <p:scale>
          <a:sx n="112" d="100"/>
          <a:sy n="112" d="100"/>
        </p:scale>
        <p:origin x="-432" y="5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3T03:44:34.1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87 24575,'39'0'0,"18"0"0,1 0 0,5 0-1392,-5 0 0,2 0 1392,21 0 0,3 0-723,-7 0 1,0 0 722,2 0 0,0 0 0,-3 0 0,2 0 0,-11 0 0,2 0 0,0 0-793,28 0 0,1 0 793,-19 1 0,2-1 0,5-1 0,-11-3 0,1-2 0,6-1 0,9 3-694,-5 1 0,11 3 0,6 0 0,3 0 0,-1 0 0,-5-1 0,-9-1 694,-3-1 0,-8-2 0,-3 0 0,2 0 0,7 2 0,1 1 0,9 2 0,5 0 0,-1 0 0,-5 1 0,-10 0 0,-14-1-8,21 0 0,-16 0 8,-12 0 0,-1 0 0,6 0 0,-3 0 740,18 0-740,-25 0 0,0 0 0,25 0 0,-18 0 0,2 0 584,-10 0 0,-1 0-584,11 0 0,1 0 0,-7 0 0,1 0 1969,18 0 1,2 0-1970,-3 0 0,1 0 0,18 0 0,1 0-445,-8 0 1,0 0 444,1 0 0,-1 0 0,-6 0 0,0 0 0,11 0 0,0 0 0,-12 0 0,5 0 0,-12 0 0,10 0 0,0 0 0,-9 0-939,17 0 1,0 0 938,-22 0 0,8 0 0,0 0 0,-8 0 0,21 0 0,-5 0 0,-23 0 0,2 1 0,0-2 0,2-3 0,1-1 0,0 4 0,4 6 0,0 3 0,-3-2-437,17-9 1,-2 1 436,-18 8 0,1 3 0,-3-2 0,12-6 0,-2-2 110,-1 1 1,0 0-111,5-5 0,1-1 0,-4 5 0,0 0 0,0-4 0,0 0 0,-3 5 0,-1 0 0,-6-5 0,-1 0 469,-4 3 1,0 1-470,4-4 0,2 0 0,-1 5 0,-1 0 0,-4 0 0,0 0 0,5 0 0,-1 0 0,-5 0 0,-1 0 0,-6 0 0,-1 0 1074,-1 0 1,-1 0-1075,28 0 0,10 0 0,-23 0 0,10 0 0,0 0 0,-10 0 0,23 0 0,-23 0 0,9 0 0,-12 0 0,-8 0 0,4 0 394,-4 0 0,4 0-394,21 0 0,4 0 0,-11 5 0,4 0-495,1 0 0,6-1 0,-3 1 495,-14-1 0,-2 1 0,2-1 0,12 0 0,2 1 0,-5-3-89,8-1 1,-7-2 88,-15 1 0,-4 0 35,38 0-35,-7 0 0,-14 0 0,-22-5 1133,19 4-1133,-22-4 3279,12 5-3279,0 0 1397,-12 0-1397,-4 5 202,-1-11-202,-9 9 0,10-15 0,-21 14 0,-1-10 0,-1 11 0,16-7 0,10-3 0,14 12 0,-1-10 0,1 12 0,26-7 0,-20 0 0,20 0 0,-13 0 0,-11-7 0,-2 10 0,-4-9 0,-23 11 0,10-5 0,13 0 0,22 0 0,-2 0 0,3 0-753,-20 0 1,-1 0 752,26 0 0,-3 0 0,12 0 0,-39 0 0,2 0 0,-5 0 0,-1 0-286,1 0 1,-1 0 285,-1 0 0,0 0 0,-1 1 0,2-2-514,6-4 1,2 0 513,0 9 0,2-1 0,3-7 0,1 1 0,0 7 0,0 1 0,-5-5 0,-1 0 0,6 0 0,0 0 0,0 0 0,0 0 0,-5-1 0,-1 2 0,0 3 0,-1 0-155,-7-7 0,-2 0 155,28 2 0,-4-10 0,14 13 0,-40 1 1354,35 6-1354,-63-9 571,23 0-571,-30 0 1122,8 0-1122,-9 0 366,10 0-366,2-10 0,1 15 0,18-13 0,-3 16 0,22-8 0,-21 0 0,15 0 0,-36 0 0,24 0 0,-28 0 0,7 0 0,13 0 0,-9 0 0,11 0 0,18 0 0,-25 0 0,27 0 0,-13 0 0,-10 0 0,3 0 0,-9 0 0,-16 0 0,16 0 0,-16 0 0,17 0 0,-6 0 0,34 0 0,-20 0 0,20 0 0,-33 0 0,4 0 0,-4-5 0,-1 7 0,-2-6 0,-6 8 0,-5-8 0,3-1 0,-7 4 0,3-2 0,0 7 0,-3-4 0,14 0 0,-8 0 0,10 0 0,-12 0 0,-1 0 0,-4 0 0,4 0 0,8 0 0,20 0 0,23 0 0,0 0 0,7 0-1102,1 0 0,4 0 1102,22 0 0,2 0 0,-13 0 0,-2 0 0,-6 0 0,-4 0-29,-17 0 1,-5 0 28,18 0 0,-37 0 0,-17 0 0,5 0 0,5 0 2197,21 0-2197,-17 0 64,7 0-64,-20 0 0,-4-4 0,-4 7 0,9-6 0,-7 3 0,21 4 0,-18-7 0,6 4 0,-16 2 0,3-6 0,-3 3 0,4-1 0,0-3 0,0 4 0,0 0 0,-4-4 0,-1 7 0,0-6 0,5 7 0,39-4 0,-1 0 0,17-6 0,-16 5 0,-20-4 0,-11 5 0,-9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3T03:44:34.1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87 24575,'39'0'0,"18"0"0,1 0 0,5 0-1392,-5 0 0,2 0 1392,21 0 0,3 0-723,-7 0 1,0 0 722,2 0 0,0 0 0,-3 0 0,2 0 0,-11 0 0,2 0 0,0 0-793,28 0 0,1 0 793,-19 1 0,2-1 0,5-1 0,-11-3 0,1-2 0,6-1 0,9 3-694,-5 1 0,11 3 0,6 0 0,3 0 0,-1 0 0,-5-1 0,-9-1 694,-3-1 0,-8-2 0,-3 0 0,2 0 0,7 2 0,1 1 0,9 2 0,5 0 0,-1 0 0,-5 1 0,-10 0 0,-14-1-8,21 0 0,-16 0 8,-12 0 0,-1 0 0,6 0 0,-3 0 740,18 0-740,-25 0 0,0 0 0,25 0 0,-18 0 0,2 0 584,-10 0 0,-1 0-584,11 0 0,1 0 0,-7 0 0,1 0 1969,18 0 1,2 0-1970,-3 0 0,1 0 0,18 0 0,1 0-445,-8 0 1,0 0 444,1 0 0,-1 0 0,-6 0 0,0 0 0,11 0 0,0 0 0,-12 0 0,5 0 0,-12 0 0,10 0 0,0 0 0,-9 0-939,17 0 1,0 0 938,-22 0 0,8 0 0,0 0 0,-8 0 0,21 0 0,-5 0 0,-23 0 0,2 1 0,0-2 0,2-3 0,1-1 0,0 4 0,4 6 0,0 3 0,-3-2-437,17-9 1,-2 1 436,-18 8 0,1 3 0,-3-2 0,12-6 0,-2-2 110,-1 1 1,0 0-111,5-5 0,1-1 0,-4 5 0,0 0 0,0-4 0,0 0 0,-3 5 0,-1 0 0,-6-5 0,-1 0 469,-4 3 1,0 1-470,4-4 0,2 0 0,-1 5 0,-1 0 0,-4 0 0,0 0 0,5 0 0,-1 0 0,-5 0 0,-1 0 0,-6 0 0,-1 0 1074,-1 0 1,-1 0-1075,28 0 0,10 0 0,-23 0 0,10 0 0,0 0 0,-10 0 0,23 0 0,-23 0 0,9 0 0,-12 0 0,-8 0 0,4 0 394,-4 0 0,4 0-394,21 0 0,4 0 0,-11 5 0,4 0-495,1 0 0,6-1 0,-3 1 495,-14-1 0,-2 1 0,2-1 0,12 0 0,2 1 0,-5-3-89,8-1 1,-7-2 88,-15 1 0,-4 0 35,38 0-35,-7 0 0,-14 0 0,-22-5 1133,19 4-1133,-22-4 3279,12 5-3279,0 0 1397,-12 0-1397,-4 5 202,-1-11-202,-9 9 0,10-15 0,-21 14 0,-1-10 0,-1 11 0,16-7 0,10-3 0,14 12 0,-1-10 0,1 12 0,26-7 0,-20 0 0,20 0 0,-13 0 0,-11-7 0,-2 10 0,-4-9 0,-23 11 0,10-5 0,13 0 0,22 0 0,-2 0 0,3 0-753,-20 0 1,-1 0 752,26 0 0,-3 0 0,12 0 0,-39 0 0,2 0 0,-5 0 0,-1 0-286,1 0 1,-1 0 285,-1 0 0,0 0 0,-1 1 0,2-2-514,6-4 1,2 0 513,0 9 0,2-1 0,3-7 0,1 1 0,0 7 0,0 1 0,-5-5 0,-1 0 0,6 0 0,0 0 0,0 0 0,0 0 0,-5-1 0,-1 2 0,0 3 0,-1 0-155,-7-7 0,-2 0 155,28 2 0,-4-10 0,14 13 0,-40 1 1354,35 6-1354,-63-9 571,23 0-571,-30 0 1122,8 0-1122,-9 0 366,10 0-366,2-10 0,1 15 0,18-13 0,-3 16 0,22-8 0,-21 0 0,15 0 0,-36 0 0,24 0 0,-28 0 0,7 0 0,13 0 0,-9 0 0,11 0 0,18 0 0,-25 0 0,27 0 0,-13 0 0,-10 0 0,3 0 0,-9 0 0,-16 0 0,16 0 0,-16 0 0,17 0 0,-6 0 0,34 0 0,-20 0 0,20 0 0,-33 0 0,4 0 0,-4-5 0,-1 7 0,-2-6 0,-6 8 0,-5-8 0,3-1 0,-7 4 0,3-2 0,0 7 0,-3-4 0,14 0 0,-8 0 0,10 0 0,-12 0 0,-1 0 0,-4 0 0,4 0 0,8 0 0,20 0 0,23 0 0,0 0 0,7 0-1102,1 0 0,4 0 1102,22 0 0,2 0 0,-13 0 0,-2 0 0,-6 0 0,-4 0-29,-17 0 1,-5 0 28,18 0 0,-37 0 0,-17 0 0,5 0 0,5 0 2197,21 0-2197,-17 0 64,7 0-64,-20 0 0,-4-4 0,-4 7 0,9-6 0,-7 3 0,21 4 0,-18-7 0,6 4 0,-16 2 0,3-6 0,-3 3 0,4-1 0,0-3 0,0 4 0,0 0 0,-4-4 0,-1 7 0,0-6 0,5 7 0,39-4 0,-1 0 0,17-6 0,-16 5 0,-20-4 0,-11 5 0,-9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3T03:44:34.1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87 24575,'39'0'0,"18"0"0,1 0 0,5 0-1392,-5 0 0,2 0 1392,21 0 0,3 0-723,-7 0 1,0 0 722,2 0 0,0 0 0,-3 0 0,2 0 0,-11 0 0,2 0 0,0 0-793,28 0 0,1 0 793,-19 1 0,2-1 0,5-1 0,-11-3 0,1-2 0,6-1 0,9 3-694,-5 1 0,11 3 0,6 0 0,3 0 0,-1 0 0,-5-1 0,-9-1 694,-3-1 0,-8-2 0,-3 0 0,2 0 0,7 2 0,1 1 0,9 2 0,5 0 0,-1 0 0,-5 1 0,-10 0 0,-14-1-8,21 0 0,-16 0 8,-12 0 0,-1 0 0,6 0 0,-3 0 740,18 0-740,-25 0 0,0 0 0,25 0 0,-18 0 0,2 0 584,-10 0 0,-1 0-584,11 0 0,1 0 0,-7 0 0,1 0 1969,18 0 1,2 0-1970,-3 0 0,1 0 0,18 0 0,1 0-445,-8 0 1,0 0 444,1 0 0,-1 0 0,-6 0 0,0 0 0,11 0 0,0 0 0,-12 0 0,5 0 0,-12 0 0,10 0 0,0 0 0,-9 0-939,17 0 1,0 0 938,-22 0 0,8 0 0,0 0 0,-8 0 0,21 0 0,-5 0 0,-23 0 0,2 1 0,0-2 0,2-3 0,1-1 0,0 4 0,4 6 0,0 3 0,-3-2-437,17-9 1,-2 1 436,-18 8 0,1 3 0,-3-2 0,12-6 0,-2-2 110,-1 1 1,0 0-111,5-5 0,1-1 0,-4 5 0,0 0 0,0-4 0,0 0 0,-3 5 0,-1 0 0,-6-5 0,-1 0 469,-4 3 1,0 1-470,4-4 0,2 0 0,-1 5 0,-1 0 0,-4 0 0,0 0 0,5 0 0,-1 0 0,-5 0 0,-1 0 0,-6 0 0,-1 0 1074,-1 0 1,-1 0-1075,28 0 0,10 0 0,-23 0 0,10 0 0,0 0 0,-10 0 0,23 0 0,-23 0 0,9 0 0,-12 0 0,-8 0 0,4 0 394,-4 0 0,4 0-394,21 0 0,4 0 0,-11 5 0,4 0-495,1 0 0,6-1 0,-3 1 495,-14-1 0,-2 1 0,2-1 0,12 0 0,2 1 0,-5-3-89,8-1 1,-7-2 88,-15 1 0,-4 0 35,38 0-35,-7 0 0,-14 0 0,-22-5 1133,19 4-1133,-22-4 3279,12 5-3279,0 0 1397,-12 0-1397,-4 5 202,-1-11-202,-9 9 0,10-15 0,-21 14 0,-1-10 0,-1 11 0,16-7 0,10-3 0,14 12 0,-1-10 0,1 12 0,26-7 0,-20 0 0,20 0 0,-13 0 0,-11-7 0,-2 10 0,-4-9 0,-23 11 0,10-5 0,13 0 0,22 0 0,-2 0 0,3 0-753,-20 0 1,-1 0 752,26 0 0,-3 0 0,12 0 0,-39 0 0,2 0 0,-5 0 0,-1 0-286,1 0 1,-1 0 285,-1 0 0,0 0 0,-1 1 0,2-2-514,6-4 1,2 0 513,0 9 0,2-1 0,3-7 0,1 1 0,0 7 0,0 1 0,-5-5 0,-1 0 0,6 0 0,0 0 0,0 0 0,0 0 0,-5-1 0,-1 2 0,0 3 0,-1 0-155,-7-7 0,-2 0 155,28 2 0,-4-10 0,14 13 0,-40 1 1354,35 6-1354,-63-9 571,23 0-571,-30 0 1122,8 0-1122,-9 0 366,10 0-366,2-10 0,1 15 0,18-13 0,-3 16 0,22-8 0,-21 0 0,15 0 0,-36 0 0,24 0 0,-28 0 0,7 0 0,13 0 0,-9 0 0,11 0 0,18 0 0,-25 0 0,27 0 0,-13 0 0,-10 0 0,3 0 0,-9 0 0,-16 0 0,16 0 0,-16 0 0,17 0 0,-6 0 0,34 0 0,-20 0 0,20 0 0,-33 0 0,4 0 0,-4-5 0,-1 7 0,-2-6 0,-6 8 0,-5-8 0,3-1 0,-7 4 0,3-2 0,0 7 0,-3-4 0,14 0 0,-8 0 0,10 0 0,-12 0 0,-1 0 0,-4 0 0,4 0 0,8 0 0,20 0 0,23 0 0,0 0 0,7 0-1102,1 0 0,4 0 1102,22 0 0,2 0 0,-13 0 0,-2 0 0,-6 0 0,-4 0-29,-17 0 1,-5 0 28,18 0 0,-37 0 0,-17 0 0,5 0 0,5 0 2197,21 0-2197,-17 0 64,7 0-64,-20 0 0,-4-4 0,-4 7 0,9-6 0,-7 3 0,21 4 0,-18-7 0,6 4 0,-16 2 0,3-6 0,-3 3 0,4-1 0,0-3 0,0 4 0,0 0 0,-4-4 0,-1 7 0,0-6 0,5 7 0,39-4 0,-1 0 0,17-6 0,-16 5 0,-20-4 0,-11 5 0,-9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3T03:44:34.1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87 24575,'39'0'0,"18"0"0,1 0 0,5 0-1392,-5 0 0,2 0 1392,21 0 0,3 0-723,-7 0 1,0 0 722,2 0 0,0 0 0,-3 0 0,2 0 0,-11 0 0,2 0 0,0 0-793,28 0 0,1 0 793,-19 1 0,2-1 0,5-1 0,-11-3 0,1-2 0,6-1 0,9 3-694,-5 1 0,11 3 0,6 0 0,3 0 0,-1 0 0,-5-1 0,-9-1 694,-3-1 0,-8-2 0,-3 0 0,2 0 0,7 2 0,1 1 0,9 2 0,5 0 0,-1 0 0,-5 1 0,-10 0 0,-14-1-8,21 0 0,-16 0 8,-12 0 0,-1 0 0,6 0 0,-3 0 740,18 0-740,-25 0 0,0 0 0,25 0 0,-18 0 0,2 0 584,-10 0 0,-1 0-584,11 0 0,1 0 0,-7 0 0,1 0 1969,18 0 1,2 0-1970,-3 0 0,1 0 0,18 0 0,1 0-445,-8 0 1,0 0 444,1 0 0,-1 0 0,-6 0 0,0 0 0,11 0 0,0 0 0,-12 0 0,5 0 0,-12 0 0,10 0 0,0 0 0,-9 0-939,17 0 1,0 0 938,-22 0 0,8 0 0,0 0 0,-8 0 0,21 0 0,-5 0 0,-23 0 0,2 1 0,0-2 0,2-3 0,1-1 0,0 4 0,4 6 0,0 3 0,-3-2-437,17-9 1,-2 1 436,-18 8 0,1 3 0,-3-2 0,12-6 0,-2-2 110,-1 1 1,0 0-111,5-5 0,1-1 0,-4 5 0,0 0 0,0-4 0,0 0 0,-3 5 0,-1 0 0,-6-5 0,-1 0 469,-4 3 1,0 1-470,4-4 0,2 0 0,-1 5 0,-1 0 0,-4 0 0,0 0 0,5 0 0,-1 0 0,-5 0 0,-1 0 0,-6 0 0,-1 0 1074,-1 0 1,-1 0-1075,28 0 0,10 0 0,-23 0 0,10 0 0,0 0 0,-10 0 0,23 0 0,-23 0 0,9 0 0,-12 0 0,-8 0 0,4 0 394,-4 0 0,4 0-394,21 0 0,4 0 0,-11 5 0,4 0-495,1 0 0,6-1 0,-3 1 495,-14-1 0,-2 1 0,2-1 0,12 0 0,2 1 0,-5-3-89,8-1 1,-7-2 88,-15 1 0,-4 0 35,38 0-35,-7 0 0,-14 0 0,-22-5 1133,19 4-1133,-22-4 3279,12 5-3279,0 0 1397,-12 0-1397,-4 5 202,-1-11-202,-9 9 0,10-15 0,-21 14 0,-1-10 0,-1 11 0,16-7 0,10-3 0,14 12 0,-1-10 0,1 12 0,26-7 0,-20 0 0,20 0 0,-13 0 0,-11-7 0,-2 10 0,-4-9 0,-23 11 0,10-5 0,13 0 0,22 0 0,-2 0 0,3 0-753,-20 0 1,-1 0 752,26 0 0,-3 0 0,12 0 0,-39 0 0,2 0 0,-5 0 0,-1 0-286,1 0 1,-1 0 285,-1 0 0,0 0 0,-1 1 0,2-2-514,6-4 1,2 0 513,0 9 0,2-1 0,3-7 0,1 1 0,0 7 0,0 1 0,-5-5 0,-1 0 0,6 0 0,0 0 0,0 0 0,0 0 0,-5-1 0,-1 2 0,0 3 0,-1 0-155,-7-7 0,-2 0 155,28 2 0,-4-10 0,14 13 0,-40 1 1354,35 6-1354,-63-9 571,23 0-571,-30 0 1122,8 0-1122,-9 0 366,10 0-366,2-10 0,1 15 0,18-13 0,-3 16 0,22-8 0,-21 0 0,15 0 0,-36 0 0,24 0 0,-28 0 0,7 0 0,13 0 0,-9 0 0,11 0 0,18 0 0,-25 0 0,27 0 0,-13 0 0,-10 0 0,3 0 0,-9 0 0,-16 0 0,16 0 0,-16 0 0,17 0 0,-6 0 0,34 0 0,-20 0 0,20 0 0,-33 0 0,4 0 0,-4-5 0,-1 7 0,-2-6 0,-6 8 0,-5-8 0,3-1 0,-7 4 0,3-2 0,0 7 0,-3-4 0,14 0 0,-8 0 0,10 0 0,-12 0 0,-1 0 0,-4 0 0,4 0 0,8 0 0,20 0 0,23 0 0,0 0 0,7 0-1102,1 0 0,4 0 1102,22 0 0,2 0 0,-13 0 0,-2 0 0,-6 0 0,-4 0-29,-17 0 1,-5 0 28,18 0 0,-37 0 0,-17 0 0,5 0 0,5 0 2197,21 0-2197,-17 0 64,7 0-64,-20 0 0,-4-4 0,-4 7 0,9-6 0,-7 3 0,21 4 0,-18-7 0,6 4 0,-16 2 0,3-6 0,-3 3 0,4-1 0,0-3 0,0 4 0,0 0 0,-4-4 0,-1 7 0,0-6 0,5 7 0,39-4 0,-1 0 0,17-6 0,-16 5 0,-20-4 0,-11 5 0,-9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3T03:44:34.1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87 24575,'39'0'0,"18"0"0,1 0 0,5 0-1392,-5 0 0,2 0 1392,21 0 0,3 0-723,-7 0 1,0 0 722,2 0 0,0 0 0,-3 0 0,2 0 0,-11 0 0,2 0 0,0 0-793,28 0 0,1 0 793,-19 1 0,2-1 0,5-1 0,-11-3 0,1-2 0,6-1 0,9 3-694,-5 1 0,11 3 0,6 0 0,3 0 0,-1 0 0,-5-1 0,-9-1 694,-3-1 0,-8-2 0,-3 0 0,2 0 0,7 2 0,1 1 0,9 2 0,5 0 0,-1 0 0,-5 1 0,-10 0 0,-14-1-8,21 0 0,-16 0 8,-12 0 0,-1 0 0,6 0 0,-3 0 740,18 0-740,-25 0 0,0 0 0,25 0 0,-18 0 0,2 0 584,-10 0 0,-1 0-584,11 0 0,1 0 0,-7 0 0,1 0 1969,18 0 1,2 0-1970,-3 0 0,1 0 0,18 0 0,1 0-445,-8 0 1,0 0 444,1 0 0,-1 0 0,-6 0 0,0 0 0,11 0 0,0 0 0,-12 0 0,5 0 0,-12 0 0,10 0 0,0 0 0,-9 0-939,17 0 1,0 0 938,-22 0 0,8 0 0,0 0 0,-8 0 0,21 0 0,-5 0 0,-23 0 0,2 1 0,0-2 0,2-3 0,1-1 0,0 4 0,4 6 0,0 3 0,-3-2-437,17-9 1,-2 1 436,-18 8 0,1 3 0,-3-2 0,12-6 0,-2-2 110,-1 1 1,0 0-111,5-5 0,1-1 0,-4 5 0,0 0 0,0-4 0,0 0 0,-3 5 0,-1 0 0,-6-5 0,-1 0 469,-4 3 1,0 1-470,4-4 0,2 0 0,-1 5 0,-1 0 0,-4 0 0,0 0 0,5 0 0,-1 0 0,-5 0 0,-1 0 0,-6 0 0,-1 0 1074,-1 0 1,-1 0-1075,28 0 0,10 0 0,-23 0 0,10 0 0,0 0 0,-10 0 0,23 0 0,-23 0 0,9 0 0,-12 0 0,-8 0 0,4 0 394,-4 0 0,4 0-394,21 0 0,4 0 0,-11 5 0,4 0-495,1 0 0,6-1 0,-3 1 495,-14-1 0,-2 1 0,2-1 0,12 0 0,2 1 0,-5-3-89,8-1 1,-7-2 88,-15 1 0,-4 0 35,38 0-35,-7 0 0,-14 0 0,-22-5 1133,19 4-1133,-22-4 3279,12 5-3279,0 0 1397,-12 0-1397,-4 5 202,-1-11-202,-9 9 0,10-15 0,-21 14 0,-1-10 0,-1 11 0,16-7 0,10-3 0,14 12 0,-1-10 0,1 12 0,26-7 0,-20 0 0,20 0 0,-13 0 0,-11-7 0,-2 10 0,-4-9 0,-23 11 0,10-5 0,13 0 0,22 0 0,-2 0 0,3 0-753,-20 0 1,-1 0 752,26 0 0,-3 0 0,12 0 0,-39 0 0,2 0 0,-5 0 0,-1 0-286,1 0 1,-1 0 285,-1 0 0,0 0 0,-1 1 0,2-2-514,6-4 1,2 0 513,0 9 0,2-1 0,3-7 0,1 1 0,0 7 0,0 1 0,-5-5 0,-1 0 0,6 0 0,0 0 0,0 0 0,0 0 0,-5-1 0,-1 2 0,0 3 0,-1 0-155,-7-7 0,-2 0 155,28 2 0,-4-10 0,14 13 0,-40 1 1354,35 6-1354,-63-9 571,23 0-571,-30 0 1122,8 0-1122,-9 0 366,10 0-366,2-10 0,1 15 0,18-13 0,-3 16 0,22-8 0,-21 0 0,15 0 0,-36 0 0,24 0 0,-28 0 0,7 0 0,13 0 0,-9 0 0,11 0 0,18 0 0,-25 0 0,27 0 0,-13 0 0,-10 0 0,3 0 0,-9 0 0,-16 0 0,16 0 0,-16 0 0,17 0 0,-6 0 0,34 0 0,-20 0 0,20 0 0,-33 0 0,4 0 0,-4-5 0,-1 7 0,-2-6 0,-6 8 0,-5-8 0,3-1 0,-7 4 0,3-2 0,0 7 0,-3-4 0,14 0 0,-8 0 0,10 0 0,-12 0 0,-1 0 0,-4 0 0,4 0 0,8 0 0,20 0 0,23 0 0,0 0 0,7 0-1102,1 0 0,4 0 1102,22 0 0,2 0 0,-13 0 0,-2 0 0,-6 0 0,-4 0-29,-17 0 1,-5 0 28,18 0 0,-37 0 0,-17 0 0,5 0 0,5 0 2197,21 0-2197,-17 0 64,7 0-64,-20 0 0,-4-4 0,-4 7 0,9-6 0,-7 3 0,21 4 0,-18-7 0,6 4 0,-16 2 0,3-6 0,-3 3 0,4-1 0,0-3 0,0 4 0,0 0 0,-4-4 0,-1 7 0,0-6 0,5 7 0,39-4 0,-1 0 0,17-6 0,-16 5 0,-20-4 0,-11 5 0,-9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3T03:44:34.1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87 24575,'39'0'0,"18"0"0,1 0 0,5 0-1392,-5 0 0,2 0 1392,21 0 0,3 0-723,-7 0 1,0 0 722,2 0 0,0 0 0,-3 0 0,2 0 0,-11 0 0,2 0 0,0 0-793,28 0 0,1 0 793,-19 1 0,2-1 0,5-1 0,-11-3 0,1-2 0,6-1 0,9 3-694,-5 1 0,11 3 0,6 0 0,3 0 0,-1 0 0,-5-1 0,-9-1 694,-3-1 0,-8-2 0,-3 0 0,2 0 0,7 2 0,1 1 0,9 2 0,5 0 0,-1 0 0,-5 1 0,-10 0 0,-14-1-8,21 0 0,-16 0 8,-12 0 0,-1 0 0,6 0 0,-3 0 740,18 0-740,-25 0 0,0 0 0,25 0 0,-18 0 0,2 0 584,-10 0 0,-1 0-584,11 0 0,1 0 0,-7 0 0,1 0 1969,18 0 1,2 0-1970,-3 0 0,1 0 0,18 0 0,1 0-445,-8 0 1,0 0 444,1 0 0,-1 0 0,-6 0 0,0 0 0,11 0 0,0 0 0,-12 0 0,5 0 0,-12 0 0,10 0 0,0 0 0,-9 0-939,17 0 1,0 0 938,-22 0 0,8 0 0,0 0 0,-8 0 0,21 0 0,-5 0 0,-23 0 0,2 1 0,0-2 0,2-3 0,1-1 0,0 4 0,4 6 0,0 3 0,-3-2-437,17-9 1,-2 1 436,-18 8 0,1 3 0,-3-2 0,12-6 0,-2-2 110,-1 1 1,0 0-111,5-5 0,1-1 0,-4 5 0,0 0 0,0-4 0,0 0 0,-3 5 0,-1 0 0,-6-5 0,-1 0 469,-4 3 1,0 1-470,4-4 0,2 0 0,-1 5 0,-1 0 0,-4 0 0,0 0 0,5 0 0,-1 0 0,-5 0 0,-1 0 0,-6 0 0,-1 0 1074,-1 0 1,-1 0-1075,28 0 0,10 0 0,-23 0 0,10 0 0,0 0 0,-10 0 0,23 0 0,-23 0 0,9 0 0,-12 0 0,-8 0 0,4 0 394,-4 0 0,4 0-394,21 0 0,4 0 0,-11 5 0,4 0-495,1 0 0,6-1 0,-3 1 495,-14-1 0,-2 1 0,2-1 0,12 0 0,2 1 0,-5-3-89,8-1 1,-7-2 88,-15 1 0,-4 0 35,38 0-35,-7 0 0,-14 0 0,-22-5 1133,19 4-1133,-22-4 3279,12 5-3279,0 0 1397,-12 0-1397,-4 5 202,-1-11-202,-9 9 0,10-15 0,-21 14 0,-1-10 0,-1 11 0,16-7 0,10-3 0,14 12 0,-1-10 0,1 12 0,26-7 0,-20 0 0,20 0 0,-13 0 0,-11-7 0,-2 10 0,-4-9 0,-23 11 0,10-5 0,13 0 0,22 0 0,-2 0 0,3 0-753,-20 0 1,-1 0 752,26 0 0,-3 0 0,12 0 0,-39 0 0,2 0 0,-5 0 0,-1 0-286,1 0 1,-1 0 285,-1 0 0,0 0 0,-1 1 0,2-2-514,6-4 1,2 0 513,0 9 0,2-1 0,3-7 0,1 1 0,0 7 0,0 1 0,-5-5 0,-1 0 0,6 0 0,0 0 0,0 0 0,0 0 0,-5-1 0,-1 2 0,0 3 0,-1 0-155,-7-7 0,-2 0 155,28 2 0,-4-10 0,14 13 0,-40 1 1354,35 6-1354,-63-9 571,23 0-571,-30 0 1122,8 0-1122,-9 0 366,10 0-366,2-10 0,1 15 0,18-13 0,-3 16 0,22-8 0,-21 0 0,15 0 0,-36 0 0,24 0 0,-28 0 0,7 0 0,13 0 0,-9 0 0,11 0 0,18 0 0,-25 0 0,27 0 0,-13 0 0,-10 0 0,3 0 0,-9 0 0,-16 0 0,16 0 0,-16 0 0,17 0 0,-6 0 0,34 0 0,-20 0 0,20 0 0,-33 0 0,4 0 0,-4-5 0,-1 7 0,-2-6 0,-6 8 0,-5-8 0,3-1 0,-7 4 0,3-2 0,0 7 0,-3-4 0,14 0 0,-8 0 0,10 0 0,-12 0 0,-1 0 0,-4 0 0,4 0 0,8 0 0,20 0 0,23 0 0,0 0 0,7 0-1102,1 0 0,4 0 1102,22 0 0,2 0 0,-13 0 0,-2 0 0,-6 0 0,-4 0-29,-17 0 1,-5 0 28,18 0 0,-37 0 0,-17 0 0,5 0 0,5 0 2197,21 0-2197,-17 0 64,7 0-64,-20 0 0,-4-4 0,-4 7 0,9-6 0,-7 3 0,21 4 0,-18-7 0,6 4 0,-16 2 0,3-6 0,-3 3 0,4-1 0,0-3 0,0 4 0,0 0 0,-4-4 0,-1 7 0,0-6 0,5 7 0,39-4 0,-1 0 0,17-6 0,-16 5 0,-20-4 0,-11 5 0,-9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3T03:44:34.1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87 24575,'39'0'0,"18"0"0,1 0 0,5 0-1392,-5 0 0,2 0 1392,21 0 0,3 0-723,-7 0 1,0 0 722,2 0 0,0 0 0,-3 0 0,2 0 0,-11 0 0,2 0 0,0 0-793,28 0 0,1 0 793,-19 1 0,2-1 0,5-1 0,-11-3 0,1-2 0,6-1 0,9 3-694,-5 1 0,11 3 0,6 0 0,3 0 0,-1 0 0,-5-1 0,-9-1 694,-3-1 0,-8-2 0,-3 0 0,2 0 0,7 2 0,1 1 0,9 2 0,5 0 0,-1 0 0,-5 1 0,-10 0 0,-14-1-8,21 0 0,-16 0 8,-12 0 0,-1 0 0,6 0 0,-3 0 740,18 0-740,-25 0 0,0 0 0,25 0 0,-18 0 0,2 0 584,-10 0 0,-1 0-584,11 0 0,1 0 0,-7 0 0,1 0 1969,18 0 1,2 0-1970,-3 0 0,1 0 0,18 0 0,1 0-445,-8 0 1,0 0 444,1 0 0,-1 0 0,-6 0 0,0 0 0,11 0 0,0 0 0,-12 0 0,5 0 0,-12 0 0,10 0 0,0 0 0,-9 0-939,17 0 1,0 0 938,-22 0 0,8 0 0,0 0 0,-8 0 0,21 0 0,-5 0 0,-23 0 0,2 1 0,0-2 0,2-3 0,1-1 0,0 4 0,4 6 0,0 3 0,-3-2-437,17-9 1,-2 1 436,-18 8 0,1 3 0,-3-2 0,12-6 0,-2-2 110,-1 1 1,0 0-111,5-5 0,1-1 0,-4 5 0,0 0 0,0-4 0,0 0 0,-3 5 0,-1 0 0,-6-5 0,-1 0 469,-4 3 1,0 1-470,4-4 0,2 0 0,-1 5 0,-1 0 0,-4 0 0,0 0 0,5 0 0,-1 0 0,-5 0 0,-1 0 0,-6 0 0,-1 0 1074,-1 0 1,-1 0-1075,28 0 0,10 0 0,-23 0 0,10 0 0,0 0 0,-10 0 0,23 0 0,-23 0 0,9 0 0,-12 0 0,-8 0 0,4 0 394,-4 0 0,4 0-394,21 0 0,4 0 0,-11 5 0,4 0-495,1 0 0,6-1 0,-3 1 495,-14-1 0,-2 1 0,2-1 0,12 0 0,2 1 0,-5-3-89,8-1 1,-7-2 88,-15 1 0,-4 0 35,38 0-35,-7 0 0,-14 0 0,-22-5 1133,19 4-1133,-22-4 3279,12 5-3279,0 0 1397,-12 0-1397,-4 5 202,-1-11-202,-9 9 0,10-15 0,-21 14 0,-1-10 0,-1 11 0,16-7 0,10-3 0,14 12 0,-1-10 0,1 12 0,26-7 0,-20 0 0,20 0 0,-13 0 0,-11-7 0,-2 10 0,-4-9 0,-23 11 0,10-5 0,13 0 0,22 0 0,-2 0 0,3 0-753,-20 0 1,-1 0 752,26 0 0,-3 0 0,12 0 0,-39 0 0,2 0 0,-5 0 0,-1 0-286,1 0 1,-1 0 285,-1 0 0,0 0 0,-1 1 0,2-2-514,6-4 1,2 0 513,0 9 0,2-1 0,3-7 0,1 1 0,0 7 0,0 1 0,-5-5 0,-1 0 0,6 0 0,0 0 0,0 0 0,0 0 0,-5-1 0,-1 2 0,0 3 0,-1 0-155,-7-7 0,-2 0 155,28 2 0,-4-10 0,14 13 0,-40 1 1354,35 6-1354,-63-9 571,23 0-571,-30 0 1122,8 0-1122,-9 0 366,10 0-366,2-10 0,1 15 0,18-13 0,-3 16 0,22-8 0,-21 0 0,15 0 0,-36 0 0,24 0 0,-28 0 0,7 0 0,13 0 0,-9 0 0,11 0 0,18 0 0,-25 0 0,27 0 0,-13 0 0,-10 0 0,3 0 0,-9 0 0,-16 0 0,16 0 0,-16 0 0,17 0 0,-6 0 0,34 0 0,-20 0 0,20 0 0,-33 0 0,4 0 0,-4-5 0,-1 7 0,-2-6 0,-6 8 0,-5-8 0,3-1 0,-7 4 0,3-2 0,0 7 0,-3-4 0,14 0 0,-8 0 0,10 0 0,-12 0 0,-1 0 0,-4 0 0,4 0 0,8 0 0,20 0 0,23 0 0,0 0 0,7 0-1102,1 0 0,4 0 1102,22 0 0,2 0 0,-13 0 0,-2 0 0,-6 0 0,-4 0-29,-17 0 1,-5 0 28,18 0 0,-37 0 0,-17 0 0,5 0 0,5 0 2197,21 0-2197,-17 0 64,7 0-64,-20 0 0,-4-4 0,-4 7 0,9-6 0,-7 3 0,21 4 0,-18-7 0,6 4 0,-16 2 0,3-6 0,-3 3 0,4-1 0,0-3 0,0 4 0,0 0 0,-4-4 0,-1 7 0,0-6 0,5 7 0,39-4 0,-1 0 0,17-6 0,-16 5 0,-20-4 0,-11 5 0,-9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FAF00-FCD2-494C-8BCD-287334A60E0E}" type="datetimeFigureOut">
              <a:rPr lang="en-AU" smtClean="0"/>
              <a:pPr/>
              <a:t>23/1/21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C353E-DDE1-4D36-A736-AC3A936CF7C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C353E-DDE1-4D36-A736-AC3A936CF7CB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128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pPr/>
              <a:t>23/1/21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pPr/>
              <a:t>23/1/21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pPr/>
              <a:t>23/1/21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pPr/>
              <a:t>23/1/21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pPr/>
              <a:t>23/1/21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pPr/>
              <a:t>23/1/21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pPr/>
              <a:t>23/1/21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pPr/>
              <a:t>23/1/21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pPr/>
              <a:t>23/1/21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pPr/>
              <a:t>23/1/21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F77-7D38-465C-B470-C40532969604}" type="datetimeFigureOut">
              <a:rPr lang="en-AU" smtClean="0"/>
              <a:pPr/>
              <a:t>23/1/21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269D-D6CB-46DA-8013-A591E136B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81F77-7D38-465C-B470-C40532969604}" type="datetimeFigureOut">
              <a:rPr lang="en-AU" smtClean="0"/>
              <a:pPr/>
              <a:t>23/1/21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269D-D6CB-46DA-8013-A591E136B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40/Chapter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droid's secret voice control superpowers | Computerworld">
            <a:extLst>
              <a:ext uri="{FF2B5EF4-FFF2-40B4-BE49-F238E27FC236}">
                <a16:creationId xmlns:a16="http://schemas.microsoft.com/office/drawing/2014/main" id="{5A75246D-63B8-7D43-ACD8-6FC2E72C0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4048" y="3435846"/>
            <a:ext cx="4139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義人</a:t>
            </a:r>
            <a:r>
              <a:rPr lang="zh-TW" altLang="en-US" sz="6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的</a:t>
            </a:r>
            <a:r>
              <a:rPr lang="zh-TW" altLang="en-US" sz="6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聲音</a:t>
            </a:r>
          </a:p>
          <a:p>
            <a:endParaRPr lang="en-AU" sz="6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6136" y="4299942"/>
            <a:ext cx="31683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馬太</a:t>
            </a:r>
            <a:r>
              <a:rPr lang="zh-TW" altLang="en-US" sz="3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福音</a:t>
            </a:r>
            <a:r>
              <a:rPr lang="en-US" altLang="zh-TW" sz="3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</a:t>
            </a:r>
            <a:r>
              <a:rPr lang="en-AU" altLang="en-US" sz="3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3:1-12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3C9A6B-5494-F243-86C3-55EB21E17E31}"/>
              </a:ext>
            </a:extLst>
          </p:cNvPr>
          <p:cNvSpPr/>
          <p:nvPr/>
        </p:nvSpPr>
        <p:spPr>
          <a:xfrm>
            <a:off x="1475656" y="1454982"/>
            <a:ext cx="80169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有否努力實踐我們跟神的盟約關係？</a:t>
            </a:r>
            <a:endParaRPr lang="en-AU" altLang="zh-TW" sz="2500" dirty="0">
              <a:solidFill>
                <a:schemeClr val="bg1"/>
              </a:solidFill>
              <a:latin typeface="Meiryo" pitchFamily="34" charset="-128"/>
              <a:ea typeface="Meiryo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243DF-6F2E-0042-A840-4F632F03E01C}"/>
              </a:ext>
            </a:extLst>
          </p:cNvPr>
          <p:cNvSpPr/>
          <p:nvPr/>
        </p:nvSpPr>
        <p:spPr>
          <a:xfrm>
            <a:off x="2843808" y="555526"/>
            <a:ext cx="2871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生命反思點</a:t>
            </a:r>
            <a:r>
              <a:rPr lang="en-AU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sz="40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09DD6-2CA8-2945-9A78-C615B5BC30D1}"/>
              </a:ext>
            </a:extLst>
          </p:cNvPr>
          <p:cNvSpPr/>
          <p:nvPr/>
        </p:nvSpPr>
        <p:spPr>
          <a:xfrm>
            <a:off x="1475655" y="1911448"/>
            <a:ext cx="80169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有否活出真實的信仰？聖潔的生活？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		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906AD-4E0D-F142-B5B3-C38D2471FB42}"/>
              </a:ext>
            </a:extLst>
          </p:cNvPr>
          <p:cNvSpPr/>
          <p:nvPr/>
        </p:nvSpPr>
        <p:spPr>
          <a:xfrm>
            <a:off x="1475654" y="2397970"/>
            <a:ext cx="80169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有否容讓自己活在罪中？做不喜悅神的事？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		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9C5858-B28B-AB4B-9EBE-5A646A428448}"/>
              </a:ext>
            </a:extLst>
          </p:cNvPr>
          <p:cNvSpPr/>
          <p:nvPr/>
        </p:nvSpPr>
        <p:spPr>
          <a:xfrm>
            <a:off x="1475653" y="2884492"/>
            <a:ext cx="80169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有否開放自己讓撒旦有機可乘？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		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4E427-30B9-DB48-9070-7BF7FF955926}"/>
              </a:ext>
            </a:extLst>
          </p:cNvPr>
          <p:cNvSpPr/>
          <p:nvPr/>
        </p:nvSpPr>
        <p:spPr>
          <a:xfrm>
            <a:off x="1475653" y="3371014"/>
            <a:ext cx="80169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有否讓基督的寶血為我們白流？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		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B20113-2904-7A48-991D-FAD9E65A0FC9}"/>
              </a:ext>
            </a:extLst>
          </p:cNvPr>
          <p:cNvSpPr/>
          <p:nvPr/>
        </p:nvSpPr>
        <p:spPr>
          <a:xfrm>
            <a:off x="1475653" y="3827480"/>
            <a:ext cx="80169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有否把神的恩典變成廉價的恩典？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		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67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3C9A6B-5494-F243-86C3-55EB21E17E31}"/>
              </a:ext>
            </a:extLst>
          </p:cNvPr>
          <p:cNvSpPr/>
          <p:nvPr/>
        </p:nvSpPr>
        <p:spPr>
          <a:xfrm>
            <a:off x="936224" y="1563638"/>
            <a:ext cx="80169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「應當結出果子來，與</a:t>
            </a:r>
            <a:r>
              <a:rPr lang="zh-TW" altLang="en-US" sz="2500" dirty="0">
                <a:solidFill>
                  <a:srgbClr val="FFC000"/>
                </a:solidFill>
                <a:latin typeface="Meiryo" pitchFamily="34" charset="-128"/>
                <a:ea typeface="Meiryo" pitchFamily="34" charset="-128"/>
              </a:rPr>
              <a:t>悔改</a:t>
            </a:r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的心相稱。」</a:t>
            </a:r>
            <a:r>
              <a:rPr lang="en-US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 </a:t>
            </a:r>
            <a:r>
              <a:rPr lang="zh-TW" altLang="en-US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太</a:t>
            </a:r>
            <a:r>
              <a:rPr lang="en-AU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3:8  </a:t>
            </a:r>
            <a:endParaRPr lang="en-AU" altLang="zh-TW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243DF-6F2E-0042-A840-4F632F03E01C}"/>
              </a:ext>
            </a:extLst>
          </p:cNvPr>
          <p:cNvSpPr/>
          <p:nvPr/>
        </p:nvSpPr>
        <p:spPr>
          <a:xfrm>
            <a:off x="2843808" y="555526"/>
            <a:ext cx="2871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改變心意</a:t>
            </a:r>
            <a:r>
              <a:rPr lang="en-AU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</a:t>
            </a:r>
            <a:endParaRPr lang="en-US" sz="40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09DD6-2CA8-2945-9A78-C615B5BC30D1}"/>
              </a:ext>
            </a:extLst>
          </p:cNvPr>
          <p:cNvSpPr/>
          <p:nvPr/>
        </p:nvSpPr>
        <p:spPr>
          <a:xfrm>
            <a:off x="1095079" y="2199480"/>
            <a:ext cx="80169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悔改不是消極的遠離惡事，而是積極的追求良善。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	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7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3C9A6B-5494-F243-86C3-55EB21E17E31}"/>
              </a:ext>
            </a:extLst>
          </p:cNvPr>
          <p:cNvSpPr/>
          <p:nvPr/>
        </p:nvSpPr>
        <p:spPr>
          <a:xfrm>
            <a:off x="659532" y="2715766"/>
            <a:ext cx="8016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接受耶穌基督，是從否定自己開始，那正是悔改的意思。</a:t>
            </a:r>
            <a:endParaRPr lang="en-AU" sz="2500" dirty="0">
              <a:solidFill>
                <a:schemeClr val="bg1"/>
              </a:solidFill>
              <a:latin typeface="Meiryo" pitchFamily="34" charset="-128"/>
              <a:ea typeface="Meiryo" pitchFamily="34" charset="-128"/>
            </a:endParaRPr>
          </a:p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轉回一個一百八十度方向，主離你並不遠。</a:t>
            </a:r>
            <a:endParaRPr lang="en-AU" altLang="zh-TW" sz="2500" dirty="0">
              <a:solidFill>
                <a:schemeClr val="bg1"/>
              </a:solidFill>
              <a:latin typeface="Meiryo" pitchFamily="34" charset="-128"/>
              <a:ea typeface="Meiryo" pitchFamily="34" charset="-128"/>
            </a:endParaRPr>
          </a:p>
          <a:p>
            <a:endParaRPr lang="en-AU" altLang="zh-TW" sz="2500" dirty="0">
              <a:solidFill>
                <a:schemeClr val="bg1"/>
              </a:solidFill>
              <a:latin typeface="Meiryo" pitchFamily="34" charset="-128"/>
              <a:ea typeface="Meiryo" pitchFamily="34" charset="-128"/>
            </a:endParaRPr>
          </a:p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   					─ </a:t>
            </a:r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于中旻</a:t>
            </a:r>
            <a:r>
              <a:rPr lang="en-US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《</a:t>
            </a:r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聖經研究</a:t>
            </a:r>
            <a:r>
              <a:rPr lang="en-US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》</a:t>
            </a:r>
            <a:endParaRPr lang="en-AU" sz="2500" dirty="0">
              <a:solidFill>
                <a:schemeClr val="bg1"/>
              </a:solidFill>
              <a:latin typeface="Meiryo" pitchFamily="34" charset="-128"/>
              <a:ea typeface="Meiryo" pitchFamily="34" charset="-128"/>
            </a:endParaRPr>
          </a:p>
          <a:p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7FAB91-9794-5F41-8051-7813C733E9B4}"/>
                  </a:ext>
                </a:extLst>
              </p14:cNvPr>
              <p14:cNvContentPartPr/>
              <p14:nvPr/>
            </p14:nvContentPartPr>
            <p14:xfrm>
              <a:off x="748732" y="2396054"/>
              <a:ext cx="7544520" cy="3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7FAB91-9794-5F41-8051-7813C733E9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732" y="2387054"/>
                <a:ext cx="7562160" cy="49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urved Left Arrow 4">
            <a:extLst>
              <a:ext uri="{FF2B5EF4-FFF2-40B4-BE49-F238E27FC236}">
                <a16:creationId xmlns:a16="http://schemas.microsoft.com/office/drawing/2014/main" id="{D09293C1-8A9B-E942-9E32-4853B79D1317}"/>
              </a:ext>
            </a:extLst>
          </p:cNvPr>
          <p:cNvSpPr/>
          <p:nvPr/>
        </p:nvSpPr>
        <p:spPr>
          <a:xfrm>
            <a:off x="2771800" y="1027902"/>
            <a:ext cx="3600400" cy="1224136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7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3C9A6B-5494-F243-86C3-55EB21E17E31}"/>
              </a:ext>
            </a:extLst>
          </p:cNvPr>
          <p:cNvSpPr/>
          <p:nvPr/>
        </p:nvSpPr>
        <p:spPr>
          <a:xfrm>
            <a:off x="3491883" y="1426798"/>
            <a:ext cx="475252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與得生命有關</a:t>
            </a:r>
            <a:endParaRPr lang="en-AU" altLang="zh-TW" sz="2500" dirty="0">
              <a:solidFill>
                <a:schemeClr val="bg1"/>
              </a:solidFill>
              <a:latin typeface="Meiryo" pitchFamily="34" charset="-128"/>
              <a:ea typeface="Meiryo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243DF-6F2E-0042-A840-4F632F03E01C}"/>
              </a:ext>
            </a:extLst>
          </p:cNvPr>
          <p:cNvSpPr/>
          <p:nvPr/>
        </p:nvSpPr>
        <p:spPr>
          <a:xfrm>
            <a:off x="3136132" y="555526"/>
            <a:ext cx="2871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悔改是關鍵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09DD6-2CA8-2945-9A78-C615B5BC30D1}"/>
              </a:ext>
            </a:extLst>
          </p:cNvPr>
          <p:cNvSpPr/>
          <p:nvPr/>
        </p:nvSpPr>
        <p:spPr>
          <a:xfrm>
            <a:off x="3491883" y="1911448"/>
            <a:ext cx="43204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與生命長進有關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906AD-4E0D-F142-B5B3-C38D2471FB42}"/>
              </a:ext>
            </a:extLst>
          </p:cNvPr>
          <p:cNvSpPr/>
          <p:nvPr/>
        </p:nvSpPr>
        <p:spPr>
          <a:xfrm>
            <a:off x="3491881" y="2397970"/>
            <a:ext cx="475252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與得勝有關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		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9C5858-B28B-AB4B-9EBE-5A646A428448}"/>
              </a:ext>
            </a:extLst>
          </p:cNvPr>
          <p:cNvSpPr/>
          <p:nvPr/>
        </p:nvSpPr>
        <p:spPr>
          <a:xfrm>
            <a:off x="3491881" y="2884492"/>
            <a:ext cx="43204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與進天國有關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	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4E427-30B9-DB48-9070-7BF7FF955926}"/>
              </a:ext>
            </a:extLst>
          </p:cNvPr>
          <p:cNvSpPr/>
          <p:nvPr/>
        </p:nvSpPr>
        <p:spPr>
          <a:xfrm>
            <a:off x="3491880" y="3371014"/>
            <a:ext cx="432047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與蒙恩有關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	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44E709-D1A1-7246-B45A-930002D16B8B}"/>
              </a:ext>
            </a:extLst>
          </p:cNvPr>
          <p:cNvSpPr/>
          <p:nvPr/>
        </p:nvSpPr>
        <p:spPr>
          <a:xfrm>
            <a:off x="611560" y="3920496"/>
            <a:ext cx="83049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「我們若認自己的罪，上帝是信實的，是公義的，</a:t>
            </a:r>
            <a:r>
              <a:rPr lang="en-US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      </a:t>
            </a:r>
          </a:p>
          <a:p>
            <a:r>
              <a:rPr lang="en-US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  </a:t>
            </a:r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必要赦免我們的罪，洗淨我們一切的不義。」</a:t>
            </a:r>
            <a:r>
              <a:rPr lang="zh-TW" altLang="en-US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約翰一書</a:t>
            </a:r>
            <a:r>
              <a:rPr lang="en-AU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1:9  </a:t>
            </a:r>
            <a:endParaRPr lang="en-AU" altLang="zh-TW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45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3C9A6B-5494-F243-86C3-55EB21E17E31}"/>
              </a:ext>
            </a:extLst>
          </p:cNvPr>
          <p:cNvSpPr/>
          <p:nvPr/>
        </p:nvSpPr>
        <p:spPr>
          <a:xfrm>
            <a:off x="2411760" y="1426798"/>
            <a:ext cx="475252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accent6">
                    <a:lumMod val="75000"/>
                  </a:schemeClr>
                </a:solidFill>
                <a:latin typeface="Meiryo" pitchFamily="34" charset="-128"/>
                <a:ea typeface="Meiryo" pitchFamily="34" charset="-128"/>
              </a:rPr>
              <a:t>藉著聖靈所賜的感動使人悔改</a:t>
            </a:r>
            <a:r>
              <a:rPr lang="en-AU" sz="2500" dirty="0">
                <a:solidFill>
                  <a:schemeClr val="accent6">
                    <a:lumMod val="75000"/>
                  </a:schemeClr>
                </a:solidFill>
                <a:latin typeface="Meiryo" pitchFamily="34" charset="-128"/>
                <a:ea typeface="Meiryo" pitchFamily="34" charset="-128"/>
              </a:rPr>
              <a:t> </a:t>
            </a:r>
            <a:endParaRPr lang="en-AU" altLang="zh-TW" sz="2500" dirty="0">
              <a:solidFill>
                <a:schemeClr val="accent6">
                  <a:lumMod val="75000"/>
                </a:schemeClr>
              </a:solidFill>
              <a:latin typeface="Meiryo" pitchFamily="34" charset="-128"/>
              <a:ea typeface="Meiryo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243DF-6F2E-0042-A840-4F632F03E01C}"/>
              </a:ext>
            </a:extLst>
          </p:cNvPr>
          <p:cNvSpPr/>
          <p:nvPr/>
        </p:nvSpPr>
        <p:spPr>
          <a:xfrm>
            <a:off x="2087724" y="555526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悔改的心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與</a:t>
            </a:r>
            <a:r>
              <a:rPr lang="en-US" altLang="zh-TW" sz="4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</a:t>
            </a:r>
            <a:r>
              <a:rPr lang="zh-TW" altLang="en-US" sz="40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赦罪的恩</a:t>
            </a:r>
            <a:r>
              <a:rPr lang="en-AU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zh-TW" altLang="en-US" sz="40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09DD6-2CA8-2945-9A78-C615B5BC30D1}"/>
              </a:ext>
            </a:extLst>
          </p:cNvPr>
          <p:cNvSpPr/>
          <p:nvPr/>
        </p:nvSpPr>
        <p:spPr>
          <a:xfrm>
            <a:off x="2195737" y="1911448"/>
            <a:ext cx="50405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accent6">
                    <a:lumMod val="75000"/>
                  </a:schemeClr>
                </a:solidFill>
                <a:latin typeface="Meiryo" pitchFamily="34" charset="-128"/>
                <a:ea typeface="Meiryo" pitchFamily="34" charset="-128"/>
              </a:rPr>
              <a:t>心思向神轉念，為著罪憂傷痛悔，到神面前認罪，棄絕罪惡的行為</a:t>
            </a:r>
            <a:r>
              <a:rPr lang="en-AU" sz="2500" dirty="0">
                <a:solidFill>
                  <a:schemeClr val="accent6">
                    <a:lumMod val="75000"/>
                  </a:schemeClr>
                </a:solidFill>
                <a:latin typeface="Meiryo" pitchFamily="34" charset="-128"/>
                <a:ea typeface="Meiryo" pitchFamily="34" charset="-128"/>
              </a:rPr>
              <a:t> </a:t>
            </a:r>
            <a:endParaRPr lang="zh-TW" altLang="en-US" sz="2500" dirty="0">
              <a:solidFill>
                <a:schemeClr val="accent6">
                  <a:lumMod val="75000"/>
                </a:schemeClr>
              </a:solidFill>
              <a:latin typeface="Meiryo" pitchFamily="34" charset="-128"/>
              <a:ea typeface="Meiryo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906AD-4E0D-F142-B5B3-C38D2471FB42}"/>
              </a:ext>
            </a:extLst>
          </p:cNvPr>
          <p:cNvSpPr/>
          <p:nvPr/>
        </p:nvSpPr>
        <p:spPr>
          <a:xfrm>
            <a:off x="2987824" y="2796822"/>
            <a:ext cx="475252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rgbClr val="FFC000"/>
                </a:solidFill>
                <a:latin typeface="Meiryo" pitchFamily="34" charset="-128"/>
                <a:ea typeface="Meiryo" pitchFamily="34" charset="-128"/>
              </a:rPr>
              <a:t>因著基督的救贖而有的</a:t>
            </a:r>
            <a:r>
              <a:rPr lang="en-AU" sz="2500" dirty="0">
                <a:solidFill>
                  <a:srgbClr val="FFC000"/>
                </a:solidFill>
                <a:latin typeface="Meiryo" pitchFamily="34" charset="-128"/>
                <a:ea typeface="Meiryo" pitchFamily="34" charset="-128"/>
              </a:rPr>
              <a:t> 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	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9C5858-B28B-AB4B-9EBE-5A646A428448}"/>
              </a:ext>
            </a:extLst>
          </p:cNvPr>
          <p:cNvSpPr/>
          <p:nvPr/>
        </p:nvSpPr>
        <p:spPr>
          <a:xfrm>
            <a:off x="2771802" y="3283344"/>
            <a:ext cx="43204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rgbClr val="FFC000"/>
                </a:solidFill>
                <a:latin typeface="Meiryo" pitchFamily="34" charset="-128"/>
                <a:ea typeface="Meiryo" pitchFamily="34" charset="-128"/>
              </a:rPr>
              <a:t>藉著聖靈所賜赦罪的平安</a:t>
            </a:r>
            <a:r>
              <a:rPr lang="en-AU" sz="2500" dirty="0">
                <a:solidFill>
                  <a:srgbClr val="FFC000"/>
                </a:solidFill>
                <a:latin typeface="Meiryo" pitchFamily="34" charset="-128"/>
                <a:ea typeface="Meiryo" pitchFamily="34" charset="-128"/>
              </a:rPr>
              <a:t> 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	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44E709-D1A1-7246-B45A-930002D16B8B}"/>
              </a:ext>
            </a:extLst>
          </p:cNvPr>
          <p:cNvSpPr/>
          <p:nvPr/>
        </p:nvSpPr>
        <p:spPr>
          <a:xfrm>
            <a:off x="611560" y="2067238"/>
            <a:ext cx="830495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「我是用水給你們施洗，叫你們悔改。</a:t>
            </a:r>
            <a:endParaRPr lang="en-AU" altLang="zh-TW" sz="2500" dirty="0">
              <a:solidFill>
                <a:schemeClr val="bg1"/>
              </a:solidFill>
              <a:latin typeface="Meiryo" pitchFamily="34" charset="-128"/>
              <a:ea typeface="Meiryo" pitchFamily="34" charset="-128"/>
            </a:endParaRPr>
          </a:p>
          <a:p>
            <a:r>
              <a:rPr lang="en-AU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  </a:t>
            </a:r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但那在我以後來的，能力比我更大，我就是給祂提鞋，</a:t>
            </a:r>
            <a:r>
              <a:rPr lang="en-US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</a:t>
            </a:r>
          </a:p>
          <a:p>
            <a:r>
              <a:rPr lang="en-US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  </a:t>
            </a:r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也不配。祂要用聖靈與火給你們施洗。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</a:t>
            </a:r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」</a:t>
            </a:r>
            <a:r>
              <a:rPr lang="en-AU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	     </a:t>
            </a:r>
            <a:r>
              <a:rPr lang="zh-TW" altLang="en-US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太</a:t>
            </a:r>
            <a:r>
              <a:rPr lang="en-AU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3:11  </a:t>
            </a:r>
            <a:endParaRPr lang="en-AU" altLang="zh-TW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4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義字行书写法_義行书怎么写好看_義书法图片_词典网">
            <a:extLst>
              <a:ext uri="{FF2B5EF4-FFF2-40B4-BE49-F238E27FC236}">
                <a16:creationId xmlns:a16="http://schemas.microsoft.com/office/drawing/2014/main" id="{30C90F8F-6FCC-C24C-9CFC-881C0CEE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0"/>
            <a:ext cx="51117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CCDEA9-4074-6F49-8C8D-BD68C3F73944}"/>
              </a:ext>
            </a:extLst>
          </p:cNvPr>
          <p:cNvSpPr/>
          <p:nvPr/>
        </p:nvSpPr>
        <p:spPr>
          <a:xfrm>
            <a:off x="3923928" y="4443958"/>
            <a:ext cx="1296144" cy="699542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0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3C9A6B-5494-F243-86C3-55EB21E17E31}"/>
              </a:ext>
            </a:extLst>
          </p:cNvPr>
          <p:cNvSpPr/>
          <p:nvPr/>
        </p:nvSpPr>
        <p:spPr>
          <a:xfrm>
            <a:off x="659533" y="1910030"/>
            <a:ext cx="47765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要稱為至高者的先知，</a:t>
            </a:r>
            <a:endParaRPr lang="en-AU" altLang="zh-TW" sz="25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要行在主的面前，預備他的路。</a:t>
            </a:r>
            <a:endParaRPr lang="en-AU" altLang="zh-TW" sz="25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使神的子民因罪得赦，知道救恩。</a:t>
            </a:r>
            <a:endParaRPr lang="en-AU" altLang="zh-TW" sz="25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en-AU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 	</a:t>
            </a:r>
            <a:r>
              <a:rPr lang="en-US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		    </a:t>
            </a:r>
            <a:r>
              <a:rPr lang="zh-TW" altLang="en-US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路 </a:t>
            </a:r>
            <a:r>
              <a:rPr lang="en-US" altLang="zh-TW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1:76-77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endParaRPr lang="en-AU" altLang="en-US" sz="3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578CBF-83AD-AE43-BE7C-F1B21B3A7596}"/>
              </a:ext>
            </a:extLst>
          </p:cNvPr>
          <p:cNvSpPr/>
          <p:nvPr/>
        </p:nvSpPr>
        <p:spPr>
          <a:xfrm>
            <a:off x="659532" y="1203598"/>
            <a:ext cx="78249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父親撒迦利亞被聖靈充滿，預言這孩子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en-AU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	</a:t>
            </a:r>
            <a:r>
              <a:rPr lang="en-US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	</a:t>
            </a:r>
            <a:endParaRPr lang="en-AU" altLang="en-US" sz="3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2050" name="Picture 2" descr="Mount Hebron Musings: DAY THIRTEEN – Luke 1: 67-69 – Zechariah's Prophecy">
            <a:extLst>
              <a:ext uri="{FF2B5EF4-FFF2-40B4-BE49-F238E27FC236}">
                <a16:creationId xmlns:a16="http://schemas.microsoft.com/office/drawing/2014/main" id="{300AAC07-D8EC-F545-A4E2-D15A87120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0030"/>
            <a:ext cx="32893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7FAB91-9794-5F41-8051-7813C733E9B4}"/>
                  </a:ext>
                </a:extLst>
              </p14:cNvPr>
              <p14:cNvContentPartPr/>
              <p14:nvPr/>
            </p14:nvContentPartPr>
            <p14:xfrm>
              <a:off x="748732" y="2396054"/>
              <a:ext cx="7544520" cy="3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7FAB91-9794-5F41-8051-7813C733E9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732" y="2387054"/>
                <a:ext cx="7562160" cy="493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ADD96FEF-DDA7-5543-9ABF-191E3E94904C}"/>
              </a:ext>
            </a:extLst>
          </p:cNvPr>
          <p:cNvSpPr/>
          <p:nvPr/>
        </p:nvSpPr>
        <p:spPr>
          <a:xfrm>
            <a:off x="2468763" y="2903885"/>
            <a:ext cx="410445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試鍊和鍊淨的過程或地點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AA7DF5-95B7-8B4F-9F72-BF1476355646}"/>
              </a:ext>
            </a:extLst>
          </p:cNvPr>
          <p:cNvSpPr/>
          <p:nvPr/>
        </p:nvSpPr>
        <p:spPr>
          <a:xfrm>
            <a:off x="3880431" y="1719848"/>
            <a:ext cx="1281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曠野</a:t>
            </a:r>
            <a:r>
              <a:rPr lang="en-AU" sz="2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sz="20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CCE2CE-225C-904A-9C8D-4F5E2C2AE25D}"/>
              </a:ext>
            </a:extLst>
          </p:cNvPr>
          <p:cNvSpPr/>
          <p:nvPr/>
        </p:nvSpPr>
        <p:spPr>
          <a:xfrm>
            <a:off x="2468763" y="3580091"/>
            <a:ext cx="410445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悔罪和更新的地方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7A08F-1837-E04C-A3F0-3B4E2FD99F60}"/>
              </a:ext>
            </a:extLst>
          </p:cNvPr>
          <p:cNvSpPr/>
          <p:nvPr/>
        </p:nvSpPr>
        <p:spPr>
          <a:xfrm>
            <a:off x="3880431" y="1127830"/>
            <a:ext cx="1492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</a:t>
            </a:r>
            <a:r>
              <a:rPr lang="en-AU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</a:t>
            </a:r>
            <a:endParaRPr lang="en-US" sz="40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25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3C9A6B-5494-F243-86C3-55EB21E17E31}"/>
              </a:ext>
            </a:extLst>
          </p:cNvPr>
          <p:cNvSpPr/>
          <p:nvPr/>
        </p:nvSpPr>
        <p:spPr>
          <a:xfrm>
            <a:off x="659532" y="2715766"/>
            <a:ext cx="80169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萬軍之耶和華會派祂立約的使者，在祂前面預備道路</a:t>
            </a:r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。</a:t>
            </a:r>
            <a:r>
              <a:rPr lang="en-AU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   							  </a:t>
            </a:r>
            <a:r>
              <a:rPr lang="zh-TW" altLang="en-US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基 </a:t>
            </a:r>
            <a:r>
              <a:rPr lang="en-US" altLang="zh-TW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3:1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147CF-8470-9D40-8E2A-9FDD3357DC02}"/>
              </a:ext>
            </a:extLst>
          </p:cNvPr>
          <p:cNvSpPr/>
          <p:nvPr/>
        </p:nvSpPr>
        <p:spPr>
          <a:xfrm>
            <a:off x="679550" y="3665519"/>
            <a:ext cx="78528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神必差派以利亞先知到祂的子民那裏，叫人回轉</a:t>
            </a:r>
            <a:r>
              <a:rPr lang="en-AU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,</a:t>
            </a:r>
            <a:r>
              <a:rPr lang="en-US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</a:t>
            </a:r>
          </a:p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免得神擊打並毀滅這地。</a:t>
            </a:r>
            <a:r>
              <a:rPr lang="en-US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         	 	  </a:t>
            </a:r>
            <a:r>
              <a:rPr lang="zh-TW" altLang="en-US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基 </a:t>
            </a:r>
            <a:r>
              <a:rPr lang="en-US" altLang="zh-TW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4:5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4098" name="Picture 2" descr="✅ john the baptist premium vector download for commercial use. format: eps,  cdr, ai, svg vector illustration graphic art design">
            <a:extLst>
              <a:ext uri="{FF2B5EF4-FFF2-40B4-BE49-F238E27FC236}">
                <a16:creationId xmlns:a16="http://schemas.microsoft.com/office/drawing/2014/main" id="{A2DED145-28F0-9943-968D-4704B5AFC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9393"/>
            <a:ext cx="1104776" cy="20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lachi - Wikipedia">
            <a:extLst>
              <a:ext uri="{FF2B5EF4-FFF2-40B4-BE49-F238E27FC236}">
                <a16:creationId xmlns:a16="http://schemas.microsoft.com/office/drawing/2014/main" id="{821520BC-B0F9-FC4E-BC47-F629C9872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 b="4191"/>
          <a:stretch/>
        </p:blipFill>
        <p:spPr bwMode="auto">
          <a:xfrm>
            <a:off x="1735589" y="409393"/>
            <a:ext cx="820187" cy="20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7FAB91-9794-5F41-8051-7813C733E9B4}"/>
                  </a:ext>
                </a:extLst>
              </p14:cNvPr>
              <p14:cNvContentPartPr/>
              <p14:nvPr/>
            </p14:nvContentPartPr>
            <p14:xfrm>
              <a:off x="748732" y="2396054"/>
              <a:ext cx="7544520" cy="3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7FAB91-9794-5F41-8051-7813C733E9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092" y="2387414"/>
                <a:ext cx="7562160" cy="493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76955AA-C92A-0E4F-817A-599E7507AB9C}"/>
              </a:ext>
            </a:extLst>
          </p:cNvPr>
          <p:cNvSpPr/>
          <p:nvPr/>
        </p:nvSpPr>
        <p:spPr>
          <a:xfrm>
            <a:off x="1113878" y="684987"/>
            <a:ext cx="721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舊約</a:t>
            </a:r>
            <a:endParaRPr lang="en-AU" sz="4000" b="1" dirty="0">
              <a:solidFill>
                <a:schemeClr val="accent6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1B12C2-A493-A14F-B5BB-33D44C50B127}"/>
              </a:ext>
            </a:extLst>
          </p:cNvPr>
          <p:cNvSpPr/>
          <p:nvPr/>
        </p:nvSpPr>
        <p:spPr>
          <a:xfrm>
            <a:off x="7810622" y="684987"/>
            <a:ext cx="721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新約</a:t>
            </a:r>
            <a:endParaRPr lang="en-AU" sz="4000" b="1" dirty="0">
              <a:solidFill>
                <a:schemeClr val="accent6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354F66-5544-ED4E-B3F9-166ECE91EECD}"/>
              </a:ext>
            </a:extLst>
          </p:cNvPr>
          <p:cNvSpPr/>
          <p:nvPr/>
        </p:nvSpPr>
        <p:spPr>
          <a:xfrm>
            <a:off x="2987824" y="904789"/>
            <a:ext cx="280831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沉默的歲月</a:t>
            </a:r>
            <a:endParaRPr lang="en-AU" altLang="zh-TW" sz="40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/>
            <a:r>
              <a:rPr lang="zh-TW" altLang="en-US" sz="25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四百年</a:t>
            </a:r>
            <a:r>
              <a:rPr lang="en-AU" sz="25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  <p:pic>
        <p:nvPicPr>
          <p:cNvPr id="4102" name="Picture 6" descr="Nehémiás (Biblia) – Wikipédia">
            <a:extLst>
              <a:ext uri="{FF2B5EF4-FFF2-40B4-BE49-F238E27FC236}">
                <a16:creationId xmlns:a16="http://schemas.microsoft.com/office/drawing/2014/main" id="{255B78D2-CF51-0E48-A406-0AD53FD5F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8" r="27770"/>
          <a:stretch/>
        </p:blipFill>
        <p:spPr bwMode="auto">
          <a:xfrm>
            <a:off x="422080" y="409393"/>
            <a:ext cx="668991" cy="155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EA1ACB-62D9-6847-8812-171F8167C7A4}"/>
              </a:ext>
            </a:extLst>
          </p:cNvPr>
          <p:cNvSpPr/>
          <p:nvPr/>
        </p:nvSpPr>
        <p:spPr>
          <a:xfrm>
            <a:off x="215817" y="2011784"/>
            <a:ext cx="1095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尼希米</a:t>
            </a:r>
            <a:r>
              <a:rPr lang="en-AU" sz="2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A95D6C-96ED-E148-BDFD-EF039F9954E1}"/>
              </a:ext>
            </a:extLst>
          </p:cNvPr>
          <p:cNvSpPr/>
          <p:nvPr/>
        </p:nvSpPr>
        <p:spPr>
          <a:xfrm>
            <a:off x="1604668" y="2003473"/>
            <a:ext cx="1095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瑪拉基</a:t>
            </a:r>
            <a:r>
              <a:rPr lang="en-AU" sz="2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D96FEF-DDA7-5543-9ABF-191E3E94904C}"/>
              </a:ext>
            </a:extLst>
          </p:cNvPr>
          <p:cNvSpPr/>
          <p:nvPr/>
        </p:nvSpPr>
        <p:spPr>
          <a:xfrm>
            <a:off x="7628795" y="1995686"/>
            <a:ext cx="1286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施洗約翰</a:t>
            </a:r>
            <a:r>
              <a:rPr lang="en-AU" sz="2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3C9A6B-5494-F243-86C3-55EB21E17E31}"/>
              </a:ext>
            </a:extLst>
          </p:cNvPr>
          <p:cNvSpPr/>
          <p:nvPr/>
        </p:nvSpPr>
        <p:spPr>
          <a:xfrm>
            <a:off x="251520" y="2814490"/>
            <a:ext cx="854346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「天國近了，你們應當悔改。」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en-AU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				   </a:t>
            </a:r>
            <a:r>
              <a:rPr lang="zh-TW" altLang="en-US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太</a:t>
            </a:r>
            <a:r>
              <a:rPr lang="en-US" altLang="zh-TW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3:2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147CF-8470-9D40-8E2A-9FDD3357DC02}"/>
              </a:ext>
            </a:extLst>
          </p:cNvPr>
          <p:cNvSpPr/>
          <p:nvPr/>
        </p:nvSpPr>
        <p:spPr>
          <a:xfrm>
            <a:off x="559568" y="3726200"/>
            <a:ext cx="84644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有人聲喊著說，</a:t>
            </a:r>
            <a:endParaRPr lang="en-AU" altLang="zh-TW" sz="2500" dirty="0">
              <a:solidFill>
                <a:schemeClr val="bg1"/>
              </a:solidFill>
              <a:latin typeface="Meiryo" pitchFamily="34" charset="-128"/>
              <a:ea typeface="Meiryo" pitchFamily="34" charset="-128"/>
            </a:endParaRPr>
          </a:p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在曠野預備耶和華的路，在沙漠地修平我們神的道。</a:t>
            </a:r>
            <a:r>
              <a:rPr lang="zh-TW" altLang="en-US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賽</a:t>
            </a:r>
            <a:r>
              <a:rPr lang="en-AU" sz="2000" dirty="0"/>
              <a:t> </a:t>
            </a:r>
            <a:r>
              <a:rPr lang="en-US" altLang="zh-TW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40:3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4098" name="Picture 2" descr="✅ john the baptist premium vector download for commercial use. format: eps,  cdr, ai, svg vector illustration graphic art design">
            <a:extLst>
              <a:ext uri="{FF2B5EF4-FFF2-40B4-BE49-F238E27FC236}">
                <a16:creationId xmlns:a16="http://schemas.microsoft.com/office/drawing/2014/main" id="{A2DED145-28F0-9943-968D-4704B5AFC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9393"/>
            <a:ext cx="1104776" cy="20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7FAB91-9794-5F41-8051-7813C733E9B4}"/>
                  </a:ext>
                </a:extLst>
              </p14:cNvPr>
              <p14:cNvContentPartPr/>
              <p14:nvPr/>
            </p14:nvContentPartPr>
            <p14:xfrm>
              <a:off x="748732" y="2396054"/>
              <a:ext cx="7544520" cy="3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7FAB91-9794-5F41-8051-7813C733E9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732" y="2387054"/>
                <a:ext cx="7562160" cy="493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ADD96FEF-DDA7-5543-9ABF-191E3E94904C}"/>
              </a:ext>
            </a:extLst>
          </p:cNvPr>
          <p:cNvSpPr/>
          <p:nvPr/>
        </p:nvSpPr>
        <p:spPr>
          <a:xfrm>
            <a:off x="7628795" y="1995686"/>
            <a:ext cx="1286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施洗約翰</a:t>
            </a:r>
            <a:r>
              <a:rPr lang="en-AU" sz="2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A9A034-1AC5-914A-8F65-366A5B9197D3}"/>
              </a:ext>
            </a:extLst>
          </p:cNvPr>
          <p:cNvSpPr/>
          <p:nvPr/>
        </p:nvSpPr>
        <p:spPr>
          <a:xfrm>
            <a:off x="251521" y="3246824"/>
            <a:ext cx="931306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『</a:t>
            </a:r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在曠野有人聲喊著說，</a:t>
            </a:r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預</a:t>
            </a:r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備主的道，修直祂的路。</a:t>
            </a:r>
            <a:r>
              <a:rPr lang="en-US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』</a:t>
            </a:r>
            <a:r>
              <a:rPr lang="zh-TW" altLang="en-US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太</a:t>
            </a:r>
            <a:r>
              <a:rPr lang="en-US" altLang="zh-TW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3:3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0726B1-3313-1743-A51A-9F4927578822}"/>
              </a:ext>
            </a:extLst>
          </p:cNvPr>
          <p:cNvSpPr/>
          <p:nvPr/>
        </p:nvSpPr>
        <p:spPr>
          <a:xfrm rot="20827954">
            <a:off x="3031128" y="1069672"/>
            <a:ext cx="2077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Stencil" pitchFamily="82" charset="77"/>
                <a:ea typeface="Gulim" panose="020B0600000101010101" pitchFamily="34" charset="-127"/>
              </a:rPr>
              <a:t>應驗</a:t>
            </a:r>
            <a:r>
              <a:rPr lang="en-US" sz="3600" b="1" dirty="0" err="1">
                <a:solidFill>
                  <a:srgbClr val="FF0000"/>
                </a:solidFill>
                <a:latin typeface="Stencil" pitchFamily="82" charset="77"/>
                <a:ea typeface="Gulim" panose="020B0600000101010101" pitchFamily="34" charset="-127"/>
              </a:rPr>
              <a:t>預言</a:t>
            </a:r>
            <a:endParaRPr lang="en-US" sz="3600" b="1" dirty="0">
              <a:solidFill>
                <a:srgbClr val="FF0000"/>
              </a:solidFill>
              <a:latin typeface="Stencil" pitchFamily="82" charset="77"/>
              <a:ea typeface="Gulim" panose="020B0600000101010101" pitchFamily="34" charset="-12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5497AA2-B386-DB45-A9BD-36F9795AFA79}"/>
              </a:ext>
            </a:extLst>
          </p:cNvPr>
          <p:cNvSpPr/>
          <p:nvPr/>
        </p:nvSpPr>
        <p:spPr>
          <a:xfrm rot="20827954">
            <a:off x="2915816" y="1012869"/>
            <a:ext cx="2160240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6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7" grpId="0"/>
      <p:bldP spid="8" grpId="0"/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3C9A6B-5494-F243-86C3-55EB21E17E31}"/>
              </a:ext>
            </a:extLst>
          </p:cNvPr>
          <p:cNvSpPr/>
          <p:nvPr/>
        </p:nvSpPr>
        <p:spPr>
          <a:xfrm>
            <a:off x="659532" y="2715766"/>
            <a:ext cx="80169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說，日期滿了，</a:t>
            </a:r>
            <a:r>
              <a:rPr lang="zh-TW" altLang="en-US" sz="2500" dirty="0">
                <a:solidFill>
                  <a:srgbClr val="FFC000"/>
                </a:solidFill>
                <a:latin typeface="Meiryo" pitchFamily="34" charset="-128"/>
                <a:ea typeface="Meiryo" pitchFamily="34" charset="-128"/>
              </a:rPr>
              <a:t>神的國</a:t>
            </a:r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近了。你們當悔改，信福音。</a:t>
            </a:r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」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en-AU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			</a:t>
            </a:r>
            <a:r>
              <a:rPr lang="en-AU" altLang="zh-TW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				</a:t>
            </a:r>
            <a:r>
              <a:rPr lang="zh-TW" altLang="en-US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可</a:t>
            </a:r>
            <a:r>
              <a:rPr lang="en-AU" sz="2000" dirty="0"/>
              <a:t> </a:t>
            </a:r>
            <a:r>
              <a:rPr lang="en-US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1</a:t>
            </a:r>
            <a:r>
              <a:rPr lang="en-US" altLang="zh-TW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:15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147CF-8470-9D40-8E2A-9FDD3357DC02}"/>
              </a:ext>
            </a:extLst>
          </p:cNvPr>
          <p:cNvSpPr/>
          <p:nvPr/>
        </p:nvSpPr>
        <p:spPr>
          <a:xfrm>
            <a:off x="679550" y="3665519"/>
            <a:ext cx="78528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但耶穌對他們說，我也必須在別城傳</a:t>
            </a:r>
            <a:r>
              <a:rPr lang="zh-TW" altLang="en-US" sz="2500" dirty="0">
                <a:solidFill>
                  <a:srgbClr val="FFC000"/>
                </a:solidFill>
                <a:latin typeface="Meiryo" pitchFamily="34" charset="-128"/>
                <a:ea typeface="Meiryo" pitchFamily="34" charset="-128"/>
              </a:rPr>
              <a:t>神國</a:t>
            </a:r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的福音。因我奉差原是為此。</a:t>
            </a:r>
            <a:r>
              <a:rPr lang="en-US" altLang="zh-TW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	  				</a:t>
            </a:r>
            <a:r>
              <a:rPr lang="zh-TW" altLang="en-US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路</a:t>
            </a:r>
            <a:r>
              <a:rPr lang="en-AU" sz="2000" dirty="0"/>
              <a:t> </a:t>
            </a:r>
            <a:r>
              <a:rPr lang="en-US" altLang="zh-TW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4:43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7FAB91-9794-5F41-8051-7813C733E9B4}"/>
                  </a:ext>
                </a:extLst>
              </p14:cNvPr>
              <p14:cNvContentPartPr/>
              <p14:nvPr/>
            </p14:nvContentPartPr>
            <p14:xfrm>
              <a:off x="748732" y="2396054"/>
              <a:ext cx="7544520" cy="3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7FAB91-9794-5F41-8051-7813C733E9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732" y="2387054"/>
                <a:ext cx="7562160" cy="493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9C2CF9B-852A-3E4A-9871-7DDF5C6B865C}"/>
              </a:ext>
            </a:extLst>
          </p:cNvPr>
          <p:cNvSpPr/>
          <p:nvPr/>
        </p:nvSpPr>
        <p:spPr>
          <a:xfrm>
            <a:off x="3809897" y="1727107"/>
            <a:ext cx="1422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天國</a:t>
            </a:r>
            <a:r>
              <a:rPr lang="en-AU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AU" sz="2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sz="20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92613F-30A5-CE4E-86FF-6089910E48CB}"/>
              </a:ext>
            </a:extLst>
          </p:cNvPr>
          <p:cNvSpPr/>
          <p:nvPr/>
        </p:nvSpPr>
        <p:spPr>
          <a:xfrm>
            <a:off x="1714843" y="834910"/>
            <a:ext cx="5665469" cy="4825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ea typeface="PingFang TC" panose="020B0400000000000000" pitchFamily="34" charset="-120"/>
                <a:cs typeface="PingFang TC" panose="020B0400000000000000" pitchFamily="34" charset="-120"/>
              </a:rPr>
              <a:t>神的統治，無界限，祂的權柄運行無阻</a:t>
            </a:r>
            <a:r>
              <a:rPr lang="en-AU" sz="2500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endParaRPr lang="en-US" sz="25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3B0EAA-6FD7-AB40-A6C4-A81915E908D6}"/>
              </a:ext>
            </a:extLst>
          </p:cNvPr>
          <p:cNvSpPr/>
          <p:nvPr/>
        </p:nvSpPr>
        <p:spPr>
          <a:xfrm>
            <a:off x="2629285" y="3188465"/>
            <a:ext cx="378340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ea typeface="PingFang TC" panose="020B0400000000000000" pitchFamily="34" charset="-120"/>
                <a:cs typeface="PingFang TC" panose="020B0400000000000000" pitchFamily="34" charset="-120"/>
              </a:rPr>
              <a:t>神的話語和光要臨到地上</a:t>
            </a:r>
            <a:r>
              <a:rPr lang="en-AU" sz="2500" dirty="0">
                <a:solidFill>
                  <a:schemeClr val="bg1"/>
                </a:solidFill>
              </a:rPr>
              <a:t> 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2BAA91-4903-424C-8448-54A4FB06177C}"/>
              </a:ext>
            </a:extLst>
          </p:cNvPr>
          <p:cNvSpPr/>
          <p:nvPr/>
        </p:nvSpPr>
        <p:spPr>
          <a:xfrm>
            <a:off x="183758" y="4138218"/>
            <a:ext cx="89819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ea typeface="PingFang TC" panose="020B0400000000000000" pitchFamily="34" charset="-120"/>
                <a:cs typeface="PingFang TC" panose="020B0400000000000000" pitchFamily="34" charset="-120"/>
              </a:rPr>
              <a:t>願你的國降臨，願你的旨意行在地上，如同行在天上。</a:t>
            </a:r>
            <a:r>
              <a:rPr lang="en-US" altLang="zh-TW" sz="2500" dirty="0">
                <a:solidFill>
                  <a:schemeClr val="bg1"/>
                </a:solidFill>
                <a:ea typeface="PingFang TC" panose="020B0400000000000000" pitchFamily="34" charset="-120"/>
                <a:cs typeface="PingFang TC" panose="020B0400000000000000" pitchFamily="34" charset="-120"/>
              </a:rPr>
              <a:t> </a:t>
            </a:r>
            <a:r>
              <a:rPr lang="zh-TW" altLang="en-US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太</a:t>
            </a:r>
            <a:r>
              <a:rPr lang="en-AU" sz="2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6:10   </a:t>
            </a:r>
            <a:endParaRPr 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176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2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3C9A6B-5494-F243-86C3-55EB21E17E31}"/>
              </a:ext>
            </a:extLst>
          </p:cNvPr>
          <p:cNvSpPr/>
          <p:nvPr/>
        </p:nvSpPr>
        <p:spPr>
          <a:xfrm>
            <a:off x="679550" y="2571750"/>
            <a:ext cx="924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昔日</a:t>
            </a:r>
            <a:r>
              <a:rPr lang="en-AU" sz="2800" dirty="0"/>
              <a:t> 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7FAB91-9794-5F41-8051-7813C733E9B4}"/>
                  </a:ext>
                </a:extLst>
              </p14:cNvPr>
              <p14:cNvContentPartPr/>
              <p14:nvPr/>
            </p14:nvContentPartPr>
            <p14:xfrm>
              <a:off x="748732" y="2396054"/>
              <a:ext cx="7544520" cy="3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7FAB91-9794-5F41-8051-7813C733E9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732" y="2387054"/>
                <a:ext cx="7562160" cy="493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9C2CF9B-852A-3E4A-9871-7DDF5C6B865C}"/>
              </a:ext>
            </a:extLst>
          </p:cNvPr>
          <p:cNvSpPr/>
          <p:nvPr/>
        </p:nvSpPr>
        <p:spPr>
          <a:xfrm>
            <a:off x="3809897" y="1727107"/>
            <a:ext cx="1422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天國</a:t>
            </a:r>
            <a:r>
              <a:rPr lang="en-AU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AU" sz="2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sz="20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4F0C7-25FA-E549-8903-CE838FF8279B}"/>
              </a:ext>
            </a:extLst>
          </p:cNvPr>
          <p:cNvSpPr/>
          <p:nvPr/>
        </p:nvSpPr>
        <p:spPr>
          <a:xfrm>
            <a:off x="3332201" y="1131590"/>
            <a:ext cx="2377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神的救贖</a:t>
            </a:r>
            <a:r>
              <a:rPr lang="en-AU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sz="40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90E11B-69E9-1D4E-B5B6-45F0F80963A1}"/>
              </a:ext>
            </a:extLst>
          </p:cNvPr>
          <p:cNvSpPr/>
          <p:nvPr/>
        </p:nvSpPr>
        <p:spPr>
          <a:xfrm>
            <a:off x="4058667" y="2603430"/>
            <a:ext cx="92464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今日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 </a:t>
            </a:r>
            <a:endParaRPr lang="zh-TW" altLang="en-US" sz="2500" dirty="0">
              <a:solidFill>
                <a:schemeClr val="bg1"/>
              </a:solidFill>
              <a:latin typeface="Meiryo" pitchFamily="34" charset="-128"/>
              <a:ea typeface="Meiryo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78F6E5-EFAB-4B43-AD49-68C3983A92D0}"/>
              </a:ext>
            </a:extLst>
          </p:cNvPr>
          <p:cNvSpPr/>
          <p:nvPr/>
        </p:nvSpPr>
        <p:spPr>
          <a:xfrm>
            <a:off x="7539807" y="2603430"/>
            <a:ext cx="924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將來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</a:t>
            </a:r>
            <a:r>
              <a:rPr lang="en-AU" sz="2800" dirty="0"/>
              <a:t> 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BC6064-24B5-6447-988A-A345E2978DD1}"/>
              </a:ext>
            </a:extLst>
          </p:cNvPr>
          <p:cNvSpPr/>
          <p:nvPr/>
        </p:nvSpPr>
        <p:spPr>
          <a:xfrm>
            <a:off x="3809897" y="3507854"/>
            <a:ext cx="1422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悔改</a:t>
            </a:r>
            <a:r>
              <a:rPr lang="en-AU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</a:rPr>
              <a:t>  </a:t>
            </a:r>
            <a:endParaRPr lang="zh-TW" altLang="en-US" sz="2500" dirty="0">
              <a:solidFill>
                <a:schemeClr val="bg1"/>
              </a:solidFill>
              <a:latin typeface="Meiryo" pitchFamily="34" charset="-128"/>
              <a:ea typeface="Meiryo" pitchFamily="34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2124AD-F1AF-2145-9D79-81B75F8F9331}"/>
              </a:ext>
            </a:extLst>
          </p:cNvPr>
          <p:cNvSpPr/>
          <p:nvPr/>
        </p:nvSpPr>
        <p:spPr>
          <a:xfrm rot="19100351">
            <a:off x="3109699" y="2674157"/>
            <a:ext cx="2483091" cy="1528096"/>
          </a:xfrm>
          <a:prstGeom prst="ellipse">
            <a:avLst/>
          </a:prstGeom>
          <a:noFill/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F62C7F-0518-754E-B91A-6AC7BC221EDA}"/>
              </a:ext>
            </a:extLst>
          </p:cNvPr>
          <p:cNvSpPr/>
          <p:nvPr/>
        </p:nvSpPr>
        <p:spPr>
          <a:xfrm>
            <a:off x="3332201" y="501696"/>
            <a:ext cx="2518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神的審判</a:t>
            </a:r>
            <a:r>
              <a:rPr lang="en-AU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</a:t>
            </a:r>
            <a:endParaRPr lang="en-US" sz="40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4523BD-80F2-234B-B57A-B9D47F8DD4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r="1"/>
          <a:stretch/>
        </p:blipFill>
        <p:spPr>
          <a:xfrm>
            <a:off x="5652119" y="-38600"/>
            <a:ext cx="3535213" cy="5213780"/>
          </a:xfrm>
          <a:prstGeom prst="rect">
            <a:avLst/>
          </a:prstGeom>
        </p:spPr>
      </p:pic>
      <p:pic>
        <p:nvPicPr>
          <p:cNvPr id="10242" name="Picture 2" descr="How to Restore an Old Axe — Bull Moose Patrol">
            <a:extLst>
              <a:ext uri="{FF2B5EF4-FFF2-40B4-BE49-F238E27FC236}">
                <a16:creationId xmlns:a16="http://schemas.microsoft.com/office/drawing/2014/main" id="{070F1649-DB55-3444-BED0-C449EE0D0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15491"/>
          <a:stretch/>
        </p:blipFill>
        <p:spPr bwMode="auto">
          <a:xfrm>
            <a:off x="-36512" y="-164554"/>
            <a:ext cx="2948674" cy="546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66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46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3C9A6B-5494-F243-86C3-55EB21E17E31}"/>
              </a:ext>
            </a:extLst>
          </p:cNvPr>
          <p:cNvSpPr/>
          <p:nvPr/>
        </p:nvSpPr>
        <p:spPr>
          <a:xfrm>
            <a:off x="3989367" y="1693136"/>
            <a:ext cx="13747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5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猶太教</a:t>
            </a:r>
            <a:endParaRPr lang="zh-TW" altLang="en-US" sz="20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7FAB91-9794-5F41-8051-7813C733E9B4}"/>
                  </a:ext>
                </a:extLst>
              </p14:cNvPr>
              <p14:cNvContentPartPr/>
              <p14:nvPr/>
            </p14:nvContentPartPr>
            <p14:xfrm>
              <a:off x="748732" y="2396054"/>
              <a:ext cx="7544520" cy="3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7FAB91-9794-5F41-8051-7813C733E9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9732" y="2387054"/>
                <a:ext cx="7562160" cy="493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FCB9C30-16E7-B744-BAFD-895DB97C7CD9}"/>
              </a:ext>
            </a:extLst>
          </p:cNvPr>
          <p:cNvSpPr/>
          <p:nvPr/>
        </p:nvSpPr>
        <p:spPr>
          <a:xfrm>
            <a:off x="376995" y="33950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法利賽人</a:t>
            </a:r>
            <a:endParaRPr lang="en-US" sz="40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B16EBE-673B-C440-A57E-CA4522D86BCB}"/>
              </a:ext>
            </a:extLst>
          </p:cNvPr>
          <p:cNvSpPr/>
          <p:nvPr/>
        </p:nvSpPr>
        <p:spPr>
          <a:xfrm>
            <a:off x="6511604" y="358540"/>
            <a:ext cx="2377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撒都該人</a:t>
            </a:r>
            <a:r>
              <a:rPr lang="en-AU" sz="4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sz="40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2290" name="Picture 2" descr="How We Should Read the Pharisees in the Bible - Borrowed Light">
            <a:extLst>
              <a:ext uri="{FF2B5EF4-FFF2-40B4-BE49-F238E27FC236}">
                <a16:creationId xmlns:a16="http://schemas.microsoft.com/office/drawing/2014/main" id="{4671F36B-DC71-ED49-B676-306684FE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5" y="1066426"/>
            <a:ext cx="3186893" cy="221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hekinah Fellowship: The Arrogant Sadducees">
            <a:extLst>
              <a:ext uri="{FF2B5EF4-FFF2-40B4-BE49-F238E27FC236}">
                <a16:creationId xmlns:a16="http://schemas.microsoft.com/office/drawing/2014/main" id="{6DC01EF7-09EE-8548-955B-FCB8631D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4" y="1047388"/>
            <a:ext cx="3186893" cy="223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EF82AD-6575-C942-9B17-920E66F85773}"/>
              </a:ext>
            </a:extLst>
          </p:cNvPr>
          <p:cNvSpPr/>
          <p:nvPr/>
        </p:nvSpPr>
        <p:spPr>
          <a:xfrm rot="20821562">
            <a:off x="2949366" y="3700319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Stencil" pitchFamily="82" charset="77"/>
                <a:ea typeface="Gulim" panose="020B0600000101010101" pitchFamily="34" charset="-127"/>
              </a:rPr>
              <a:t>自以為是義人</a:t>
            </a:r>
            <a:endParaRPr lang="en-US" sz="3600" b="1" dirty="0">
              <a:solidFill>
                <a:srgbClr val="FF0000"/>
              </a:solidFill>
              <a:latin typeface="Stencil" pitchFamily="82" charset="77"/>
              <a:ea typeface="Gulim" panose="020B0600000101010101" pitchFamily="34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D100A1E-08A6-0642-B46D-874C6710BC74}"/>
              </a:ext>
            </a:extLst>
          </p:cNvPr>
          <p:cNvSpPr/>
          <p:nvPr/>
        </p:nvSpPr>
        <p:spPr>
          <a:xfrm rot="20827954">
            <a:off x="2900908" y="3597111"/>
            <a:ext cx="3006474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7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7145</TotalTime>
  <Words>668</Words>
  <Application>Microsoft Macintosh PowerPoint</Application>
  <PresentationFormat>On-screen Show (16:9)</PresentationFormat>
  <Paragraphs>75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DengXian</vt:lpstr>
      <vt:lpstr>Meiryo</vt:lpstr>
      <vt:lpstr>Arial</vt:lpstr>
      <vt:lpstr>Calibri</vt:lpstr>
      <vt:lpstr>Stencil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Bithiah</dc:creator>
  <cp:lastModifiedBy>Microsoft Office User</cp:lastModifiedBy>
  <cp:revision>137</cp:revision>
  <dcterms:created xsi:type="dcterms:W3CDTF">2020-07-17T11:13:51Z</dcterms:created>
  <dcterms:modified xsi:type="dcterms:W3CDTF">2021-01-23T18:45:58Z</dcterms:modified>
</cp:coreProperties>
</file>