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1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B6D55F0-F453-D74C-A86E-78B934D39A22}" type="datetimeFigureOut">
              <a:rPr lang="en-US" smtClean="0"/>
              <a:t>26/01/21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2CF185-BB35-F140-99D7-C7059674B6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為宣教事工禱告</a:t>
            </a:r>
            <a:r>
              <a:rPr lang="en-AU" dirty="0"/>
              <a:t/>
            </a:r>
            <a:br>
              <a:rPr lang="en-AU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歌羅西書</a:t>
            </a:r>
            <a:r>
              <a:rPr lang="x-none" sz="2400" dirty="0" smtClean="0"/>
              <a:t>1</a:t>
            </a:r>
            <a:r>
              <a:rPr lang="en-AU" sz="2400" dirty="0" smtClean="0"/>
              <a:t>:1-11</a:t>
            </a:r>
            <a:br>
              <a:rPr lang="en-AU" sz="2400" dirty="0" smtClean="0"/>
            </a:b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544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視宣教事工的群體為弟兄姊妹，為屬靈的事感恩和祈求，同樣成為自己的祝福。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33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引言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保羅與歌羅西教會的關係</a:t>
            </a:r>
            <a:endParaRPr lang="en-AU" altLang="zh-TW" dirty="0" smtClean="0"/>
          </a:p>
          <a:p>
            <a:pPr lvl="1"/>
            <a:r>
              <a:rPr lang="zh-CHT" altLang="en-US" dirty="0"/>
              <a:t>我要你們知道，我為你們和老底嘉人，和所有沒有與我見過面的人，</a:t>
            </a:r>
            <a:r>
              <a:rPr lang="zh-CHT" altLang="en-US" dirty="0" smtClean="0"/>
              <a:t>是何等地勤奮</a:t>
            </a:r>
            <a:r>
              <a:rPr lang="en-US" altLang="zh-CHT" dirty="0" smtClean="0"/>
              <a:t> (2:1)</a:t>
            </a:r>
          </a:p>
          <a:p>
            <a:pPr lvl="1"/>
            <a:r>
              <a:rPr lang="zh-TW" altLang="zh-CHT" dirty="0" smtClean="0"/>
              <a:t>保</a:t>
            </a:r>
            <a:r>
              <a:rPr lang="zh-TW" altLang="en-US" dirty="0" smtClean="0"/>
              <a:t>羅從末到過歌羅西</a:t>
            </a:r>
            <a:endParaRPr lang="en-AU" altLang="zh-TW" dirty="0" smtClean="0"/>
          </a:p>
          <a:p>
            <a:r>
              <a:rPr lang="zh-TW" altLang="zh-TW" dirty="0" smtClean="0"/>
              <a:t>如</a:t>
            </a:r>
            <a:r>
              <a:rPr lang="zh-TW" altLang="en-US" dirty="0" smtClean="0"/>
              <a:t>何為遠方的宣教事工禱告？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73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zh-TW" altLang="en-US" dirty="0" smtClean="0"/>
              <a:t>代禱的基礎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這福音是你們從我們所親愛、一同作僕人的</a:t>
            </a:r>
            <a:r>
              <a:rPr lang="en-US" dirty="0">
                <a:solidFill>
                  <a:srgbClr val="FF0000"/>
                </a:solidFill>
              </a:rPr>
              <a:t>以巴弗</a:t>
            </a:r>
            <a:r>
              <a:rPr lang="en-US" dirty="0"/>
              <a:t>學到的。他為我們作了基督的忠心僕役，</a:t>
            </a:r>
            <a:r>
              <a:rPr lang="en-AU" dirty="0"/>
              <a:t>8</a:t>
            </a:r>
            <a:r>
              <a:rPr lang="en-US" dirty="0"/>
              <a:t>也把聖靈賜給你們的愛告訴我們。</a:t>
            </a:r>
            <a:r>
              <a:rPr lang="en-AU" dirty="0"/>
              <a:t> </a:t>
            </a:r>
            <a:r>
              <a:rPr lang="en-AU" dirty="0" smtClean="0"/>
              <a:t>(1:7-8)</a:t>
            </a:r>
          </a:p>
          <a:p>
            <a:r>
              <a:rPr lang="en-US" dirty="0"/>
              <a:t>有一位你們那裏的人，作基督耶穌僕人的</a:t>
            </a:r>
            <a:r>
              <a:rPr lang="en-US" dirty="0">
                <a:solidFill>
                  <a:srgbClr val="FF0000"/>
                </a:solidFill>
              </a:rPr>
              <a:t>以巴弗</a:t>
            </a:r>
            <a:r>
              <a:rPr lang="en-US" dirty="0"/>
              <a:t>問候你們。</a:t>
            </a:r>
            <a:r>
              <a:rPr lang="en-AU" dirty="0"/>
              <a:t> </a:t>
            </a:r>
            <a:r>
              <a:rPr lang="en-AU" dirty="0" smtClean="0"/>
              <a:t>(4:12)</a:t>
            </a:r>
          </a:p>
          <a:p>
            <a:r>
              <a:rPr lang="zh-CHT" altLang="en-US" dirty="0"/>
              <a:t>奉神旨意，作基督耶穌使徒的保羅，和我們的弟兄提摩太，</a:t>
            </a:r>
            <a:r>
              <a:rPr lang="en-US" altLang="zh-CHT" dirty="0"/>
              <a:t>2</a:t>
            </a:r>
            <a:r>
              <a:rPr lang="zh-CHT" altLang="en-US" dirty="0"/>
              <a:t>寫信給歌羅西的聖徒，在基督裏忠心的</a:t>
            </a:r>
            <a:r>
              <a:rPr lang="zh-CHT" altLang="en-US" dirty="0">
                <a:solidFill>
                  <a:srgbClr val="FF0000"/>
                </a:solidFill>
              </a:rPr>
              <a:t>弟兄</a:t>
            </a:r>
            <a:r>
              <a:rPr lang="zh-CHT" altLang="en-US" dirty="0" smtClean="0"/>
              <a:t>。</a:t>
            </a:r>
            <a:r>
              <a:rPr lang="en-AU" altLang="zh-CHT" dirty="0" smtClean="0"/>
              <a:t>(1:1-2)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7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zh-TW" altLang="en-US" dirty="0"/>
              <a:t>代禱的基礎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為宣教事工禱告，是因為他們是我們的主內弟兄姊妹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951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zh-TW" altLang="en-US" dirty="0" smtClean="0"/>
              <a:t>感恩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HT" altLang="en-US" dirty="0"/>
              <a:t>因為聽見你們對基督耶穌的</a:t>
            </a:r>
            <a:r>
              <a:rPr lang="zh-CHT" altLang="en-US" dirty="0">
                <a:solidFill>
                  <a:srgbClr val="FF0000"/>
                </a:solidFill>
              </a:rPr>
              <a:t>信心</a:t>
            </a:r>
            <a:r>
              <a:rPr lang="zh-CHT" altLang="en-US" dirty="0"/>
              <a:t>，並對眾聖徒有的</a:t>
            </a:r>
            <a:r>
              <a:rPr lang="zh-CHT" altLang="en-US" dirty="0">
                <a:solidFill>
                  <a:srgbClr val="FF0000"/>
                </a:solidFill>
              </a:rPr>
              <a:t>愛心</a:t>
            </a:r>
            <a:r>
              <a:rPr lang="zh-CHT" altLang="en-US" dirty="0" smtClean="0"/>
              <a:t>。</a:t>
            </a:r>
            <a:r>
              <a:rPr lang="en-AU" altLang="zh-CHT" dirty="0" smtClean="0"/>
              <a:t>(1:4)</a:t>
            </a:r>
          </a:p>
          <a:p>
            <a:pPr lvl="1"/>
            <a:r>
              <a:rPr lang="zh-TW" altLang="zh-CHT" dirty="0" smtClean="0"/>
              <a:t>信</a:t>
            </a:r>
            <a:r>
              <a:rPr lang="zh-TW" altLang="en-US" dirty="0" smtClean="0"/>
              <a:t>心的緣由：</a:t>
            </a:r>
            <a:endParaRPr lang="en-AU" altLang="zh-TW" dirty="0" smtClean="0"/>
          </a:p>
          <a:p>
            <a:pPr lvl="2"/>
            <a:r>
              <a:rPr lang="zh-TW" altLang="en-US" dirty="0" smtClean="0"/>
              <a:t>福音：</a:t>
            </a:r>
            <a:r>
              <a:rPr lang="zh-CHT" altLang="en-US" dirty="0" smtClean="0"/>
              <a:t>這都是因著那給你們</a:t>
            </a:r>
            <a:r>
              <a:rPr lang="zh-CHT" altLang="en-US" dirty="0"/>
              <a:t>存在天上的盼望，它就是你們從前所聽見真理的道，就是</a:t>
            </a:r>
            <a:r>
              <a:rPr lang="zh-CHT" altLang="en-US" dirty="0" smtClean="0"/>
              <a:t>福音</a:t>
            </a:r>
            <a:r>
              <a:rPr lang="zh-TW" altLang="en-US" dirty="0" smtClean="0"/>
              <a:t>。</a:t>
            </a:r>
            <a:r>
              <a:rPr lang="en-AU" altLang="zh-TW" dirty="0" smtClean="0"/>
              <a:t>(1:5)</a:t>
            </a:r>
          </a:p>
          <a:p>
            <a:pPr lvl="1"/>
            <a:r>
              <a:rPr lang="zh-TW" altLang="zh-TW" dirty="0" smtClean="0"/>
              <a:t>愛</a:t>
            </a:r>
            <a:r>
              <a:rPr lang="zh-TW" altLang="en-US" dirty="0" smtClean="0"/>
              <a:t>心的緣由：</a:t>
            </a:r>
            <a:endParaRPr lang="en-AU" altLang="zh-TW" dirty="0" smtClean="0"/>
          </a:p>
          <a:p>
            <a:pPr lvl="2"/>
            <a:r>
              <a:rPr lang="zh-TW" altLang="en-US" dirty="0" smtClean="0"/>
              <a:t>以巴弗的榜樣：</a:t>
            </a:r>
            <a:r>
              <a:rPr lang="zh-CHT" altLang="en-US" dirty="0"/>
              <a:t>這福音是你們從我們所親愛、一同作僕人的以巴弗學到的。他為我們作了基督的忠心</a:t>
            </a:r>
            <a:r>
              <a:rPr lang="zh-CHT" altLang="en-US" dirty="0" smtClean="0">
                <a:solidFill>
                  <a:srgbClr val="FF0000"/>
                </a:solidFill>
              </a:rPr>
              <a:t>僕役</a:t>
            </a:r>
            <a:r>
              <a:rPr lang="en-US" altLang="zh-CHT" dirty="0" smtClean="0"/>
              <a:t> (1:7)</a:t>
            </a:r>
            <a:endParaRPr lang="en-AU" altLang="zh-CH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851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zh-TW" altLang="en-US" dirty="0"/>
              <a:t>感恩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信心和愛心的結果：</a:t>
            </a:r>
            <a:endParaRPr lang="en-AU" altLang="zh-TW" dirty="0" smtClean="0"/>
          </a:p>
          <a:p>
            <a:pPr lvl="1"/>
            <a:r>
              <a:rPr lang="zh-CHT" altLang="en-US" dirty="0"/>
              <a:t>這福音傳到你們那裏，也傳到普天下，並且繼續增長，不斷</a:t>
            </a:r>
            <a:r>
              <a:rPr lang="zh-CHT" altLang="en-US" dirty="0" smtClean="0"/>
              <a:t>結果</a:t>
            </a:r>
            <a:r>
              <a:rPr lang="en-AU" altLang="zh-CHT" dirty="0" smtClean="0"/>
              <a:t>(1:6)</a:t>
            </a:r>
          </a:p>
          <a:p>
            <a:r>
              <a:rPr lang="zh-TW" altLang="zh-CHT" dirty="0" smtClean="0"/>
              <a:t>感</a:t>
            </a:r>
            <a:r>
              <a:rPr lang="zh-TW" altLang="en-US" dirty="0" smtClean="0"/>
              <a:t>恩禱告不只是按感恩事項清單而感謝，更是為神所賜的屬靈素質感恩。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9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zh-TW" altLang="en-US" dirty="0" smtClean="0"/>
              <a:t>祈求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AU" altLang="zh-CHT" dirty="0" smtClean="0"/>
              <a:t>1.</a:t>
            </a:r>
            <a:r>
              <a:rPr lang="zh-CHT" altLang="en-US" dirty="0">
                <a:solidFill>
                  <a:schemeClr val="tx1"/>
                </a:solidFill>
              </a:rPr>
              <a:t>屬靈的智慧和悟性</a:t>
            </a:r>
            <a:endParaRPr lang="en-AU" altLang="zh-CHT" dirty="0" smtClean="0">
              <a:solidFill>
                <a:schemeClr val="tx1"/>
              </a:solidFill>
            </a:endParaRPr>
          </a:p>
          <a:p>
            <a:pPr lvl="1"/>
            <a:r>
              <a:rPr lang="zh-CHT" altLang="en-US" dirty="0" smtClean="0"/>
              <a:t>因</a:t>
            </a:r>
            <a:r>
              <a:rPr lang="zh-CHT" altLang="en-US" dirty="0"/>
              <a:t>此，我們自從聽見的日子就不住地為你們禱告和祈求，願你們滿有</a:t>
            </a:r>
            <a:r>
              <a:rPr lang="zh-CHT" altLang="en-US" dirty="0" smtClean="0"/>
              <a:t>一切</a:t>
            </a:r>
            <a:r>
              <a:rPr lang="en-US" altLang="zh-CHT" dirty="0" smtClean="0"/>
              <a:t> </a:t>
            </a:r>
            <a:r>
              <a:rPr lang="zh-CHT" altLang="en-US" dirty="0" smtClean="0">
                <a:solidFill>
                  <a:srgbClr val="FF0000"/>
                </a:solidFill>
              </a:rPr>
              <a:t>屬靈</a:t>
            </a:r>
            <a:r>
              <a:rPr lang="zh-CHT" altLang="en-US" dirty="0">
                <a:solidFill>
                  <a:srgbClr val="FF0000"/>
                </a:solidFill>
              </a:rPr>
              <a:t>的智慧和悟性</a:t>
            </a:r>
            <a:r>
              <a:rPr lang="zh-CHT" altLang="en-US" dirty="0"/>
              <a:t>，真正知道神的旨意，</a:t>
            </a:r>
            <a:r>
              <a:rPr lang="en-US" altLang="zh-CHT" dirty="0"/>
              <a:t>10</a:t>
            </a:r>
            <a:r>
              <a:rPr lang="zh-CHT" altLang="en-US" dirty="0"/>
              <a:t>好使你們</a:t>
            </a:r>
            <a:r>
              <a:rPr lang="zh-CHT" altLang="en-US" dirty="0">
                <a:solidFill>
                  <a:srgbClr val="FF0000"/>
                </a:solidFill>
              </a:rPr>
              <a:t>行事為人</a:t>
            </a:r>
            <a:r>
              <a:rPr lang="zh-CHT" altLang="en-US" dirty="0"/>
              <a:t>對得起主，凡事蒙他喜悅，在一切善事上結果子，</a:t>
            </a:r>
            <a:r>
              <a:rPr lang="zh-CHT" altLang="en-US" dirty="0">
                <a:solidFill>
                  <a:srgbClr val="FF0000"/>
                </a:solidFill>
              </a:rPr>
              <a:t>對神的認識更有長進</a:t>
            </a:r>
            <a:r>
              <a:rPr lang="zh-CHT" altLang="en-US" dirty="0" smtClean="0"/>
              <a:t>。</a:t>
            </a:r>
            <a:r>
              <a:rPr lang="en-AU" altLang="zh-CHT" dirty="0" smtClean="0"/>
              <a:t>(1:9-10</a:t>
            </a:r>
            <a:r>
              <a:rPr lang="en-AU" altLang="zh-CHT" dirty="0" smtClean="0"/>
              <a:t>)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3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TW" altLang="en-US" dirty="0"/>
              <a:t>祈求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/>
            <a:r>
              <a:rPr lang="zh-TW" altLang="zh-CHT" dirty="0"/>
              <a:t>歌</a:t>
            </a:r>
            <a:r>
              <a:rPr lang="zh-TW" altLang="en-US" dirty="0"/>
              <a:t>羅西教會的現況</a:t>
            </a:r>
            <a:r>
              <a:rPr lang="zh-TW" altLang="en-US" dirty="0" smtClean="0"/>
              <a:t>：</a:t>
            </a:r>
            <a:endParaRPr lang="en-AU" altLang="zh-TW" dirty="0" smtClean="0"/>
          </a:p>
          <a:p>
            <a:pPr marL="617220" lvl="2"/>
            <a:r>
              <a:rPr lang="zh-TW" altLang="en-US" dirty="0" smtClean="0"/>
              <a:t>所以</a:t>
            </a:r>
            <a:r>
              <a:rPr lang="zh-TW" altLang="en-US" dirty="0"/>
              <a:t>，不要讓任何人在飲食上，或節期、初一、安息日等事上評斷你們</a:t>
            </a:r>
            <a:r>
              <a:rPr lang="zh-TW" altLang="en-US" dirty="0" smtClean="0"/>
              <a:t>。</a:t>
            </a:r>
            <a:r>
              <a:rPr lang="en-AU" altLang="zh-TW" dirty="0" smtClean="0"/>
              <a:t>(</a:t>
            </a:r>
            <a:r>
              <a:rPr lang="x-none" dirty="0" smtClean="0"/>
              <a:t>2:16</a:t>
            </a:r>
            <a:r>
              <a:rPr lang="en-AU" dirty="0" smtClean="0"/>
              <a:t>)</a:t>
            </a:r>
            <a:endParaRPr lang="en-AU" altLang="zh-TW" dirty="0" smtClean="0"/>
          </a:p>
          <a:p>
            <a:pPr marL="617220" lvl="2"/>
            <a:r>
              <a:rPr lang="zh-TW" altLang="en-US" dirty="0" smtClean="0"/>
              <a:t>既然你們與</a:t>
            </a:r>
            <a:r>
              <a:rPr lang="zh-TW" altLang="en-US" dirty="0"/>
              <a:t>基督同死而脫離了世上粗淺的學說，為甚麼仍像生活在世俗中一樣，去服從那「不可拿、不可嘗、不可摸」等類的規條呢？</a:t>
            </a:r>
            <a:r>
              <a:rPr lang="en-AU" dirty="0"/>
              <a:t> </a:t>
            </a:r>
            <a:r>
              <a:rPr lang="en-AU" dirty="0" smtClean="0"/>
              <a:t>(</a:t>
            </a:r>
            <a:r>
              <a:rPr lang="x-none" dirty="0" smtClean="0"/>
              <a:t>2:20-21</a:t>
            </a:r>
            <a:r>
              <a:rPr lang="en-AU" dirty="0" smtClean="0"/>
              <a:t>)</a:t>
            </a:r>
            <a:endParaRPr lang="en-AU" altLang="zh-CHT" dirty="0"/>
          </a:p>
        </p:txBody>
      </p:sp>
    </p:spTree>
    <p:extLst>
      <p:ext uri="{BB962C8B-B14F-4D97-AF65-F5344CB8AC3E}">
        <p14:creationId xmlns:p14="http://schemas.microsoft.com/office/powerpoint/2010/main" val="120086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zh-TW" altLang="en-US" dirty="0"/>
              <a:t>祈求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n-AU" altLang="zh-CHT" dirty="0" smtClean="0"/>
              <a:t>2. </a:t>
            </a:r>
            <a:r>
              <a:rPr lang="zh-TW" altLang="en-US" dirty="0" smtClean="0"/>
              <a:t>祈願</a:t>
            </a:r>
            <a:endParaRPr lang="en-AU" altLang="zh-CHT" dirty="0" smtClean="0"/>
          </a:p>
          <a:p>
            <a:pPr lvl="1"/>
            <a:r>
              <a:rPr lang="zh-CHT" altLang="en-US" dirty="0" smtClean="0"/>
              <a:t>願你們從</a:t>
            </a:r>
            <a:r>
              <a:rPr lang="zh-CHT" altLang="en-US" dirty="0"/>
              <a:t>他榮耀的權能中，得以在一切事上力上加力，好使你們凡事歡歡喜喜地忍耐寬容</a:t>
            </a:r>
            <a:r>
              <a:rPr lang="zh-TW" altLang="en-US" dirty="0"/>
              <a:t>。</a:t>
            </a:r>
            <a:r>
              <a:rPr lang="en-AU" altLang="zh-TW" dirty="0"/>
              <a:t>(1:11)</a:t>
            </a:r>
            <a:endParaRPr lang="en-AU" altLang="zh-CHT" dirty="0"/>
          </a:p>
          <a:p>
            <a:pPr lvl="1"/>
            <a:r>
              <a:rPr lang="zh-CHT" altLang="en-US" dirty="0"/>
              <a:t>現在我為你們受苦，倒很快樂；並且為基督的身體，就是為教會，我要在自己的肉身上補滿基督未盡的苦難</a:t>
            </a:r>
            <a:r>
              <a:rPr lang="zh-CHT" altLang="en-US" dirty="0" smtClean="0"/>
              <a:t>。</a:t>
            </a:r>
            <a:r>
              <a:rPr lang="en-AU" altLang="zh-CHT" dirty="0" smtClean="0"/>
              <a:t>(1:24)</a:t>
            </a:r>
          </a:p>
          <a:p>
            <a:pPr lvl="1"/>
            <a:r>
              <a:rPr lang="zh-CHT" altLang="en-US" dirty="0"/>
              <a:t>我們傳揚他，是用諸般的智慧，勸戒各人，教導各人，要把各人在基督裏完完全全地獻上。</a:t>
            </a:r>
            <a:r>
              <a:rPr lang="en-US" altLang="zh-CHT" dirty="0"/>
              <a:t>29</a:t>
            </a:r>
            <a:r>
              <a:rPr lang="zh-CHT" altLang="en-US" dirty="0"/>
              <a:t>我也為此勞苦，照著他在我裏面運用的大能盡心竭力</a:t>
            </a:r>
            <a:r>
              <a:rPr lang="zh-CHT" altLang="en-US" dirty="0" smtClean="0"/>
              <a:t>。</a:t>
            </a:r>
            <a:r>
              <a:rPr lang="en-AU" altLang="zh-CHT" dirty="0" smtClean="0"/>
              <a:t>(1:28-29)</a:t>
            </a:r>
          </a:p>
          <a:p>
            <a:r>
              <a:rPr lang="zh-TW" altLang="en-US" dirty="0"/>
              <a:t>不單為世上的事祈求，更要為屬靈的需要禱告。</a:t>
            </a:r>
            <a:endParaRPr lang="en-AU" altLang="zh-TW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080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37</TotalTime>
  <Words>492</Words>
  <Application>Microsoft Macintosh PowerPoint</Application>
  <PresentationFormat>On-screen Show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為宣教事工禱告 </vt:lpstr>
      <vt:lpstr>引言</vt:lpstr>
      <vt:lpstr>1. 代禱的基礎</vt:lpstr>
      <vt:lpstr>1. 代禱的基礎</vt:lpstr>
      <vt:lpstr>2. 感恩</vt:lpstr>
      <vt:lpstr>2. 感恩</vt:lpstr>
      <vt:lpstr>3. 祈求</vt:lpstr>
      <vt:lpstr>3. 祈求</vt:lpstr>
      <vt:lpstr>3. 祈求</vt:lpstr>
      <vt:lpstr>結語</vt:lpstr>
    </vt:vector>
  </TitlesOfParts>
  <Company>PSMA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為宣教事工禱告 </dc:title>
  <dc:creator>gary  tsoi</dc:creator>
  <cp:lastModifiedBy>gary  tsoi</cp:lastModifiedBy>
  <cp:revision>6</cp:revision>
  <dcterms:created xsi:type="dcterms:W3CDTF">2021-01-25T03:53:49Z</dcterms:created>
  <dcterms:modified xsi:type="dcterms:W3CDTF">2021-01-26T07:55:53Z</dcterms:modified>
</cp:coreProperties>
</file>