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6"/>
  </p:notesMasterIdLst>
  <p:handoutMasterIdLst>
    <p:handoutMasterId r:id="rId17"/>
  </p:handoutMasterIdLst>
  <p:sldIdLst>
    <p:sldId id="256" r:id="rId5"/>
    <p:sldId id="353" r:id="rId6"/>
    <p:sldId id="354" r:id="rId7"/>
    <p:sldId id="378" r:id="rId8"/>
    <p:sldId id="389" r:id="rId9"/>
    <p:sldId id="388" r:id="rId10"/>
    <p:sldId id="392" r:id="rId11"/>
    <p:sldId id="390" r:id="rId12"/>
    <p:sldId id="391" r:id="rId13"/>
    <p:sldId id="393" r:id="rId14"/>
    <p:sldId id="35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FF9959-8C8D-4F33-8A44-AC5052170696}" v="185" dt="2021-03-13T00:05:09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22" autoAdjust="0"/>
    <p:restoredTop sz="93735" autoAdjust="0"/>
  </p:normalViewPr>
  <p:slideViewPr>
    <p:cSldViewPr>
      <p:cViewPr varScale="1">
        <p:scale>
          <a:sx n="67" d="100"/>
          <a:sy n="67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2928"/>
        <p:guide pos="220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Shing" userId="55e86778-ed07-4932-b7f7-986ff6c4be43" providerId="ADAL" clId="{EFFF9959-8C8D-4F33-8A44-AC5052170696}"/>
    <pc:docChg chg="undo redo custSel addSld delSld modSld">
      <pc:chgData name="Eric Shing" userId="55e86778-ed07-4932-b7f7-986ff6c4be43" providerId="ADAL" clId="{EFFF9959-8C8D-4F33-8A44-AC5052170696}" dt="2021-03-13T00:05:09.798" v="609"/>
      <pc:docMkLst>
        <pc:docMk/>
      </pc:docMkLst>
      <pc:sldChg chg="modSp mod">
        <pc:chgData name="Eric Shing" userId="55e86778-ed07-4932-b7f7-986ff6c4be43" providerId="ADAL" clId="{EFFF9959-8C8D-4F33-8A44-AC5052170696}" dt="2021-03-12T21:51:37.154" v="63"/>
        <pc:sldMkLst>
          <pc:docMk/>
          <pc:sldMk cId="0" sldId="256"/>
        </pc:sldMkLst>
        <pc:spChg chg="mod">
          <ac:chgData name="Eric Shing" userId="55e86778-ed07-4932-b7f7-986ff6c4be43" providerId="ADAL" clId="{EFFF9959-8C8D-4F33-8A44-AC5052170696}" dt="2021-03-12T21:51:20.530" v="55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EFFF9959-8C8D-4F33-8A44-AC5052170696}" dt="2021-03-12T21:51:37.154" v="63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EFFF9959-8C8D-4F33-8A44-AC5052170696}" dt="2021-03-12T21:51:23.702" v="56" actId="1076"/>
          <ac:spMkLst>
            <pc:docMk/>
            <pc:sldMk cId="0" sldId="256"/>
            <ac:spMk id="6" creationId="{EAE56CE7-1FDF-44D8-8FE9-4471353388C3}"/>
          </ac:spMkLst>
        </pc:spChg>
      </pc:sldChg>
      <pc:sldChg chg="modSp mod modAnim">
        <pc:chgData name="Eric Shing" userId="55e86778-ed07-4932-b7f7-986ff6c4be43" providerId="ADAL" clId="{EFFF9959-8C8D-4F33-8A44-AC5052170696}" dt="2021-03-12T21:53:00.137" v="87" actId="6549"/>
        <pc:sldMkLst>
          <pc:docMk/>
          <pc:sldMk cId="1482610717" sldId="353"/>
        </pc:sldMkLst>
        <pc:spChg chg="mod">
          <ac:chgData name="Eric Shing" userId="55e86778-ed07-4932-b7f7-986ff6c4be43" providerId="ADAL" clId="{EFFF9959-8C8D-4F33-8A44-AC5052170696}" dt="2021-03-12T21:53:00.137" v="87" actId="6549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EFFF9959-8C8D-4F33-8A44-AC5052170696}" dt="2021-03-12T21:52:30.013" v="75"/>
          <ac:spMkLst>
            <pc:docMk/>
            <pc:sldMk cId="1482610717" sldId="353"/>
            <ac:spMk id="4" creationId="{B78FF54D-2375-40CB-9707-A9689242621B}"/>
          </ac:spMkLst>
        </pc:spChg>
      </pc:sldChg>
      <pc:sldChg chg="delSp modSp mod modAnim">
        <pc:chgData name="Eric Shing" userId="55e86778-ed07-4932-b7f7-986ff6c4be43" providerId="ADAL" clId="{EFFF9959-8C8D-4F33-8A44-AC5052170696}" dt="2021-03-12T21:54:31.301" v="113"/>
        <pc:sldMkLst>
          <pc:docMk/>
          <pc:sldMk cId="2234248401" sldId="354"/>
        </pc:sldMkLst>
        <pc:spChg chg="mod">
          <ac:chgData name="Eric Shing" userId="55e86778-ed07-4932-b7f7-986ff6c4be43" providerId="ADAL" clId="{EFFF9959-8C8D-4F33-8A44-AC5052170696}" dt="2021-03-12T21:54:07.536" v="111" actId="6549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EFFF9959-8C8D-4F33-8A44-AC5052170696}" dt="2021-03-12T21:53:34.163" v="92" actId="20577"/>
          <ac:spMkLst>
            <pc:docMk/>
            <pc:sldMk cId="2234248401" sldId="354"/>
            <ac:spMk id="4" creationId="{0A5B9F63-48F3-427E-8779-FAD8DCCD5656}"/>
          </ac:spMkLst>
        </pc:spChg>
        <pc:picChg chg="del">
          <ac:chgData name="Eric Shing" userId="55e86778-ed07-4932-b7f7-986ff6c4be43" providerId="ADAL" clId="{EFFF9959-8C8D-4F33-8A44-AC5052170696}" dt="2021-03-12T21:54:03.680" v="107" actId="478"/>
          <ac:picMkLst>
            <pc:docMk/>
            <pc:sldMk cId="2234248401" sldId="354"/>
            <ac:picMk id="1026" creationId="{D4B0DA7E-5FC3-45FD-B258-6D2BD3AC2F52}"/>
          </ac:picMkLst>
        </pc:picChg>
      </pc:sldChg>
      <pc:sldChg chg="del">
        <pc:chgData name="Eric Shing" userId="55e86778-ed07-4932-b7f7-986ff6c4be43" providerId="ADAL" clId="{EFFF9959-8C8D-4F33-8A44-AC5052170696}" dt="2021-03-12T21:56:16.212" v="136" actId="47"/>
        <pc:sldMkLst>
          <pc:docMk/>
          <pc:sldMk cId="744227032" sldId="356"/>
        </pc:sldMkLst>
      </pc:sldChg>
      <pc:sldChg chg="del">
        <pc:chgData name="Eric Shing" userId="55e86778-ed07-4932-b7f7-986ff6c4be43" providerId="ADAL" clId="{EFFF9959-8C8D-4F33-8A44-AC5052170696}" dt="2021-03-12T21:56:12.699" v="133" actId="47"/>
        <pc:sldMkLst>
          <pc:docMk/>
          <pc:sldMk cId="1261021977" sldId="357"/>
        </pc:sldMkLst>
      </pc:sldChg>
      <pc:sldChg chg="del">
        <pc:chgData name="Eric Shing" userId="55e86778-ed07-4932-b7f7-986ff6c4be43" providerId="ADAL" clId="{EFFF9959-8C8D-4F33-8A44-AC5052170696}" dt="2021-03-12T21:56:15.338" v="135" actId="47"/>
        <pc:sldMkLst>
          <pc:docMk/>
          <pc:sldMk cId="186462003" sldId="358"/>
        </pc:sldMkLst>
      </pc:sldChg>
      <pc:sldChg chg="modSp mod modAnim">
        <pc:chgData name="Eric Shing" userId="55e86778-ed07-4932-b7f7-986ff6c4be43" providerId="ADAL" clId="{EFFF9959-8C8D-4F33-8A44-AC5052170696}" dt="2021-03-13T00:04:02.746" v="598"/>
        <pc:sldMkLst>
          <pc:docMk/>
          <pc:sldMk cId="3431845377" sldId="378"/>
        </pc:sldMkLst>
        <pc:spChg chg="mod">
          <ac:chgData name="Eric Shing" userId="55e86778-ed07-4932-b7f7-986ff6c4be43" providerId="ADAL" clId="{EFFF9959-8C8D-4F33-8A44-AC5052170696}" dt="2021-03-12T21:55:45.160" v="129" actId="948"/>
          <ac:spMkLst>
            <pc:docMk/>
            <pc:sldMk cId="3431845377" sldId="378"/>
            <ac:spMk id="2" creationId="{9EBBFB36-EBE8-4648-A9B4-38026EE8687B}"/>
          </ac:spMkLst>
        </pc:spChg>
        <pc:spChg chg="mod">
          <ac:chgData name="Eric Shing" userId="55e86778-ed07-4932-b7f7-986ff6c4be43" providerId="ADAL" clId="{EFFF9959-8C8D-4F33-8A44-AC5052170696}" dt="2021-03-12T21:54:58.552" v="114"/>
          <ac:spMkLst>
            <pc:docMk/>
            <pc:sldMk cId="3431845377" sldId="378"/>
            <ac:spMk id="4" creationId="{F5A563CC-2727-411F-AFAA-0E03A02FC661}"/>
          </ac:spMkLst>
        </pc:spChg>
      </pc:sldChg>
      <pc:sldChg chg="del">
        <pc:chgData name="Eric Shing" userId="55e86778-ed07-4932-b7f7-986ff6c4be43" providerId="ADAL" clId="{EFFF9959-8C8D-4F33-8A44-AC5052170696}" dt="2021-03-12T21:56:10.341" v="130" actId="47"/>
        <pc:sldMkLst>
          <pc:docMk/>
          <pc:sldMk cId="3870474445" sldId="379"/>
        </pc:sldMkLst>
      </pc:sldChg>
      <pc:sldChg chg="del">
        <pc:chgData name="Eric Shing" userId="55e86778-ed07-4932-b7f7-986ff6c4be43" providerId="ADAL" clId="{EFFF9959-8C8D-4F33-8A44-AC5052170696}" dt="2021-03-12T21:56:14.581" v="134" actId="47"/>
        <pc:sldMkLst>
          <pc:docMk/>
          <pc:sldMk cId="1711727232" sldId="380"/>
        </pc:sldMkLst>
      </pc:sldChg>
      <pc:sldChg chg="del">
        <pc:chgData name="Eric Shing" userId="55e86778-ed07-4932-b7f7-986ff6c4be43" providerId="ADAL" clId="{EFFF9959-8C8D-4F33-8A44-AC5052170696}" dt="2021-03-12T21:56:11.143" v="131" actId="47"/>
        <pc:sldMkLst>
          <pc:docMk/>
          <pc:sldMk cId="737578" sldId="383"/>
        </pc:sldMkLst>
      </pc:sldChg>
      <pc:sldChg chg="del">
        <pc:chgData name="Eric Shing" userId="55e86778-ed07-4932-b7f7-986ff6c4be43" providerId="ADAL" clId="{EFFF9959-8C8D-4F33-8A44-AC5052170696}" dt="2021-03-12T21:56:11.998" v="132" actId="47"/>
        <pc:sldMkLst>
          <pc:docMk/>
          <pc:sldMk cId="4046825823" sldId="385"/>
        </pc:sldMkLst>
      </pc:sldChg>
      <pc:sldChg chg="modSp mod modAnim">
        <pc:chgData name="Eric Shing" userId="55e86778-ed07-4932-b7f7-986ff6c4be43" providerId="ADAL" clId="{EFFF9959-8C8D-4F33-8A44-AC5052170696}" dt="2021-03-13T00:04:16.843" v="600"/>
        <pc:sldMkLst>
          <pc:docMk/>
          <pc:sldMk cId="31115286" sldId="388"/>
        </pc:sldMkLst>
        <pc:spChg chg="mod">
          <ac:chgData name="Eric Shing" userId="55e86778-ed07-4932-b7f7-986ff6c4be43" providerId="ADAL" clId="{EFFF9959-8C8D-4F33-8A44-AC5052170696}" dt="2021-03-12T22:03:04.421" v="221" actId="27636"/>
          <ac:spMkLst>
            <pc:docMk/>
            <pc:sldMk cId="31115286" sldId="388"/>
            <ac:spMk id="2" creationId="{96E592ED-8782-41A9-9D18-AF15DA959EED}"/>
          </ac:spMkLst>
        </pc:spChg>
        <pc:spChg chg="mod">
          <ac:chgData name="Eric Shing" userId="55e86778-ed07-4932-b7f7-986ff6c4be43" providerId="ADAL" clId="{EFFF9959-8C8D-4F33-8A44-AC5052170696}" dt="2021-03-12T22:02:23.052" v="211" actId="20577"/>
          <ac:spMkLst>
            <pc:docMk/>
            <pc:sldMk cId="31115286" sldId="388"/>
            <ac:spMk id="4" creationId="{B5D3DE47-FC64-48E8-A592-550207F7D228}"/>
          </ac:spMkLst>
        </pc:spChg>
      </pc:sldChg>
      <pc:sldChg chg="modSp mod">
        <pc:chgData name="Eric Shing" userId="55e86778-ed07-4932-b7f7-986ff6c4be43" providerId="ADAL" clId="{EFFF9959-8C8D-4F33-8A44-AC5052170696}" dt="2021-03-12T22:07:55.377" v="290" actId="948"/>
        <pc:sldMkLst>
          <pc:docMk/>
          <pc:sldMk cId="1043092778" sldId="389"/>
        </pc:sldMkLst>
        <pc:spChg chg="mod">
          <ac:chgData name="Eric Shing" userId="55e86778-ed07-4932-b7f7-986ff6c4be43" providerId="ADAL" clId="{EFFF9959-8C8D-4F33-8A44-AC5052170696}" dt="2021-03-12T22:07:55.377" v="290" actId="948"/>
          <ac:spMkLst>
            <pc:docMk/>
            <pc:sldMk cId="1043092778" sldId="389"/>
            <ac:spMk id="2" creationId="{96E592ED-8782-41A9-9D18-AF15DA959EED}"/>
          </ac:spMkLst>
        </pc:spChg>
      </pc:sldChg>
      <pc:sldChg chg="modSp new mod modAnim">
        <pc:chgData name="Eric Shing" userId="55e86778-ed07-4932-b7f7-986ff6c4be43" providerId="ADAL" clId="{EFFF9959-8C8D-4F33-8A44-AC5052170696}" dt="2021-03-13T00:05:09.798" v="609"/>
        <pc:sldMkLst>
          <pc:docMk/>
          <pc:sldMk cId="931789807" sldId="390"/>
        </pc:sldMkLst>
        <pc:spChg chg="mod">
          <ac:chgData name="Eric Shing" userId="55e86778-ed07-4932-b7f7-986ff6c4be43" providerId="ADAL" clId="{EFFF9959-8C8D-4F33-8A44-AC5052170696}" dt="2021-03-12T22:15:42.810" v="517" actId="948"/>
          <ac:spMkLst>
            <pc:docMk/>
            <pc:sldMk cId="931789807" sldId="390"/>
            <ac:spMk id="2" creationId="{20525B0B-6E0A-45EB-B5E6-FBC9784D7A88}"/>
          </ac:spMkLst>
        </pc:spChg>
        <pc:spChg chg="mod">
          <ac:chgData name="Eric Shing" userId="55e86778-ed07-4932-b7f7-986ff6c4be43" providerId="ADAL" clId="{EFFF9959-8C8D-4F33-8A44-AC5052170696}" dt="2021-03-12T22:08:52.103" v="306" actId="14100"/>
          <ac:spMkLst>
            <pc:docMk/>
            <pc:sldMk cId="931789807" sldId="390"/>
            <ac:spMk id="4" creationId="{BF96851F-649C-4258-B79E-1262E7817A51}"/>
          </ac:spMkLst>
        </pc:spChg>
      </pc:sldChg>
      <pc:sldChg chg="modSp new mod modAnim">
        <pc:chgData name="Eric Shing" userId="55e86778-ed07-4932-b7f7-986ff6c4be43" providerId="ADAL" clId="{EFFF9959-8C8D-4F33-8A44-AC5052170696}" dt="2021-03-13T00:04:55.602" v="605"/>
        <pc:sldMkLst>
          <pc:docMk/>
          <pc:sldMk cId="2998982564" sldId="391"/>
        </pc:sldMkLst>
        <pc:spChg chg="mod">
          <ac:chgData name="Eric Shing" userId="55e86778-ed07-4932-b7f7-986ff6c4be43" providerId="ADAL" clId="{EFFF9959-8C8D-4F33-8A44-AC5052170696}" dt="2021-03-12T22:18:23.549" v="531" actId="948"/>
          <ac:spMkLst>
            <pc:docMk/>
            <pc:sldMk cId="2998982564" sldId="391"/>
            <ac:spMk id="2" creationId="{D2BFE281-4FC2-47F8-B414-EF110E764E77}"/>
          </ac:spMkLst>
        </pc:spChg>
        <pc:spChg chg="mod">
          <ac:chgData name="Eric Shing" userId="55e86778-ed07-4932-b7f7-986ff6c4be43" providerId="ADAL" clId="{EFFF9959-8C8D-4F33-8A44-AC5052170696}" dt="2021-03-12T22:17:53.747" v="526" actId="20577"/>
          <ac:spMkLst>
            <pc:docMk/>
            <pc:sldMk cId="2998982564" sldId="391"/>
            <ac:spMk id="4" creationId="{D31F9F4C-40B9-4428-9AC4-51B664C9079A}"/>
          </ac:spMkLst>
        </pc:spChg>
      </pc:sldChg>
      <pc:sldChg chg="modSp mod modAnim">
        <pc:chgData name="Eric Shing" userId="55e86778-ed07-4932-b7f7-986ff6c4be43" providerId="ADAL" clId="{EFFF9959-8C8D-4F33-8A44-AC5052170696}" dt="2021-03-13T00:04:35.891" v="602"/>
        <pc:sldMkLst>
          <pc:docMk/>
          <pc:sldMk cId="2892358026" sldId="392"/>
        </pc:sldMkLst>
        <pc:spChg chg="mod">
          <ac:chgData name="Eric Shing" userId="55e86778-ed07-4932-b7f7-986ff6c4be43" providerId="ADAL" clId="{EFFF9959-8C8D-4F33-8A44-AC5052170696}" dt="2021-03-12T22:07:36.810" v="289" actId="948"/>
          <ac:spMkLst>
            <pc:docMk/>
            <pc:sldMk cId="2892358026" sldId="392"/>
            <ac:spMk id="2" creationId="{96E592ED-8782-41A9-9D18-AF15DA959EED}"/>
          </ac:spMkLst>
        </pc:spChg>
      </pc:sldChg>
      <pc:sldChg chg="modSp new mod modAnim">
        <pc:chgData name="Eric Shing" userId="55e86778-ed07-4932-b7f7-986ff6c4be43" providerId="ADAL" clId="{EFFF9959-8C8D-4F33-8A44-AC5052170696}" dt="2021-03-13T00:05:02.091" v="607"/>
        <pc:sldMkLst>
          <pc:docMk/>
          <pc:sldMk cId="3172245308" sldId="393"/>
        </pc:sldMkLst>
        <pc:spChg chg="mod">
          <ac:chgData name="Eric Shing" userId="55e86778-ed07-4932-b7f7-986ff6c4be43" providerId="ADAL" clId="{EFFF9959-8C8D-4F33-8A44-AC5052170696}" dt="2021-03-12T22:23:15.379" v="594" actId="948"/>
          <ac:spMkLst>
            <pc:docMk/>
            <pc:sldMk cId="3172245308" sldId="393"/>
            <ac:spMk id="2" creationId="{1A6A3FD5-5D7E-4774-B6BB-E3AE8B956CEA}"/>
          </ac:spMkLst>
        </pc:spChg>
        <pc:spChg chg="mod">
          <ac:chgData name="Eric Shing" userId="55e86778-ed07-4932-b7f7-986ff6c4be43" providerId="ADAL" clId="{EFFF9959-8C8D-4F33-8A44-AC5052170696}" dt="2021-03-12T22:22:34.892" v="590" actId="20577"/>
          <ac:spMkLst>
            <pc:docMk/>
            <pc:sldMk cId="3172245308" sldId="393"/>
            <ac:spMk id="4" creationId="{AFDA892E-BEE9-49C7-9919-C24249C10C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13/03/2021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13/03/2021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4" y="4415532"/>
            <a:ext cx="5608654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13/03/2021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53631"/>
            <a:ext cx="8066985" cy="25177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你憂慮嗎</a:t>
            </a:r>
            <a:r>
              <a:rPr lang="en-US" altLang="zh-TW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?</a:t>
            </a:r>
            <a:endParaRPr lang="en-AU" sz="6000" dirty="0">
              <a:solidFill>
                <a:schemeClr val="tx1"/>
              </a:solidFill>
              <a:latin typeface="+mn-ea"/>
              <a:ea typeface="+mn-ea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265" y="3573016"/>
            <a:ext cx="7658211" cy="1587025"/>
          </a:xfrm>
        </p:spPr>
        <p:txBody>
          <a:bodyPr>
            <a:normAutofit lnSpcReduction="10000"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張明俊牧師</a:t>
            </a:r>
            <a:endParaRPr lang="en-US" altLang="zh-TW" sz="3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14/3/2021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2388617" y="3001360"/>
            <a:ext cx="60144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馬太福音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6:25-34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6A3FD5-5D7E-4774-B6BB-E3AE8B956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tabLst>
                <a:tab pos="5019675" algn="l"/>
              </a:tabLst>
            </a:pP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你們要將一切的憂慮卸給上帝，因為他顧念你們。</a:t>
            </a:r>
            <a:r>
              <a:rPr lang="en-AU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彼前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5:7)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tabLst>
                <a:tab pos="5019675" algn="l"/>
              </a:tabLst>
            </a:pP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我若說：「我失了腳！」耶和華啊，你的慈愛必扶持我。</a:t>
            </a:r>
            <a:r>
              <a:rPr lang="en-AU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詩篇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94:18)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tabLst>
                <a:tab pos="5019675" algn="l"/>
              </a:tabLst>
            </a:pP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應當一無掛慮，只要凡事藉著禱告、祈求和感謝，將你們所要的告訴上帝。</a:t>
            </a:r>
            <a:r>
              <a:rPr lang="zh-TW" altLang="en-US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上帝所賜那超越人所能了解的平安，必在基督耶穌裏，保守你們的心懷意念。</a:t>
            </a:r>
            <a:r>
              <a:rPr lang="en-AU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腓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4:6-7)</a:t>
            </a:r>
            <a:endParaRPr lang="zh-TW" altLang="en-US" dirty="0"/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3C3B7-4F04-42D2-B26B-62958713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DA892E-BEE9-49C7-9919-C24249C1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幾節有幫助的經文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4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tabLst>
                <a:tab pos="5021263" algn="l"/>
              </a:tabLst>
            </a:pP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一個實際問題</a:t>
            </a:r>
            <a:endParaRPr lang="en-AU" altLang="zh-TW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tabLst>
                <a:tab pos="5021263" algn="l"/>
              </a:tabLst>
            </a:pP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三點分享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你憂慮嗎？ </a:t>
            </a:r>
            <a:r>
              <a:rPr lang="en-AU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6:25-34)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1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indent="-252413">
              <a:spcBef>
                <a:spcPts val="1800"/>
              </a:spcBef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分享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我是常有憂慮的人</a:t>
            </a:r>
          </a:p>
          <a:p>
            <a:pPr marL="360363" indent="-252413">
              <a:spcBef>
                <a:spcPts val="1800"/>
              </a:spcBef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原生家庭的影響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應付的方法</a:t>
            </a:r>
          </a:p>
          <a:p>
            <a:pPr marL="360363" indent="-252413">
              <a:spcBef>
                <a:spcPts val="1800"/>
              </a:spcBef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過度過敏感的幻想力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幽默感的幫助</a:t>
            </a:r>
          </a:p>
          <a:p>
            <a:pPr marL="360363" indent="-252413">
              <a:spcBef>
                <a:spcPts val="1800"/>
              </a:spcBef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責任感帶來的憂慮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盡力而為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分析個人憂慮的來源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tabLst>
                <a:tab pos="5021263" algn="l"/>
              </a:tabLst>
            </a:pPr>
            <a:r>
              <a:rPr lang="zh-TW" altLang="en-US" sz="3500" dirty="0"/>
              <a:t>這是基本的信仰 </a:t>
            </a:r>
            <a:r>
              <a:rPr lang="en-US" altLang="zh-TW" sz="3500" dirty="0"/>
              <a:t>- </a:t>
            </a:r>
            <a:r>
              <a:rPr lang="zh-TW" altLang="en-US" sz="3500" dirty="0"/>
              <a:t>真正相信</a:t>
            </a:r>
          </a:p>
          <a:p>
            <a:pPr>
              <a:spcBef>
                <a:spcPts val="1800"/>
              </a:spcBef>
              <a:tabLst>
                <a:tab pos="5021263" algn="l"/>
              </a:tabLst>
            </a:pPr>
            <a:r>
              <a:rPr lang="zh-TW" altLang="en-US" sz="3500" dirty="0"/>
              <a:t>將事情交托給神 </a:t>
            </a:r>
            <a:r>
              <a:rPr lang="en-US" altLang="zh-TW" sz="3500" dirty="0"/>
              <a:t>- </a:t>
            </a:r>
            <a:r>
              <a:rPr lang="zh-TW" altLang="en-US" sz="3500" dirty="0"/>
              <a:t>兩個例子</a:t>
            </a:r>
          </a:p>
          <a:p>
            <a:pPr>
              <a:spcBef>
                <a:spcPts val="1800"/>
              </a:spcBef>
              <a:tabLst>
                <a:tab pos="5021263" algn="l"/>
              </a:tabLst>
            </a:pPr>
            <a:r>
              <a:rPr lang="zh-TW" altLang="en-US" sz="3500" dirty="0"/>
              <a:t>人類的歷史 </a:t>
            </a:r>
            <a:r>
              <a:rPr lang="en-US" altLang="zh-TW" sz="3500" dirty="0"/>
              <a:t>- </a:t>
            </a:r>
            <a:r>
              <a:rPr lang="zh-TW" altLang="en-US" sz="3500" dirty="0"/>
              <a:t>神掌管 </a:t>
            </a:r>
            <a:r>
              <a:rPr lang="en-US" altLang="zh-TW" sz="3500" dirty="0"/>
              <a:t>, </a:t>
            </a:r>
            <a:r>
              <a:rPr lang="zh-TW" altLang="en-US" sz="3500" dirty="0"/>
              <a:t>求啟示</a:t>
            </a:r>
            <a:r>
              <a:rPr lang="en-US" altLang="zh-TW" sz="3500" dirty="0"/>
              <a:t>, </a:t>
            </a:r>
            <a:r>
              <a:rPr lang="zh-TW" altLang="en-US" sz="3500" dirty="0"/>
              <a:t>察看祂的旨意</a:t>
            </a:r>
          </a:p>
          <a:p>
            <a:pPr marL="109728" indent="0">
              <a:buNone/>
              <a:tabLst>
                <a:tab pos="5021263" algn="l"/>
              </a:tabLst>
            </a:pP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相信神的掌管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7"/>
            <a:ext cx="8075240" cy="5291741"/>
          </a:xfrm>
        </p:spPr>
        <p:txBody>
          <a:bodyPr>
            <a:normAutofit/>
          </a:bodyPr>
          <a:lstStyle/>
          <a:p>
            <a:pPr marL="547688" indent="-457200" algn="just">
              <a:spcBef>
                <a:spcPts val="0"/>
              </a:spcBef>
              <a:spcAft>
                <a:spcPts val="1200"/>
              </a:spcAft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不要為生活基本的需要而憂慮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信靠天父的供應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(6:26, 28-31)</a:t>
            </a:r>
          </a:p>
          <a:p>
            <a:pPr marL="547688" indent="-457200" algn="just">
              <a:spcBef>
                <a:spcPts val="1800"/>
              </a:spcBef>
              <a:tabLst>
                <a:tab pos="4932363" algn="l"/>
              </a:tabLst>
            </a:pPr>
            <a:endParaRPr lang="en-US" altLang="zh-TW" sz="3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9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接受天父的供給 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6:25-34)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9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7"/>
            <a:ext cx="8075240" cy="5291741"/>
          </a:xfrm>
        </p:spPr>
        <p:txBody>
          <a:bodyPr>
            <a:normAutofit fontScale="77500" lnSpcReduction="20000"/>
          </a:bodyPr>
          <a:lstStyle/>
          <a:p>
            <a:pPr marL="547688" indent="-457200" algn="just">
              <a:lnSpc>
                <a:spcPct val="120000"/>
              </a:lnSpc>
              <a:spcBef>
                <a:spcPts val="1200"/>
              </a:spcBef>
              <a:tabLst>
                <a:tab pos="4932363" algn="l"/>
              </a:tabLst>
            </a:pPr>
            <a:r>
              <a:rPr lang="en-AU" altLang="zh-TW" sz="39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你們看一看那天上的飛鳥，也不種也不收，也不在倉裏存糧，你們的天父尚且養活牠們。你們不比飛鳥貴重得多嗎？</a:t>
            </a:r>
            <a:endParaRPr lang="en-AU" altLang="zh-TW" sz="3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7688" indent="-457200" algn="just">
              <a:lnSpc>
                <a:spcPct val="120000"/>
              </a:lnSpc>
              <a:spcBef>
                <a:spcPts val="1200"/>
              </a:spcBef>
              <a:tabLst>
                <a:tab pos="4932363" algn="l"/>
              </a:tabLst>
            </a:pPr>
            <a:r>
              <a:rPr lang="en-US" altLang="zh-TW" sz="39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何必為衣裳憂慮呢？你們想一想野地裏的百合花是怎麼長起來的：它也不勞動也不紡線。</a:t>
            </a:r>
            <a:r>
              <a:rPr lang="en-US" altLang="zh-TW" sz="39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然而我告訴你們，就是所羅門極榮華的時候，他所穿戴的還不如這些花的一朵呢！</a:t>
            </a:r>
            <a:r>
              <a:rPr lang="en-US" altLang="zh-TW" sz="39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你們這小信的人哪！野地裏的草今天還在，明天就丟在爐裏，上帝還給它這樣的妝飾，何況你們呢？</a:t>
            </a:r>
            <a:r>
              <a:rPr lang="en-US" altLang="zh-TW" sz="39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所以，不要憂慮，說：</a:t>
            </a:r>
            <a:r>
              <a:rPr lang="en-US" altLang="zh-TW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我們吃甚麼？喝甚麼？穿甚麼？</a:t>
            </a:r>
            <a:r>
              <a:rPr lang="en-US" altLang="zh-TW" sz="3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</a:p>
          <a:p>
            <a:pPr marL="547688" indent="-457200" algn="just">
              <a:spcBef>
                <a:spcPts val="1800"/>
              </a:spcBef>
              <a:tabLst>
                <a:tab pos="4932363" algn="l"/>
              </a:tabLst>
            </a:pPr>
            <a:endParaRPr lang="en-US" altLang="zh-TW" sz="3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9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信靠天父的供應 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6:26, 28-31)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7"/>
            <a:ext cx="8075240" cy="5291741"/>
          </a:xfrm>
        </p:spPr>
        <p:txBody>
          <a:bodyPr>
            <a:normAutofit/>
          </a:bodyPr>
          <a:lstStyle/>
          <a:p>
            <a:pPr marL="547688" indent="-457200" algn="just">
              <a:spcBef>
                <a:spcPts val="0"/>
              </a:spcBef>
              <a:spcAft>
                <a:spcPts val="1800"/>
              </a:spcAft>
              <a:tabLst>
                <a:tab pos="49323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把生命的焦點和追求放在神的國和衪的義上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更重要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更有價格 </a:t>
            </a: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7688" indent="-457200" algn="just">
              <a:spcBef>
                <a:spcPts val="0"/>
              </a:spcBef>
              <a:spcAft>
                <a:spcPts val="1800"/>
              </a:spcAft>
              <a:tabLst>
                <a:tab pos="4932363" algn="l"/>
              </a:tabLst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你們要先求上帝的國和他的義，這些東西都要加給你們了。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AU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(6:33)	</a:t>
            </a:r>
          </a:p>
          <a:p>
            <a:pPr marL="547688" indent="-457200" algn="just">
              <a:spcBef>
                <a:spcPts val="1800"/>
              </a:spcBef>
              <a:tabLst>
                <a:tab pos="4932363" algn="l"/>
              </a:tabLst>
            </a:pPr>
            <a:endParaRPr lang="en-US" altLang="zh-TW" sz="3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9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接受天父的供給 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6:25-34)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5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525B0B-6E0A-45EB-B5E6-FBC9784D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555832" cy="524259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tabLst>
                <a:tab pos="5019675" algn="l"/>
              </a:tabLst>
            </a:pPr>
            <a:r>
              <a:rPr lang="zh-TW" alt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憂慮於事無補</a:t>
            </a:r>
            <a:endParaRPr lang="en-AU" altLang="zh-TW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5019675" algn="l"/>
              </a:tabLst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你們哪一個能藉著憂慮使壽數多加一刻呢？</a:t>
            </a:r>
            <a:br>
              <a:rPr lang="en-AU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6:27)</a:t>
            </a:r>
            <a:endParaRPr lang="en-AU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tabLst>
                <a:tab pos="5019675" algn="l"/>
              </a:tabLst>
            </a:pPr>
            <a:r>
              <a:rPr lang="zh-TW" alt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不要像未信主的為今生的事物去憂慮</a:t>
            </a:r>
            <a:endParaRPr lang="en-AU" altLang="zh-TW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5019675" algn="l"/>
              </a:tabLst>
            </a:pP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不要憂慮，說：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我們吃甚麼？喝甚麼？穿甚麼？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這都是外邦人所求的。</a:t>
            </a:r>
            <a:r>
              <a:rPr lang="en-AU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6:31-32)</a:t>
            </a:r>
          </a:p>
          <a:p>
            <a:pPr>
              <a:lnSpc>
                <a:spcPct val="110000"/>
              </a:lnSpc>
              <a:spcBef>
                <a:spcPts val="1800"/>
              </a:spcBef>
              <a:tabLst>
                <a:tab pos="5019675" algn="l"/>
              </a:tabLst>
            </a:pPr>
            <a:r>
              <a:rPr lang="zh-TW" alt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不要為明天憂慮</a:t>
            </a:r>
            <a:endParaRPr lang="en-AU" altLang="zh-TW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5019675" algn="l"/>
              </a:tabLst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所以，不要為明天憂慮，因為明天自有明天的憂慮；一天的難處一天當就夠了。」</a:t>
            </a:r>
            <a:r>
              <a:rPr lang="en-AU" altLang="zh-TW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6:34)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19675" algn="l"/>
              </a:tabLst>
            </a:pPr>
            <a:endParaRPr lang="zh-TW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19675" algn="l"/>
              </a:tabLst>
            </a:pPr>
            <a:endParaRPr lang="en-AU" sz="3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8B3C42-42D5-49A1-AEB7-06CAB563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F96851F-649C-4258-B79E-1262E781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三點提醒 </a:t>
            </a:r>
            <a:r>
              <a:rPr lang="en-AU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6:27, 31, 34)</a:t>
            </a:r>
            <a:endParaRPr lang="en-A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8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BFE281-4FC2-47F8-B414-EF110E76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zh-TW" sz="3500" dirty="0"/>
              <a:t>(</a:t>
            </a:r>
            <a:r>
              <a:rPr lang="zh-TW" altLang="en-US" sz="3500" dirty="0"/>
              <a:t>一</a:t>
            </a:r>
            <a:r>
              <a:rPr lang="en-US" altLang="zh-TW" sz="3500" dirty="0"/>
              <a:t>) </a:t>
            </a:r>
            <a:r>
              <a:rPr lang="zh-TW" altLang="en-US" sz="3500" dirty="0"/>
              <a:t>分析個人憂慮的來源 </a:t>
            </a:r>
            <a:r>
              <a:rPr lang="en-US" altLang="zh-TW" sz="3500" dirty="0"/>
              <a:t>- </a:t>
            </a:r>
            <a:r>
              <a:rPr lang="zh-TW" altLang="en-US" sz="3500" dirty="0"/>
              <a:t>使我們能夠明白</a:t>
            </a:r>
            <a:r>
              <a:rPr lang="en-US" altLang="zh-TW" sz="3500" dirty="0"/>
              <a:t>, </a:t>
            </a:r>
            <a:r>
              <a:rPr lang="zh-TW" altLang="en-US" sz="3500" dirty="0"/>
              <a:t>明白後能夠應付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zh-TW" sz="3500" dirty="0"/>
              <a:t>(</a:t>
            </a:r>
            <a:r>
              <a:rPr lang="zh-TW" altLang="en-US" sz="3500" dirty="0"/>
              <a:t>二</a:t>
            </a:r>
            <a:r>
              <a:rPr lang="en-US" altLang="zh-TW" sz="3500" dirty="0"/>
              <a:t>) </a:t>
            </a:r>
            <a:r>
              <a:rPr lang="zh-TW" altLang="en-US" sz="3500" dirty="0"/>
              <a:t>相信神的掌管 </a:t>
            </a:r>
            <a:r>
              <a:rPr lang="en-US" altLang="zh-TW" sz="3500" dirty="0"/>
              <a:t>- </a:t>
            </a:r>
            <a:r>
              <a:rPr lang="zh-TW" altLang="en-US" sz="3500" dirty="0"/>
              <a:t>增加我們內在的力量</a:t>
            </a:r>
            <a:r>
              <a:rPr lang="en-US" altLang="zh-TW" sz="3500" dirty="0"/>
              <a:t>, </a:t>
            </a:r>
            <a:r>
              <a:rPr lang="zh-TW" altLang="en-US" sz="3500" dirty="0"/>
              <a:t>使我們可以安心</a:t>
            </a:r>
            <a:r>
              <a:rPr lang="en-US" altLang="zh-TW" sz="3500" dirty="0"/>
              <a:t>.  “</a:t>
            </a:r>
            <a:r>
              <a:rPr lang="zh-TW" altLang="en-US" sz="3500" dirty="0"/>
              <a:t>你這小信的人啊</a:t>
            </a:r>
            <a:r>
              <a:rPr lang="en-US" altLang="zh-TW" sz="3500" dirty="0"/>
              <a:t>!”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zh-TW" sz="3500" dirty="0"/>
              <a:t>(</a:t>
            </a:r>
            <a:r>
              <a:rPr lang="zh-TW" altLang="en-US" sz="3500" dirty="0"/>
              <a:t>三</a:t>
            </a:r>
            <a:r>
              <a:rPr lang="en-US" altLang="zh-TW" sz="3500" dirty="0"/>
              <a:t>) </a:t>
            </a:r>
            <a:r>
              <a:rPr lang="zh-TW" altLang="en-US" sz="3500" dirty="0"/>
              <a:t>接受神我們的天父的供給</a:t>
            </a:r>
            <a:r>
              <a:rPr lang="en-US" altLang="zh-TW" sz="3500" dirty="0"/>
              <a:t>, </a:t>
            </a:r>
            <a:r>
              <a:rPr lang="zh-TW" altLang="en-US" sz="3500" dirty="0"/>
              <a:t>又把生命的焦點矯正</a:t>
            </a:r>
            <a:r>
              <a:rPr lang="en-US" altLang="zh-TW" sz="3500" dirty="0"/>
              <a:t>, </a:t>
            </a:r>
            <a:r>
              <a:rPr lang="zh-TW" altLang="en-US" sz="3500" dirty="0"/>
              <a:t>先求神的國和祂的義</a:t>
            </a:r>
          </a:p>
          <a:p>
            <a:pPr marL="109728" indent="0">
              <a:buNone/>
            </a:pP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3A57E2-1653-4A1E-BD33-9448A840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1F9F4C-40B9-4428-9AC4-51B664C9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處理憂慮分享三點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898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8764b3fa-470d-4be0-99e5-65e6fe0de0c2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15662</TotalTime>
  <Words>882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微軟正黑體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你憂慮嗎?</vt:lpstr>
      <vt:lpstr>你憂慮嗎？ (馬太6:25-34)</vt:lpstr>
      <vt:lpstr>分析個人憂慮的來源</vt:lpstr>
      <vt:lpstr>相信神的掌管</vt:lpstr>
      <vt:lpstr>接受天父的供給 (太6:25-34)</vt:lpstr>
      <vt:lpstr>信靠天父的供應 (太6:26, 28-31)</vt:lpstr>
      <vt:lpstr>接受天父的供給 (太6:25-34)</vt:lpstr>
      <vt:lpstr>三點提醒 (太6:27, 31, 34)</vt:lpstr>
      <vt:lpstr>處理憂慮分享三點</vt:lpstr>
      <vt:lpstr>幾節有幫助的經文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Maggie Chu</cp:lastModifiedBy>
  <cp:revision>516</cp:revision>
  <dcterms:created xsi:type="dcterms:W3CDTF">2013-10-11T11:36:12Z</dcterms:created>
  <dcterms:modified xsi:type="dcterms:W3CDTF">2021-03-13T09:22:47Z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