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9" r:id="rId2"/>
    <p:sldId id="277" r:id="rId3"/>
    <p:sldId id="283" r:id="rId4"/>
    <p:sldId id="286" r:id="rId5"/>
    <p:sldId id="275" r:id="rId6"/>
    <p:sldId id="256" r:id="rId7"/>
    <p:sldId id="268" r:id="rId8"/>
    <p:sldId id="278" r:id="rId9"/>
    <p:sldId id="266" r:id="rId10"/>
    <p:sldId id="270" r:id="rId11"/>
    <p:sldId id="267" r:id="rId12"/>
    <p:sldId id="271" r:id="rId13"/>
    <p:sldId id="259" r:id="rId14"/>
    <p:sldId id="261" r:id="rId15"/>
    <p:sldId id="262" r:id="rId16"/>
    <p:sldId id="265" r:id="rId17"/>
    <p:sldId id="258" r:id="rId18"/>
    <p:sldId id="263" r:id="rId19"/>
    <p:sldId id="264" r:id="rId20"/>
    <p:sldId id="279" r:id="rId21"/>
    <p:sldId id="284" r:id="rId22"/>
    <p:sldId id="28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70" d="100"/>
          <a:sy n="70" d="100"/>
        </p:scale>
        <p:origin x="49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C40BF-76C9-44CB-894D-B0DE850AA4E3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9238-171D-4FE4-9E43-F881CCCB6EF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5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Hebrews+2&amp;version=NIV;RCU17TS;CUVMPT;CCBT#fzh-CUVMPT-29917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blegateway.com/passage/?search=Hebrews+2&amp;version=NIV;RCU17TS;CUVMPT;CCBT#fzh-CUVMPT-29919b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58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41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20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81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我們所說將來的世界，神原沒有交給天使管轄。 </a:t>
            </a:r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但有人在經上某處證明說：「人算什麼，你竟顧念他？世人算什麼，你竟眷顧他？ </a:t>
            </a:r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你叫他比天使微小一點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ee footnote a"/>
              </a:rPr>
              <a:t>a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，賜他榮耀、尊貴為冠冕，並將你手所造的都派他管理， </a:t>
            </a:r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叫萬物都服在他的腳下。」既叫萬物都服他，就沒有剩下一樣不服他的。只是如今我們還不見萬物都服他， </a:t>
            </a:r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唯獨見那成為比天使小一點的耶穌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e footnote b"/>
              </a:rPr>
              <a:t>b</a:t>
            </a:r>
            <a:r>
              <a:rPr lang="en-US" altLang="zh-TW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，因為受死的苦，就得了尊貴、榮耀為冠冕，叫他因著神的恩為人人嘗了死味。 </a:t>
            </a:r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原來那為萬物所屬、為萬物所本的，要領許多的兒子進榮耀裡去，使救他們的元帥因受苦難得以完全，本是合宜的。 </a:t>
            </a:r>
            <a:r>
              <a:rPr lang="en-US" altLang="zh-TW" sz="1200" b="1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因那使人成聖的和那些得以成聖的，都是出於一，所以他稱他們為弟兄也不以為恥，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09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64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31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04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13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did not know that my coming to you is the coming of God for your redemption, your salvation.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"Jerusalem, Jerusalem, you who kill the prophets and stone those sent to you, how often I have longed to gather your children together, as a hen gathers her chicks under her wings, and you were not willing.” Matt 23:37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78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77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22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79238-171D-4FE4-9E43-F881CCCB6EF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16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982B-A95E-4552-A94D-6C956BB96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DAAFA-15C6-4F08-8350-7504A8F91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808AC-385D-4F24-BA9F-B06A213E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4248E-66FF-4C00-946D-D1C2336F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BAAA-4B5B-4290-92C2-FCD3E80E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74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B7AA-86DA-441C-956C-0166CAAD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7297D-4A1B-469A-9231-A8CC7807B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5C512-B583-4DB8-8850-C6E60436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74F1-84BB-4322-B0CC-3A7CB56F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D9EB-D820-4904-BA9E-F6F55E6B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01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7073E-91F9-413F-8454-77D6DD2F9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6AC4F-2A3B-444F-88E3-BDF5C9B4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600B7-DABB-4068-9D84-2C90D7D4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81A6-3446-4774-B5FE-2A5FFC72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1AF24-27FF-4CA4-9046-506F6A98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88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45289-1B68-41F3-AD34-61CC0478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E2D0-6E5E-4080-840C-88B0B4A9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231A7-2095-4284-9D0E-588D8D35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720A-D4C6-4D1A-A99E-3196598D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3E72D-B81E-4343-A354-D22B1291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7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A730-81E4-4BAB-ADE5-16BE75DD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50F3-6CCA-4B4B-BEAD-2264B74C5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C7E86-4356-45C2-9D92-75D11FB4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D59B-B0F3-464D-8D9A-D569A4EB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2243-F40C-4A9F-8BCE-5A6C8449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17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793F-43A1-4270-BE99-F35CE619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91F9-92EC-46FD-ACB1-0E7B9FA35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01D14-54DF-4D56-B9C6-73B8D874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A6C05-B11F-4034-9237-5DC70548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03CF4-6039-4838-8AF5-E35D4D89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A09DF-CAE1-43D6-978B-161F8657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36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7243-E514-4931-8BA9-04D16E5D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09E18-E226-468B-AE87-FB94F366D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7CA60-9A5D-470B-ADB3-139C86A57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5C8B4-3F21-46DA-9B05-EF2068C45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E6027-96B4-4E17-A2AB-419779284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39BDC-D29D-4438-8865-69792C2D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DD6D2-5AA0-43BB-9176-C34DBAA5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4986E-7BB8-40EB-99D9-A700FA1B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3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544A-C282-4559-99A9-B448524E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BDA33-6139-4CF2-8072-9FD2E11F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8ADFD-6183-40A6-8302-001450A7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7F116-C502-4BF7-8DA0-E5CD2C4F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3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CCFB2-BA2C-4B02-A913-5AE1C5EA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A4ED7-236A-493F-9E14-D217BC23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2AAB6-5B52-490D-B3C5-28B0DCFF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9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B447-EDED-4DA2-AEC7-9EB40E60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C303-BDE7-4931-AF6D-EC200097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B037D-59ED-4D29-9CBB-E8A5D7EAE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B4FF-9E67-4FE7-B01F-5BF50924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F302C-42F0-4AD3-9CE3-E363F267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42981-E45A-41C4-A190-77A55D43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69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B67-C8D0-4101-9243-70DCC04E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12C1D-F4B5-4EBD-82D0-6F73A6366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19EB8-B18B-4318-95C2-9C6EBE6F2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18568-BC3E-46B0-9752-6BFBE6D1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D2E93-051C-4FC8-A40A-DFA59315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1FB4B-DBEA-4861-A169-C5E81D38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5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FE564-8988-4EE0-9DBC-558D1D0F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12F42-DF27-4A8D-98A7-07B35EAD9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A1241-605A-4F4F-ACF3-B51C2116D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D93C-EE1F-4DA3-BA1D-CFAB07B91FDA}" type="datetimeFigureOut">
              <a:rPr lang="en-AU" smtClean="0"/>
              <a:t>27/02/2021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AF54-22E2-45A5-BE93-016B998A5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3136-97B1-4485-8C0F-F040A672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5FC8-4F32-4183-B511-AB778701CE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9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367637-4A6A-4D4D-9AB6-C5135E37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1625304" cy="5590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HK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天國子民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eavenly kingdom">
            <a:extLst>
              <a:ext uri="{FF2B5EF4-FFF2-40B4-BE49-F238E27FC236}">
                <a16:creationId xmlns:a16="http://schemas.microsoft.com/office/drawing/2014/main" id="{ADA3CBD7-3191-4805-8A5A-269EC51F4B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6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哀慟的人</a:t>
            </a:r>
            <a:endParaRPr lang="en-A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Man Weeping Images, Stock Photos &amp; Vectors | Shutterstock">
            <a:extLst>
              <a:ext uri="{FF2B5EF4-FFF2-40B4-BE49-F238E27FC236}">
                <a16:creationId xmlns:a16="http://schemas.microsoft.com/office/drawing/2014/main" id="{A62AFB69-B137-4C4C-A97E-2957830C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1" b="8261"/>
          <a:stretch/>
        </p:blipFill>
        <p:spPr bwMode="auto">
          <a:xfrm>
            <a:off x="1008251" y="1690688"/>
            <a:ext cx="2183088" cy="16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91" y="1537387"/>
            <a:ext cx="8659564" cy="4644751"/>
          </a:xfrm>
        </p:spPr>
        <p:txBody>
          <a:bodyPr>
            <a:normAutofit/>
          </a:bodyPr>
          <a:lstStyle/>
          <a:p>
            <a:pPr marL="0" indent="0">
              <a:lnSpc>
                <a:spcPts val="55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耶穌看見她哭，並看見與她同來的猶太人也哭，就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心裡悲嘆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又甚憂愁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 便說：「你們把他安放在哪裡？」他們回答說：「請主來看。」 耶穌哭了。」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5500"/>
              </a:lnSpc>
              <a:spcAft>
                <a:spcPts val="600"/>
              </a:spcAft>
              <a:buNone/>
            </a:pPr>
            <a:r>
              <a:rPr lang="zh-HK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約</a:t>
            </a:r>
            <a:r>
              <a:rPr lang="en-AU" altLang="zh-H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11:</a:t>
            </a:r>
            <a:r>
              <a:rPr lang="en-US" altLang="zh-H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33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-35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37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哀慟的人 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他們必得安慰</a:t>
            </a:r>
            <a:endParaRPr lang="en-A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Man Weeping Images, Stock Photos &amp; Vectors | Shutterstock">
            <a:extLst>
              <a:ext uri="{FF2B5EF4-FFF2-40B4-BE49-F238E27FC236}">
                <a16:creationId xmlns:a16="http://schemas.microsoft.com/office/drawing/2014/main" id="{A62AFB69-B137-4C4C-A97E-2957830C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1" b="8261"/>
          <a:stretch/>
        </p:blipFill>
        <p:spPr bwMode="auto">
          <a:xfrm>
            <a:off x="1008251" y="1690688"/>
            <a:ext cx="2183088" cy="16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91" y="1624651"/>
            <a:ext cx="8659564" cy="464475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我們為什麼哀慟？ 我們向誰哀慟？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為自己的罪過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為不信的親友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為世人對上帝的叛逆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9888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60" y="170392"/>
            <a:ext cx="10849740" cy="1325563"/>
          </a:xfrm>
        </p:spPr>
        <p:txBody>
          <a:bodyPr>
            <a:normAutofit fontScale="90000"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溫柔的人</a:t>
            </a:r>
            <a:r>
              <a:rPr lang="en-AU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謙和的人</a:t>
            </a:r>
            <a:r>
              <a:rPr lang="en-AU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) </a:t>
            </a:r>
            <a:r>
              <a:rPr lang="en-AU" altLang="zh-HK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 </a:t>
            </a:r>
            <a:r>
              <a:rPr lang="zh-TW" alt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他們必承受地土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54" y="1719259"/>
            <a:ext cx="4143125" cy="21735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亞伯拉罕</a:t>
            </a:r>
          </a:p>
          <a:p>
            <a:pPr>
              <a:spcAft>
                <a:spcPts val="600"/>
              </a:spcAft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摩西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耶穌</a:t>
            </a:r>
            <a:endParaRPr lang="en-AU" sz="4000" dirty="0"/>
          </a:p>
        </p:txBody>
      </p:sp>
      <p:pic>
        <p:nvPicPr>
          <p:cNvPr id="2051" name="Picture 3" descr="Why America needs the virtues of humility">
            <a:extLst>
              <a:ext uri="{FF2B5EF4-FFF2-40B4-BE49-F238E27FC236}">
                <a16:creationId xmlns:a16="http://schemas.microsoft.com/office/drawing/2014/main" id="{364A29EF-B13D-4F49-AC67-20B5AE460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6700" r="14436" b="20344"/>
          <a:stretch/>
        </p:blipFill>
        <p:spPr bwMode="auto">
          <a:xfrm>
            <a:off x="6871391" y="1901264"/>
            <a:ext cx="4612859" cy="31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6FC29-ACEC-4EEC-A0A4-0E577B649BFD}"/>
              </a:ext>
            </a:extLst>
          </p:cNvPr>
          <p:cNvSpPr txBox="1"/>
          <p:nvPr/>
        </p:nvSpPr>
        <p:spPr>
          <a:xfrm>
            <a:off x="1521471" y="47275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2424966-1AB4-45E6-8BD2-EF3724B93259}"/>
              </a:ext>
            </a:extLst>
          </p:cNvPr>
          <p:cNvSpPr txBox="1">
            <a:spLocks/>
          </p:cNvSpPr>
          <p:nvPr/>
        </p:nvSpPr>
        <p:spPr>
          <a:xfrm>
            <a:off x="436418" y="3882980"/>
            <a:ext cx="6539345" cy="2519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你們當以</a:t>
            </a: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基督耶穌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的心為心。他本有神的形象，</a:t>
            </a: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不以自己與神同等為強奪的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</a:t>
            </a: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反倒虛己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，取了奴僕的形象，成為人的樣式；既有人的樣子，就自己卑微，存心順服以至於死，且死在十字架上。</a:t>
            </a:r>
            <a:r>
              <a:rPr lang="zh-HK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</a:t>
            </a:r>
            <a:r>
              <a:rPr lang="en-AU" altLang="zh-H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2: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5-8 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176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溫柔的人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45B9933-AB6A-40CA-8010-1C21CCEC8145}"/>
              </a:ext>
            </a:extLst>
          </p:cNvPr>
          <p:cNvSpPr txBox="1">
            <a:spLocks/>
          </p:cNvSpPr>
          <p:nvPr/>
        </p:nvSpPr>
        <p:spPr>
          <a:xfrm>
            <a:off x="822716" y="2227358"/>
            <a:ext cx="5732967" cy="2808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100"/>
              </a:lnSpc>
              <a:spcAft>
                <a:spcPts val="600"/>
              </a:spcAft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凡勞苦擔重擔的人，可以到我這裡來，我就使你們得安息。 我心裡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柔和謙卑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，你們當負我的軛，學我的樣式，這樣你們心裡就必得享安息。 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太</a:t>
            </a:r>
            <a:r>
              <a:rPr lang="en-AU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11:28,29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3" descr="Why America needs the virtues of humility">
            <a:extLst>
              <a:ext uri="{FF2B5EF4-FFF2-40B4-BE49-F238E27FC236}">
                <a16:creationId xmlns:a16="http://schemas.microsoft.com/office/drawing/2014/main" id="{0A44BA80-7597-4E6B-B18E-FE89FBAED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6700" r="14436" b="20344"/>
          <a:stretch/>
        </p:blipFill>
        <p:spPr bwMode="auto">
          <a:xfrm>
            <a:off x="6871391" y="1901264"/>
            <a:ext cx="4612859" cy="31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6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飢渴慕義 的人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3" y="4803219"/>
            <a:ext cx="8108165" cy="24950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「我從天上降下來，不是要按自己的意思行，乃是要按那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差我來者的意思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行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。」 </a:t>
            </a:r>
            <a:r>
              <a:rPr lang="zh-HK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約 </a:t>
            </a:r>
            <a:r>
              <a:rPr lang="en-AU" altLang="zh-H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6:38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074" name="Picture 2" descr="Hunger and Thirst for Righteousness – Compassion and Justice">
            <a:extLst>
              <a:ext uri="{FF2B5EF4-FFF2-40B4-BE49-F238E27FC236}">
                <a16:creationId xmlns:a16="http://schemas.microsoft.com/office/drawing/2014/main" id="{88B63BD0-5A29-4C77-85A4-9A1C38B04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/>
          <a:stretch/>
        </p:blipFill>
        <p:spPr bwMode="auto">
          <a:xfrm>
            <a:off x="8930977" y="1690688"/>
            <a:ext cx="2193379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1548F-CA29-4E99-B7C3-3189217922D8}"/>
              </a:ext>
            </a:extLst>
          </p:cNvPr>
          <p:cNvSpPr txBox="1"/>
          <p:nvPr/>
        </p:nvSpPr>
        <p:spPr>
          <a:xfrm>
            <a:off x="851182" y="2571385"/>
            <a:ext cx="761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耶穌卻回答說：「經上記着：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『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人活着，不是單靠食物，乃是靠　</a:t>
            </a:r>
            <a:r>
              <a:rPr lang="zh-TW" alt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神口裏所出的一切話</a:t>
            </a: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』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太 </a:t>
            </a:r>
            <a:r>
              <a:rPr lang="en-AU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4:4</a:t>
            </a:r>
            <a:endParaRPr lang="en-AU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C98AA2-6541-4144-861C-AFA60EF015C5}"/>
              </a:ext>
            </a:extLst>
          </p:cNvPr>
          <p:cNvSpPr txBox="1">
            <a:spLocks/>
          </p:cNvSpPr>
          <p:nvPr/>
        </p:nvSpPr>
        <p:spPr>
          <a:xfrm>
            <a:off x="1020522" y="3693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               -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他們必得飽足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AC594FD-3353-4D6D-869C-DA4F0BB7B735}"/>
              </a:ext>
            </a:extLst>
          </p:cNvPr>
          <p:cNvSpPr txBox="1">
            <a:spLocks/>
          </p:cNvSpPr>
          <p:nvPr/>
        </p:nvSpPr>
        <p:spPr>
          <a:xfrm>
            <a:off x="739759" y="1662100"/>
            <a:ext cx="6379574" cy="72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AU" altLang="zh-H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‘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義</a:t>
            </a:r>
            <a:r>
              <a:rPr lang="en-AU" altLang="zh-H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’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AU" altLang="zh-H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= 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神的標準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6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憐恤人的人</a:t>
            </a:r>
            <a:b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心存憐憫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90" y="1982083"/>
            <a:ext cx="5562715" cy="46684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耶穌走遍各城各鄉，在會堂裡教訓人，宣講天國的福音，又醫治各樣的病症。 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他看見許多的人，就憐憫他們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，因為他們困苦流離，如同羊沒有牧人一般。  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太 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9</a:t>
            </a:r>
            <a:r>
              <a:rPr lang="en-AU" altLang="zh-H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:35,36</a:t>
            </a:r>
            <a:endParaRPr lang="en-AU" sz="4000" dirty="0"/>
          </a:p>
        </p:txBody>
      </p:sp>
      <p:pic>
        <p:nvPicPr>
          <p:cNvPr id="1026" name="Picture 2" descr="Life to the Full | St. Michael Catholic Church">
            <a:extLst>
              <a:ext uri="{FF2B5EF4-FFF2-40B4-BE49-F238E27FC236}">
                <a16:creationId xmlns:a16="http://schemas.microsoft.com/office/drawing/2014/main" id="{F557CC1D-1404-4B7D-BE9F-F39BB347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23" y="2380980"/>
            <a:ext cx="3094129" cy="16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ing the Leper (Luke 5) | Dr Ken Baker">
            <a:extLst>
              <a:ext uri="{FF2B5EF4-FFF2-40B4-BE49-F238E27FC236}">
                <a16:creationId xmlns:a16="http://schemas.microsoft.com/office/drawing/2014/main" id="{E0D44687-1DFE-4931-9B68-05D5B99D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23" y="36512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s of Jesus | Miracles of jesus, Jesus pictures, Jesus">
            <a:extLst>
              <a:ext uri="{FF2B5EF4-FFF2-40B4-BE49-F238E27FC236}">
                <a16:creationId xmlns:a16="http://schemas.microsoft.com/office/drawing/2014/main" id="{B6A84F8E-7EEA-42CA-BEAD-4972C73F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43" y="658696"/>
            <a:ext cx="2091412" cy="2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7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29" name="Group 7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DB45045-358A-4EE3-976B-81938552C43A}"/>
              </a:ext>
            </a:extLst>
          </p:cNvPr>
          <p:cNvSpPr/>
          <p:nvPr/>
        </p:nvSpPr>
        <p:spPr>
          <a:xfrm>
            <a:off x="36425" y="1899876"/>
            <a:ext cx="39739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8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“這些女人的兩個孩子</a:t>
            </a:r>
            <a:r>
              <a:rPr lang="zh-TW" altLang="en-US" sz="2800" b="1" u="sng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使我想起了我的孩子</a:t>
            </a:r>
            <a:r>
              <a:rPr lang="zh-TW" altLang="en-US" sz="28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，</a:t>
            </a:r>
            <a:r>
              <a:rPr lang="zh-TW" altLang="en-US" sz="2800" b="1" u="sng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我只是試圖讓自己穿上那個家庭的鞋子</a:t>
            </a:r>
            <a:r>
              <a:rPr lang="zh-TW" altLang="en-US" sz="28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，並表現出一點點同情。”</a:t>
            </a:r>
            <a:endParaRPr lang="en-AU" sz="2800" b="0" i="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BBC87B-3650-4033-803A-A144BD0CEC8E}"/>
              </a:ext>
            </a:extLst>
          </p:cNvPr>
          <p:cNvSpPr/>
          <p:nvPr/>
        </p:nvSpPr>
        <p:spPr>
          <a:xfrm>
            <a:off x="59656" y="34299"/>
            <a:ext cx="711284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憐恤人的人 </a:t>
            </a:r>
            <a:r>
              <a:rPr lang="en-AU" altLang="zh-H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必蒙憐恤</a:t>
            </a:r>
            <a:endParaRPr lang="en-AU" altLang="zh-H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r>
              <a:rPr lang="zh-HK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心存憐憫</a:t>
            </a:r>
            <a:endParaRPr lang="en-AU" sz="5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US police officer Matt Lima">
            <a:extLst>
              <a:ext uri="{FF2B5EF4-FFF2-40B4-BE49-F238E27FC236}">
                <a16:creationId xmlns:a16="http://schemas.microsoft.com/office/drawing/2014/main" id="{AF057878-D39F-4BA1-80AA-F98FEDC1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574" y="149756"/>
            <a:ext cx="2397388" cy="31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93947-C674-48B1-9D31-2F4714E626EA}"/>
              </a:ext>
            </a:extLst>
          </p:cNvPr>
          <p:cNvSpPr txBox="1"/>
          <p:nvPr/>
        </p:nvSpPr>
        <p:spPr>
          <a:xfrm>
            <a:off x="5095163" y="2820537"/>
            <a:ext cx="419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憐恤和傳福音</a:t>
            </a:r>
            <a:endParaRPr lang="en-A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dventist Review: Seeing God Clearly">
            <a:extLst>
              <a:ext uri="{FF2B5EF4-FFF2-40B4-BE49-F238E27FC236}">
                <a16:creationId xmlns:a16="http://schemas.microsoft.com/office/drawing/2014/main" id="{693FFA90-235F-4D79-A6BB-087524CDD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" r="1" b="1"/>
          <a:stretch/>
        </p:blipFill>
        <p:spPr bwMode="auto">
          <a:xfrm>
            <a:off x="3933706" y="2085892"/>
            <a:ext cx="4227602" cy="2910009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4EEF4C-EDD8-45B0-A563-7604DCC1A089}"/>
              </a:ext>
            </a:extLst>
          </p:cNvPr>
          <p:cNvSpPr/>
          <p:nvPr/>
        </p:nvSpPr>
        <p:spPr>
          <a:xfrm>
            <a:off x="1114425" y="202865"/>
            <a:ext cx="11006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清心的人</a:t>
            </a:r>
            <a:r>
              <a:rPr lang="zh-HK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心靈純潔</a:t>
            </a:r>
            <a:r>
              <a:rPr lang="zh-HK" alt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AU" altLang="zh-HK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 </a:t>
            </a:r>
            <a:r>
              <a:rPr lang="zh-HK" alt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必得見神 </a:t>
            </a:r>
            <a:endParaRPr lang="en-AU" altLang="zh-HK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F48C183-A2CD-4B79-8D0E-276259AFC6B5}"/>
              </a:ext>
            </a:extLst>
          </p:cNvPr>
          <p:cNvSpPr txBox="1">
            <a:spLocks/>
          </p:cNvSpPr>
          <p:nvPr/>
        </p:nvSpPr>
        <p:spPr>
          <a:xfrm>
            <a:off x="157156" y="1372079"/>
            <a:ext cx="4143125" cy="4644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endParaRPr lang="en-AU" sz="4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5FCDFAA-1B56-485D-A68F-38A6AF3A14A9}"/>
              </a:ext>
            </a:extLst>
          </p:cNvPr>
          <p:cNvSpPr txBox="1">
            <a:spLocks/>
          </p:cNvSpPr>
          <p:nvPr/>
        </p:nvSpPr>
        <p:spPr>
          <a:xfrm>
            <a:off x="1280333" y="1970938"/>
            <a:ext cx="2356223" cy="2618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約伯</a:t>
            </a:r>
            <a:endParaRPr lang="en-AU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西面</a:t>
            </a:r>
            <a:endParaRPr lang="en-AU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亞拿</a:t>
            </a:r>
            <a:endParaRPr lang="en-AU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AU" sz="40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6954E-BB7B-4149-B707-06FBF8DBBB9E}"/>
              </a:ext>
            </a:extLst>
          </p:cNvPr>
          <p:cNvSpPr txBox="1"/>
          <p:nvPr/>
        </p:nvSpPr>
        <p:spPr>
          <a:xfrm>
            <a:off x="10004612" y="26238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76875-9A38-4E34-A349-7A2BE88D9F87}"/>
              </a:ext>
            </a:extLst>
          </p:cNvPr>
          <p:cNvSpPr txBox="1"/>
          <p:nvPr/>
        </p:nvSpPr>
        <p:spPr>
          <a:xfrm>
            <a:off x="8409398" y="1472347"/>
            <a:ext cx="36254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我們現在是　神的兒女，將來如何還未顯明。我們所知道的是：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基督顯現的時候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，我們會像他，因為我們將見到他的本相。 </a:t>
            </a:r>
            <a:r>
              <a:rPr lang="en-US" altLang="zh-TW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3 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凡對他有這指望的，就潔淨自己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，像他是潔淨的一樣。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約一</a:t>
            </a:r>
            <a:r>
              <a:rPr lang="en-AU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3:2-3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7A6C4C-B112-4436-A9F3-1B5E1E168F8E}"/>
              </a:ext>
            </a:extLst>
          </p:cNvPr>
          <p:cNvSpPr txBox="1">
            <a:spLocks/>
          </p:cNvSpPr>
          <p:nvPr/>
        </p:nvSpPr>
        <p:spPr>
          <a:xfrm>
            <a:off x="1278681" y="4634207"/>
            <a:ext cx="2356223" cy="26180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Aft>
                <a:spcPts val="600"/>
              </a:spcAft>
              <a:buFont typeface="+mj-lt"/>
              <a:buAutoNum type="arabicPeriod" startAt="4"/>
            </a:pPr>
            <a:r>
              <a:rPr lang="zh-HK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巴蘭</a:t>
            </a:r>
            <a:endParaRPr lang="en-AU" altLang="zh-TW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A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6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使人和睦的人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954" y="2973904"/>
            <a:ext cx="4811093" cy="46447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zh-HK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使人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與神和好</a:t>
            </a:r>
            <a:endParaRPr lang="en-AU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zh-HK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使人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與</a:t>
            </a:r>
            <a:r>
              <a:rPr lang="zh-HK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人和睦</a:t>
            </a:r>
            <a:endParaRPr lang="en-AU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AU" sz="4800" dirty="0"/>
          </a:p>
        </p:txBody>
      </p:sp>
      <p:pic>
        <p:nvPicPr>
          <p:cNvPr id="2050" name="Picture 2" descr="Jesus on the Cross - 10 Powerful Facts About the Crucifixion">
            <a:extLst>
              <a:ext uri="{FF2B5EF4-FFF2-40B4-BE49-F238E27FC236}">
                <a16:creationId xmlns:a16="http://schemas.microsoft.com/office/drawing/2014/main" id="{6E997BDE-4D91-4676-88A9-E6021837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06" y="1519444"/>
            <a:ext cx="4009326" cy="20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E429EB-AD7C-414F-A74D-A348F7BAB3DC}"/>
              </a:ext>
            </a:extLst>
          </p:cNvPr>
          <p:cNvSpPr txBox="1">
            <a:spLocks/>
          </p:cNvSpPr>
          <p:nvPr/>
        </p:nvSpPr>
        <p:spPr>
          <a:xfrm>
            <a:off x="817719" y="13096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必稱為神的兒女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8FA7A-CC90-4373-AE1C-3AB92C2C747E}"/>
              </a:ext>
            </a:extLst>
          </p:cNvPr>
          <p:cNvSpPr txBox="1"/>
          <p:nvPr/>
        </p:nvSpPr>
        <p:spPr>
          <a:xfrm>
            <a:off x="7135093" y="4031672"/>
            <a:ext cx="53132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你要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禁止舌頭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不出惡言，</a:t>
            </a:r>
            <a:b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    嘴唇不說詭詐的話。</a:t>
            </a:r>
            <a:b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要棄惡行善，</a:t>
            </a:r>
            <a:b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    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尋求和睦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，一心追求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lang="en-AU" altLang="zh-TW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        詩 </a:t>
            </a:r>
            <a:r>
              <a:rPr lang="en-AU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34:13,14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5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6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為義受逼迫的人 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天國是他們的</a:t>
            </a:r>
            <a:endParaRPr lang="en-AU" sz="5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Jesus on the Cross - 10 Powerful Facts About the Crucifixion">
            <a:extLst>
              <a:ext uri="{FF2B5EF4-FFF2-40B4-BE49-F238E27FC236}">
                <a16:creationId xmlns:a16="http://schemas.microsoft.com/office/drawing/2014/main" id="{6E997BDE-4D91-4676-88A9-E6021837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06" y="1519444"/>
            <a:ext cx="4009326" cy="20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F1D523-FB48-49B4-8722-E9FC822AA9B5}"/>
              </a:ext>
            </a:extLst>
          </p:cNvPr>
          <p:cNvSpPr txBox="1">
            <a:spLocks/>
          </p:cNvSpPr>
          <p:nvPr/>
        </p:nvSpPr>
        <p:spPr>
          <a:xfrm>
            <a:off x="1414656" y="4189429"/>
            <a:ext cx="4497160" cy="2328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因為你們蒙恩，   不但得以信服基督，並要為他受苦。    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腓 </a:t>
            </a:r>
            <a:r>
              <a:rPr lang="en-AU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1:29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AU" sz="4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7FC740A-0134-4CA2-A900-7115FA7C31E4}"/>
              </a:ext>
            </a:extLst>
          </p:cNvPr>
          <p:cNvSpPr txBox="1">
            <a:spLocks/>
          </p:cNvSpPr>
          <p:nvPr/>
        </p:nvSpPr>
        <p:spPr>
          <a:xfrm>
            <a:off x="1412525" y="1806675"/>
            <a:ext cx="4497160" cy="2328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若有人要跟從我，就當捨己，背起他的十字架來跟從我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   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太 </a:t>
            </a:r>
            <a:r>
              <a:rPr lang="en-AU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16:24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4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42E5DF7-B9AE-42FF-9AD2-E67E9E338A67}"/>
              </a:ext>
            </a:extLst>
          </p:cNvPr>
          <p:cNvSpPr txBox="1">
            <a:spLocks/>
          </p:cNvSpPr>
          <p:nvPr/>
        </p:nvSpPr>
        <p:spPr>
          <a:xfrm>
            <a:off x="7184277" y="4166785"/>
            <a:ext cx="4370836" cy="2173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凡立志在基督耶穌裡敬虔度日的，也都要受逼迫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          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提後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  <a:r>
              <a:rPr lang="en-AU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:12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9041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天國子民有福了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神的寵愛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快樂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滿足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)</a:t>
            </a:r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522408"/>
            <a:ext cx="5523345" cy="48881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天國是他們的。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他們必得安慰。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必承受地土。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必得飽足。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必蒙神的憐憫。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必看見神。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必被稱為神的兒女。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3600" dirty="0"/>
          </a:p>
        </p:txBody>
      </p:sp>
      <p:pic>
        <p:nvPicPr>
          <p:cNvPr id="7" name="Picture 2" descr="Image result for heavenly kingdom">
            <a:extLst>
              <a:ext uri="{FF2B5EF4-FFF2-40B4-BE49-F238E27FC236}">
                <a16:creationId xmlns:a16="http://schemas.microsoft.com/office/drawing/2014/main" id="{4F7DB92B-3BFB-4219-83CA-4A12D50BC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 bwMode="auto">
          <a:xfrm>
            <a:off x="6234544" y="1872648"/>
            <a:ext cx="5696835" cy="38240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0" y="280065"/>
            <a:ext cx="10515600" cy="12510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每樣天國品行都在耶穌身上找到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57" y="1522409"/>
            <a:ext cx="4700290" cy="5282652"/>
          </a:xfrm>
        </p:spPr>
        <p:txBody>
          <a:bodyPr>
            <a:noAutofit/>
          </a:bodyPr>
          <a:lstStyle/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溫柔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飢渴慕義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憐恤人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清心 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使人和睦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為義受逼迫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sz="3600" dirty="0"/>
          </a:p>
        </p:txBody>
      </p:sp>
      <p:pic>
        <p:nvPicPr>
          <p:cNvPr id="3" name="Picture 2" descr="Image result for citizens of heavenly kingodm">
            <a:extLst>
              <a:ext uri="{FF2B5EF4-FFF2-40B4-BE49-F238E27FC236}">
                <a16:creationId xmlns:a16="http://schemas.microsoft.com/office/drawing/2014/main" id="{C9695982-71A7-499D-9315-8D44A5AE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88" y="1727652"/>
            <a:ext cx="5254063" cy="27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445AEE-515C-4DE1-8513-619DCBF0CD12}"/>
              </a:ext>
            </a:extLst>
          </p:cNvPr>
          <p:cNvSpPr txBox="1"/>
          <p:nvPr/>
        </p:nvSpPr>
        <p:spPr>
          <a:xfrm>
            <a:off x="6218832" y="4662983"/>
            <a:ext cx="5566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「你們是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世上的鹽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。鹽若失了味，怎能叫它再鹹呢？以後無用，不過丟在外面，被人踐踏了。 你們是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世上的光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太</a:t>
            </a:r>
            <a:r>
              <a:rPr lang="en-AU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5: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13,14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090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0" y="280065"/>
            <a:ext cx="10515600" cy="12510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TW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每樣天國品行都在耶穌身上找到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57" y="1522409"/>
            <a:ext cx="4700290" cy="5282652"/>
          </a:xfrm>
        </p:spPr>
        <p:txBody>
          <a:bodyPr>
            <a:noAutofit/>
          </a:bodyPr>
          <a:lstStyle/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溫柔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飢渴慕義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憐恤人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清心 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使人和睦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為義受逼迫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endParaRPr lang="en-AU" sz="3600" dirty="0"/>
          </a:p>
        </p:txBody>
      </p:sp>
      <p:pic>
        <p:nvPicPr>
          <p:cNvPr id="3" name="Picture 2" descr="Image result for citizens of heavenly kingodm">
            <a:extLst>
              <a:ext uri="{FF2B5EF4-FFF2-40B4-BE49-F238E27FC236}">
                <a16:creationId xmlns:a16="http://schemas.microsoft.com/office/drawing/2014/main" id="{C9695982-71A7-499D-9315-8D44A5AE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88" y="1727652"/>
            <a:ext cx="5254063" cy="27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B7F0AC7-51C2-4AAD-97F9-2170D62FD045}"/>
              </a:ext>
            </a:extLst>
          </p:cNvPr>
          <p:cNvSpPr txBox="1">
            <a:spLocks/>
          </p:cNvSpPr>
          <p:nvPr/>
        </p:nvSpPr>
        <p:spPr>
          <a:xfrm>
            <a:off x="6307329" y="1889186"/>
            <a:ext cx="5698394" cy="5282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你我曾否</a:t>
            </a:r>
            <a:r>
              <a:rPr lang="en-AU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...</a:t>
            </a: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r>
              <a:rPr lang="en-AU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1. 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選擇不去得到應得的</a:t>
            </a:r>
            <a:r>
              <a:rPr lang="en-AU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r>
              <a:rPr lang="en-AU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2. 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放下控制權</a:t>
            </a:r>
            <a:r>
              <a:rPr lang="en-AU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ts val="3400"/>
              </a:lnSpc>
              <a:spcAft>
                <a:spcPts val="600"/>
              </a:spcAft>
              <a:buNone/>
            </a:pPr>
            <a:r>
              <a:rPr lang="en-AU" altLang="zh-HK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3. </a:t>
            </a:r>
            <a:r>
              <a:rPr lang="zh-HK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為信仰付代價</a:t>
            </a:r>
            <a:r>
              <a:rPr lang="en-AU" altLang="zh-HK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1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04E147-D7DB-425A-BDC8-71F18588A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1657235"/>
            <a:ext cx="4087305" cy="3055748"/>
          </a:xfrm>
        </p:spPr>
        <p:txBody>
          <a:bodyPr anchor="t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討飯的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拉撒路</a:t>
            </a:r>
            <a:br>
              <a:rPr lang="en-AU" altLang="zh-TW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endParaRPr lang="en-AU" altLang="zh-TW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兩個小錢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的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窮寡婦</a:t>
            </a:r>
            <a:endParaRPr lang="en-AU" altLang="zh-H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altLang="zh-H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一個窮人穿着骯髒的衣服</a:t>
            </a:r>
            <a:r>
              <a:rPr lang="en-AU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…</a:t>
            </a:r>
            <a:endParaRPr lang="en-AU" sz="4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2A8FC-3D1A-42E2-8978-71F067FC1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"/>
          <a:stretch/>
        </p:blipFill>
        <p:spPr>
          <a:xfrm>
            <a:off x="-1774208" y="-5913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365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0" y="280065"/>
            <a:ext cx="10515600" cy="12510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zh-HK" alt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天國子民</a:t>
            </a:r>
            <a:r>
              <a:rPr lang="en-AU" altLang="zh-HK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? </a:t>
            </a: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</a:t>
            </a:r>
            <a:r>
              <a:rPr lang="zh-TW" alt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是他們的</a:t>
            </a:r>
            <a:r>
              <a:rPr lang="en-AU" altLang="zh-HK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22409"/>
            <a:ext cx="4700290" cy="24040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得勝的，我要賜他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在我寶座上與我同坐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，就如我得了勝，在我父的寶座上與他同坐一般。         </a:t>
            </a:r>
            <a:r>
              <a:rPr lang="zh-TW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啟</a:t>
            </a:r>
            <a:r>
              <a:rPr lang="en-US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  <a:r>
              <a:rPr lang="en-AU" altLang="zh-TW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:21</a:t>
            </a:r>
            <a:r>
              <a:rPr lang="zh-TW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AU" sz="32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F1D523-FB48-49B4-8722-E9FC822AA9B5}"/>
              </a:ext>
            </a:extLst>
          </p:cNvPr>
          <p:cNvSpPr txBox="1">
            <a:spLocks/>
          </p:cNvSpPr>
          <p:nvPr/>
        </p:nvSpPr>
        <p:spPr>
          <a:xfrm>
            <a:off x="711200" y="3992579"/>
            <a:ext cx="4832316" cy="250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於是，王要向那右邊的說：「你們這蒙我父賜福的，可來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承受那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創世以來為你們所預備的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國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。」 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太 </a:t>
            </a:r>
            <a:r>
              <a:rPr lang="en-AU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25:34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AU" sz="3200" dirty="0"/>
          </a:p>
        </p:txBody>
      </p:sp>
      <p:pic>
        <p:nvPicPr>
          <p:cNvPr id="3" name="Picture 2" descr="Image result for citizens of heavenly kingodm">
            <a:extLst>
              <a:ext uri="{FF2B5EF4-FFF2-40B4-BE49-F238E27FC236}">
                <a16:creationId xmlns:a16="http://schemas.microsoft.com/office/drawing/2014/main" id="{C9695982-71A7-499D-9315-8D44A5AE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88" y="1727652"/>
            <a:ext cx="5254063" cy="27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EB35D86-DEBE-4F27-97B8-3981629207B1}"/>
              </a:ext>
            </a:extLst>
          </p:cNvPr>
          <p:cNvSpPr txBox="1">
            <a:spLocks/>
          </p:cNvSpPr>
          <p:nvPr/>
        </p:nvSpPr>
        <p:spPr>
          <a:xfrm>
            <a:off x="6561519" y="4682960"/>
            <a:ext cx="4997450" cy="2509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「你又使他們成為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上帝的國度和祭司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，他們要在地上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執掌王權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。」 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啟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5:10 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當代譯本</a:t>
            </a:r>
            <a:endParaRPr lang="en-AU" sz="3200" dirty="0"/>
          </a:p>
        </p:txBody>
      </p:sp>
      <p:pic>
        <p:nvPicPr>
          <p:cNvPr id="1026" name="Picture 2" descr="king crown clipart, Cartoons - #scking #king #crown #gold #queen #prince #castle #renaissance - Portable Network Graphics">
            <a:extLst>
              <a:ext uri="{FF2B5EF4-FFF2-40B4-BE49-F238E27FC236}">
                <a16:creationId xmlns:a16="http://schemas.microsoft.com/office/drawing/2014/main" id="{9E1480AC-1B2E-43AD-8C1F-BE0239896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0" t="11765" r="26186" b="12131"/>
          <a:stretch/>
        </p:blipFill>
        <p:spPr bwMode="auto">
          <a:xfrm>
            <a:off x="8499566" y="2752870"/>
            <a:ext cx="1119051" cy="6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天國子民有福了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神的寵愛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快樂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滿足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)</a:t>
            </a:r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522408"/>
            <a:ext cx="5523345" cy="48881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天國是他們的。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他們必得安慰。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必承受地土。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必得飽足。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必蒙神的憐憫。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必看見神。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必被稱為神的兒女。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5106EB-233F-4E07-A02D-87736E66AF57}"/>
              </a:ext>
            </a:extLst>
          </p:cNvPr>
          <p:cNvSpPr txBox="1">
            <a:spLocks/>
          </p:cNvSpPr>
          <p:nvPr/>
        </p:nvSpPr>
        <p:spPr>
          <a:xfrm>
            <a:off x="6853132" y="1522409"/>
            <a:ext cx="3578307" cy="51331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溫柔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飢渴慕義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憐恤人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清心 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使人和睦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為義受逼迫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6797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天國子民有福了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(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神的寵愛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快樂</a:t>
            </a:r>
            <a:r>
              <a:rPr lang="en-AU" altLang="zh-TW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,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滿足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)</a:t>
            </a:r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1522408"/>
            <a:ext cx="5523345" cy="48881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天國是他們的。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他們必得安慰。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必承受地土。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必得飽足。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必蒙神的憐憫。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必看見神。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      必被稱為神的兒女。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AU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5106EB-233F-4E07-A02D-87736E66AF57}"/>
              </a:ext>
            </a:extLst>
          </p:cNvPr>
          <p:cNvSpPr txBox="1">
            <a:spLocks/>
          </p:cNvSpPr>
          <p:nvPr/>
        </p:nvSpPr>
        <p:spPr>
          <a:xfrm>
            <a:off x="6853132" y="1522409"/>
            <a:ext cx="3578307" cy="51331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</a:t>
            </a:r>
            <a:endParaRPr lang="en-AU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</a:t>
            </a:r>
            <a:endParaRPr lang="en-AU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溫柔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飢渴慕義</a:t>
            </a:r>
            <a:endParaRPr lang="en-AU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憐恤人</a:t>
            </a: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清心 </a:t>
            </a:r>
            <a:endParaRPr lang="en-AU" altLang="zh-TW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使人和睦</a:t>
            </a:r>
            <a:endParaRPr lang="en-AU" altLang="zh-H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742950" indent="-742950">
              <a:lnSpc>
                <a:spcPts val="3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HK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為義受逼迫</a:t>
            </a:r>
            <a:endParaRPr lang="en-AU" altLang="zh-HK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altLang="zh-TW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77431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虛心的人有福了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91" y="1537387"/>
            <a:ext cx="8659564" cy="4644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HK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心靈貧窮</a:t>
            </a:r>
          </a:p>
        </p:txBody>
      </p:sp>
    </p:spTree>
    <p:extLst>
      <p:ext uri="{BB962C8B-B14F-4D97-AF65-F5344CB8AC3E}">
        <p14:creationId xmlns:p14="http://schemas.microsoft.com/office/powerpoint/2010/main" val="5662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04E147-D7DB-425A-BDC8-71F18588A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1657235"/>
            <a:ext cx="4087305" cy="3055748"/>
          </a:xfrm>
        </p:spPr>
        <p:txBody>
          <a:bodyPr anchor="t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討飯的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拉撒路</a:t>
            </a:r>
            <a:br>
              <a:rPr lang="en-AU" altLang="zh-TW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</a:br>
            <a:endParaRPr lang="en-AU" altLang="zh-TW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兩個小錢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的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窮寡婦</a:t>
            </a:r>
            <a:endParaRPr lang="en-AU" altLang="zh-H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altLang="zh-H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一個窮人穿着骯髒的衣服</a:t>
            </a:r>
            <a:r>
              <a:rPr lang="en-AU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…</a:t>
            </a:r>
            <a:endParaRPr lang="en-AU" sz="4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2A8FC-3D1A-42E2-8978-71F067FC1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794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虛心的人 </a:t>
            </a:r>
            <a:r>
              <a:rPr lang="en-AU" altLang="zh-HK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- </a:t>
            </a:r>
            <a:r>
              <a:rPr lang="zh-TW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天國是他們的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91" y="1998820"/>
            <a:ext cx="8659564" cy="46447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我知道你的患難、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你的貧窮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，你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卻是富足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的；</a:t>
            </a:r>
            <a:r>
              <a:rPr lang="en-AU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…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啟</a:t>
            </a:r>
            <a:r>
              <a:rPr lang="en-AU" altLang="zh-H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2:9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AU" sz="12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你說</a:t>
            </a:r>
            <a:r>
              <a:rPr lang="en-AU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: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「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我是富足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已經發了財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一樣都不缺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」，卻不知道你是那困苦、可憐、貧窮、瞎眼、赤身的。</a:t>
            </a:r>
            <a:r>
              <a:rPr lang="zh-HK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啟 </a:t>
            </a:r>
            <a:r>
              <a:rPr lang="en-AU" altLang="zh-HK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3: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17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AF503-095D-49BB-9304-7425E15D11E1}"/>
              </a:ext>
            </a:extLst>
          </p:cNvPr>
          <p:cNvSpPr txBox="1"/>
          <p:nvPr/>
        </p:nvSpPr>
        <p:spPr>
          <a:xfrm>
            <a:off x="956733" y="2061636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士每拿</a:t>
            </a:r>
            <a:endParaRPr lang="en-AU" altLang="zh-HK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HK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教會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EB937-4A46-47C2-8C7C-07675B0FDF5A}"/>
              </a:ext>
            </a:extLst>
          </p:cNvPr>
          <p:cNvSpPr txBox="1"/>
          <p:nvPr/>
        </p:nvSpPr>
        <p:spPr>
          <a:xfrm>
            <a:off x="960967" y="4068228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老底嘉</a:t>
            </a:r>
            <a:endParaRPr lang="en-AU" altLang="zh-HK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zh-HK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教會</a:t>
            </a:r>
            <a:endParaRPr lang="en-A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7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虛心的人</a:t>
            </a:r>
            <a:endParaRPr lang="en-AU" sz="5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186" y="1537387"/>
            <a:ext cx="8983369" cy="464475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於是女人見那棵樹好作食物，又悅人的眼目，那樹令人喜愛，能使人有智慧，她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就摘下果子吃了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，又給了與她一起的丈夫，他也吃了。他們二人的眼睛就開了，知道自己赤身露體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…    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創 </a:t>
            </a:r>
            <a:r>
              <a:rPr lang="en-AU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3:6,7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AU" sz="7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耶穌對他們說：「我實實在在地告訴你們：</a:t>
            </a:r>
            <a:r>
              <a:rPr lang="zh-TW" alt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子憑著自己不能做什麼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，唯有看見父所做的，子才能做；父所做的事，子也照樣做。</a:t>
            </a:r>
            <a:r>
              <a:rPr lang="en-AU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…</a:t>
            </a:r>
            <a:r>
              <a:rPr lang="zh-TW" altLang="en-A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」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約 </a:t>
            </a:r>
            <a:r>
              <a:rPr lang="en-AU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5: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19 </a:t>
            </a:r>
          </a:p>
        </p:txBody>
      </p:sp>
    </p:spTree>
    <p:extLst>
      <p:ext uri="{BB962C8B-B14F-4D97-AF65-F5344CB8AC3E}">
        <p14:creationId xmlns:p14="http://schemas.microsoft.com/office/powerpoint/2010/main" val="8057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3D-E47B-4944-BEBC-2C9946DD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哀慟的人</a:t>
            </a:r>
            <a:endParaRPr lang="en-A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Man Weeping Images, Stock Photos &amp; Vectors | Shutterstock">
            <a:extLst>
              <a:ext uri="{FF2B5EF4-FFF2-40B4-BE49-F238E27FC236}">
                <a16:creationId xmlns:a16="http://schemas.microsoft.com/office/drawing/2014/main" id="{A62AFB69-B137-4C4C-A97E-2957830C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1" b="8261"/>
          <a:stretch/>
        </p:blipFill>
        <p:spPr bwMode="auto">
          <a:xfrm>
            <a:off x="1008251" y="1690688"/>
            <a:ext cx="2183088" cy="16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C6015-D687-4648-A722-E59A99C7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991" y="1537387"/>
            <a:ext cx="8659564" cy="464475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ts val="4300"/>
              </a:lnSpc>
              <a:spcAft>
                <a:spcPts val="600"/>
              </a:spcAft>
              <a:buNone/>
            </a:pP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耶穌快到耶路撒冷，看見城，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就為它哀哭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，說：「巴不得你在這日子知道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關係你平安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的事，無奈這事現在是隱藏的，叫你的眼看不出來。 因為日子將到，你的仇敵必築起土壘，周圍環繞你，四面困住你，並要掃滅你和你裡頭的兒女，連一塊石頭也不留在石頭上，</a:t>
            </a:r>
            <a:r>
              <a:rPr lang="zh-TW" alt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因你不知道眷顧你的時候</a:t>
            </a:r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。」</a:t>
            </a:r>
            <a:endParaRPr lang="en-AU" altLang="zh-TW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ts val="4300"/>
              </a:lnSpc>
              <a:spcAft>
                <a:spcPts val="600"/>
              </a:spcAft>
              <a:buNone/>
            </a:pP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路</a:t>
            </a:r>
            <a:r>
              <a:rPr lang="en-AU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19: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41-44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63794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1731</Words>
  <Application>Microsoft Office PowerPoint</Application>
  <PresentationFormat>Widescreen</PresentationFormat>
  <Paragraphs>163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Yu Gothic</vt:lpstr>
      <vt:lpstr>Arial</vt:lpstr>
      <vt:lpstr>Calibri</vt:lpstr>
      <vt:lpstr>Calibri Light</vt:lpstr>
      <vt:lpstr>Courier New</vt:lpstr>
      <vt:lpstr>Office Theme</vt:lpstr>
      <vt:lpstr>天國子民</vt:lpstr>
      <vt:lpstr>天國子民有福了(神的寵愛, 快樂, 滿足) </vt:lpstr>
      <vt:lpstr>天國子民有福了(神的寵愛, 快樂, 滿足) </vt:lpstr>
      <vt:lpstr>天國子民有福了(神的寵愛, 快樂, 滿足) </vt:lpstr>
      <vt:lpstr>虛心的人有福了</vt:lpstr>
      <vt:lpstr>PowerPoint Presentation</vt:lpstr>
      <vt:lpstr>虛心的人 - 天國是他們的</vt:lpstr>
      <vt:lpstr>虛心的人</vt:lpstr>
      <vt:lpstr>哀慟的人</vt:lpstr>
      <vt:lpstr>哀慟的人</vt:lpstr>
      <vt:lpstr>哀慟的人 - 他們必得安慰</vt:lpstr>
      <vt:lpstr>溫柔的人(謙和的人) - 他們必承受地土</vt:lpstr>
      <vt:lpstr>溫柔的人</vt:lpstr>
      <vt:lpstr>飢渴慕義 的人</vt:lpstr>
      <vt:lpstr>憐恤人的人 心存憐憫</vt:lpstr>
      <vt:lpstr>PowerPoint Presentation</vt:lpstr>
      <vt:lpstr>PowerPoint Presentation</vt:lpstr>
      <vt:lpstr>使人和睦的人</vt:lpstr>
      <vt:lpstr>為義受逼迫的人 - 天國是他們的</vt:lpstr>
      <vt:lpstr>每樣天國品行都在耶穌身上找到</vt:lpstr>
      <vt:lpstr>每樣天國品行都在耶穌身上找到</vt:lpstr>
      <vt:lpstr>PowerPoint Presentation</vt:lpstr>
      <vt:lpstr>天國子民? 天國是他們的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天國子民</dc:title>
  <dc:creator>Kim Chan</dc:creator>
  <cp:lastModifiedBy>Kim Chan</cp:lastModifiedBy>
  <cp:revision>62</cp:revision>
  <dcterms:created xsi:type="dcterms:W3CDTF">2021-02-22T02:30:05Z</dcterms:created>
  <dcterms:modified xsi:type="dcterms:W3CDTF">2021-02-27T20:39:42Z</dcterms:modified>
</cp:coreProperties>
</file>