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26"/>
  </p:notesMasterIdLst>
  <p:handoutMasterIdLst>
    <p:handoutMasterId r:id="rId27"/>
  </p:handoutMasterIdLst>
  <p:sldIdLst>
    <p:sldId id="256" r:id="rId5"/>
    <p:sldId id="353" r:id="rId6"/>
    <p:sldId id="354" r:id="rId7"/>
    <p:sldId id="389" r:id="rId8"/>
    <p:sldId id="378" r:id="rId9"/>
    <p:sldId id="390" r:id="rId10"/>
    <p:sldId id="391" r:id="rId11"/>
    <p:sldId id="392" r:id="rId12"/>
    <p:sldId id="385" r:id="rId13"/>
    <p:sldId id="393" r:id="rId14"/>
    <p:sldId id="394" r:id="rId15"/>
    <p:sldId id="395" r:id="rId16"/>
    <p:sldId id="396" r:id="rId17"/>
    <p:sldId id="397" r:id="rId18"/>
    <p:sldId id="357" r:id="rId19"/>
    <p:sldId id="398" r:id="rId20"/>
    <p:sldId id="399" r:id="rId21"/>
    <p:sldId id="400" r:id="rId22"/>
    <p:sldId id="402" r:id="rId23"/>
    <p:sldId id="401" r:id="rId24"/>
    <p:sldId id="352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  <p15:guide id="3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EC33FC-2F01-4EE7-BA14-595B08D4BA60}" v="260" dt="2021-04-22T06:42:19.1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022" autoAdjust="0"/>
    <p:restoredTop sz="93735" autoAdjust="0"/>
  </p:normalViewPr>
  <p:slideViewPr>
    <p:cSldViewPr>
      <p:cViewPr varScale="1">
        <p:scale>
          <a:sx n="62" d="100"/>
          <a:sy n="62" d="100"/>
        </p:scale>
        <p:origin x="772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3240" y="-77"/>
      </p:cViewPr>
      <p:guideLst>
        <p:guide orient="horz" pos="2928"/>
        <p:guide pos="2209"/>
        <p:guide pos="22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Mag 珠瑪璣 주민연" userId="a25f3cb8dde9e579" providerId="LiveId" clId="{52EC33FC-2F01-4EE7-BA14-595B08D4BA60}"/>
    <pc:docChg chg="undo custSel delSld modSld">
      <pc:chgData name="MagMag 珠瑪璣 주민연" userId="a25f3cb8dde9e579" providerId="LiveId" clId="{52EC33FC-2F01-4EE7-BA14-595B08D4BA60}" dt="2021-04-22T06:42:19.101" v="686"/>
      <pc:docMkLst>
        <pc:docMk/>
      </pc:docMkLst>
      <pc:sldChg chg="modSp mod">
        <pc:chgData name="MagMag 珠瑪璣 주민연" userId="a25f3cb8dde9e579" providerId="LiveId" clId="{52EC33FC-2F01-4EE7-BA14-595B08D4BA60}" dt="2021-04-22T00:45:33.481" v="34" actId="20577"/>
        <pc:sldMkLst>
          <pc:docMk/>
          <pc:sldMk cId="0" sldId="256"/>
        </pc:sldMkLst>
        <pc:spChg chg="mod">
          <ac:chgData name="MagMag 珠瑪璣 주민연" userId="a25f3cb8dde9e579" providerId="LiveId" clId="{52EC33FC-2F01-4EE7-BA14-595B08D4BA60}" dt="2021-04-22T00:44:46.929" v="0"/>
          <ac:spMkLst>
            <pc:docMk/>
            <pc:sldMk cId="0" sldId="256"/>
            <ac:spMk id="2" creationId="{00000000-0000-0000-0000-000000000000}"/>
          </ac:spMkLst>
        </pc:spChg>
        <pc:spChg chg="mod">
          <ac:chgData name="MagMag 珠瑪璣 주민연" userId="a25f3cb8dde9e579" providerId="LiveId" clId="{52EC33FC-2F01-4EE7-BA14-595B08D4BA60}" dt="2021-04-22T00:45:33.481" v="34" actId="20577"/>
          <ac:spMkLst>
            <pc:docMk/>
            <pc:sldMk cId="0" sldId="256"/>
            <ac:spMk id="3" creationId="{00000000-0000-0000-0000-000000000000}"/>
          </ac:spMkLst>
        </pc:spChg>
        <pc:spChg chg="mod">
          <ac:chgData name="MagMag 珠瑪璣 주민연" userId="a25f3cb8dde9e579" providerId="LiveId" clId="{52EC33FC-2F01-4EE7-BA14-595B08D4BA60}" dt="2021-04-22T00:45:09.985" v="13" actId="20577"/>
          <ac:spMkLst>
            <pc:docMk/>
            <pc:sldMk cId="0" sldId="256"/>
            <ac:spMk id="6" creationId="{EAE56CE7-1FDF-44D8-8FE9-4471353388C3}"/>
          </ac:spMkLst>
        </pc:spChg>
      </pc:sldChg>
      <pc:sldChg chg="modSp mod modAnim">
        <pc:chgData name="MagMag 珠瑪璣 주민연" userId="a25f3cb8dde9e579" providerId="LiveId" clId="{52EC33FC-2F01-4EE7-BA14-595B08D4BA60}" dt="2021-04-22T00:50:29.202" v="76"/>
        <pc:sldMkLst>
          <pc:docMk/>
          <pc:sldMk cId="1482610717" sldId="353"/>
        </pc:sldMkLst>
        <pc:spChg chg="mod">
          <ac:chgData name="MagMag 珠瑪璣 주민연" userId="a25f3cb8dde9e579" providerId="LiveId" clId="{52EC33FC-2F01-4EE7-BA14-595B08D4BA60}" dt="2021-04-22T00:48:43.643" v="75" actId="20577"/>
          <ac:spMkLst>
            <pc:docMk/>
            <pc:sldMk cId="1482610717" sldId="353"/>
            <ac:spMk id="2" creationId="{04F48ED6-8080-439D-B414-C8DBBF3BDC27}"/>
          </ac:spMkLst>
        </pc:spChg>
        <pc:spChg chg="mod">
          <ac:chgData name="MagMag 珠瑪璣 주민연" userId="a25f3cb8dde9e579" providerId="LiveId" clId="{52EC33FC-2F01-4EE7-BA14-595B08D4BA60}" dt="2021-04-22T00:47:34.071" v="50" actId="1035"/>
          <ac:spMkLst>
            <pc:docMk/>
            <pc:sldMk cId="1482610717" sldId="353"/>
            <ac:spMk id="4" creationId="{B78FF54D-2375-40CB-9707-A9689242621B}"/>
          </ac:spMkLst>
        </pc:spChg>
      </pc:sldChg>
      <pc:sldChg chg="delSp modSp mod modAnim">
        <pc:chgData name="MagMag 珠瑪璣 주민연" userId="a25f3cb8dde9e579" providerId="LiveId" clId="{52EC33FC-2F01-4EE7-BA14-595B08D4BA60}" dt="2021-04-22T01:27:08.441" v="285" actId="2711"/>
        <pc:sldMkLst>
          <pc:docMk/>
          <pc:sldMk cId="2234248401" sldId="354"/>
        </pc:sldMkLst>
        <pc:spChg chg="mod">
          <ac:chgData name="MagMag 珠瑪璣 주민연" userId="a25f3cb8dde9e579" providerId="LiveId" clId="{52EC33FC-2F01-4EE7-BA14-595B08D4BA60}" dt="2021-04-22T01:27:08.441" v="285" actId="2711"/>
          <ac:spMkLst>
            <pc:docMk/>
            <pc:sldMk cId="2234248401" sldId="354"/>
            <ac:spMk id="2" creationId="{5977657D-397B-4C5E-A394-E04695DE1DAA}"/>
          </ac:spMkLst>
        </pc:spChg>
        <pc:spChg chg="mod">
          <ac:chgData name="MagMag 珠瑪璣 주민연" userId="a25f3cb8dde9e579" providerId="LiveId" clId="{52EC33FC-2F01-4EE7-BA14-595B08D4BA60}" dt="2021-04-22T00:51:04.713" v="77"/>
          <ac:spMkLst>
            <pc:docMk/>
            <pc:sldMk cId="2234248401" sldId="354"/>
            <ac:spMk id="4" creationId="{0A5B9F63-48F3-427E-8779-FAD8DCCD5656}"/>
          </ac:spMkLst>
        </pc:spChg>
        <pc:picChg chg="del">
          <ac:chgData name="MagMag 珠瑪璣 주민연" userId="a25f3cb8dde9e579" providerId="LiveId" clId="{52EC33FC-2F01-4EE7-BA14-595B08D4BA60}" dt="2021-04-22T00:55:50.539" v="109" actId="478"/>
          <ac:picMkLst>
            <pc:docMk/>
            <pc:sldMk cId="2234248401" sldId="354"/>
            <ac:picMk id="1026" creationId="{D4B0DA7E-5FC3-45FD-B258-6D2BD3AC2F52}"/>
          </ac:picMkLst>
        </pc:picChg>
      </pc:sldChg>
      <pc:sldChg chg="del">
        <pc:chgData name="MagMag 珠瑪璣 주민연" userId="a25f3cb8dde9e579" providerId="LiveId" clId="{52EC33FC-2F01-4EE7-BA14-595B08D4BA60}" dt="2021-04-22T06:32:53.377" v="677" actId="47"/>
        <pc:sldMkLst>
          <pc:docMk/>
          <pc:sldMk cId="744227032" sldId="356"/>
        </pc:sldMkLst>
      </pc:sldChg>
      <pc:sldChg chg="modSp mod">
        <pc:chgData name="MagMag 珠瑪璣 주민연" userId="a25f3cb8dde9e579" providerId="LiveId" clId="{52EC33FC-2F01-4EE7-BA14-595B08D4BA60}" dt="2021-04-22T01:51:34.344" v="420" actId="255"/>
        <pc:sldMkLst>
          <pc:docMk/>
          <pc:sldMk cId="1261021977" sldId="357"/>
        </pc:sldMkLst>
        <pc:spChg chg="mod">
          <ac:chgData name="MagMag 珠瑪璣 주민연" userId="a25f3cb8dde9e579" providerId="LiveId" clId="{52EC33FC-2F01-4EE7-BA14-595B08D4BA60}" dt="2021-04-22T01:51:34.344" v="420" actId="255"/>
          <ac:spMkLst>
            <pc:docMk/>
            <pc:sldMk cId="1261021977" sldId="357"/>
            <ac:spMk id="2" creationId="{9EBBFB36-EBE8-4648-A9B4-38026EE8687B}"/>
          </ac:spMkLst>
        </pc:spChg>
        <pc:spChg chg="mod">
          <ac:chgData name="MagMag 珠瑪璣 주민연" userId="a25f3cb8dde9e579" providerId="LiveId" clId="{52EC33FC-2F01-4EE7-BA14-595B08D4BA60}" dt="2021-04-22T01:50:54.912" v="413"/>
          <ac:spMkLst>
            <pc:docMk/>
            <pc:sldMk cId="1261021977" sldId="357"/>
            <ac:spMk id="4" creationId="{F5A563CC-2727-411F-AFAA-0E03A02FC661}"/>
          </ac:spMkLst>
        </pc:spChg>
      </pc:sldChg>
      <pc:sldChg chg="del">
        <pc:chgData name="MagMag 珠瑪璣 주민연" userId="a25f3cb8dde9e579" providerId="LiveId" clId="{52EC33FC-2F01-4EE7-BA14-595B08D4BA60}" dt="2021-04-22T01:51:45.901" v="421" actId="47"/>
        <pc:sldMkLst>
          <pc:docMk/>
          <pc:sldMk cId="186462003" sldId="358"/>
        </pc:sldMkLst>
      </pc:sldChg>
      <pc:sldChg chg="modSp mod modAnim">
        <pc:chgData name="MagMag 珠瑪璣 주민연" userId="a25f3cb8dde9e579" providerId="LiveId" clId="{52EC33FC-2F01-4EE7-BA14-595B08D4BA60}" dt="2021-04-22T01:31:03.411" v="340" actId="20577"/>
        <pc:sldMkLst>
          <pc:docMk/>
          <pc:sldMk cId="3431845377" sldId="378"/>
        </pc:sldMkLst>
        <pc:spChg chg="mod">
          <ac:chgData name="MagMag 珠瑪璣 주민연" userId="a25f3cb8dde9e579" providerId="LiveId" clId="{52EC33FC-2F01-4EE7-BA14-595B08D4BA60}" dt="2021-04-22T01:31:03.411" v="340" actId="20577"/>
          <ac:spMkLst>
            <pc:docMk/>
            <pc:sldMk cId="3431845377" sldId="378"/>
            <ac:spMk id="2" creationId="{9EBBFB36-EBE8-4648-A9B4-38026EE8687B}"/>
          </ac:spMkLst>
        </pc:spChg>
        <pc:spChg chg="mod">
          <ac:chgData name="MagMag 珠瑪璣 주민연" userId="a25f3cb8dde9e579" providerId="LiveId" clId="{52EC33FC-2F01-4EE7-BA14-595B08D4BA60}" dt="2021-04-22T01:16:55.189" v="125"/>
          <ac:spMkLst>
            <pc:docMk/>
            <pc:sldMk cId="3431845377" sldId="378"/>
            <ac:spMk id="4" creationId="{F5A563CC-2727-411F-AFAA-0E03A02FC661}"/>
          </ac:spMkLst>
        </pc:spChg>
      </pc:sldChg>
      <pc:sldChg chg="del">
        <pc:chgData name="MagMag 珠瑪璣 주민연" userId="a25f3cb8dde9e579" providerId="LiveId" clId="{52EC33FC-2F01-4EE7-BA14-595B08D4BA60}" dt="2021-04-22T01:18:36.537" v="162" actId="47"/>
        <pc:sldMkLst>
          <pc:docMk/>
          <pc:sldMk cId="3870474445" sldId="379"/>
        </pc:sldMkLst>
      </pc:sldChg>
      <pc:sldChg chg="del">
        <pc:chgData name="MagMag 珠瑪璣 주민연" userId="a25f3cb8dde9e579" providerId="LiveId" clId="{52EC33FC-2F01-4EE7-BA14-595B08D4BA60}" dt="2021-04-22T01:51:45.901" v="421" actId="47"/>
        <pc:sldMkLst>
          <pc:docMk/>
          <pc:sldMk cId="1711727232" sldId="380"/>
        </pc:sldMkLst>
      </pc:sldChg>
      <pc:sldChg chg="del">
        <pc:chgData name="MagMag 珠瑪璣 주민연" userId="a25f3cb8dde9e579" providerId="LiveId" clId="{52EC33FC-2F01-4EE7-BA14-595B08D4BA60}" dt="2021-04-22T01:18:38.620" v="163" actId="47"/>
        <pc:sldMkLst>
          <pc:docMk/>
          <pc:sldMk cId="737578" sldId="383"/>
        </pc:sldMkLst>
      </pc:sldChg>
      <pc:sldChg chg="modSp mod modAnim">
        <pc:chgData name="MagMag 珠瑪璣 주민연" userId="a25f3cb8dde9e579" providerId="LiveId" clId="{52EC33FC-2F01-4EE7-BA14-595B08D4BA60}" dt="2021-04-22T01:28:11.583" v="296" actId="2711"/>
        <pc:sldMkLst>
          <pc:docMk/>
          <pc:sldMk cId="4046825823" sldId="385"/>
        </pc:sldMkLst>
        <pc:spChg chg="mod">
          <ac:chgData name="MagMag 珠瑪璣 주민연" userId="a25f3cb8dde9e579" providerId="LiveId" clId="{52EC33FC-2F01-4EE7-BA14-595B08D4BA60}" dt="2021-04-22T01:28:11.583" v="296" actId="2711"/>
          <ac:spMkLst>
            <pc:docMk/>
            <pc:sldMk cId="4046825823" sldId="385"/>
            <ac:spMk id="2" creationId="{9EBBFB36-EBE8-4648-A9B4-38026EE8687B}"/>
          </ac:spMkLst>
        </pc:spChg>
        <pc:spChg chg="mod">
          <ac:chgData name="MagMag 珠瑪璣 주민연" userId="a25f3cb8dde9e579" providerId="LiveId" clId="{52EC33FC-2F01-4EE7-BA14-595B08D4BA60}" dt="2021-04-22T01:23:49.692" v="236"/>
          <ac:spMkLst>
            <pc:docMk/>
            <pc:sldMk cId="4046825823" sldId="385"/>
            <ac:spMk id="4" creationId="{F5A563CC-2727-411F-AFAA-0E03A02FC661}"/>
          </ac:spMkLst>
        </pc:spChg>
      </pc:sldChg>
      <pc:sldChg chg="del">
        <pc:chgData name="MagMag 珠瑪璣 주민연" userId="a25f3cb8dde9e579" providerId="LiveId" clId="{52EC33FC-2F01-4EE7-BA14-595B08D4BA60}" dt="2021-04-22T06:32:53.377" v="677" actId="47"/>
        <pc:sldMkLst>
          <pc:docMk/>
          <pc:sldMk cId="31115286" sldId="388"/>
        </pc:sldMkLst>
      </pc:sldChg>
      <pc:sldChg chg="modSp mod modAnim">
        <pc:chgData name="MagMag 珠瑪璣 주민연" userId="a25f3cb8dde9e579" providerId="LiveId" clId="{52EC33FC-2F01-4EE7-BA14-595B08D4BA60}" dt="2021-04-22T06:41:19.927" v="683" actId="2711"/>
        <pc:sldMkLst>
          <pc:docMk/>
          <pc:sldMk cId="3597706126" sldId="389"/>
        </pc:sldMkLst>
        <pc:spChg chg="mod">
          <ac:chgData name="MagMag 珠瑪璣 주민연" userId="a25f3cb8dde9e579" providerId="LiveId" clId="{52EC33FC-2F01-4EE7-BA14-595B08D4BA60}" dt="2021-04-22T06:41:19.927" v="683" actId="2711"/>
          <ac:spMkLst>
            <pc:docMk/>
            <pc:sldMk cId="3597706126" sldId="389"/>
            <ac:spMk id="2" creationId="{5977657D-397B-4C5E-A394-E04695DE1DAA}"/>
          </ac:spMkLst>
        </pc:spChg>
      </pc:sldChg>
      <pc:sldChg chg="modSp modAnim">
        <pc:chgData name="MagMag 珠瑪璣 주민연" userId="a25f3cb8dde9e579" providerId="LiveId" clId="{52EC33FC-2F01-4EE7-BA14-595B08D4BA60}" dt="2021-04-22T01:27:35.103" v="290" actId="2711"/>
        <pc:sldMkLst>
          <pc:docMk/>
          <pc:sldMk cId="2630086020" sldId="390"/>
        </pc:sldMkLst>
        <pc:spChg chg="mod">
          <ac:chgData name="MagMag 珠瑪璣 주민연" userId="a25f3cb8dde9e579" providerId="LiveId" clId="{52EC33FC-2F01-4EE7-BA14-595B08D4BA60}" dt="2021-04-22T01:27:35.103" v="290" actId="2711"/>
          <ac:spMkLst>
            <pc:docMk/>
            <pc:sldMk cId="2630086020" sldId="390"/>
            <ac:spMk id="2" creationId="{9EBBFB36-EBE8-4648-A9B4-38026EE8687B}"/>
          </ac:spMkLst>
        </pc:spChg>
      </pc:sldChg>
      <pc:sldChg chg="modSp mod modAnim">
        <pc:chgData name="MagMag 珠瑪璣 주민연" userId="a25f3cb8dde9e579" providerId="LiveId" clId="{52EC33FC-2F01-4EE7-BA14-595B08D4BA60}" dt="2021-04-22T01:27:45.133" v="292" actId="2711"/>
        <pc:sldMkLst>
          <pc:docMk/>
          <pc:sldMk cId="4253284690" sldId="391"/>
        </pc:sldMkLst>
        <pc:spChg chg="mod">
          <ac:chgData name="MagMag 珠瑪璣 주민연" userId="a25f3cb8dde9e579" providerId="LiveId" clId="{52EC33FC-2F01-4EE7-BA14-595B08D4BA60}" dt="2021-04-22T01:27:45.133" v="292" actId="2711"/>
          <ac:spMkLst>
            <pc:docMk/>
            <pc:sldMk cId="4253284690" sldId="391"/>
            <ac:spMk id="2" creationId="{9EBBFB36-EBE8-4648-A9B4-38026EE8687B}"/>
          </ac:spMkLst>
        </pc:spChg>
      </pc:sldChg>
      <pc:sldChg chg="modSp mod">
        <pc:chgData name="MagMag 珠瑪璣 주민연" userId="a25f3cb8dde9e579" providerId="LiveId" clId="{52EC33FC-2F01-4EE7-BA14-595B08D4BA60}" dt="2021-04-22T01:28:01.702" v="294" actId="2711"/>
        <pc:sldMkLst>
          <pc:docMk/>
          <pc:sldMk cId="38012913" sldId="392"/>
        </pc:sldMkLst>
        <pc:spChg chg="mod">
          <ac:chgData name="MagMag 珠瑪璣 주민연" userId="a25f3cb8dde9e579" providerId="LiveId" clId="{52EC33FC-2F01-4EE7-BA14-595B08D4BA60}" dt="2021-04-22T01:28:01.702" v="294" actId="2711"/>
          <ac:spMkLst>
            <pc:docMk/>
            <pc:sldMk cId="38012913" sldId="392"/>
            <ac:spMk id="2" creationId="{9EBBFB36-EBE8-4648-A9B4-38026EE8687B}"/>
          </ac:spMkLst>
        </pc:spChg>
      </pc:sldChg>
      <pc:sldChg chg="modSp mod modAnim">
        <pc:chgData name="MagMag 珠瑪璣 주민연" userId="a25f3cb8dde9e579" providerId="LiveId" clId="{52EC33FC-2F01-4EE7-BA14-595B08D4BA60}" dt="2021-04-22T01:28:37.182" v="314" actId="313"/>
        <pc:sldMkLst>
          <pc:docMk/>
          <pc:sldMk cId="3105952814" sldId="393"/>
        </pc:sldMkLst>
        <pc:spChg chg="mod">
          <ac:chgData name="MagMag 珠瑪璣 주민연" userId="a25f3cb8dde9e579" providerId="LiveId" clId="{52EC33FC-2F01-4EE7-BA14-595B08D4BA60}" dt="2021-04-22T01:28:37.182" v="314" actId="313"/>
          <ac:spMkLst>
            <pc:docMk/>
            <pc:sldMk cId="3105952814" sldId="393"/>
            <ac:spMk id="2" creationId="{9EBBFB36-EBE8-4648-A9B4-38026EE8687B}"/>
          </ac:spMkLst>
        </pc:spChg>
      </pc:sldChg>
      <pc:sldChg chg="modSp mod modAnim">
        <pc:chgData name="MagMag 珠瑪璣 주민연" userId="a25f3cb8dde9e579" providerId="LiveId" clId="{52EC33FC-2F01-4EE7-BA14-595B08D4BA60}" dt="2021-04-22T01:32:15.907" v="356" actId="6549"/>
        <pc:sldMkLst>
          <pc:docMk/>
          <pc:sldMk cId="870372365" sldId="394"/>
        </pc:sldMkLst>
        <pc:spChg chg="mod">
          <ac:chgData name="MagMag 珠瑪璣 주민연" userId="a25f3cb8dde9e579" providerId="LiveId" clId="{52EC33FC-2F01-4EE7-BA14-595B08D4BA60}" dt="2021-04-22T01:32:15.907" v="356" actId="6549"/>
          <ac:spMkLst>
            <pc:docMk/>
            <pc:sldMk cId="870372365" sldId="394"/>
            <ac:spMk id="2" creationId="{9EBBFB36-EBE8-4648-A9B4-38026EE8687B}"/>
          </ac:spMkLst>
        </pc:spChg>
      </pc:sldChg>
      <pc:sldChg chg="modSp mod modAnim">
        <pc:chgData name="MagMag 珠瑪璣 주민연" userId="a25f3cb8dde9e579" providerId="LiveId" clId="{52EC33FC-2F01-4EE7-BA14-595B08D4BA60}" dt="2021-04-22T01:49:02.021" v="371"/>
        <pc:sldMkLst>
          <pc:docMk/>
          <pc:sldMk cId="287755452" sldId="395"/>
        </pc:sldMkLst>
        <pc:spChg chg="mod">
          <ac:chgData name="MagMag 珠瑪璣 주민연" userId="a25f3cb8dde9e579" providerId="LiveId" clId="{52EC33FC-2F01-4EE7-BA14-595B08D4BA60}" dt="2021-04-22T01:48:43.128" v="367" actId="6549"/>
          <ac:spMkLst>
            <pc:docMk/>
            <pc:sldMk cId="287755452" sldId="395"/>
            <ac:spMk id="2" creationId="{9EBBFB36-EBE8-4648-A9B4-38026EE8687B}"/>
          </ac:spMkLst>
        </pc:spChg>
      </pc:sldChg>
      <pc:sldChg chg="modSp mod modAnim">
        <pc:chgData name="MagMag 珠瑪璣 주민연" userId="a25f3cb8dde9e579" providerId="LiveId" clId="{52EC33FC-2F01-4EE7-BA14-595B08D4BA60}" dt="2021-04-22T01:49:54.887" v="379" actId="6549"/>
        <pc:sldMkLst>
          <pc:docMk/>
          <pc:sldMk cId="982045989" sldId="396"/>
        </pc:sldMkLst>
        <pc:spChg chg="mod">
          <ac:chgData name="MagMag 珠瑪璣 주민연" userId="a25f3cb8dde9e579" providerId="LiveId" clId="{52EC33FC-2F01-4EE7-BA14-595B08D4BA60}" dt="2021-04-22T01:49:54.887" v="379" actId="6549"/>
          <ac:spMkLst>
            <pc:docMk/>
            <pc:sldMk cId="982045989" sldId="396"/>
            <ac:spMk id="2" creationId="{9EBBFB36-EBE8-4648-A9B4-38026EE8687B}"/>
          </ac:spMkLst>
        </pc:spChg>
      </pc:sldChg>
      <pc:sldChg chg="modSp mod">
        <pc:chgData name="MagMag 珠瑪璣 주민연" userId="a25f3cb8dde9e579" providerId="LiveId" clId="{52EC33FC-2F01-4EE7-BA14-595B08D4BA60}" dt="2021-04-22T01:50:36.026" v="412" actId="20577"/>
        <pc:sldMkLst>
          <pc:docMk/>
          <pc:sldMk cId="2597492315" sldId="397"/>
        </pc:sldMkLst>
        <pc:spChg chg="mod">
          <ac:chgData name="MagMag 珠瑪璣 주민연" userId="a25f3cb8dde9e579" providerId="LiveId" clId="{52EC33FC-2F01-4EE7-BA14-595B08D4BA60}" dt="2021-04-22T01:50:36.026" v="412" actId="20577"/>
          <ac:spMkLst>
            <pc:docMk/>
            <pc:sldMk cId="2597492315" sldId="397"/>
            <ac:spMk id="2" creationId="{9EBBFB36-EBE8-4648-A9B4-38026EE8687B}"/>
          </ac:spMkLst>
        </pc:spChg>
      </pc:sldChg>
      <pc:sldChg chg="modSp mod modAnim">
        <pc:chgData name="MagMag 珠瑪璣 주민연" userId="a25f3cb8dde9e579" providerId="LiveId" clId="{52EC33FC-2F01-4EE7-BA14-595B08D4BA60}" dt="2021-04-22T06:42:19.101" v="686"/>
        <pc:sldMkLst>
          <pc:docMk/>
          <pc:sldMk cId="3401616584" sldId="398"/>
        </pc:sldMkLst>
        <pc:spChg chg="mod">
          <ac:chgData name="MagMag 珠瑪璣 주민연" userId="a25f3cb8dde9e579" providerId="LiveId" clId="{52EC33FC-2F01-4EE7-BA14-595B08D4BA60}" dt="2021-04-22T06:19:37.756" v="584" actId="20577"/>
          <ac:spMkLst>
            <pc:docMk/>
            <pc:sldMk cId="3401616584" sldId="398"/>
            <ac:spMk id="2" creationId="{9EBBFB36-EBE8-4648-A9B4-38026EE8687B}"/>
          </ac:spMkLst>
        </pc:spChg>
      </pc:sldChg>
      <pc:sldChg chg="modSp mod">
        <pc:chgData name="MagMag 珠瑪璣 주민연" userId="a25f3cb8dde9e579" providerId="LiveId" clId="{52EC33FC-2F01-4EE7-BA14-595B08D4BA60}" dt="2021-04-22T06:29:48.130" v="628" actId="20577"/>
        <pc:sldMkLst>
          <pc:docMk/>
          <pc:sldMk cId="950237644" sldId="399"/>
        </pc:sldMkLst>
        <pc:spChg chg="mod">
          <ac:chgData name="MagMag 珠瑪璣 주민연" userId="a25f3cb8dde9e579" providerId="LiveId" clId="{52EC33FC-2F01-4EE7-BA14-595B08D4BA60}" dt="2021-04-22T06:29:48.130" v="628" actId="20577"/>
          <ac:spMkLst>
            <pc:docMk/>
            <pc:sldMk cId="950237644" sldId="399"/>
            <ac:spMk id="2" creationId="{9EBBFB36-EBE8-4648-A9B4-38026EE8687B}"/>
          </ac:spMkLst>
        </pc:spChg>
      </pc:sldChg>
      <pc:sldChg chg="modSp mod">
        <pc:chgData name="MagMag 珠瑪璣 주민연" userId="a25f3cb8dde9e579" providerId="LiveId" clId="{52EC33FC-2F01-4EE7-BA14-595B08D4BA60}" dt="2021-04-22T06:29:04.361" v="620" actId="6549"/>
        <pc:sldMkLst>
          <pc:docMk/>
          <pc:sldMk cId="714356517" sldId="400"/>
        </pc:sldMkLst>
        <pc:spChg chg="mod">
          <ac:chgData name="MagMag 珠瑪璣 주민연" userId="a25f3cb8dde9e579" providerId="LiveId" clId="{52EC33FC-2F01-4EE7-BA14-595B08D4BA60}" dt="2021-04-22T06:29:04.361" v="620" actId="6549"/>
          <ac:spMkLst>
            <pc:docMk/>
            <pc:sldMk cId="714356517" sldId="400"/>
            <ac:spMk id="2" creationId="{9EBBFB36-EBE8-4648-A9B4-38026EE8687B}"/>
          </ac:spMkLst>
        </pc:spChg>
      </pc:sldChg>
      <pc:sldChg chg="modSp mod modAnim">
        <pc:chgData name="MagMag 珠瑪璣 주민연" userId="a25f3cb8dde9e579" providerId="LiveId" clId="{52EC33FC-2F01-4EE7-BA14-595B08D4BA60}" dt="2021-04-22T06:32:39.618" v="676" actId="6549"/>
        <pc:sldMkLst>
          <pc:docMk/>
          <pc:sldMk cId="1000711615" sldId="401"/>
        </pc:sldMkLst>
        <pc:spChg chg="mod">
          <ac:chgData name="MagMag 珠瑪璣 주민연" userId="a25f3cb8dde9e579" providerId="LiveId" clId="{52EC33FC-2F01-4EE7-BA14-595B08D4BA60}" dt="2021-04-22T06:32:39.618" v="676" actId="6549"/>
          <ac:spMkLst>
            <pc:docMk/>
            <pc:sldMk cId="1000711615" sldId="401"/>
            <ac:spMk id="2" creationId="{9EBBFB36-EBE8-4648-A9B4-38026EE8687B}"/>
          </ac:spMkLst>
        </pc:spChg>
      </pc:sldChg>
      <pc:sldChg chg="modSp mod">
        <pc:chgData name="MagMag 珠瑪璣 주민연" userId="a25f3cb8dde9e579" providerId="LiveId" clId="{52EC33FC-2F01-4EE7-BA14-595B08D4BA60}" dt="2021-04-22T06:40:17.282" v="681"/>
        <pc:sldMkLst>
          <pc:docMk/>
          <pc:sldMk cId="705677789" sldId="402"/>
        </pc:sldMkLst>
        <pc:spChg chg="mod">
          <ac:chgData name="MagMag 珠瑪璣 주민연" userId="a25f3cb8dde9e579" providerId="LiveId" clId="{52EC33FC-2F01-4EE7-BA14-595B08D4BA60}" dt="2021-04-22T06:40:17.282" v="681"/>
          <ac:spMkLst>
            <pc:docMk/>
            <pc:sldMk cId="705677789" sldId="402"/>
            <ac:spMk id="2" creationId="{9EBBFB36-EBE8-4648-A9B4-38026EE8687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15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A1F98-E9FC-4F44-AEC7-E9BA48B23C54}" type="datetimeFigureOut">
              <a:rPr lang="en-AU" smtClean="0"/>
              <a:pPr/>
              <a:t>22/04/2021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15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EBACF-0377-436A-ABB7-B1F0500BF5E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15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4392C-DB47-4F99-B84E-2CF73DC1C976}" type="datetimeFigureOut">
              <a:rPr lang="en-AU" smtClean="0"/>
              <a:pPr/>
              <a:t>22/04/2021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74" y="4415532"/>
            <a:ext cx="5608654" cy="418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15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34C7C-B5AA-4828-B5C2-C6A2BDFFEAE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zh-CN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8371B5-C4C6-4A04-9E8E-66AD731D1E04}" type="datetime1">
              <a:rPr lang="en-AU" smtClean="0"/>
              <a:pPr/>
              <a:t>22/04/2021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03FF-FDF0-46CC-A4AB-5708AF83C45A}" type="datetime1">
              <a:rPr lang="en-AU" smtClean="0"/>
              <a:pPr/>
              <a:t>22/04/2021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98D8-1598-4200-8BDB-1F4D1F42E536}" type="datetime1">
              <a:rPr lang="en-AU" smtClean="0"/>
              <a:pPr/>
              <a:t>22/04/2021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9520-0933-4B42-BF8A-B1CA80D6CC28}" type="datetime1">
              <a:rPr lang="en-AU" smtClean="0"/>
              <a:pPr/>
              <a:t>22/04/2021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70C8-A8F0-4879-843E-8AAC2652C50A}" type="datetime1">
              <a:rPr lang="en-AU" smtClean="0"/>
              <a:pPr/>
              <a:t>22/04/2021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907A-8C72-4678-8CE6-98044DE37C4D}" type="datetime1">
              <a:rPr lang="en-AU" smtClean="0"/>
              <a:pPr/>
              <a:t>22/04/2021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C25-72C7-44A4-ADFD-2E9F00BF944B}" type="datetime1">
              <a:rPr lang="en-AU" smtClean="0"/>
              <a:pPr/>
              <a:t>22/04/2021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E8FB-2FDE-4229-BE97-A01C9F52CEC7}" type="datetime1">
              <a:rPr lang="en-AU" smtClean="0"/>
              <a:pPr/>
              <a:t>22/04/2021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DBAB-EFEB-41FD-8D3B-9FE2C59D489A}" type="datetime1">
              <a:rPr lang="en-AU" smtClean="0"/>
              <a:pPr/>
              <a:t>22/04/2021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9687B73-BD2F-4E48-97B7-9782436E6110}" type="datetime1">
              <a:rPr lang="en-AU" smtClean="0"/>
              <a:pPr/>
              <a:t>22/04/2021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zh-CN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88D8F5-8D8F-4EB2-8CF2-1FC8B5745E97}" type="datetime1">
              <a:rPr lang="en-AU" smtClean="0"/>
              <a:pPr/>
              <a:t>22/04/2021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CN"/>
              <a:t>Click to edit Master text styles</a:t>
            </a:r>
          </a:p>
          <a:p>
            <a:pPr lvl="1" eaLnBrk="1" latinLnBrk="0" hangingPunct="1"/>
            <a:r>
              <a:rPr kumimoji="0" lang="en-US" altLang="zh-CN"/>
              <a:t>Second level</a:t>
            </a:r>
          </a:p>
          <a:p>
            <a:pPr lvl="2" eaLnBrk="1" latinLnBrk="0" hangingPunct="1"/>
            <a:r>
              <a:rPr kumimoji="0" lang="en-US" altLang="zh-CN"/>
              <a:t>Third level</a:t>
            </a:r>
          </a:p>
          <a:p>
            <a:pPr lvl="3" eaLnBrk="1" latinLnBrk="0" hangingPunct="1"/>
            <a:r>
              <a:rPr kumimoji="0" lang="en-US" altLang="zh-CN"/>
              <a:t>Fourth level</a:t>
            </a:r>
          </a:p>
          <a:p>
            <a:pPr lvl="4" eaLnBrk="1" latinLnBrk="0" hangingPunct="1"/>
            <a:r>
              <a:rPr kumimoji="0" lang="en-US" altLang="zh-CN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58842E6-30BF-45CF-8D16-FE9939D4465D}" type="datetime1">
              <a:rPr lang="en-AU" smtClean="0"/>
              <a:pPr/>
              <a:t>22/04/2021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439" y="767210"/>
            <a:ext cx="8066985" cy="251777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6000" dirty="0">
                <a:solidFill>
                  <a:schemeClr val="tx1"/>
                </a:solidFill>
                <a:latin typeface="+mn-ea"/>
                <a:ea typeface="+mn-ea"/>
                <a:cs typeface="Calibri" pitchFamily="34" charset="0"/>
              </a:rPr>
              <a:t>你有榮耀嗎</a:t>
            </a:r>
            <a:r>
              <a:rPr lang="en-US" altLang="zh-TW" sz="6000" dirty="0">
                <a:solidFill>
                  <a:schemeClr val="tx1"/>
                </a:solidFill>
                <a:latin typeface="+mn-ea"/>
                <a:ea typeface="+mn-ea"/>
                <a:cs typeface="Calibri" pitchFamily="34" charset="0"/>
              </a:rPr>
              <a:t>?</a:t>
            </a:r>
            <a:endParaRPr lang="en-AU" sz="6000" dirty="0">
              <a:solidFill>
                <a:schemeClr val="tx1"/>
              </a:solidFill>
              <a:latin typeface="+mn-ea"/>
              <a:ea typeface="+mn-ea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9061" y="3786190"/>
            <a:ext cx="7658211" cy="1587025"/>
          </a:xfrm>
        </p:spPr>
        <p:txBody>
          <a:bodyPr>
            <a:normAutofit/>
          </a:bodyPr>
          <a:lstStyle/>
          <a:p>
            <a:endParaRPr lang="en-US" altLang="zh-TW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張明俊牧師</a:t>
            </a:r>
            <a:endParaRPr lang="en-AU" altLang="zh-TW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25/4/2021 </a:t>
            </a:r>
            <a:r>
              <a:rPr lang="zh-TW" alt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雪梨華人基督教會</a:t>
            </a:r>
            <a:endParaRPr lang="en-US" altLang="zh-TW" sz="3200" b="1" dirty="0">
              <a:solidFill>
                <a:schemeClr val="tx1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</a:t>
            </a:fld>
            <a:endParaRPr lang="en-A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E56CE7-1FDF-44D8-8FE9-4471353388C3}"/>
              </a:ext>
            </a:extLst>
          </p:cNvPr>
          <p:cNvSpPr txBox="1"/>
          <p:nvPr/>
        </p:nvSpPr>
        <p:spPr>
          <a:xfrm>
            <a:off x="2483768" y="3393775"/>
            <a:ext cx="601447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4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以弗所書 </a:t>
            </a:r>
            <a:r>
              <a:rPr lang="en-US" altLang="zh-TW" sz="4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3:1, 7-21</a:t>
            </a:r>
            <a:endParaRPr lang="en-AU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我們要向保羅學習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,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保羅對傳福音受苦的態度如何呢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?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在歌羅西書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1:24 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“現 在 我 為 你 們 受 苦 、 倒 覺 歡 樂 、 並 且 為 基 督 的 身 體 、 就 是 為 教 會 、 要 在 我 肉 身 上 補 滿 基 督 患 難 的 缺 欠 。”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>
              <a:tabLst>
                <a:tab pos="5021263" algn="l"/>
              </a:tabLst>
            </a:pPr>
            <a:endParaRPr lang="en-AU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外邦人信主的有榮耀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95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有一首聖詩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, “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靠近十架” 能夠幫助我們欣賞受苦和榮耀之間的關係</a:t>
            </a: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讓我們提醒自己我們人是有榮耀的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詩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8:5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你叫他比天使（或作：神）微小一點，並賜他榮耀尊貴為冠冕。</a:t>
            </a: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西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3:4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基督是你們的生命，他顯現的時候，你們也要與他一同在榮耀裏顯現。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zh-TW" altLang="en-US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>
              <a:tabLst>
                <a:tab pos="5021263" algn="l"/>
              </a:tabLst>
            </a:pPr>
            <a:endParaRPr lang="en-AU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外邦人信主的有榮耀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37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我們要因將來會得著的榮耀對現在的苦難採取適當的態度</a:t>
            </a: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彼前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1:5-7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6  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雖然你們必須在百般試煉中暫時憂愁，你們要為此喜樂 ， 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7  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使你們的信心既被考驗，就比那被火試煉仍然能壞的金子更顯寶貴，可以在耶穌基督顯現的時候得著稱讚、榮耀、尊貴。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zh-TW" altLang="en-US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zh-TW" altLang="en-US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>
              <a:tabLst>
                <a:tab pos="5021263" algn="l"/>
              </a:tabLst>
            </a:pPr>
            <a:endParaRPr lang="en-AU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外邦人信主的有榮耀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5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林後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4:16-17   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所以，我們不喪膽。雖然我們外在的人日漸朽壞，內在的人卻日日更新。 </a:t>
            </a: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我們這短暫而輕微的苦楚要為我們成就極重、無比、永遠的榮耀。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zh-TW" altLang="en-US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zh-TW" altLang="en-US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zh-TW" altLang="en-US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>
              <a:tabLst>
                <a:tab pos="5021263" algn="l"/>
              </a:tabLst>
            </a:pPr>
            <a:endParaRPr lang="en-AU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外邦人信主的有榮耀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045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羅馬書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8:17-18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既 是 兒 女 、 便 是 後 嗣 、 就 是 　 神 的 後 嗣 、 和 基 督 同 作 後 嗣 ． 如 果 我 們 和 他 一 同 受 苦 、 也 必 和 他 一 同 得 榮 耀 。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我 想 現 在 的 苦 楚 、 若 比 起 將 來 要 顯 於 我 們 的 榮 耀 、 就 不 足 介 意 了 。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zh-TW" altLang="en-US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zh-TW" altLang="en-US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zh-TW" altLang="en-US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zh-TW" altLang="en-US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>
              <a:tabLst>
                <a:tab pos="5021263" algn="l"/>
              </a:tabLst>
            </a:pPr>
            <a:endParaRPr lang="en-AU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外邦人信主的有榮耀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492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>
            <a:normAutofit/>
          </a:bodyPr>
          <a:lstStyle/>
          <a:p>
            <a:pPr marL="109728" indent="0" algn="just">
              <a:buNone/>
              <a:tabLst>
                <a:tab pos="4211638" algn="l"/>
              </a:tabLst>
            </a:pPr>
            <a:r>
              <a:rPr lang="zh-TW" alt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讓 弗 </a:t>
            </a:r>
            <a:r>
              <a:rPr lang="en-US" altLang="zh-TW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3:21 </a:t>
            </a:r>
            <a:r>
              <a:rPr lang="zh-TW" alt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帶領我們作適當的回應</a:t>
            </a:r>
            <a:r>
              <a:rPr lang="en-US" altLang="zh-TW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:</a:t>
            </a:r>
          </a:p>
          <a:p>
            <a:pPr marL="109728" indent="0" algn="just">
              <a:buNone/>
              <a:tabLst>
                <a:tab pos="4211638" algn="l"/>
              </a:tabLst>
            </a:pP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“但 願 他 在 教 會 中 、 並 在 基 督 耶 穌 裡 、 得 著 榮 耀 、 直 到 世 世 代 </a:t>
            </a:r>
          </a:p>
          <a:p>
            <a:pPr marL="109728" indent="0" algn="just">
              <a:buNone/>
              <a:tabLst>
                <a:tab pos="4211638" algn="l"/>
              </a:tabLst>
            </a:pP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代 、 永 永 遠 遠”</a:t>
            </a:r>
          </a:p>
          <a:p>
            <a:pPr marL="109728" indent="0" algn="just">
              <a:buNone/>
              <a:tabLst>
                <a:tab pos="4211638" algn="l"/>
              </a:tabLst>
            </a:pPr>
            <a:endParaRPr lang="en-AU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15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</a:rPr>
              <a:t>(</a:t>
            </a:r>
            <a:r>
              <a:rPr lang="zh-TW" altLang="en-US" sz="5000" dirty="0">
                <a:solidFill>
                  <a:schemeClr val="tx1"/>
                </a:solidFill>
              </a:rPr>
              <a:t>四</a:t>
            </a:r>
            <a:r>
              <a:rPr lang="en-US" altLang="zh-TW" sz="5000" dirty="0">
                <a:solidFill>
                  <a:schemeClr val="tx1"/>
                </a:solidFill>
              </a:rPr>
              <a:t>) </a:t>
            </a:r>
            <a:r>
              <a:rPr lang="zh-TW" altLang="en-US" sz="5000" dirty="0">
                <a:solidFill>
                  <a:schemeClr val="tx1"/>
                </a:solidFill>
              </a:rPr>
              <a:t>我們對這信息的回應 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021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>
            <a:normAutofit/>
          </a:bodyPr>
          <a:lstStyle/>
          <a:p>
            <a:pPr marL="624078" indent="-514350" algn="just">
              <a:buAutoNum type="alphaLcParenR"/>
              <a:tabLst>
                <a:tab pos="4211638" algn="l"/>
              </a:tabLst>
            </a:pPr>
            <a:r>
              <a:rPr lang="zh-TW" alt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在教會中願神得着榮耀</a:t>
            </a:r>
            <a:endParaRPr lang="en-AU" altLang="zh-TW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  <a:tabLst>
                <a:tab pos="4211638" algn="l"/>
              </a:tabLst>
            </a:pPr>
            <a:r>
              <a:rPr lang="en-AU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敬拜方面</a:t>
            </a:r>
            <a:endParaRPr lang="en-AU" altLang="zh-TW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 algn="just">
              <a:buNone/>
              <a:tabLst>
                <a:tab pos="4211638" algn="l"/>
              </a:tabLst>
            </a:pPr>
            <a:r>
              <a:rPr lang="en-AU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  同心的敬拜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,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稱頌神的榮耀 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(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弗 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1:12)</a:t>
            </a:r>
          </a:p>
          <a:p>
            <a:pPr marL="109728" indent="0" algn="just">
              <a:buNone/>
              <a:tabLst>
                <a:tab pos="4211638" algn="l"/>
              </a:tabLst>
            </a:pP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       當用詩章、頌詞、靈歌、彼此對</a:t>
            </a:r>
            <a:r>
              <a:rPr lang="en-AU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       </a:t>
            </a:r>
          </a:p>
          <a:p>
            <a:pPr marL="109728" indent="0" algn="just">
              <a:buNone/>
              <a:tabLst>
                <a:tab pos="4211638" algn="l"/>
              </a:tabLst>
            </a:pPr>
            <a:r>
              <a:rPr lang="en-AU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     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說 、 口 唱 心 和 的 讚 美 主 ．凡 事 要 </a:t>
            </a:r>
            <a:endParaRPr lang="en-AU" altLang="zh-TW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 algn="just">
              <a:buNone/>
              <a:tabLst>
                <a:tab pos="4211638" algn="l"/>
              </a:tabLst>
            </a:pPr>
            <a:r>
              <a:rPr lang="en-AU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      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奉 我 們 主 耶 穌 基 督 的 名 、 常 常 感 </a:t>
            </a:r>
            <a:endParaRPr lang="en-AU" altLang="zh-TW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 algn="just">
              <a:buNone/>
              <a:tabLst>
                <a:tab pos="4211638" algn="l"/>
              </a:tabLst>
            </a:pPr>
            <a:r>
              <a:rPr lang="en-AU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      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謝 父 　 神 。 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(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弗 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5:19-20)</a:t>
            </a:r>
            <a:endParaRPr lang="zh-TW" altLang="en-US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 algn="just">
              <a:buNone/>
              <a:tabLst>
                <a:tab pos="4211638" algn="l"/>
              </a:tabLst>
            </a:pPr>
            <a:endParaRPr lang="en-AU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</a:rPr>
              <a:t>(</a:t>
            </a:r>
            <a:r>
              <a:rPr lang="zh-TW" altLang="en-US" sz="5000" dirty="0">
                <a:solidFill>
                  <a:schemeClr val="tx1"/>
                </a:solidFill>
              </a:rPr>
              <a:t>四</a:t>
            </a:r>
            <a:r>
              <a:rPr lang="en-US" altLang="zh-TW" sz="5000" dirty="0">
                <a:solidFill>
                  <a:schemeClr val="tx1"/>
                </a:solidFill>
              </a:rPr>
              <a:t>) </a:t>
            </a:r>
            <a:r>
              <a:rPr lang="zh-TW" altLang="en-US" sz="5000" dirty="0">
                <a:solidFill>
                  <a:schemeClr val="tx1"/>
                </a:solidFill>
              </a:rPr>
              <a:t>我們對這信息的回應 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61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>
            <a:noAutofit/>
          </a:bodyPr>
          <a:lstStyle/>
          <a:p>
            <a:pPr marL="624078" indent="-514350" algn="just">
              <a:buAutoNum type="alphaLcParenR"/>
              <a:tabLst>
                <a:tab pos="4211638" algn="l"/>
              </a:tabLst>
            </a:pPr>
            <a:r>
              <a:rPr lang="zh-TW" alt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在教會中願神得着榮耀</a:t>
            </a:r>
            <a:endParaRPr lang="en-AU" altLang="zh-TW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  <a:tabLst>
                <a:tab pos="4211638" algn="l"/>
              </a:tabLst>
            </a:pPr>
            <a:r>
              <a:rPr lang="en-AU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羣體生活方面</a:t>
            </a:r>
            <a:endParaRPr lang="en-AU" altLang="zh-TW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 algn="just">
              <a:buNone/>
              <a:tabLst>
                <a:tab pos="4211638" algn="l"/>
              </a:tabLst>
            </a:pPr>
            <a:r>
              <a:rPr lang="en-AU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  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歌羅西書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...</a:t>
            </a:r>
          </a:p>
          <a:p>
            <a:pPr marL="109728" indent="0" algn="just">
              <a:buNone/>
              <a:tabLst>
                <a:tab pos="4211638" algn="l"/>
              </a:tabLst>
            </a:pP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3:12  …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要存憐憫 、 恩 慈 、 謙 虛 、 溫 柔 、 忍 耐 的 心 。</a:t>
            </a:r>
          </a:p>
          <a:p>
            <a:pPr marL="109728" indent="0" algn="just">
              <a:buNone/>
              <a:tabLst>
                <a:tab pos="4211638" algn="l"/>
              </a:tabLst>
            </a:pP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3:13  …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彼 此 包 容 、 彼 此 饒 恕 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…</a:t>
            </a:r>
          </a:p>
          <a:p>
            <a:pPr marL="109728" indent="0" algn="just">
              <a:buNone/>
              <a:tabLst>
                <a:tab pos="4211638" algn="l"/>
              </a:tabLst>
            </a:pP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3:14 …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存 著 愛 心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...</a:t>
            </a:r>
          </a:p>
          <a:p>
            <a:pPr marL="109728" indent="0" algn="just">
              <a:buNone/>
              <a:tabLst>
                <a:tab pos="4211638" algn="l"/>
              </a:tabLst>
            </a:pPr>
            <a:endParaRPr lang="zh-TW" altLang="en-US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 algn="just">
              <a:buNone/>
              <a:tabLst>
                <a:tab pos="4211638" algn="l"/>
              </a:tabLst>
            </a:pPr>
            <a:endParaRPr lang="zh-TW" altLang="en-US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 algn="just">
              <a:buNone/>
              <a:tabLst>
                <a:tab pos="4211638" algn="l"/>
              </a:tabLst>
            </a:pPr>
            <a:endParaRPr lang="en-AU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</a:rPr>
              <a:t>(</a:t>
            </a:r>
            <a:r>
              <a:rPr lang="zh-TW" altLang="en-US" sz="5000" dirty="0">
                <a:solidFill>
                  <a:schemeClr val="tx1"/>
                </a:solidFill>
              </a:rPr>
              <a:t>四</a:t>
            </a:r>
            <a:r>
              <a:rPr lang="en-US" altLang="zh-TW" sz="5000" dirty="0">
                <a:solidFill>
                  <a:schemeClr val="tx1"/>
                </a:solidFill>
              </a:rPr>
              <a:t>) </a:t>
            </a:r>
            <a:r>
              <a:rPr lang="zh-TW" altLang="en-US" sz="5000" dirty="0">
                <a:solidFill>
                  <a:schemeClr val="tx1"/>
                </a:solidFill>
              </a:rPr>
              <a:t>我們對這信息的回應 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237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>
            <a:noAutofit/>
          </a:bodyPr>
          <a:lstStyle/>
          <a:p>
            <a:pPr marL="109728" indent="0" algn="just">
              <a:buNone/>
              <a:tabLst>
                <a:tab pos="4211638" algn="l"/>
              </a:tabLst>
            </a:pP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3:15 …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基 督 的 平 安 在 你 們 心 裡 作 主 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…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且 要 存 感 謝 的 心 。</a:t>
            </a:r>
          </a:p>
          <a:p>
            <a:pPr marL="109728" indent="0" algn="just">
              <a:buNone/>
              <a:tabLst>
                <a:tab pos="4211638" algn="l"/>
              </a:tabLst>
            </a:pP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3:16 …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用 各 樣 的 智 慧 、 把 基 督 的 道 理 、 豐 豐 富 富 的 存 在 心裡 、 用 詩 章 、 頌 詞 、 靈 歌 、 彼 此 教 導 、 互 相 勸 戒 心 被 恩 感 歌 頌 　 神 。</a:t>
            </a:r>
          </a:p>
          <a:p>
            <a:pPr marL="109728" indent="0" algn="just">
              <a:buNone/>
              <a:tabLst>
                <a:tab pos="4211638" algn="l"/>
              </a:tabLst>
            </a:pP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3:17     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無 論 作 甚 麼 、 或 說 話 、 或 行 事 、 都 要 奉 主 耶 穌 的 名 、藉 著 他 感謝 父 　 神 。</a:t>
            </a:r>
          </a:p>
          <a:p>
            <a:pPr marL="109728" indent="0" algn="just">
              <a:buNone/>
              <a:tabLst>
                <a:tab pos="4211638" algn="l"/>
              </a:tabLst>
            </a:pPr>
            <a:endParaRPr lang="zh-TW" altLang="en-US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 algn="just">
              <a:buNone/>
              <a:tabLst>
                <a:tab pos="4211638" algn="l"/>
              </a:tabLst>
            </a:pPr>
            <a:endParaRPr lang="en-AU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</a:rPr>
              <a:t>(</a:t>
            </a:r>
            <a:r>
              <a:rPr lang="zh-TW" altLang="en-US" sz="5000" dirty="0">
                <a:solidFill>
                  <a:schemeClr val="tx1"/>
                </a:solidFill>
              </a:rPr>
              <a:t>四</a:t>
            </a:r>
            <a:r>
              <a:rPr lang="en-US" altLang="zh-TW" sz="5000" dirty="0">
                <a:solidFill>
                  <a:schemeClr val="tx1"/>
                </a:solidFill>
              </a:rPr>
              <a:t>) </a:t>
            </a:r>
            <a:r>
              <a:rPr lang="zh-TW" altLang="en-US" sz="5000" dirty="0">
                <a:solidFill>
                  <a:schemeClr val="tx1"/>
                </a:solidFill>
              </a:rPr>
              <a:t>我們對這信息的回應 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3565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>
            <a:noAutofit/>
          </a:bodyPr>
          <a:lstStyle/>
          <a:p>
            <a:pPr marL="624078" indent="-514350" algn="just">
              <a:buAutoNum type="alphaLcParenR"/>
              <a:tabLst>
                <a:tab pos="4211638" algn="l"/>
              </a:tabLst>
            </a:pPr>
            <a:r>
              <a:rPr lang="zh-TW" alt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在教會中願神得着榮耀</a:t>
            </a:r>
            <a:endParaRPr lang="en-AU" altLang="zh-TW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  <a:tabLst>
                <a:tab pos="4211638" algn="l"/>
              </a:tabLst>
            </a:pPr>
            <a:r>
              <a:rPr lang="en-AU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事奉方面</a:t>
            </a:r>
            <a:endParaRPr lang="en-AU" altLang="zh-TW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 algn="just">
              <a:buNone/>
              <a:tabLst>
                <a:tab pos="4211638" algn="l"/>
              </a:tabLst>
            </a:pPr>
            <a:r>
              <a:rPr lang="en-AU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  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同心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,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彼此服侍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,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不忘傳福音</a:t>
            </a:r>
            <a:endParaRPr lang="en-US" altLang="zh-TW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 algn="just">
              <a:buNone/>
              <a:tabLst>
                <a:tab pos="4211638" algn="l"/>
              </a:tabLst>
            </a:pPr>
            <a:endParaRPr lang="zh-TW" altLang="en-US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 algn="just">
              <a:buNone/>
              <a:tabLst>
                <a:tab pos="4211638" algn="l"/>
              </a:tabLst>
            </a:pPr>
            <a:endParaRPr lang="zh-TW" altLang="en-US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 algn="just">
              <a:buNone/>
              <a:tabLst>
                <a:tab pos="4211638" algn="l"/>
              </a:tabLst>
            </a:pPr>
            <a:endParaRPr lang="en-AU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</a:rPr>
              <a:t>(</a:t>
            </a:r>
            <a:r>
              <a:rPr lang="zh-TW" altLang="en-US" sz="5000" dirty="0">
                <a:solidFill>
                  <a:schemeClr val="tx1"/>
                </a:solidFill>
              </a:rPr>
              <a:t>四</a:t>
            </a:r>
            <a:r>
              <a:rPr lang="en-US" altLang="zh-TW" sz="5000" dirty="0">
                <a:solidFill>
                  <a:schemeClr val="tx1"/>
                </a:solidFill>
              </a:rPr>
              <a:t>) </a:t>
            </a:r>
            <a:r>
              <a:rPr lang="zh-TW" altLang="en-US" sz="5000" dirty="0">
                <a:solidFill>
                  <a:schemeClr val="tx1"/>
                </a:solidFill>
              </a:rPr>
              <a:t>我們對這信息的回應 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677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F48ED6-8080-439D-B414-C8DBBF3BD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102034"/>
          </a:xfrm>
        </p:spPr>
        <p:txBody>
          <a:bodyPr>
            <a:noAutofit/>
          </a:bodyPr>
          <a:lstStyle/>
          <a:p>
            <a:pPr marL="109728" indent="0">
              <a:buNone/>
              <a:tabLst>
                <a:tab pos="5021263" algn="l"/>
              </a:tabLst>
            </a:pP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講題 “你有榮耀嗎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?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”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</a:t>
            </a:r>
            <a:endParaRPr lang="en-AU" altLang="zh-TW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5021263" algn="l"/>
              </a:tabLst>
            </a:pP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3:13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所 以 我 求 你 們 、 不 要 因 我 為 你 們 所 受 的 患 難 喪 膽 ． 這 原 是 你 們 的 榮 耀 。</a:t>
            </a:r>
          </a:p>
          <a:p>
            <a:pPr marL="109728" indent="0">
              <a:buNone/>
              <a:tabLst>
                <a:tab pos="5021263" algn="l"/>
              </a:tabLst>
            </a:pP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3:16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求 他 按 著 他 豐 盛 的 榮 耀 、 藉 著 他 的 靈 、 叫 你 們 心 裡 的 力 量 剛 強 起 來</a:t>
            </a:r>
            <a:endParaRPr lang="en-AU" altLang="zh-TW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5021263" algn="l"/>
              </a:tabLst>
            </a:pP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3:21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但 願 他 在 教 會 中 、 並 在 基 督 耶 穌 裡 、 得 著 榮 耀 、 直 到 世 世 代 代 、 永 永 遠 遠 。 阿 們 。</a:t>
            </a:r>
            <a:endParaRPr lang="en-AU" altLang="zh-TW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5021263" algn="l"/>
              </a:tabLst>
            </a:pP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講者的分享</a:t>
            </a:r>
            <a:endParaRPr lang="en-AU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8E7EA1-26E9-4741-B187-8B7ECC02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2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8FF54D-2375-40CB-9707-A96892426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引言</a:t>
            </a:r>
            <a:endParaRPr lang="en-AU" sz="3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61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>
            <a:noAutofit/>
          </a:bodyPr>
          <a:lstStyle/>
          <a:p>
            <a:pPr marL="624078" indent="-514350" algn="just">
              <a:buFont typeface="+mj-lt"/>
              <a:buAutoNum type="alphaLcParenR" startAt="2"/>
              <a:tabLst>
                <a:tab pos="4211638" algn="l"/>
              </a:tabLst>
            </a:pPr>
            <a:r>
              <a:rPr lang="zh-TW" alt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在基督裏願神得着榮耀</a:t>
            </a:r>
            <a:endParaRPr lang="en-AU" altLang="zh-TW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  <a:tabLst>
                <a:tab pos="4211638" algn="l"/>
              </a:tabLst>
            </a:pP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在信仰方面堅信不移</a:t>
            </a:r>
            <a:endParaRPr lang="en-AU" altLang="zh-TW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  <a:tabLst>
                <a:tab pos="4211638" algn="l"/>
              </a:tabLst>
            </a:pP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在生活方面追求聖潔</a:t>
            </a:r>
            <a:endParaRPr lang="en-AU" altLang="zh-TW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  <a:tabLst>
                <a:tab pos="4211638" algn="l"/>
              </a:tabLst>
            </a:pP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在見證方面言行合一</a:t>
            </a:r>
            <a:endParaRPr lang="en-AU" altLang="zh-TW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  <a:tabLst>
                <a:tab pos="4211638" algn="l"/>
              </a:tabLst>
            </a:pP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人生觀方面合乎主旨</a:t>
            </a:r>
            <a:r>
              <a:rPr lang="en-AU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    </a:t>
            </a:r>
            <a:endParaRPr lang="en-US" altLang="zh-TW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 algn="just">
              <a:buNone/>
              <a:tabLst>
                <a:tab pos="4211638" algn="l"/>
              </a:tabLst>
            </a:pPr>
            <a:endParaRPr lang="zh-TW" altLang="en-US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 algn="just">
              <a:buNone/>
              <a:tabLst>
                <a:tab pos="4211638" algn="l"/>
              </a:tabLst>
            </a:pPr>
            <a:endParaRPr lang="zh-TW" altLang="en-US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 algn="just">
              <a:buNone/>
              <a:tabLst>
                <a:tab pos="4211638" algn="l"/>
              </a:tabLst>
            </a:pPr>
            <a:endParaRPr lang="en-AU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</a:rPr>
              <a:t>(</a:t>
            </a:r>
            <a:r>
              <a:rPr lang="zh-TW" altLang="en-US" sz="5000" dirty="0">
                <a:solidFill>
                  <a:schemeClr val="tx1"/>
                </a:solidFill>
              </a:rPr>
              <a:t>四</a:t>
            </a:r>
            <a:r>
              <a:rPr lang="en-US" altLang="zh-TW" sz="5000" dirty="0">
                <a:solidFill>
                  <a:schemeClr val="tx1"/>
                </a:solidFill>
              </a:rPr>
              <a:t>) </a:t>
            </a:r>
            <a:r>
              <a:rPr lang="zh-TW" altLang="en-US" sz="5000" dirty="0">
                <a:solidFill>
                  <a:schemeClr val="tx1"/>
                </a:solidFill>
              </a:rPr>
              <a:t>我們對這信息的回應 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71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309CA13-580E-4548-8A7F-FCCFBEF7E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684511"/>
          </a:xfrm>
        </p:spPr>
        <p:txBody>
          <a:bodyPr>
            <a:noAutofit/>
          </a:bodyPr>
          <a:lstStyle/>
          <a:p>
            <a:pPr algn="ctr"/>
            <a:r>
              <a:rPr lang="zh-TW" altLang="en-US" sz="12000" dirty="0">
                <a:solidFill>
                  <a:schemeClr val="tx1"/>
                </a:solidFill>
              </a:rPr>
              <a:t>完</a:t>
            </a:r>
            <a:endParaRPr lang="en-AU" sz="120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026D5B-8368-48A0-8A4F-4463C2249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489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77657D-397B-4C5E-A394-E04695DE1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神將啟示賜給他</a:t>
            </a: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, 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讓他知道福音的奧秘</a:t>
            </a: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, 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這是榮耀 </a:t>
            </a:r>
            <a:endParaRPr lang="en-AU" altLang="zh-TW" sz="35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3:5 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這奧秘在以前的世代沒有叫人知道，像如今藉著聖靈啟示他的聖使徒和先知一樣。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3:6  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這奧秘就是外邦人在基督耶穌裡，藉著福音，得以同為後嗣，同為一體，同蒙應許。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endParaRPr lang="en-AU" altLang="zh-TW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EC0B99-980F-4ACE-B8DA-272A00E4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3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A5B9F63-48F3-427E-8779-FAD8DCCD5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使徒保羅有榮耀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24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77657D-397B-4C5E-A394-E04695DE1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聽聽他的分享</a:t>
            </a: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: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他對神給他這麼大的榮耀的回應</a:t>
            </a: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: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弗 </a:t>
            </a: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3:12	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我們因信耶穌，就在他裡面放膽無懼，篤信不疑的來到神面前。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甚至願意為福音受苦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endParaRPr lang="en-AU" altLang="zh-TW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EC0B99-980F-4ACE-B8DA-272A00E4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A5B9F63-48F3-427E-8779-FAD8DCCD5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使徒保羅有榮耀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70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  <a:tabLst>
                <a:tab pos="5021263" algn="l"/>
              </a:tabLst>
            </a:pPr>
            <a:r>
              <a:rPr lang="zh-TW" altLang="en-US" sz="3400" dirty="0">
                <a:effectLst/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詩篇 </a:t>
            </a:r>
            <a:r>
              <a:rPr lang="en-US" altLang="zh-TW" sz="3400" dirty="0">
                <a:effectLst/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19:1  </a:t>
            </a:r>
            <a:r>
              <a:rPr lang="zh-TW" altLang="en-US" sz="3400" dirty="0">
                <a:effectLst/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諸天述說 神的榮耀．穹蒼傳揚他的手段。</a:t>
            </a:r>
            <a:endParaRPr lang="en-AU" altLang="zh-TW" sz="3400" dirty="0">
              <a:effectLst/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5021263" algn="l"/>
              </a:tabLst>
            </a:pPr>
            <a:r>
              <a:rPr lang="en-US" altLang="zh-TW" sz="3400" dirty="0">
                <a:effectLst/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	</a:t>
            </a:r>
          </a:p>
          <a:p>
            <a:pPr marL="109728" indent="0">
              <a:buNone/>
              <a:tabLst>
                <a:tab pos="5021263" algn="l"/>
              </a:tabLst>
            </a:pPr>
            <a:r>
              <a:rPr lang="zh-TW" altLang="en-US" sz="3400" dirty="0">
                <a:effectLst/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保羅在他為信徒的禱告中</a:t>
            </a:r>
            <a:r>
              <a:rPr lang="en-US" altLang="zh-TW" sz="3400" dirty="0">
                <a:effectLst/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, </a:t>
            </a:r>
            <a:r>
              <a:rPr lang="zh-TW" altLang="en-US" sz="3400" dirty="0">
                <a:effectLst/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明顯地告訴我們</a:t>
            </a:r>
            <a:r>
              <a:rPr lang="en-US" altLang="zh-TW" sz="3400" dirty="0">
                <a:effectLst/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:</a:t>
            </a:r>
          </a:p>
          <a:p>
            <a:pPr marL="109728" indent="0">
              <a:buNone/>
              <a:tabLst>
                <a:tab pos="5021263" algn="l"/>
              </a:tabLst>
            </a:pPr>
            <a:r>
              <a:rPr lang="zh-TW" altLang="en-US" sz="3400" dirty="0">
                <a:effectLst/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神有豐盛的榮耀 </a:t>
            </a:r>
            <a:r>
              <a:rPr lang="en-US" altLang="zh-TW" sz="3400" dirty="0">
                <a:effectLst/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(3:16);</a:t>
            </a:r>
            <a:endParaRPr lang="en-AU" altLang="zh-TW" sz="3400" dirty="0">
              <a:effectLst/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5021263" algn="l"/>
              </a:tabLst>
            </a:pPr>
            <a:endParaRPr lang="en-AU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5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上帝有榮耀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84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以弗所書第一章又告訴我們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:</a:t>
            </a:r>
            <a:endParaRPr lang="en-AU" altLang="zh-TW" sz="3400" dirty="0">
              <a:effectLst/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5021263" algn="l"/>
              </a:tabLst>
            </a:pPr>
            <a:r>
              <a:rPr lang="en-US" altLang="zh-TW" sz="3400" dirty="0">
                <a:effectLst/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	</a:t>
            </a:r>
          </a:p>
          <a:p>
            <a:pPr marL="109728" indent="0"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祂是榮耀的父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(1:17); </a:t>
            </a:r>
            <a:endParaRPr lang="en-US" altLang="zh-TW" sz="3400" dirty="0">
              <a:effectLst/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祂有榮耀的恩典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(1:6);</a:t>
            </a:r>
          </a:p>
          <a:p>
            <a:pPr marL="109728" indent="0"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我們要頌讚祂的榮耀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(1:12)</a:t>
            </a:r>
            <a:endParaRPr lang="en-AU" altLang="zh-TW" sz="3400" dirty="0">
              <a:effectLst/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5021263" algn="l"/>
              </a:tabLst>
            </a:pPr>
            <a:endParaRPr lang="en-AU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上帝有榮耀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08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保羅禱告神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...</a:t>
            </a:r>
          </a:p>
          <a:p>
            <a:pPr marL="109728" indent="0"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弗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3:16-19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求他按著他豐盛的榮耀，藉著他的靈，叫你們心裡的力量剛強起來，使基督因你們的信，住在你們心裡，叫你們的愛心有根有基，能以和眾聖徒一同明白基督的愛是何等長闊高深，並知道這愛是過於人所能測度的，便叫神一切所充滿的，充滿了你們。</a:t>
            </a:r>
            <a:endParaRPr lang="en-AU" altLang="zh-TW" sz="3400" dirty="0">
              <a:effectLst/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5021263" algn="l"/>
              </a:tabLst>
            </a:pPr>
            <a:endParaRPr lang="en-AU" sz="28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上帝有榮耀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284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使徒馬太又告訴我們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,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上帝有應得的榮耀</a:t>
            </a: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太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5:16 </a:t>
            </a:r>
          </a:p>
          <a:p>
            <a:pPr marL="109728" indent="0"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你 們 的 光 也 當 這 樣 照 在 人 前 、 叫 他 們 看 見 你 們 的 好 行 為 、 便 將 榮 耀 歸 給 你 們 在 天 上 的 父 。</a:t>
            </a:r>
          </a:p>
          <a:p>
            <a:pPr marL="109728" indent="0">
              <a:buNone/>
              <a:tabLst>
                <a:tab pos="5021263" algn="l"/>
              </a:tabLst>
            </a:pPr>
            <a:endParaRPr lang="en-AU" altLang="zh-TW" sz="3400" dirty="0">
              <a:effectLst/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5021263" algn="l"/>
              </a:tabLst>
            </a:pPr>
            <a:endParaRPr lang="en-AU" sz="28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上帝有榮耀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弗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3:13 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一節不容易明白的聖經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,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因為在這裏保羅說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所以，我求你們不要因我為你們所受的患難喪膽這原是你們的榮耀。</a:t>
            </a: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>
              <a:tabLst>
                <a:tab pos="5021263" algn="l"/>
              </a:tabLst>
            </a:pPr>
            <a:endParaRPr lang="en-AU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9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外邦人信主的有榮耀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82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6E5232CE1722458D2AE66CC125F409" ma:contentTypeVersion="5" ma:contentTypeDescription="Create a new document." ma:contentTypeScope="" ma:versionID="ebe1b0d7f9799bfe20d192f5bd7a9ebb">
  <xsd:schema xmlns:xsd="http://www.w3.org/2001/XMLSchema" xmlns:xs="http://www.w3.org/2001/XMLSchema" xmlns:p="http://schemas.microsoft.com/office/2006/metadata/properties" xmlns:ns3="8764b3fa-470d-4be0-99e5-65e6fe0de0c2" targetNamespace="http://schemas.microsoft.com/office/2006/metadata/properties" ma:root="true" ma:fieldsID="48d4b8d844930c7d441d848112da160d" ns3:_="">
    <xsd:import namespace="8764b3fa-470d-4be0-99e5-65e6fe0de0c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4b3fa-470d-4be0-99e5-65e6fe0de0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222B4E-26F6-41F9-A090-3DCA295764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64b3fa-470d-4be0-99e5-65e6fe0de0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5157A5-ADB8-415E-84E1-21ABA03E82E5}">
  <ds:schemaRefs>
    <ds:schemaRef ds:uri="http://schemas.microsoft.com/office/2006/metadata/properties"/>
    <ds:schemaRef ds:uri="8764b3fa-470d-4be0-99e5-65e6fe0de0c2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4CF8C8B9-6BF8-4588-9F90-2D9216C920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15888</TotalTime>
  <Words>1669</Words>
  <Application>Microsoft Office PowerPoint</Application>
  <PresentationFormat>On-screen Show (4:3)</PresentationFormat>
  <Paragraphs>132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DFKai-SB</vt:lpstr>
      <vt:lpstr>微軟正黑體</vt:lpstr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你有榮耀嗎?</vt:lpstr>
      <vt:lpstr>引言</vt:lpstr>
      <vt:lpstr>(一) 使徒保羅有榮耀</vt:lpstr>
      <vt:lpstr>(一) 使徒保羅有榮耀</vt:lpstr>
      <vt:lpstr>(二) 上帝有榮耀</vt:lpstr>
      <vt:lpstr>(二) 上帝有榮耀</vt:lpstr>
      <vt:lpstr>(二) 上帝有榮耀</vt:lpstr>
      <vt:lpstr>(二) 上帝有榮耀</vt:lpstr>
      <vt:lpstr>(三) 外邦人信主的有榮耀</vt:lpstr>
      <vt:lpstr>(三) 外邦人信主的有榮耀</vt:lpstr>
      <vt:lpstr>(三) 外邦人信主的有榮耀</vt:lpstr>
      <vt:lpstr>(三) 外邦人信主的有榮耀</vt:lpstr>
      <vt:lpstr>(三) 外邦人信主的有榮耀</vt:lpstr>
      <vt:lpstr>(三) 外邦人信主的有榮耀</vt:lpstr>
      <vt:lpstr>(四) 我們對這信息的回應 </vt:lpstr>
      <vt:lpstr>(四) 我們對這信息的回應 </vt:lpstr>
      <vt:lpstr>(四) 我們對這信息的回應 </vt:lpstr>
      <vt:lpstr>(四) 我們對這信息的回應 </vt:lpstr>
      <vt:lpstr>(四) 我們對這信息的回應 </vt:lpstr>
      <vt:lpstr>(四) 我們對這信息的回應 </vt:lpstr>
      <vt:lpstr>完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人生的常與無常</dc:title>
  <dc:creator>Eric</dc:creator>
  <cp:lastModifiedBy>Maggie Chu</cp:lastModifiedBy>
  <cp:revision>517</cp:revision>
  <dcterms:created xsi:type="dcterms:W3CDTF">2013-10-11T11:36:12Z</dcterms:created>
  <dcterms:modified xsi:type="dcterms:W3CDTF">2021-04-22T06:42:35Z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0x0101006F6E5232CE1722458D2AE66CC125F409</vt:lpwstr>
  </property>
</Properties>
</file>