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0" r:id="rId1"/>
  </p:sldMasterIdLst>
  <p:notesMasterIdLst>
    <p:notesMasterId r:id="rId9"/>
  </p:notesMasterIdLst>
  <p:sldIdLst>
    <p:sldId id="319" r:id="rId2"/>
    <p:sldId id="315" r:id="rId3"/>
    <p:sldId id="316" r:id="rId4"/>
    <p:sldId id="317" r:id="rId5"/>
    <p:sldId id="318" r:id="rId6"/>
    <p:sldId id="320" r:id="rId7"/>
    <p:sldId id="321" r:id="rId8"/>
  </p:sldIdLst>
  <p:sldSz cx="9144000" cy="5143500" type="screen16x9"/>
  <p:notesSz cx="6858000" cy="9144000"/>
  <p:embeddedFontLst>
    <p:embeddedFont>
      <p:font typeface="新細明體" panose="02020500000000000000" pitchFamily="18" charset="-120"/>
      <p:regular r:id="rId10"/>
    </p:embeddedFont>
    <p:embeddedFont>
      <p:font typeface="Didact Gothic" panose="020B0604020202020204" charset="0"/>
      <p:regular r:id="rId11"/>
    </p:embeddedFont>
    <p:embeddedFont>
      <p:font typeface="DM Serif Display" panose="020B0604020202020204" charset="0"/>
      <p:regular r:id="rId12"/>
      <p:italic r:id="rId13"/>
    </p:embeddedFont>
  </p:embeddedFontLst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新細明體" panose="02020500000000000000" pitchFamily="18" charset="-120"/>
        <a:cs typeface="+mn-cs"/>
        <a:sym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新細明體" panose="02020500000000000000" pitchFamily="18" charset="-120"/>
        <a:cs typeface="+mn-cs"/>
        <a:sym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新細明體" panose="02020500000000000000" pitchFamily="18" charset="-120"/>
        <a:cs typeface="+mn-cs"/>
        <a:sym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新細明體" panose="02020500000000000000" pitchFamily="18" charset="-120"/>
        <a:cs typeface="+mn-cs"/>
        <a:sym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新細明體" panose="02020500000000000000" pitchFamily="18" charset="-120"/>
        <a:cs typeface="+mn-cs"/>
        <a:sym typeface="Arial" panose="020B0604020202020204" pitchFamily="34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新細明體" panose="02020500000000000000" pitchFamily="18" charset="-120"/>
        <a:cs typeface="+mn-cs"/>
        <a:sym typeface="Arial" panose="020B0604020202020204" pitchFamily="34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新細明體" panose="02020500000000000000" pitchFamily="18" charset="-120"/>
        <a:cs typeface="+mn-cs"/>
        <a:sym typeface="Arial" panose="020B0604020202020204" pitchFamily="34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新細明體" panose="02020500000000000000" pitchFamily="18" charset="-120"/>
        <a:cs typeface="+mn-cs"/>
        <a:sym typeface="Arial" panose="020B0604020202020204" pitchFamily="34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新細明體" panose="02020500000000000000" pitchFamily="18" charset="-120"/>
        <a:cs typeface="+mn-cs"/>
        <a:sym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7C91750-6628-48B2-AF27-3FBE67CAD6AF}">
  <a:tblStyle styleId="{87C91750-6628-48B2-AF27-3FBE67CAD6A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34" autoAdjust="0"/>
    <p:restoredTop sz="96357" autoAdjust="0"/>
  </p:normalViewPr>
  <p:slideViewPr>
    <p:cSldViewPr>
      <p:cViewPr varScale="1">
        <p:scale>
          <a:sx n="88" d="100"/>
          <a:sy n="88" d="100"/>
        </p:scale>
        <p:origin x="560" y="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Google Shape;3;n">
            <a:extLst>
              <a:ext uri="{FF2B5EF4-FFF2-40B4-BE49-F238E27FC236}">
                <a16:creationId xmlns:a16="http://schemas.microsoft.com/office/drawing/2014/main" id="{4DD7D88B-7219-4CFA-9071-E753DC5FAD2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Google Shape;4;n">
            <a:extLst>
              <a:ext uri="{FF2B5EF4-FFF2-40B4-BE49-F238E27FC236}">
                <a16:creationId xmlns:a16="http://schemas.microsoft.com/office/drawing/2014/main" id="{16022C96-2F5E-4325-9E0E-BF0D886CA336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zh-TW" altLang="zh-TW">
              <a:sym typeface="Arial" panose="020B0604020202020204" pitchFamily="34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1pPr>
    <a:lvl2pPr marL="742950" lvl="1" indent="-2857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2pPr>
    <a:lvl3pPr marL="1143000" lvl="2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3pPr>
    <a:lvl4pPr marL="1600200" lvl="3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4pPr>
    <a:lvl5pPr marL="2057400" lvl="4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Google Shape;233;g6f1bce38b0_0_22:notes">
            <a:extLst>
              <a:ext uri="{FF2B5EF4-FFF2-40B4-BE49-F238E27FC236}">
                <a16:creationId xmlns:a16="http://schemas.microsoft.com/office/drawing/2014/main" id="{ADDCB0AB-87CC-47A4-AD9F-CAA295A4197E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8195" name="Google Shape;234;g6f1bce38b0_0_22:notes">
            <a:extLst>
              <a:ext uri="{FF2B5EF4-FFF2-40B4-BE49-F238E27FC236}">
                <a16:creationId xmlns:a16="http://schemas.microsoft.com/office/drawing/2014/main" id="{8F27E7EB-C404-409C-9457-AFBB235F157D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zh-TW" altLang="zh-TW" sz="1100"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Google Shape;233;g6f1bce38b0_0_22:notes">
            <a:extLst>
              <a:ext uri="{FF2B5EF4-FFF2-40B4-BE49-F238E27FC236}">
                <a16:creationId xmlns:a16="http://schemas.microsoft.com/office/drawing/2014/main" id="{3EA31955-435F-4322-82D6-7B5963643101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0243" name="Google Shape;234;g6f1bce38b0_0_22:notes">
            <a:extLst>
              <a:ext uri="{FF2B5EF4-FFF2-40B4-BE49-F238E27FC236}">
                <a16:creationId xmlns:a16="http://schemas.microsoft.com/office/drawing/2014/main" id="{C923EE9F-EFEC-4C4B-8841-1065CC1F68DC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zh-TW" altLang="zh-TW" sz="1100"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Google Shape;233;g6f1bce38b0_0_22:notes">
            <a:extLst>
              <a:ext uri="{FF2B5EF4-FFF2-40B4-BE49-F238E27FC236}">
                <a16:creationId xmlns:a16="http://schemas.microsoft.com/office/drawing/2014/main" id="{908E1C62-47A9-4D81-8FB5-B4835E15D953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2291" name="Google Shape;234;g6f1bce38b0_0_22:notes">
            <a:extLst>
              <a:ext uri="{FF2B5EF4-FFF2-40B4-BE49-F238E27FC236}">
                <a16:creationId xmlns:a16="http://schemas.microsoft.com/office/drawing/2014/main" id="{CD135831-4BAA-4881-A302-CA31096CE49D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zh-TW" altLang="zh-TW" sz="1100"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233;g6f1bce38b0_0_22:notes">
            <a:extLst>
              <a:ext uri="{FF2B5EF4-FFF2-40B4-BE49-F238E27FC236}">
                <a16:creationId xmlns:a16="http://schemas.microsoft.com/office/drawing/2014/main" id="{5D87901A-72A2-43B6-AC82-4E7DD5F2836E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4339" name="Google Shape;234;g6f1bce38b0_0_22:notes">
            <a:extLst>
              <a:ext uri="{FF2B5EF4-FFF2-40B4-BE49-F238E27FC236}">
                <a16:creationId xmlns:a16="http://schemas.microsoft.com/office/drawing/2014/main" id="{1C1268E8-8A96-4F37-9E0A-FCFBE45921BA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zh-TW" altLang="zh-TW" sz="1100"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233;g6f1bce38b0_0_22:notes">
            <a:extLst>
              <a:ext uri="{FF2B5EF4-FFF2-40B4-BE49-F238E27FC236}">
                <a16:creationId xmlns:a16="http://schemas.microsoft.com/office/drawing/2014/main" id="{821C645E-6986-4E1A-A1B3-B621CEF9D0DD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6387" name="Google Shape;234;g6f1bce38b0_0_22:notes">
            <a:extLst>
              <a:ext uri="{FF2B5EF4-FFF2-40B4-BE49-F238E27FC236}">
                <a16:creationId xmlns:a16="http://schemas.microsoft.com/office/drawing/2014/main" id="{4EB52EC0-B7B8-497B-9C9B-D0C022899E6C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zh-TW" altLang="zh-TW" sz="1100"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Google Shape;233;g6f1bce38b0_0_22:notes">
            <a:extLst>
              <a:ext uri="{FF2B5EF4-FFF2-40B4-BE49-F238E27FC236}">
                <a16:creationId xmlns:a16="http://schemas.microsoft.com/office/drawing/2014/main" id="{DCE19571-A151-4421-B623-AB75152FE8DB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8435" name="Google Shape;234;g6f1bce38b0_0_22:notes">
            <a:extLst>
              <a:ext uri="{FF2B5EF4-FFF2-40B4-BE49-F238E27FC236}">
                <a16:creationId xmlns:a16="http://schemas.microsoft.com/office/drawing/2014/main" id="{80FCBC8C-F784-496D-907C-E7F2278FA647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zh-TW" altLang="zh-TW" sz="1100"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Google Shape;233;g6f1bce38b0_0_22:notes">
            <a:extLst>
              <a:ext uri="{FF2B5EF4-FFF2-40B4-BE49-F238E27FC236}">
                <a16:creationId xmlns:a16="http://schemas.microsoft.com/office/drawing/2014/main" id="{194E6FF9-80ED-4FEB-8F46-4A7AC0888343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0483" name="Google Shape;234;g6f1bce38b0_0_22:notes">
            <a:extLst>
              <a:ext uri="{FF2B5EF4-FFF2-40B4-BE49-F238E27FC236}">
                <a16:creationId xmlns:a16="http://schemas.microsoft.com/office/drawing/2014/main" id="{1BD49B2A-9B4E-421A-BB2F-563531500752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zh-TW" altLang="zh-TW" sz="1100"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33;p7">
            <a:extLst>
              <a:ext uri="{FF2B5EF4-FFF2-40B4-BE49-F238E27FC236}">
                <a16:creationId xmlns:a16="http://schemas.microsoft.com/office/drawing/2014/main" id="{2D438751-CC87-46A3-8133-8ABF8179027A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5044200" y="1165900"/>
            <a:ext cx="2934300" cy="650100"/>
          </a:xfrm>
          <a:prstGeom prst="rect">
            <a:avLst/>
          </a:prstGeom>
        </p:spPr>
        <p:txBody>
          <a:bodyPr spcFirstLastPara="1" anchor="b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5044200" y="1815900"/>
            <a:ext cx="2934300" cy="2149500"/>
          </a:xfrm>
          <a:prstGeom prst="rect">
            <a:avLst/>
          </a:prstGeom>
        </p:spPr>
        <p:txBody>
          <a:bodyPr spcFirstLastPara="1">
            <a:noAutofit/>
          </a:bodyPr>
          <a:lstStyle>
            <a:lvl1pPr marL="457200" lvl="0" indent="-330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b="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31428032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46642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1021995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80;p30">
            <a:extLst>
              <a:ext uri="{FF2B5EF4-FFF2-40B4-BE49-F238E27FC236}">
                <a16:creationId xmlns:a16="http://schemas.microsoft.com/office/drawing/2014/main" id="{05FC1EDE-0DA2-4147-BA21-205F65D6C608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" r="60"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801524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82;p31">
            <a:extLst>
              <a:ext uri="{FF2B5EF4-FFF2-40B4-BE49-F238E27FC236}">
                <a16:creationId xmlns:a16="http://schemas.microsoft.com/office/drawing/2014/main" id="{0FCEA07C-CF83-4D91-A106-A7BD7F0975FB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513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9053762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ackground 3"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84;p32">
            <a:extLst>
              <a:ext uri="{FF2B5EF4-FFF2-40B4-BE49-F238E27FC236}">
                <a16:creationId xmlns:a16="http://schemas.microsoft.com/office/drawing/2014/main" id="{208D9519-2B9F-4746-B2BA-86DCEA139C4C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" b="60"/>
          <a:stretch>
            <a:fillRect/>
          </a:stretch>
        </p:blipFill>
        <p:spPr bwMode="auto">
          <a:xfrm>
            <a:off x="0" y="3175"/>
            <a:ext cx="9144000" cy="513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634817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6;p1">
            <a:extLst>
              <a:ext uri="{FF2B5EF4-FFF2-40B4-BE49-F238E27FC236}">
                <a16:creationId xmlns:a16="http://schemas.microsoft.com/office/drawing/2014/main" id="{5873C4F5-2F72-4615-A146-076D7C24E0A4}"/>
              </a:ext>
            </a:extLst>
          </p:cNvPr>
          <p:cNvSpPr txBox="1">
            <a:spLocks noGrp="1"/>
          </p:cNvSpPr>
          <p:nvPr>
            <p:ph type="title"/>
          </p:nvPr>
        </p:nvSpPr>
        <p:spPr bwMode="auto">
          <a:xfrm>
            <a:off x="311150" y="444500"/>
            <a:ext cx="8521700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zh-TW" altLang="zh-TW">
              <a:sym typeface="Arial" panose="020B0604020202020204" pitchFamily="34" charset="0"/>
            </a:endParaRPr>
          </a:p>
        </p:txBody>
      </p:sp>
      <p:sp>
        <p:nvSpPr>
          <p:cNvPr id="1027" name="Google Shape;7;p1">
            <a:extLst>
              <a:ext uri="{FF2B5EF4-FFF2-40B4-BE49-F238E27FC236}">
                <a16:creationId xmlns:a16="http://schemas.microsoft.com/office/drawing/2014/main" id="{668E5D0C-28DB-40C6-923F-F953E3C76310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xfrm>
            <a:off x="311150" y="1152525"/>
            <a:ext cx="618807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zh-TW" altLang="zh-TW">
              <a:sym typeface="Arial" panose="020B0604020202020204" pitchFamily="34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798" r:id="rId1"/>
    <p:sldLayoutId id="2147483796" r:id="rId2"/>
    <p:sldLayoutId id="2147483797" r:id="rId3"/>
    <p:sldLayoutId id="2147483799" r:id="rId4"/>
    <p:sldLayoutId id="2147483800" r:id="rId5"/>
    <p:sldLayoutId id="2147483801" r:id="rId6"/>
  </p:sldLayoutIdLst>
  <p:transition spd="slow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Google Shape;237;p40">
            <a:extLst>
              <a:ext uri="{FF2B5EF4-FFF2-40B4-BE49-F238E27FC236}">
                <a16:creationId xmlns:a16="http://schemas.microsoft.com/office/drawing/2014/main" id="{63ECF90B-C0D2-458F-BD65-8A073F74BB0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388" y="123825"/>
            <a:ext cx="8569325" cy="1584325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Arial" charset="0"/>
              <a:buNone/>
              <a:defRPr/>
            </a:pPr>
            <a:r>
              <a:rPr lang="zh-TW" altLang="en-US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講題：誰才是真神？</a:t>
            </a:r>
            <a:br>
              <a:rPr lang="en-US" altLang="zh-TW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</a:br>
            <a:r>
              <a:rPr lang="zh-TW" altLang="en-US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經文：約翰福音五</a:t>
            </a:r>
            <a:r>
              <a:rPr lang="en-US" altLang="zh-TW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1</a:t>
            </a:r>
            <a:r>
              <a:rPr lang="zh-TW" altLang="en-US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－</a:t>
            </a:r>
            <a:r>
              <a:rPr lang="en-US" altLang="zh-TW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18</a:t>
            </a:r>
            <a:endParaRPr lang="zh-TW" altLang="zh-TW" sz="4300" b="1" dirty="0">
              <a:solidFill>
                <a:srgbClr val="FFFFFF"/>
              </a:solidFill>
              <a:latin typeface="DM Serif Display" charset="0"/>
              <a:ea typeface="新細明體" charset="-120"/>
              <a:cs typeface="Arial" charset="0"/>
              <a:sym typeface="DM Serif Display" charset="0"/>
            </a:endParaRPr>
          </a:p>
        </p:txBody>
      </p:sp>
      <p:sp>
        <p:nvSpPr>
          <p:cNvPr id="7171" name="Google Shape;238;p40">
            <a:extLst>
              <a:ext uri="{FF2B5EF4-FFF2-40B4-BE49-F238E27FC236}">
                <a16:creationId xmlns:a16="http://schemas.microsoft.com/office/drawing/2014/main" id="{FA07C38D-9F82-42D3-BBD9-69EA683FC0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825" y="1563688"/>
            <a:ext cx="8713788" cy="3311525"/>
          </a:xfrm>
        </p:spPr>
        <p:txBody>
          <a:bodyPr anchor="t"/>
          <a:lstStyle/>
          <a:p>
            <a:pPr algn="l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endParaRPr lang="zh-TW" altLang="zh-TW" sz="3600">
              <a:solidFill>
                <a:srgbClr val="FFFFFF"/>
              </a:solidFill>
              <a:latin typeface="Didact Gothic" charset="0"/>
              <a:ea typeface="新細明體" panose="02020500000000000000" pitchFamily="18" charset="-120"/>
              <a:cs typeface="Arial" panose="020B0604020202020204" pitchFamily="34" charset="0"/>
              <a:sym typeface="Didact Gothic" charset="0"/>
            </a:endParaRPr>
          </a:p>
        </p:txBody>
      </p:sp>
      <p:pic>
        <p:nvPicPr>
          <p:cNvPr id="4" name="圖片 3" descr="畢士大池.jpg">
            <a:extLst>
              <a:ext uri="{FF2B5EF4-FFF2-40B4-BE49-F238E27FC236}">
                <a16:creationId xmlns:a16="http://schemas.microsoft.com/office/drawing/2014/main" id="{69543D1C-31C4-43E4-B41D-F141B2D9F3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635646"/>
            <a:ext cx="5184576" cy="33123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Google Shape;237;p40">
            <a:extLst>
              <a:ext uri="{FF2B5EF4-FFF2-40B4-BE49-F238E27FC236}">
                <a16:creationId xmlns:a16="http://schemas.microsoft.com/office/drawing/2014/main" id="{F844758A-C44E-42C5-B70F-971D3ECFCBB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388" y="123825"/>
            <a:ext cx="8569325" cy="1584325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Arial" charset="0"/>
              <a:buNone/>
              <a:defRPr/>
            </a:pPr>
            <a:r>
              <a:rPr lang="zh-TW" altLang="en-US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講題：誰才是真神？</a:t>
            </a:r>
            <a:br>
              <a:rPr lang="en-US" altLang="zh-TW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</a:br>
            <a:r>
              <a:rPr lang="zh-TW" altLang="en-US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經文：約翰福音五</a:t>
            </a:r>
            <a:r>
              <a:rPr lang="en-US" altLang="zh-TW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1</a:t>
            </a:r>
            <a:r>
              <a:rPr lang="zh-TW" altLang="en-US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－</a:t>
            </a:r>
            <a:r>
              <a:rPr lang="en-US" altLang="zh-TW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18</a:t>
            </a:r>
            <a:endParaRPr lang="zh-TW" altLang="zh-TW" sz="4300" b="1" dirty="0">
              <a:solidFill>
                <a:srgbClr val="FFFFFF"/>
              </a:solidFill>
              <a:latin typeface="DM Serif Display" charset="0"/>
              <a:ea typeface="新細明體" charset="-120"/>
              <a:cs typeface="Arial" charset="0"/>
              <a:sym typeface="DM Serif Display" charset="0"/>
            </a:endParaRPr>
          </a:p>
        </p:txBody>
      </p:sp>
      <p:sp>
        <p:nvSpPr>
          <p:cNvPr id="9219" name="Google Shape;238;p40">
            <a:extLst>
              <a:ext uri="{FF2B5EF4-FFF2-40B4-BE49-F238E27FC236}">
                <a16:creationId xmlns:a16="http://schemas.microsoft.com/office/drawing/2014/main" id="{F9654062-21E7-4C4B-B418-B96CA0D12AC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825" y="1563688"/>
            <a:ext cx="8713788" cy="3311525"/>
          </a:xfrm>
        </p:spPr>
        <p:txBody>
          <a:bodyPr anchor="t"/>
          <a:lstStyle/>
          <a:p>
            <a:pPr algn="l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zh-TW" altLang="en-US" sz="3600">
                <a:solidFill>
                  <a:srgbClr val="FFFFFF"/>
                </a:solidFill>
                <a:latin typeface="Didact Gothic" charset="0"/>
                <a:ea typeface="新細明體" panose="02020500000000000000" pitchFamily="18" charset="-120"/>
                <a:cs typeface="Arial" panose="020B0604020202020204" pitchFamily="34" charset="0"/>
                <a:sym typeface="Didact Gothic" charset="0"/>
              </a:rPr>
              <a:t>耶穌扭轉身體的需要</a:t>
            </a:r>
            <a:br>
              <a:rPr lang="en-US" altLang="zh-TW" sz="3600">
                <a:solidFill>
                  <a:srgbClr val="FFFFFF"/>
                </a:solidFill>
                <a:latin typeface="Didact Gothic" charset="0"/>
                <a:ea typeface="新細明體" panose="02020500000000000000" pitchFamily="18" charset="-120"/>
                <a:cs typeface="Arial" panose="020B0604020202020204" pitchFamily="34" charset="0"/>
                <a:sym typeface="Didact Gothic" charset="0"/>
              </a:rPr>
            </a:br>
            <a:r>
              <a:rPr lang="zh-TW" altLang="en-US" sz="3600">
                <a:solidFill>
                  <a:srgbClr val="FFFFFF"/>
                </a:solidFill>
                <a:latin typeface="Didact Gothic" charset="0"/>
                <a:ea typeface="新細明體" panose="02020500000000000000" pitchFamily="18" charset="-120"/>
                <a:cs typeface="Arial" panose="020B0604020202020204" pitchFamily="34" charset="0"/>
                <a:sym typeface="Didact Gothic" charset="0"/>
              </a:rPr>
              <a:t>耶穌問：「你要痊癒嗎？」</a:t>
            </a:r>
            <a:br>
              <a:rPr lang="en-US" altLang="zh-TW" sz="3600">
                <a:solidFill>
                  <a:srgbClr val="FFFFFF"/>
                </a:solidFill>
                <a:latin typeface="Didact Gothic" charset="0"/>
                <a:ea typeface="新細明體" panose="02020500000000000000" pitchFamily="18" charset="-120"/>
                <a:cs typeface="Arial" panose="020B0604020202020204" pitchFamily="34" charset="0"/>
                <a:sym typeface="Didact Gothic" charset="0"/>
              </a:rPr>
            </a:br>
            <a:r>
              <a:rPr lang="zh-TW" altLang="en-US" sz="3600">
                <a:solidFill>
                  <a:srgbClr val="FFFFFF"/>
                </a:solidFill>
                <a:latin typeface="Didact Gothic" charset="0"/>
                <a:ea typeface="新細明體" panose="02020500000000000000" pitchFamily="18" charset="-120"/>
                <a:cs typeface="Arial" panose="020B0604020202020204" pitchFamily="34" charset="0"/>
                <a:sym typeface="Didact Gothic" charset="0"/>
              </a:rPr>
              <a:t>病者真的想痊癒？</a:t>
            </a:r>
            <a:br>
              <a:rPr lang="en-US" altLang="zh-TW" sz="3600">
                <a:solidFill>
                  <a:srgbClr val="FFFFFF"/>
                </a:solidFill>
                <a:latin typeface="Didact Gothic" charset="0"/>
                <a:ea typeface="新細明體" panose="02020500000000000000" pitchFamily="18" charset="-120"/>
                <a:cs typeface="Arial" panose="020B0604020202020204" pitchFamily="34" charset="0"/>
                <a:sym typeface="Didact Gothic" charset="0"/>
              </a:rPr>
            </a:br>
            <a:r>
              <a:rPr lang="zh-TW" altLang="en-US" sz="3600">
                <a:solidFill>
                  <a:srgbClr val="FFFFFF"/>
                </a:solidFill>
                <a:latin typeface="Didact Gothic" charset="0"/>
                <a:ea typeface="新細明體" panose="02020500000000000000" pitchFamily="18" charset="-120"/>
                <a:cs typeface="Arial" panose="020B0604020202020204" pitchFamily="34" charset="0"/>
                <a:sym typeface="Didact Gothic" charset="0"/>
              </a:rPr>
              <a:t>我們也是一樣，面對困難，我們真的想被改變？</a:t>
            </a:r>
            <a:endParaRPr lang="zh-TW" altLang="zh-TW" sz="3600">
              <a:solidFill>
                <a:srgbClr val="FFFFFF"/>
              </a:solidFill>
              <a:latin typeface="Didact Gothic" charset="0"/>
              <a:ea typeface="新細明體" panose="02020500000000000000" pitchFamily="18" charset="-120"/>
              <a:cs typeface="Arial" panose="020B0604020202020204" pitchFamily="34" charset="0"/>
              <a:sym typeface="Didact Gothic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Google Shape;237;p40">
            <a:extLst>
              <a:ext uri="{FF2B5EF4-FFF2-40B4-BE49-F238E27FC236}">
                <a16:creationId xmlns:a16="http://schemas.microsoft.com/office/drawing/2014/main" id="{35163A2A-3941-4189-933B-238F2E17CD3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388" y="123825"/>
            <a:ext cx="8569325" cy="1584325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Arial" charset="0"/>
              <a:buNone/>
              <a:defRPr/>
            </a:pPr>
            <a:r>
              <a:rPr lang="zh-TW" altLang="en-US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講題：誰才是真神？</a:t>
            </a:r>
            <a:br>
              <a:rPr lang="en-US" altLang="zh-TW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</a:br>
            <a:r>
              <a:rPr lang="zh-TW" altLang="en-US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經文：約翰福音五</a:t>
            </a:r>
            <a:r>
              <a:rPr lang="en-US" altLang="zh-TW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1</a:t>
            </a:r>
            <a:r>
              <a:rPr lang="zh-TW" altLang="en-US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－</a:t>
            </a:r>
            <a:r>
              <a:rPr lang="en-US" altLang="zh-TW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18</a:t>
            </a:r>
            <a:endParaRPr lang="zh-TW" altLang="zh-TW" sz="4300" b="1" dirty="0">
              <a:solidFill>
                <a:srgbClr val="FFFFFF"/>
              </a:solidFill>
              <a:latin typeface="DM Serif Display" charset="0"/>
              <a:ea typeface="新細明體" charset="-120"/>
              <a:cs typeface="Arial" charset="0"/>
              <a:sym typeface="DM Serif Display" charset="0"/>
            </a:endParaRPr>
          </a:p>
        </p:txBody>
      </p:sp>
      <p:sp>
        <p:nvSpPr>
          <p:cNvPr id="11267" name="Google Shape;238;p40">
            <a:extLst>
              <a:ext uri="{FF2B5EF4-FFF2-40B4-BE49-F238E27FC236}">
                <a16:creationId xmlns:a16="http://schemas.microsoft.com/office/drawing/2014/main" id="{CC36B8AF-3350-4C1B-B1E8-5FCFE445DF3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825" y="1563688"/>
            <a:ext cx="8713788" cy="3311525"/>
          </a:xfrm>
        </p:spPr>
        <p:txBody>
          <a:bodyPr anchor="t"/>
          <a:lstStyle/>
          <a:p>
            <a:pPr algn="l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zh-TW" altLang="en-US" sz="3600">
                <a:solidFill>
                  <a:srgbClr val="FFFFFF"/>
                </a:solidFill>
                <a:latin typeface="Didact Gothic" charset="0"/>
                <a:ea typeface="新細明體" panose="02020500000000000000" pitchFamily="18" charset="-120"/>
                <a:cs typeface="Arial" panose="020B0604020202020204" pitchFamily="34" charset="0"/>
                <a:sym typeface="Didact Gothic" charset="0"/>
              </a:rPr>
              <a:t>耶穌扭轉內心需要</a:t>
            </a:r>
            <a:br>
              <a:rPr lang="en-US" altLang="zh-TW" sz="3600">
                <a:solidFill>
                  <a:srgbClr val="FFFFFF"/>
                </a:solidFill>
                <a:latin typeface="Didact Gothic" charset="0"/>
                <a:ea typeface="新細明體" panose="02020500000000000000" pitchFamily="18" charset="-120"/>
                <a:cs typeface="Arial" panose="020B0604020202020204" pitchFamily="34" charset="0"/>
                <a:sym typeface="Didact Gothic" charset="0"/>
              </a:rPr>
            </a:br>
            <a:r>
              <a:rPr lang="en-US" altLang="zh-TW" sz="3600">
                <a:solidFill>
                  <a:srgbClr val="FFFFFF"/>
                </a:solidFill>
                <a:latin typeface="Didact Gothic" charset="0"/>
                <a:ea typeface="新細明體" panose="02020500000000000000" pitchFamily="18" charset="-120"/>
                <a:cs typeface="Arial" panose="020B0604020202020204" pitchFamily="34" charset="0"/>
                <a:sym typeface="Didact Gothic" charset="0"/>
              </a:rPr>
              <a:t>8</a:t>
            </a:r>
            <a:r>
              <a:rPr lang="zh-TW" altLang="en-US" sz="3600">
                <a:solidFill>
                  <a:srgbClr val="FFFFFF"/>
                </a:solidFill>
                <a:latin typeface="Didact Gothic" charset="0"/>
                <a:ea typeface="新細明體" panose="02020500000000000000" pitchFamily="18" charset="-120"/>
                <a:cs typeface="Arial" panose="020B0604020202020204" pitchFamily="34" charset="0"/>
                <a:sym typeface="Didact Gothic" charset="0"/>
              </a:rPr>
              <a:t>節：「耶穌對他說：「起來，拿你的褥子走吧！」</a:t>
            </a:r>
            <a:br>
              <a:rPr lang="en-US" altLang="zh-TW" sz="3600">
                <a:solidFill>
                  <a:srgbClr val="FFFFFF"/>
                </a:solidFill>
                <a:latin typeface="Didact Gothic" charset="0"/>
                <a:ea typeface="新細明體" panose="02020500000000000000" pitchFamily="18" charset="-120"/>
                <a:cs typeface="Arial" panose="020B0604020202020204" pitchFamily="34" charset="0"/>
                <a:sym typeface="Didact Gothic" charset="0"/>
              </a:rPr>
            </a:br>
            <a:r>
              <a:rPr lang="zh-TW" altLang="en-US" sz="3600">
                <a:solidFill>
                  <a:srgbClr val="FFFFFF"/>
                </a:solidFill>
                <a:latin typeface="Didact Gothic" charset="0"/>
                <a:ea typeface="新細明體" panose="02020500000000000000" pitchFamily="18" charset="-120"/>
                <a:cs typeface="Arial" panose="020B0604020202020204" pitchFamily="34" charset="0"/>
                <a:sym typeface="Didact Gothic" charset="0"/>
              </a:rPr>
              <a:t>耶穌要病者起來，行動</a:t>
            </a:r>
            <a:br>
              <a:rPr lang="en-US" altLang="zh-TW" sz="3600">
                <a:solidFill>
                  <a:srgbClr val="FFFFFF"/>
                </a:solidFill>
                <a:latin typeface="Didact Gothic" charset="0"/>
                <a:ea typeface="新細明體" panose="02020500000000000000" pitchFamily="18" charset="-120"/>
                <a:cs typeface="Arial" panose="020B0604020202020204" pitchFamily="34" charset="0"/>
                <a:sym typeface="Didact Gothic" charset="0"/>
              </a:rPr>
            </a:br>
            <a:r>
              <a:rPr lang="zh-TW" altLang="en-US" sz="3600">
                <a:solidFill>
                  <a:srgbClr val="FFFFFF"/>
                </a:solidFill>
                <a:latin typeface="Didact Gothic" charset="0"/>
                <a:ea typeface="新細明體" panose="02020500000000000000" pitchFamily="18" charset="-120"/>
                <a:cs typeface="Arial" panose="020B0604020202020204" pitchFamily="34" charset="0"/>
                <a:sym typeface="Didact Gothic" charset="0"/>
              </a:rPr>
              <a:t>不能再被軟弱及黑暗牽引</a:t>
            </a:r>
            <a:endParaRPr lang="zh-TW" altLang="zh-TW" sz="3600">
              <a:solidFill>
                <a:srgbClr val="FFFFFF"/>
              </a:solidFill>
              <a:latin typeface="Didact Gothic" charset="0"/>
              <a:ea typeface="新細明體" panose="02020500000000000000" pitchFamily="18" charset="-120"/>
              <a:cs typeface="Arial" panose="020B0604020202020204" pitchFamily="34" charset="0"/>
              <a:sym typeface="Didact Gothic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Google Shape;237;p40">
            <a:extLst>
              <a:ext uri="{FF2B5EF4-FFF2-40B4-BE49-F238E27FC236}">
                <a16:creationId xmlns:a16="http://schemas.microsoft.com/office/drawing/2014/main" id="{DC6D12FD-52B7-481A-A8D5-86AC0B74EBF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388" y="123825"/>
            <a:ext cx="8569325" cy="1584325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Arial" charset="0"/>
              <a:buNone/>
              <a:defRPr/>
            </a:pPr>
            <a:r>
              <a:rPr lang="zh-TW" altLang="en-US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講題：誰才是真神？</a:t>
            </a:r>
            <a:br>
              <a:rPr lang="en-US" altLang="zh-TW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</a:br>
            <a:r>
              <a:rPr lang="zh-TW" altLang="en-US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經文：約翰福音五</a:t>
            </a:r>
            <a:r>
              <a:rPr lang="en-US" altLang="zh-TW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1</a:t>
            </a:r>
            <a:r>
              <a:rPr lang="zh-TW" altLang="en-US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－</a:t>
            </a:r>
            <a:r>
              <a:rPr lang="en-US" altLang="zh-TW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18</a:t>
            </a:r>
            <a:endParaRPr lang="zh-TW" altLang="zh-TW" sz="4300" b="1" dirty="0">
              <a:solidFill>
                <a:srgbClr val="FFFFFF"/>
              </a:solidFill>
              <a:latin typeface="DM Serif Display" charset="0"/>
              <a:ea typeface="新細明體" charset="-120"/>
              <a:cs typeface="Arial" charset="0"/>
              <a:sym typeface="DM Serif Display" charset="0"/>
            </a:endParaRPr>
          </a:p>
        </p:txBody>
      </p:sp>
      <p:sp>
        <p:nvSpPr>
          <p:cNvPr id="13315" name="Google Shape;238;p40">
            <a:extLst>
              <a:ext uri="{FF2B5EF4-FFF2-40B4-BE49-F238E27FC236}">
                <a16:creationId xmlns:a16="http://schemas.microsoft.com/office/drawing/2014/main" id="{42732AA4-3809-4106-BE2D-628B9AB5712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825" y="1563688"/>
            <a:ext cx="8713788" cy="3311525"/>
          </a:xfrm>
        </p:spPr>
        <p:txBody>
          <a:bodyPr anchor="t"/>
          <a:lstStyle/>
          <a:p>
            <a:pPr algn="l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zh-TW" altLang="en-US" sz="3600">
                <a:solidFill>
                  <a:srgbClr val="FFFFFF"/>
                </a:solidFill>
                <a:latin typeface="Didact Gothic" charset="0"/>
                <a:ea typeface="新細明體" panose="02020500000000000000" pitchFamily="18" charset="-120"/>
                <a:cs typeface="Arial" panose="020B0604020202020204" pitchFamily="34" charset="0"/>
                <a:sym typeface="Didact Gothic" charset="0"/>
              </a:rPr>
              <a:t>耶穌所要的，要義無反顧的跟隨</a:t>
            </a:r>
            <a:br>
              <a:rPr lang="en-US" altLang="zh-TW" sz="3600">
                <a:solidFill>
                  <a:srgbClr val="FFFFFF"/>
                </a:solidFill>
                <a:latin typeface="Didact Gothic" charset="0"/>
                <a:ea typeface="新細明體" panose="02020500000000000000" pitchFamily="18" charset="-120"/>
                <a:cs typeface="Arial" panose="020B0604020202020204" pitchFamily="34" charset="0"/>
                <a:sym typeface="Didact Gothic" charset="0"/>
              </a:rPr>
            </a:br>
            <a:r>
              <a:rPr lang="zh-TW" altLang="en-US" sz="3600">
                <a:solidFill>
                  <a:srgbClr val="FFFFFF"/>
                </a:solidFill>
                <a:latin typeface="Didact Gothic" charset="0"/>
                <a:ea typeface="新細明體" panose="02020500000000000000" pitchFamily="18" charset="-120"/>
                <a:cs typeface="Arial" panose="020B0604020202020204" pitchFamily="34" charset="0"/>
                <a:sym typeface="Didact Gothic" charset="0"/>
              </a:rPr>
              <a:t>要勇氣，努力及付代價</a:t>
            </a:r>
            <a:br>
              <a:rPr lang="en-US" altLang="zh-TW" sz="3600">
                <a:solidFill>
                  <a:srgbClr val="FFFFFF"/>
                </a:solidFill>
                <a:latin typeface="Didact Gothic" charset="0"/>
                <a:ea typeface="新細明體" panose="02020500000000000000" pitchFamily="18" charset="-120"/>
                <a:cs typeface="Arial" panose="020B0604020202020204" pitchFamily="34" charset="0"/>
                <a:sym typeface="Didact Gothic" charset="0"/>
              </a:rPr>
            </a:br>
            <a:r>
              <a:rPr lang="zh-TW" altLang="en-US" sz="3600">
                <a:solidFill>
                  <a:srgbClr val="FFFFFF"/>
                </a:solidFill>
                <a:latin typeface="Didact Gothic" charset="0"/>
                <a:ea typeface="新細明體" panose="02020500000000000000" pitchFamily="18" charset="-120"/>
                <a:cs typeface="Arial" panose="020B0604020202020204" pitchFamily="34" charset="0"/>
                <a:sym typeface="Didact Gothic" charset="0"/>
              </a:rPr>
              <a:t>跟隨耶穌，得著大大的祝福</a:t>
            </a:r>
            <a:endParaRPr lang="zh-TW" altLang="zh-TW" sz="3600">
              <a:solidFill>
                <a:srgbClr val="FFFFFF"/>
              </a:solidFill>
              <a:latin typeface="Didact Gothic" charset="0"/>
              <a:ea typeface="新細明體" panose="02020500000000000000" pitchFamily="18" charset="-120"/>
              <a:cs typeface="Arial" panose="020B0604020202020204" pitchFamily="34" charset="0"/>
              <a:sym typeface="Didact Gothic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Google Shape;237;p40">
            <a:extLst>
              <a:ext uri="{FF2B5EF4-FFF2-40B4-BE49-F238E27FC236}">
                <a16:creationId xmlns:a16="http://schemas.microsoft.com/office/drawing/2014/main" id="{26E25CFD-AFF0-4A75-8269-295E3C17DDA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388" y="123825"/>
            <a:ext cx="8569325" cy="1584325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Arial" charset="0"/>
              <a:buNone/>
              <a:defRPr/>
            </a:pPr>
            <a:r>
              <a:rPr lang="zh-TW" altLang="en-US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講題：誰才是真神？</a:t>
            </a:r>
            <a:br>
              <a:rPr lang="en-US" altLang="zh-TW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</a:br>
            <a:r>
              <a:rPr lang="zh-TW" altLang="en-US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經文：約翰福音五</a:t>
            </a:r>
            <a:r>
              <a:rPr lang="en-US" altLang="zh-TW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1</a:t>
            </a:r>
            <a:r>
              <a:rPr lang="zh-TW" altLang="en-US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－</a:t>
            </a:r>
            <a:r>
              <a:rPr lang="en-US" altLang="zh-TW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18</a:t>
            </a:r>
            <a:endParaRPr lang="zh-TW" altLang="zh-TW" sz="4300" b="1" dirty="0">
              <a:solidFill>
                <a:srgbClr val="FFFFFF"/>
              </a:solidFill>
              <a:latin typeface="DM Serif Display" charset="0"/>
              <a:ea typeface="新細明體" charset="-120"/>
              <a:cs typeface="Arial" charset="0"/>
              <a:sym typeface="DM Serif Display" charset="0"/>
            </a:endParaRPr>
          </a:p>
        </p:txBody>
      </p:sp>
      <p:sp>
        <p:nvSpPr>
          <p:cNvPr id="15363" name="Google Shape;238;p40">
            <a:extLst>
              <a:ext uri="{FF2B5EF4-FFF2-40B4-BE49-F238E27FC236}">
                <a16:creationId xmlns:a16="http://schemas.microsoft.com/office/drawing/2014/main" id="{7F98911C-330E-40E7-B3A4-DF78AE908A6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825" y="1563688"/>
            <a:ext cx="8713788" cy="3311525"/>
          </a:xfrm>
        </p:spPr>
        <p:txBody>
          <a:bodyPr anchor="t"/>
          <a:lstStyle/>
          <a:p>
            <a:pPr algn="l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zh-TW" altLang="en-US" sz="3600">
                <a:solidFill>
                  <a:srgbClr val="FFFFFF"/>
                </a:solidFill>
                <a:latin typeface="Didact Gothic" charset="0"/>
                <a:ea typeface="新細明體" panose="02020500000000000000" pitchFamily="18" charset="-120"/>
                <a:cs typeface="Arial" panose="020B0604020202020204" pitchFamily="34" charset="0"/>
                <a:sym typeface="Didact Gothic" charset="0"/>
              </a:rPr>
              <a:t>耶穌扭轉我們的靈</a:t>
            </a:r>
            <a:br>
              <a:rPr lang="en-US" altLang="zh-TW" sz="3600">
                <a:solidFill>
                  <a:srgbClr val="FFFFFF"/>
                </a:solidFill>
                <a:latin typeface="Didact Gothic" charset="0"/>
                <a:ea typeface="新細明體" panose="02020500000000000000" pitchFamily="18" charset="-120"/>
                <a:cs typeface="Arial" panose="020B0604020202020204" pitchFamily="34" charset="0"/>
                <a:sym typeface="Didact Gothic" charset="0"/>
              </a:rPr>
            </a:br>
            <a:r>
              <a:rPr lang="en-US" altLang="zh-TW" sz="3600">
                <a:solidFill>
                  <a:srgbClr val="FFFFFF"/>
                </a:solidFill>
                <a:latin typeface="Didact Gothic" charset="0"/>
                <a:ea typeface="新細明體" panose="02020500000000000000" pitchFamily="18" charset="-120"/>
                <a:cs typeface="Arial" panose="020B0604020202020204" pitchFamily="34" charset="0"/>
                <a:sym typeface="Didact Gothic" charset="0"/>
              </a:rPr>
              <a:t>14</a:t>
            </a:r>
            <a:r>
              <a:rPr lang="zh-TW" altLang="en-US" sz="3600">
                <a:solidFill>
                  <a:srgbClr val="FFFFFF"/>
                </a:solidFill>
                <a:latin typeface="Didact Gothic" charset="0"/>
                <a:ea typeface="新細明體" panose="02020500000000000000" pitchFamily="18" charset="-120"/>
                <a:cs typeface="Arial" panose="020B0604020202020204" pitchFamily="34" charset="0"/>
                <a:sym typeface="Didact Gothic" charset="0"/>
              </a:rPr>
              <a:t>節：「後來耶穌在殿裏遇見他，對他說：「你已經痊癒了，不要再犯罪，恐怕你遭遇的更加利害。」</a:t>
            </a:r>
            <a:endParaRPr lang="zh-TW" altLang="zh-TW" sz="3600">
              <a:solidFill>
                <a:srgbClr val="FFFFFF"/>
              </a:solidFill>
              <a:latin typeface="Didact Gothic" charset="0"/>
              <a:ea typeface="新細明體" panose="02020500000000000000" pitchFamily="18" charset="-120"/>
              <a:cs typeface="Arial" panose="020B0604020202020204" pitchFamily="34" charset="0"/>
              <a:sym typeface="Didact Gothic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Google Shape;237;p40">
            <a:extLst>
              <a:ext uri="{FF2B5EF4-FFF2-40B4-BE49-F238E27FC236}">
                <a16:creationId xmlns:a16="http://schemas.microsoft.com/office/drawing/2014/main" id="{85D9F758-6877-4C4F-8EF5-B383BB0F21A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388" y="123825"/>
            <a:ext cx="8569325" cy="1584325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Arial" charset="0"/>
              <a:buNone/>
              <a:defRPr/>
            </a:pPr>
            <a:r>
              <a:rPr lang="zh-TW" altLang="en-US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講題：誰才是真神？</a:t>
            </a:r>
            <a:br>
              <a:rPr lang="en-US" altLang="zh-TW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</a:br>
            <a:r>
              <a:rPr lang="zh-TW" altLang="en-US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經文：約翰福音五 </a:t>
            </a:r>
            <a:r>
              <a:rPr lang="en-US" altLang="zh-TW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1</a:t>
            </a:r>
            <a:r>
              <a:rPr lang="zh-TW" altLang="en-US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－</a:t>
            </a:r>
            <a:r>
              <a:rPr lang="en-US" altLang="zh-TW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18</a:t>
            </a:r>
            <a:endParaRPr lang="zh-TW" altLang="zh-TW" sz="4300" b="1" dirty="0">
              <a:solidFill>
                <a:srgbClr val="FFFFFF"/>
              </a:solidFill>
              <a:latin typeface="DM Serif Display" charset="0"/>
              <a:ea typeface="新細明體" charset="-120"/>
              <a:cs typeface="Arial" charset="0"/>
              <a:sym typeface="DM Serif Display" charset="0"/>
            </a:endParaRPr>
          </a:p>
        </p:txBody>
      </p:sp>
      <p:sp>
        <p:nvSpPr>
          <p:cNvPr id="17411" name="Google Shape;238;p40">
            <a:extLst>
              <a:ext uri="{FF2B5EF4-FFF2-40B4-BE49-F238E27FC236}">
                <a16:creationId xmlns:a16="http://schemas.microsoft.com/office/drawing/2014/main" id="{0114883B-BDF3-4D76-BAD5-9A41873784A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825" y="1563688"/>
            <a:ext cx="8713788" cy="3311525"/>
          </a:xfrm>
        </p:spPr>
        <p:txBody>
          <a:bodyPr anchor="t"/>
          <a:lstStyle/>
          <a:p>
            <a:pPr algn="l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zh-TW" altLang="en-US" sz="3600">
                <a:solidFill>
                  <a:srgbClr val="FFFFFF"/>
                </a:solidFill>
                <a:latin typeface="Didact Gothic" charset="0"/>
                <a:ea typeface="新細明體" panose="02020500000000000000" pitchFamily="18" charset="-120"/>
                <a:cs typeface="Arial" panose="020B0604020202020204" pitchFamily="34" charset="0"/>
                <a:sym typeface="Didact Gothic" charset="0"/>
              </a:rPr>
              <a:t>耶穌所講的罪 ＞＞ 或許是生活態度</a:t>
            </a:r>
            <a:br>
              <a:rPr lang="en-US" altLang="zh-TW" sz="3600">
                <a:solidFill>
                  <a:srgbClr val="FFFFFF"/>
                </a:solidFill>
                <a:latin typeface="Didact Gothic" charset="0"/>
                <a:ea typeface="新細明體" panose="02020500000000000000" pitchFamily="18" charset="-120"/>
                <a:cs typeface="Arial" panose="020B0604020202020204" pitchFamily="34" charset="0"/>
                <a:sym typeface="Didact Gothic" charset="0"/>
              </a:rPr>
            </a:br>
            <a:r>
              <a:rPr lang="zh-TW" altLang="en-US" sz="3600">
                <a:solidFill>
                  <a:srgbClr val="FFFFFF"/>
                </a:solidFill>
                <a:latin typeface="Didact Gothic" charset="0"/>
                <a:ea typeface="新細明體" panose="02020500000000000000" pitchFamily="18" charset="-120"/>
                <a:cs typeface="Arial" panose="020B0604020202020204" pitchFamily="34" charset="0"/>
                <a:sym typeface="Didact Gothic" charset="0"/>
              </a:rPr>
              <a:t>委過於人</a:t>
            </a:r>
            <a:br>
              <a:rPr lang="en-US" altLang="zh-TW" sz="3600">
                <a:solidFill>
                  <a:srgbClr val="FFFFFF"/>
                </a:solidFill>
                <a:latin typeface="Didact Gothic" charset="0"/>
                <a:ea typeface="新細明體" panose="02020500000000000000" pitchFamily="18" charset="-120"/>
                <a:cs typeface="Arial" panose="020B0604020202020204" pitchFamily="34" charset="0"/>
                <a:sym typeface="Didact Gothic" charset="0"/>
              </a:rPr>
            </a:br>
            <a:r>
              <a:rPr lang="zh-TW" altLang="en-US" sz="3600">
                <a:solidFill>
                  <a:srgbClr val="FFFFFF"/>
                </a:solidFill>
                <a:latin typeface="Didact Gothic" charset="0"/>
                <a:ea typeface="新細明體" panose="02020500000000000000" pitchFamily="18" charset="-120"/>
                <a:cs typeface="Arial" panose="020B0604020202020204" pitchFamily="34" charset="0"/>
                <a:sym typeface="Didact Gothic" charset="0"/>
              </a:rPr>
              <a:t>你對主有沒有相類似的藉口？</a:t>
            </a:r>
            <a:endParaRPr lang="zh-TW" altLang="zh-TW" sz="3600">
              <a:solidFill>
                <a:srgbClr val="FFFFFF"/>
              </a:solidFill>
              <a:latin typeface="Didact Gothic" charset="0"/>
              <a:ea typeface="新細明體" panose="02020500000000000000" pitchFamily="18" charset="-120"/>
              <a:cs typeface="Arial" panose="020B0604020202020204" pitchFamily="34" charset="0"/>
              <a:sym typeface="Didact Gothic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Google Shape;237;p40">
            <a:extLst>
              <a:ext uri="{FF2B5EF4-FFF2-40B4-BE49-F238E27FC236}">
                <a16:creationId xmlns:a16="http://schemas.microsoft.com/office/drawing/2014/main" id="{2E000FE8-EDCB-4868-99BF-B364AFE283F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388" y="123825"/>
            <a:ext cx="8569325" cy="1584325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Font typeface="Arial" charset="0"/>
              <a:buNone/>
              <a:defRPr/>
            </a:pPr>
            <a:r>
              <a:rPr lang="zh-TW" altLang="en-US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講題：誰才是真神？</a:t>
            </a:r>
            <a:br>
              <a:rPr lang="en-US" altLang="zh-TW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</a:br>
            <a:r>
              <a:rPr lang="zh-TW" altLang="en-US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經文：約翰福音五</a:t>
            </a:r>
            <a:r>
              <a:rPr lang="en-US" altLang="zh-TW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1</a:t>
            </a:r>
            <a:r>
              <a:rPr lang="zh-TW" altLang="en-US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－</a:t>
            </a:r>
            <a:r>
              <a:rPr lang="en-US" altLang="zh-TW" sz="4300" b="1" dirty="0">
                <a:solidFill>
                  <a:srgbClr val="FFFFFF"/>
                </a:solidFill>
                <a:effectLst>
                  <a:outerShdw blurRad="38100" dist="38100" dir="2700000" algn="tl">
                    <a:srgbClr val="434343"/>
                  </a:outerShdw>
                </a:effectLst>
                <a:latin typeface="DM Serif Display" charset="0"/>
                <a:ea typeface="新細明體" charset="-120"/>
                <a:cs typeface="Arial" charset="0"/>
                <a:sym typeface="DM Serif Display" charset="0"/>
              </a:rPr>
              <a:t>18</a:t>
            </a:r>
            <a:endParaRPr lang="zh-TW" altLang="zh-TW" sz="4300" b="1" dirty="0">
              <a:solidFill>
                <a:srgbClr val="FFFFFF"/>
              </a:solidFill>
              <a:latin typeface="DM Serif Display" charset="0"/>
              <a:ea typeface="新細明體" charset="-120"/>
              <a:cs typeface="Arial" charset="0"/>
              <a:sym typeface="DM Serif Display" charset="0"/>
            </a:endParaRPr>
          </a:p>
        </p:txBody>
      </p:sp>
      <p:sp>
        <p:nvSpPr>
          <p:cNvPr id="19459" name="Google Shape;238;p40">
            <a:extLst>
              <a:ext uri="{FF2B5EF4-FFF2-40B4-BE49-F238E27FC236}">
                <a16:creationId xmlns:a16="http://schemas.microsoft.com/office/drawing/2014/main" id="{906D7FA3-82F2-4537-820A-67B839E9767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825" y="1563688"/>
            <a:ext cx="8713788" cy="3311525"/>
          </a:xfrm>
        </p:spPr>
        <p:txBody>
          <a:bodyPr anchor="t"/>
          <a:lstStyle/>
          <a:p>
            <a:pPr algn="l" eaLnBrk="1" hangingPunct="1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zh-TW" altLang="en-US" sz="3600">
                <a:solidFill>
                  <a:srgbClr val="FFFFFF"/>
                </a:solidFill>
                <a:latin typeface="Didact Gothic" charset="0"/>
                <a:ea typeface="新細明體" panose="02020500000000000000" pitchFamily="18" charset="-120"/>
                <a:cs typeface="Arial" panose="020B0604020202020204" pitchFamily="34" charset="0"/>
                <a:sym typeface="Didact Gothic" charset="0"/>
              </a:rPr>
              <a:t>總結：耶穌就是將我們的身，心，靈都扭轉的真神。</a:t>
            </a:r>
            <a:endParaRPr lang="zh-TW" altLang="zh-TW" sz="3600">
              <a:solidFill>
                <a:srgbClr val="FFFFFF"/>
              </a:solidFill>
              <a:latin typeface="Didact Gothic" charset="0"/>
              <a:ea typeface="新細明體" panose="02020500000000000000" pitchFamily="18" charset="-120"/>
              <a:cs typeface="Arial" panose="020B0604020202020204" pitchFamily="34" charset="0"/>
              <a:sym typeface="Didact Gothic" charset="0"/>
            </a:endParaRPr>
          </a:p>
        </p:txBody>
      </p:sp>
    </p:spTree>
  </p:cSld>
  <p:clrMapOvr>
    <a:masterClrMapping/>
  </p:clrMapOvr>
  <p:transition spd="slow">
    <p:dissolve/>
  </p:transition>
</p:sld>
</file>

<file path=ppt/theme/theme1.xml><?xml version="1.0" encoding="utf-8"?>
<a:theme xmlns:a="http://schemas.openxmlformats.org/drawingml/2006/main" name="Darkle Slideshow by Slidesgo">
  <a:themeElements>
    <a:clrScheme name="Simple Light">
      <a:dk1>
        <a:srgbClr val="FFFFFF"/>
      </a:dk1>
      <a:lt1>
        <a:srgbClr val="000000"/>
      </a:lt1>
      <a:dk2>
        <a:srgbClr val="434343"/>
      </a:dk2>
      <a:lt2>
        <a:srgbClr val="FFFFFF"/>
      </a:lt2>
      <a:accent1>
        <a:srgbClr val="A3896F"/>
      </a:accent1>
      <a:accent2>
        <a:srgbClr val="C9B18E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404</Words>
  <Application>Microsoft Office PowerPoint</Application>
  <PresentationFormat>On-screen Show (16:9)</PresentationFormat>
  <Paragraphs>13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DM Serif Display</vt:lpstr>
      <vt:lpstr>Arial</vt:lpstr>
      <vt:lpstr>Didact Gothic</vt:lpstr>
      <vt:lpstr>新細明體</vt:lpstr>
      <vt:lpstr>Darkle Slideshow by Slidesgo</vt:lpstr>
      <vt:lpstr>講題：誰才是真神？ 經文：約翰福音五1－18</vt:lpstr>
      <vt:lpstr>講題：誰才是真神？ 經文：約翰福音五1－18</vt:lpstr>
      <vt:lpstr>講題：誰才是真神？ 經文：約翰福音五1－18</vt:lpstr>
      <vt:lpstr>講題：誰才是真神？ 經文：約翰福音五1－18</vt:lpstr>
      <vt:lpstr>講題：誰才是真神？ 經文：約翰福音五1－18</vt:lpstr>
      <vt:lpstr>講題：誰才是真神？ 經文：約翰福音五 1－18</vt:lpstr>
      <vt:lpstr>講題：誰才是真神？ 經文：約翰福音五1－18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講題：多我一個唔多 少我一個唔少 經文：使徒行傳一12－26</dc:title>
  <dc:creator>user</dc:creator>
  <cp:lastModifiedBy>Maggie Chu</cp:lastModifiedBy>
  <cp:revision>25</cp:revision>
  <dcterms:modified xsi:type="dcterms:W3CDTF">2021-05-31T00:16:05Z</dcterms:modified>
</cp:coreProperties>
</file>