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33CC"/>
    <a:srgbClr val="660033"/>
    <a:srgbClr val="0000FF"/>
    <a:srgbClr val="0066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67" d="100"/>
          <a:sy n="67" d="100"/>
        </p:scale>
        <p:origin x="12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4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1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6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88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8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2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06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49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16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6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8F29-5AB1-4439-9CE2-C0834342F3DC}" type="datetimeFigureOut">
              <a:rPr lang="en-AU" smtClean="0"/>
              <a:t>7/06/2021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50DF-D319-4956-912D-9F2BEF1E3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牛市熊市什么意思?牛市熊市是怎么来的?_金龙股票学习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8036"/>
            <a:ext cx="3711606" cy="26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777" y="313334"/>
            <a:ext cx="5079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股票市塲術語：「牛市」和「熊市」形容股票市場的變動和趨勢。如果趨勢是往上升，會被稱做「牛市」，如果趨勢是往下滑，則稱為「熊市」。</a:t>
            </a:r>
            <a:endParaRPr lang="en-AU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84" y="3435694"/>
            <a:ext cx="8707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有人把基督徒的靈性狀態形容如同股票的走勢一樣，</a:t>
            </a:r>
            <a:endParaRPr lang="en-AU" altLang="zh-TW" sz="3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有時像「牛市」一直上升，有時像「熊市」一直下跌。還有的是，股票市塲的走勢從不會是一直上升，</a:t>
            </a:r>
            <a:endParaRPr lang="en-AU" altLang="zh-TW" sz="3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當指數上升至某一高點時，又會忽然間下跌到一個低點。</a:t>
            </a:r>
            <a:endParaRPr lang="en-AU" sz="3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9976" y="6557918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59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 Kings 19:4-8 – Recharging | The Reflection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10"/>
            <a:ext cx="27938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6287"/>
            <a:ext cx="8316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求死背後面面觀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19:4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「自己在曠野走了一日的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路程，來到一棵羅騰樹下；就坐在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那裡求死，說：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耶和華啊，罷了！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求祢取我的性命，因為我不勝於我的列祖。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0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635654"/>
            <a:ext cx="8802978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95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以利亞求死的真正原因；</a:t>
            </a:r>
            <a:r>
              <a:rPr lang="zh-TW" altLang="en-US" sz="29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「因為我不勝於我的列祖。」</a:t>
            </a:r>
            <a:r>
              <a:rPr lang="zh-TW" altLang="en-US" sz="295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這句話並不表示以利亞的謙卑，</a:t>
            </a:r>
            <a:r>
              <a:rPr lang="zh-TW" altLang="en-US" sz="295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反而是說出他內心的驕傲和向神的埋怨。</a:t>
            </a:r>
            <a:r>
              <a:rPr lang="zh-TW" altLang="en-US" sz="295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他雖然在表面上好像是向神說，他的成就比不上他的列祖 ，但是心底裡卻是向神說：「我一個人在迦密山上面對四百五十個巴力的先知而取勝，又使以色列眾人回轉，這樣的豐功偉績，應是前無古人，後無來者。但是神啊，祢為什麼卻要我受到耶洗别的迫害，以致要逃命？我實在是已經受夠了！」</a:t>
            </a:r>
            <a:r>
              <a:rPr lang="zh-TW" altLang="en-US" sz="295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AU" sz="295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6517683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868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o You Have Compassion, Jonah? (Jonah 4) | The Reel D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25" y="32069"/>
            <a:ext cx="2467218" cy="18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403" y="40638"/>
            <a:ext cx="87489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約拿心有不甘，向神發怒氣，且在城的</a:t>
            </a:r>
            <a:endParaRPr lang="en-AU" altLang="zh-CN" sz="28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東邊，「在那裡為自己搭了一座棚，坐</a:t>
            </a:r>
            <a:endParaRPr lang="en-AU" altLang="zh-CN" sz="28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在棚的蔭下，要看看那城究竟如何。</a:t>
            </a:r>
            <a:endParaRPr lang="en-AU" altLang="zh-CN" sz="28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耶和華神安排一棵蓖麻，使其發生高過</a:t>
            </a:r>
            <a:endParaRPr lang="en-AU" altLang="zh-CN" sz="285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拿，影兒遮蓋他的頭，救他脫離苦楚；約拿因這棵蓖麻大大喜樂。次日黎明，神卻安排一條蟲子咬這蓖麻，以致枯槁。日頭出來的時候，神安排炎熱的東風，日頭曝曬約拿的頭，使他發昏，他就為自己求死，說：</a:t>
            </a:r>
            <a:r>
              <a:rPr lang="en-US" altLang="zh-CN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我死了比活著還好！</a:t>
            </a:r>
            <a:r>
              <a:rPr lang="en-US" altLang="zh-CN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AU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拿</a:t>
            </a:r>
            <a:r>
              <a:rPr lang="en-AU" sz="28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4:5-8)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101" y="4088011"/>
            <a:ext cx="87513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9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和約拿的「求死」，提醒了我們，每個事奉神的人，只是神手中的器具，去達成神自己的目的，去成就神所托付的使命。我們為神所做的，不需與别人所做的作比較，看誰所做的更為重要；更要除去心中的自義和驕傲，忠心地把神所托付的事情做好，盡忠的去事奉神。</a:t>
            </a:r>
            <a:endParaRPr lang="en-AU" sz="29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0001" y="6559845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8793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Kings 19:4-8 – Recharging | The Reflection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64" y="188641"/>
            <a:ext cx="3410229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9503"/>
            <a:ext cx="7632848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屬靈沉睡忘使命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35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19:5a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「他就躺在羅騰樹下，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睡著了。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0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以利亞的肉體在沉睡，其實也</a:t>
            </a:r>
            <a:endParaRPr lang="en-AU" altLang="zh-TW" sz="3000" b="1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代表著他靈裡也在沉睡。天使</a:t>
            </a:r>
            <a:endParaRPr lang="en-AU" altLang="zh-TW" sz="3000" b="1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兩次將以利亞拍醒，提醒他當走的路甚遠，因為神給以利亞的使命，他還未完成。</a:t>
            </a:r>
            <a:r>
              <a:rPr lang="en-AU" sz="3000" dirty="0">
                <a:solidFill>
                  <a:srgbClr val="660033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8424" y="6551681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0624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60648"/>
            <a:ext cx="3656957" cy="2819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7344816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我們要明白，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能夠持續服事 神的動力，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源於神對我們神聖的呼召！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當我們失去方向、失去力量、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灰心失望的時候，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我們要再次被提醒，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好像天使兩次拍醒以利亞一樣，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重新找回起初 神的托付和給我們的使命。</a:t>
            </a:r>
            <a:endParaRPr lang="en-AU" sz="31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35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8424" y="6525344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8368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Kings 19:4-8 – Recharging | The Reflection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8150"/>
            <a:ext cx="2627784" cy="20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16" y="108150"/>
            <a:ext cx="9020980" cy="540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要休息重新得力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/>
              <a:t> </a:t>
            </a:r>
          </a:p>
          <a:p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AU" sz="3000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19:5-6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「他就躺在羅騰樹下，睡著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r>
              <a:rPr lang="en-AU" altLang="zh-TW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他就吃了喝了，仍然躺下</a:t>
            </a:r>
            <a:r>
              <a:rPr lang="zh-TW" altLang="en-US" sz="3000" b="1" dirty="0">
                <a:solidFill>
                  <a:srgbClr val="7030A0"/>
                </a:solidFill>
              </a:rPr>
              <a:t>。」</a:t>
            </a:r>
            <a:endParaRPr lang="en-AU" sz="3000" dirty="0">
              <a:solidFill>
                <a:srgbClr val="7030A0"/>
              </a:solidFill>
            </a:endParaRPr>
          </a:p>
          <a:p>
            <a:r>
              <a:rPr lang="en-AU" sz="1125" dirty="0"/>
              <a:t> </a:t>
            </a:r>
          </a:p>
          <a:p>
            <a:pPr algn="just"/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以利亞在基順河邊殺了</a:t>
            </a:r>
            <a:r>
              <a:rPr lang="en-AU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450 </a:t>
            </a:r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個巴力先知</a:t>
            </a:r>
            <a:endParaRPr lang="en-AU" altLang="zh-TW" sz="2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，還有力氣「奔」在亞哈的戰車前面，直走到耶斯列的城門。現在又因為逃避耶洗别，由北面以色列走到猶大的南端别是巴，把僕人留在那裡，又再在曠野走了一日的路程，來到一棵羅騰樹下，向神求死，之後便「睡著了」。</a:t>
            </a:r>
            <a:r>
              <a:rPr lang="zh-TW" altLang="en-US" sz="29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「睡著了」三個字是形容以利亞當時心力交瘁，精神和體力到了極度疲惫的程度是很貼切和適當的。</a:t>
            </a:r>
            <a:r>
              <a:rPr lang="en-AU" sz="1350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81" y="5719674"/>
            <a:ext cx="86949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「睡著了」的另一個意思是「休息」。</a:t>
            </a:r>
            <a:endParaRPr lang="en-AU" sz="31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453336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3365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4767"/>
          <a:stretch/>
        </p:blipFill>
        <p:spPr>
          <a:xfrm>
            <a:off x="130627" y="260648"/>
            <a:ext cx="4517943" cy="2529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1441" y="260648"/>
            <a:ext cx="43652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「休息」</a:t>
            </a:r>
            <a:r>
              <a:rPr lang="en-AU" altLang="zh-TW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rest) </a:t>
            </a:r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在聖經中具有很重要的屬靈意思。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在神所定的規律中，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不是要我們只是拼命的工作，以致缺乏了適當的休息。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有了適當的休息，</a:t>
            </a:r>
            <a:endParaRPr lang="en-AU" altLang="zh-TW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才會重新得著力量。</a:t>
            </a:r>
            <a:endParaRPr lang="en-AU" sz="3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3" y="2924944"/>
            <a:ext cx="442849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 </a:t>
            </a:r>
            <a:r>
              <a:rPr lang="en-US" altLang="zh-TW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2:2</a:t>
            </a:r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「到第七日，神造物的工已經完畢，就在第七日歇了 </a:t>
            </a:r>
            <a:r>
              <a:rPr lang="en-US" altLang="zh-TW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(rested) </a:t>
            </a:r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祂一切的工，安息了。」</a:t>
            </a:r>
            <a:endParaRPr lang="en-AU" altLang="zh-TW" sz="3100" b="1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6453336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701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32656"/>
            <a:ext cx="2936877" cy="230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50" y="188640"/>
            <a:ext cx="8622958" cy="599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要起來再受鍛煉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19:5b-8 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「有一個天使拍他，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說：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起來吃吧！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他觀看，見頭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旁有一瓶水與炭火燒的餅，他就吃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了喝了，仍然躺下。耶和華的使者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第二次來拍他，說：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起來吃吧！因為你當走的路甚遠。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他就起來吃了喝了，仗著這飲食的力，走了四十晝夜，到了神的山，就是何烈山。」</a:t>
            </a:r>
            <a:endParaRPr lang="en-AU" sz="30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125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125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天使兩次的拍醒以利亞，叫他「起來」，吃了為他預備好的水和餅，以補充體力，然後在曠野再走多四十晝夜的路程，去到何烈山，再接受神的使命和差遣。</a:t>
            </a:r>
            <a:endParaRPr lang="en-AU" sz="30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4266" y="6541579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743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Y TREASURE BOX&quot; : WHAT IS THE SIGNIFICANCE OF '40 DAYS' IN THE BIBL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5252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63" y="108468"/>
            <a:ext cx="8424936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「四十」這個數字包含著很特别的意思</a:t>
            </a:r>
            <a:endParaRPr lang="en-AU" altLang="zh-TW" sz="30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75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挪亞時神降雨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日；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日在西乃山上，接受神的約版；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以色列人飄流在曠野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年；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耶穌亦在曠野受試探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日。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以利亞此次在曠野行了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晝夜的路程，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正好像當日以色列人在曠野漂流所行之路，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他行了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日，以色列人則行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年。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以色列人在曠野，食神所預備的嗎哪；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以利亞仗著天使所預備的食物，行了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晝夜；</a:t>
            </a:r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這是神給他的鍛煉，使他更有力量，</a:t>
            </a:r>
            <a:endParaRPr lang="en-AU" altLang="zh-TW" sz="30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從屬靈的低谷站起來，才能面對新的挑戰，</a:t>
            </a:r>
            <a:endParaRPr lang="en-AU" altLang="zh-TW" sz="30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接受新的使命。</a:t>
            </a:r>
            <a:endParaRPr lang="en-AU" sz="30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525344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2123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189" y="145080"/>
            <a:ext cx="2788278" cy="2091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640960" cy="647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要重燃愛心火焰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75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要走出屬靈低谷，就先要重新燃點</a:t>
            </a:r>
            <a:endParaRPr lang="en-AU" altLang="zh-TW" sz="3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那起初</a:t>
            </a:r>
            <a:r>
              <a:rPr lang="zh-TW" altLang="en-US" sz="30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事奉 神</a:t>
            </a:r>
            <a:r>
              <a:rPr lang="zh-TW" alt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火熱的心。</a:t>
            </a:r>
            <a:endParaRPr lang="en-AU" sz="3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75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en-AU" sz="3000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v.10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 </a:t>
            </a:r>
            <a:r>
              <a:rPr lang="en-AU" sz="3000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v.14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；當神兩次問以利亞：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「你在這裏做甚麼？」以利亞都是同一的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回答：「我為耶和華萬軍之神大發熱心；」以利亞是要向神誇耀，他為了神的事工大發熱心。事實上他是以曾為神「大發熱心」作為對神的埋怨。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75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神並沒有安慰以利亞，也沒有讚賞先知所作的。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只是回答說：「你回去！」</a:t>
            </a:r>
            <a:r>
              <a:rPr lang="en-AU" sz="3000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(v.15) </a:t>
            </a:r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以利亞既然用「大發熱心」來誇耀他以前為神所做的事，</a:t>
            </a:r>
            <a:endParaRPr lang="en-AU" altLang="zh-TW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神要以利亞走出屬靈低谷的方法，就要像以前一樣的「大發熱心」，去回應神的使命。</a:t>
            </a:r>
            <a:endParaRPr lang="en-AU" sz="3000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2430" y="6524233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228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32656"/>
            <a:ext cx="3649376" cy="273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763284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禱求神藉著以利亞的例子，</a:t>
            </a:r>
            <a:endParaRPr lang="en-AU" altLang="zh-TW" sz="31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1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作為我們的提醒和激勵；使</a:t>
            </a:r>
            <a:endParaRPr lang="en-AU" sz="3100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沉睡的基督徒都醒過來，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冷淡的基督徒都熱起來，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下垂的基督徒都挺起來，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困苦的基督徒都甜起來，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灰心的基督徒都强起來，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死寂的基督徒都活過來，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179388" lvl="1"/>
            <a:r>
              <a:rPr lang="zh-TW" altLang="en-US" sz="31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真誠的基督徒都站起來。</a:t>
            </a:r>
            <a:endParaRPr lang="en-AU" sz="31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「主啊！求祢復興教會，先來復興我。」</a:t>
            </a:r>
            <a:endParaRPr lang="en-AU" sz="33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525344"/>
            <a:ext cx="3780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333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63118"/>
            <a:ext cx="2668898" cy="3331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19320"/>
            <a:ext cx="61206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列王紀上</a:t>
            </a:r>
            <a:r>
              <a:rPr lang="en-A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18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章記載了先知以利亞在迦密山上，以單人匹馬的形式，與侍奉巴力 </a:t>
            </a:r>
            <a:r>
              <a:rPr lang="en-A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450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個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先知進行了一塲獻祭大比鬥，目的是証明誰侍奉的神才是真神。比鬥的形式是巴力的先知們與以利亞各自把一隻牛犢，切成塊子，放在祭壇的柴上，但不用點火，巴力的 </a:t>
            </a:r>
            <a:r>
              <a:rPr lang="en-A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450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個先知求告巴力，以利亞則求告耶和華神。當然巴力的先知是完全失敗，而耶和華神聽了以利亞的禱求，「降下火來，燒盡燔祭、木柴、石頭、塵土，又燒乾溝裡的水。」</a:t>
            </a:r>
            <a:endParaRPr lang="en-A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6525344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362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這塲比鬥的結果</a:t>
            </a:r>
            <a:r>
              <a:rPr lang="zh-TW" altLang="en-US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為以色列人帶來</a:t>
            </a:r>
            <a:endParaRPr lang="en-AU" altLang="zh-TW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了大復興，而</a:t>
            </a:r>
            <a:r>
              <a:rPr lang="zh-TW" altLang="en-US" sz="1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以利亞也登上了他</a:t>
            </a:r>
            <a:endParaRPr lang="en-AU" altLang="zh-TW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作為先知事奉的峰點。可惜的是，以利亞好像是應驗了股市的波動，升得越高，就跌得越深。  以利亞</a:t>
            </a:r>
            <a:endParaRPr lang="en-AU" altLang="zh-TW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 </a:t>
            </a:r>
            <a:r>
              <a:rPr lang="en-AU" altLang="zh-TW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 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章的得勝把他提升至屬靈的</a:t>
            </a:r>
            <a:endParaRPr lang="en-AU" altLang="zh-TW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高峰，但忽然之間，在 </a:t>
            </a:r>
            <a:r>
              <a:rPr lang="en-AU" altLang="zh-TW" sz="3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 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章卻因</a:t>
            </a:r>
            <a:endParaRPr lang="en-AU" altLang="zh-TW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耶洗别的一句說話 而逃命到 羅騰</a:t>
            </a:r>
            <a:endParaRPr lang="en-AU" altLang="zh-TW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樹下求死，跌進了屬靈的低谷。</a:t>
            </a:r>
            <a:endParaRPr lang="en-A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525344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63118"/>
            <a:ext cx="2668898" cy="33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042" y="116632"/>
            <a:ext cx="3170381" cy="1940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77" y="44624"/>
            <a:ext cx="8177878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聽人言不聽主言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750" dirty="0"/>
              <a:t> </a:t>
            </a:r>
          </a:p>
          <a:p>
            <a:pPr algn="just"/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19:1-2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「亞哈將以利亞一切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所行的和他用刀殺眾先知的事，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都告訴耶洗別。耶洗別就差遣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人去見以利亞，告訴他說：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明日約在這時候，我若不使你的性命像那些人的性命一樣，願神明重重地降罰與我。</a:t>
            </a:r>
            <a:r>
              <a:rPr lang="en-US" altLang="zh-CN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0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88" y="3637180"/>
            <a:ext cx="885698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950" b="1" dirty="0">
                <a:solidFill>
                  <a:schemeClr val="accent5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為什麼耶洗别要差遣人去見以利亞，告訴他明日才來取以利亞的性命。</a:t>
            </a:r>
            <a:r>
              <a:rPr lang="zh-TW" altLang="en-US" sz="2950" b="1" dirty="0">
                <a:solidFill>
                  <a:srgbClr val="660033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如果她真要殺以利亞，為什麼要預先通知他？</a:t>
            </a:r>
            <a:r>
              <a:rPr lang="zh-TW" altLang="en-US" sz="2950" b="1" dirty="0">
                <a:solidFill>
                  <a:schemeClr val="accent5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還有當時以色列的羣眾，因看見以利亞在迦密山上大大勝了巴力的先知，已認定耶和華是他們的神，回轉歸向耶和華神。</a:t>
            </a:r>
            <a:r>
              <a:rPr lang="zh-TW" altLang="en-US" sz="2950" b="1" dirty="0">
                <a:solidFill>
                  <a:srgbClr val="660033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既然以利亞是知道以色列人已經回轉，為什麼還要因耶洗别的一句話而逃走呢？</a:t>
            </a:r>
            <a:endParaRPr lang="en-AU" sz="2950" b="1" dirty="0">
              <a:solidFill>
                <a:srgbClr val="660033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1052" y="6453336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9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20" b="2481"/>
          <a:stretch/>
        </p:blipFill>
        <p:spPr>
          <a:xfrm>
            <a:off x="5724128" y="48380"/>
            <a:ext cx="3255796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502" y="102635"/>
            <a:ext cx="864096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以利亞出現是在列王紀上 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17:1 </a:t>
            </a:r>
          </a:p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「基列寄居的提斯比人以利亞對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亞哈說：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我指著所事奉永生耶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和華以色列的神起誓，這幾年我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若不禱告，必不降露，不下雨。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這是神藉著以利亞向行惡事的亞哈王所作出的警告。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跟著在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章所記述，都是有關以利亞「照著耶和華的話」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(17:5)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去投靠撒勒法的窮寡婦。在 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18:1-2 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開始，又記述了「耶和華的話臨到以利亞說：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你去，使亞哈得見你；我要降雨在地上。</a:t>
            </a:r>
            <a:r>
              <a:rPr lang="en-US" altLang="zh-TW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以利亞就去，要使亞哈得見他。那時，撒瑪利亞有大饑荒；」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0033CC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可以看見，以利亞所做的事，是完全聽從神的吩咐去作。</a:t>
            </a:r>
            <a:endParaRPr lang="en-AU" sz="3000" b="1" dirty="0">
              <a:solidFill>
                <a:srgbClr val="0033CC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6551681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128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88640"/>
            <a:ext cx="3279875" cy="2161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71" y="116632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以利亞在屬靈的高峰，只因人的</a:t>
            </a:r>
            <a:endParaRPr lang="en-AU" altLang="zh-TW" sz="30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一句話，就忽然跌進屬靈的低谷；</a:t>
            </a:r>
            <a:endParaRPr lang="en-AU" altLang="zh-TW" sz="30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其實也提醒了我們，特别是作為</a:t>
            </a:r>
            <a:endParaRPr lang="en-AU" altLang="zh-TW" sz="30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傳道人的，切勿因在事奉上的成</a:t>
            </a:r>
            <a:endParaRPr lang="en-AU" altLang="zh-TW" sz="30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就，就沾沾自喜，以為自己與神</a:t>
            </a:r>
            <a:endParaRPr lang="en-AU" altLang="zh-TW" sz="30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的關係已達到了屬靈的顛峰狀態！</a:t>
            </a:r>
            <a:r>
              <a:rPr lang="zh-TW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要知道；熱心的事奉並不代表與神有良好的關係，因為我們與神的關係，不是在乎我們事奉的成績，而是在乎我們是否真正的「常在主裡面」。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主耶穌豈不是清楚說：「你們若常在我裡面，我的話也常在你們裡面，」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15:7) </a:t>
            </a:r>
            <a:r>
              <a:rPr lang="zh-TW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當我們有神的話語在我們裡面，才有從神而來的智慧，才能會分辨出神的聲音，或是那惡者的聲音，才不至跌落了撒但的陷阱。</a:t>
            </a:r>
            <a:endParaRPr lang="en-AU" sz="3000" b="1" dirty="0">
              <a:solidFill>
                <a:srgbClr val="00206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6701" y="6557918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310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88640"/>
            <a:ext cx="2700300" cy="3132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96195"/>
            <a:ext cx="7776864" cy="525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看環境不看主面</a:t>
            </a:r>
            <a:endParaRPr lang="en-AU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125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125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19:3 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「以利亞</a:t>
            </a:r>
            <a:r>
              <a:rPr lang="zh-CN" altLang="en-US" sz="3000" b="1" u="sng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見</a:t>
            </a:r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這光景就起來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逃命，到了猶大的別是巴，將僕人</a:t>
            </a:r>
            <a:endParaRPr lang="en-AU" altLang="zh-CN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留在那裡。」</a:t>
            </a:r>
            <a:endParaRPr lang="en-AU" sz="30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125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CN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有些翻譯，是把「以利亞見」</a:t>
            </a:r>
            <a:endParaRPr lang="en-AU" altLang="zh-CN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譯為「以利亞害怕」的。</a:t>
            </a:r>
            <a:endParaRPr lang="en-AU" altLang="zh-CN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把不同的翻譯合併起來；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「以利亞看見這光景就害怕」。</a:t>
            </a:r>
            <a:endParaRPr lang="en-AU" altLang="zh-TW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125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以利亞是否一個懦弱的人，當遇到一些困難的時候，就立刻退縮，怕得要死呢？</a:t>
            </a:r>
            <a:endParaRPr lang="en-AU" sz="3000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6525344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949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88640"/>
            <a:ext cx="3293466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610" y="0"/>
            <a:ext cx="88569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章記載了以利亞按著神的吩咐</a:t>
            </a:r>
            <a:endParaRPr lang="en-AU" altLang="zh-TW" sz="29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去投靠撒勒法的窮寡婦，寡婦有</a:t>
            </a:r>
            <a:endParaRPr lang="en-AU" altLang="zh-TW" sz="29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一個兒子，「病得甚重，以致身</a:t>
            </a:r>
            <a:endParaRPr lang="en-AU" altLang="zh-TW" sz="29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無氣息」</a:t>
            </a:r>
            <a:r>
              <a:rPr lang="en-US" altLang="zh-TW" sz="2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(17:17) </a:t>
            </a:r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而傷心的寡婦便</a:t>
            </a:r>
            <a:endParaRPr lang="en-AU" altLang="zh-TW" sz="29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對以利亞說：「神人哪，我與你</a:t>
            </a:r>
            <a:endParaRPr lang="en-AU" altLang="zh-TW" sz="29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何干？你竟到我這裡來，使神想念我的罪，以致我的兒子死呢？」</a:t>
            </a:r>
            <a:r>
              <a:rPr lang="en-US" altLang="zh-TW" sz="29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(17:18) </a:t>
            </a:r>
          </a:p>
          <a:p>
            <a:endParaRPr lang="en-AU" altLang="zh-TW" sz="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王上</a:t>
            </a:r>
            <a:r>
              <a:rPr lang="en-US" altLang="zh-TW" sz="29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17:19-22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「以利亞對她說：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把妳兒子交給我。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以利亞就從婦人懷中將孩子接過來，抱到他所住的樓中，放在自己的床上，就求告耶和華說：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9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耶和華我的神啊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，我寄居在這寡婦的家裡，祢就降禍與她，使她的兒子死了嗎？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</a:t>
            </a:r>
            <a:r>
              <a:rPr lang="zh-TW" altLang="en-US" sz="29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三次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伏在孩子的身上，求告耶和華說：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295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耶和華我的神啊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，求祢使這孩子的靈魂仍入他的身體！</a:t>
            </a:r>
            <a:r>
              <a:rPr lang="en-US" altLang="zh-TW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sz="29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耶和華應允以利亞的話，孩子的靈魂仍入他的身體，他就活了。」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14977" y="6525344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01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0"/>
            <a:ext cx="1754264" cy="2034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59" y="0"/>
            <a:ext cx="90100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當以利亞看見一個似乎對自己不利的環境，</a:t>
            </a:r>
            <a:endParaRPr lang="en-AU" altLang="zh-TW" sz="3000" b="1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就馬上害怕起來，一走了之。為什麼呢？</a:t>
            </a:r>
            <a:endParaRPr lang="en-AU" altLang="zh-TW" sz="3000" b="1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7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v.10</a:t>
            </a:r>
            <a:r>
              <a:rPr lang="zh-TW" altLang="en-A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000" b="1" u="sng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為耶和華萬軍之神大發熱心；因為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以色列人背棄了祢的約，毀壞了祢的壇，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用刀殺了祢的先知，只剩下</a:t>
            </a:r>
            <a:r>
              <a:rPr lang="zh-TW" altLang="en-US" sz="3000" b="1" u="sng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一個人，他們還要尋索</a:t>
            </a:r>
            <a:r>
              <a:rPr lang="zh-TW" altLang="en-US" sz="3000" b="1" u="sng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的命。</a:t>
            </a:r>
            <a:endParaRPr lang="en-AU" altLang="zh-TW" sz="30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7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以利亞所看到的是</a:t>
            </a:r>
            <a:r>
              <a:rPr lang="zh-TW" altLang="en-US" sz="3000" b="1" u="sng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為神大發熱心，</a:t>
            </a:r>
            <a:r>
              <a:rPr lang="zh-TW" altLang="en-US" sz="3000" b="1" u="sng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遵行神的旨意，以色列人背棄了神，先知只剩下他</a:t>
            </a:r>
            <a:r>
              <a:rPr lang="zh-TW" altLang="en-US" sz="3000" b="1" u="sng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en-US" sz="3000" b="1" dirty="0">
                <a:solidFill>
                  <a:srgbClr val="66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，結果他還要面臨耶洗别的迫害。短短的一句話中，以利亞三次強調了「自己」，卻忽略了神，這就是陷入屬靈低潮的其中主要原因。</a:t>
            </a:r>
            <a:endParaRPr lang="en-AU" sz="3000" b="1" dirty="0">
              <a:solidFill>
                <a:srgbClr val="66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2821" y="6527188"/>
            <a:ext cx="270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380672"/>
            <a:ext cx="7087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006666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當轉眼仰望耶穌，定睛在祂奇妙慈容，</a:t>
            </a:r>
            <a:endParaRPr lang="en-AU" sz="3000" dirty="0">
              <a:solidFill>
                <a:srgbClr val="006666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006666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在救主榮耀恩典大光中，</a:t>
            </a:r>
            <a:endParaRPr lang="en-AU" altLang="zh-TW" sz="3000" b="1" dirty="0">
              <a:solidFill>
                <a:srgbClr val="006666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b="1" dirty="0">
                <a:solidFill>
                  <a:srgbClr val="006666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世上事必然顯為虛空。</a:t>
            </a:r>
            <a:endParaRPr lang="en-AU" sz="3000" dirty="0">
              <a:solidFill>
                <a:srgbClr val="006666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4" descr="Turn Your Eyes Upon Jesus&quot; - The Abundant Life Ce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187" r="-5477"/>
          <a:stretch/>
        </p:blipFill>
        <p:spPr bwMode="auto">
          <a:xfrm>
            <a:off x="7020272" y="5051490"/>
            <a:ext cx="1477447" cy="17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3671</Words>
  <Application>Microsoft Office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DFKai-SB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Law</dc:creator>
  <cp:lastModifiedBy>MagMag 珠瑪璣 주민연</cp:lastModifiedBy>
  <cp:revision>43</cp:revision>
  <dcterms:created xsi:type="dcterms:W3CDTF">2021-04-24T05:24:38Z</dcterms:created>
  <dcterms:modified xsi:type="dcterms:W3CDTF">2021-06-07T03:39:37Z</dcterms:modified>
</cp:coreProperties>
</file>