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24"/>
  </p:notesMasterIdLst>
  <p:handoutMasterIdLst>
    <p:handoutMasterId r:id="rId25"/>
  </p:handoutMasterIdLst>
  <p:sldIdLst>
    <p:sldId id="256" r:id="rId5"/>
    <p:sldId id="390" r:id="rId6"/>
    <p:sldId id="419" r:id="rId7"/>
    <p:sldId id="418" r:id="rId8"/>
    <p:sldId id="421" r:id="rId9"/>
    <p:sldId id="420" r:id="rId10"/>
    <p:sldId id="429" r:id="rId11"/>
    <p:sldId id="430" r:id="rId12"/>
    <p:sldId id="432" r:id="rId13"/>
    <p:sldId id="433" r:id="rId14"/>
    <p:sldId id="423" r:id="rId15"/>
    <p:sldId id="389" r:id="rId16"/>
    <p:sldId id="425" r:id="rId17"/>
    <p:sldId id="427" r:id="rId18"/>
    <p:sldId id="426" r:id="rId19"/>
    <p:sldId id="431" r:id="rId20"/>
    <p:sldId id="424" r:id="rId21"/>
    <p:sldId id="428" r:id="rId22"/>
    <p:sldId id="352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Shing" initials="ES" lastIdx="1" clrIdx="0">
    <p:extLst>
      <p:ext uri="{19B8F6BF-5375-455C-9EA6-DF929625EA0E}">
        <p15:presenceInfo xmlns:p15="http://schemas.microsoft.com/office/powerpoint/2012/main" userId="Eric Sh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0DDDC-8747-4846-B59F-A65569A90466}" v="54" dt="2021-06-12T12:44:20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2" autoAdjust="0"/>
    <p:restoredTop sz="93735" autoAdjust="0"/>
  </p:normalViewPr>
  <p:slideViewPr>
    <p:cSldViewPr>
      <p:cViewPr varScale="1">
        <p:scale>
          <a:sx n="103" d="100"/>
          <a:sy n="103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2928"/>
        <p:guide pos="220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2680DDDC-8747-4846-B59F-A65569A90466}"/>
    <pc:docChg chg="undo custSel modSld">
      <pc:chgData name="Eric Shing" userId="55e86778-ed07-4932-b7f7-986ff6c4be43" providerId="ADAL" clId="{2680DDDC-8747-4846-B59F-A65569A90466}" dt="2021-06-12T12:44:20.523" v="221" actId="207"/>
      <pc:docMkLst>
        <pc:docMk/>
      </pc:docMkLst>
      <pc:sldChg chg="modSp mod">
        <pc:chgData name="Eric Shing" userId="55e86778-ed07-4932-b7f7-986ff6c4be43" providerId="ADAL" clId="{2680DDDC-8747-4846-B59F-A65569A90466}" dt="2021-06-12T12:21:40.491" v="36" actId="207"/>
        <pc:sldMkLst>
          <pc:docMk/>
          <pc:sldMk cId="0" sldId="256"/>
        </pc:sldMkLst>
        <pc:spChg chg="mod">
          <ac:chgData name="Eric Shing" userId="55e86778-ed07-4932-b7f7-986ff6c4be43" providerId="ADAL" clId="{2680DDDC-8747-4846-B59F-A65569A90466}" dt="2021-06-12T12:21:33.781" v="34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2680DDDC-8747-4846-B59F-A65569A90466}" dt="2021-06-12T12:21:40.491" v="36" actId="20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0" sldId="256"/>
            <ac:spMk id="4" creationId="{00000000-0000-0000-0000-000000000000}"/>
          </ac:spMkLst>
        </pc:spChg>
        <pc:spChg chg="mod">
          <ac:chgData name="Eric Shing" userId="55e86778-ed07-4932-b7f7-986ff6c4be43" providerId="ADAL" clId="{2680DDDC-8747-4846-B59F-A65569A90466}" dt="2021-06-12T12:21:37.127" v="35" actId="207"/>
          <ac:spMkLst>
            <pc:docMk/>
            <pc:sldMk cId="0" sldId="256"/>
            <ac:spMk id="6" creationId="{EAE56CE7-1FDF-44D8-8FE9-4471353388C3}"/>
          </ac:spMkLst>
        </pc:spChg>
      </pc:sldChg>
      <pc:sldChg chg="modSp mod">
        <pc:chgData name="Eric Shing" userId="55e86778-ed07-4932-b7f7-986ff6c4be43" providerId="ADAL" clId="{2680DDDC-8747-4846-B59F-A65569A90466}" dt="2021-06-12T12:29:33.096" v="134" actId="2711"/>
        <pc:sldMkLst>
          <pc:docMk/>
          <pc:sldMk cId="1334895210" sldId="352"/>
        </pc:sldMkLst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1334895210" sldId="352"/>
            <ac:spMk id="3" creationId="{B2026D5B-8368-48A0-8A4F-4463C2249903}"/>
          </ac:spMkLst>
        </pc:spChg>
        <pc:spChg chg="mod">
          <ac:chgData name="Eric Shing" userId="55e86778-ed07-4932-b7f7-986ff6c4be43" providerId="ADAL" clId="{2680DDDC-8747-4846-B59F-A65569A90466}" dt="2021-06-12T12:29:33.096" v="134" actId="2711"/>
          <ac:spMkLst>
            <pc:docMk/>
            <pc:sldMk cId="1334895210" sldId="352"/>
            <ac:spMk id="5" creationId="{4309CA13-580E-4548-8A7F-FCCFBEF7EF12}"/>
          </ac:spMkLst>
        </pc:spChg>
      </pc:sldChg>
      <pc:sldChg chg="modSp mod">
        <pc:chgData name="Eric Shing" userId="55e86778-ed07-4932-b7f7-986ff6c4be43" providerId="ADAL" clId="{2680DDDC-8747-4846-B59F-A65569A90466}" dt="2021-06-12T12:44:00.342" v="217" actId="207"/>
        <pc:sldMkLst>
          <pc:docMk/>
          <pc:sldMk cId="3224163924" sldId="389"/>
        </pc:sldMkLst>
        <pc:spChg chg="mod">
          <ac:chgData name="Eric Shing" userId="55e86778-ed07-4932-b7f7-986ff6c4be43" providerId="ADAL" clId="{2680DDDC-8747-4846-B59F-A65569A90466}" dt="2021-06-12T12:44:00.342" v="217" actId="207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224163924" sldId="389"/>
            <ac:spMk id="3" creationId="{A68E7EA1-26E9-4741-B187-8B7ECC029D34}"/>
          </ac:spMkLst>
        </pc:spChg>
      </pc:sldChg>
      <pc:sldChg chg="modSp mod">
        <pc:chgData name="Eric Shing" userId="55e86778-ed07-4932-b7f7-986ff6c4be43" providerId="ADAL" clId="{2680DDDC-8747-4846-B59F-A65569A90466}" dt="2021-06-12T12:21:52.856" v="39" actId="207"/>
        <pc:sldMkLst>
          <pc:docMk/>
          <pc:sldMk cId="3326048112" sldId="390"/>
        </pc:sldMkLst>
        <pc:spChg chg="mod">
          <ac:chgData name="Eric Shing" userId="55e86778-ed07-4932-b7f7-986ff6c4be43" providerId="ADAL" clId="{2680DDDC-8747-4846-B59F-A65569A90466}" dt="2021-06-12T12:21:52.856" v="39" actId="207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326048112" sldId="390"/>
            <ac:spMk id="3" creationId="{A68E7EA1-26E9-4741-B187-8B7ECC029D34}"/>
          </ac:spMkLst>
        </pc:spChg>
        <pc:spChg chg="mod">
          <ac:chgData name="Eric Shing" userId="55e86778-ed07-4932-b7f7-986ff6c4be43" providerId="ADAL" clId="{2680DDDC-8747-4846-B59F-A65569A90466}" dt="2021-06-12T12:21:46.183" v="37" actId="207"/>
          <ac:spMkLst>
            <pc:docMk/>
            <pc:sldMk cId="3326048112" sldId="390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2680DDDC-8747-4846-B59F-A65569A90466}" dt="2021-06-12T12:42:31.137" v="206" actId="207"/>
        <pc:sldMkLst>
          <pc:docMk/>
          <pc:sldMk cId="1506176648" sldId="418"/>
        </pc:sldMkLst>
        <pc:spChg chg="mod">
          <ac:chgData name="Eric Shing" userId="55e86778-ed07-4932-b7f7-986ff6c4be43" providerId="ADAL" clId="{2680DDDC-8747-4846-B59F-A65569A90466}" dt="2021-06-12T12:42:31.137" v="206" actId="207"/>
          <ac:spMkLst>
            <pc:docMk/>
            <pc:sldMk cId="1506176648" sldId="418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1506176648" sldId="418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2:31.213" v="45" actId="207"/>
          <ac:spMkLst>
            <pc:docMk/>
            <pc:sldMk cId="1506176648" sldId="418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0:54.221" v="186" actId="13926"/>
        <pc:sldMkLst>
          <pc:docMk/>
          <pc:sldMk cId="3785220748" sldId="419"/>
        </pc:sldMkLst>
        <pc:spChg chg="mod">
          <ac:chgData name="Eric Shing" userId="55e86778-ed07-4932-b7f7-986ff6c4be43" providerId="ADAL" clId="{2680DDDC-8747-4846-B59F-A65569A90466}" dt="2021-06-12T12:40:54.221" v="186" actId="13926"/>
          <ac:spMkLst>
            <pc:docMk/>
            <pc:sldMk cId="3785220748" sldId="419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785220748" sldId="419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2:00.479" v="40" actId="207"/>
          <ac:spMkLst>
            <pc:docMk/>
            <pc:sldMk cId="3785220748" sldId="419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2:51.556" v="210" actId="207"/>
        <pc:sldMkLst>
          <pc:docMk/>
          <pc:sldMk cId="2255105788" sldId="420"/>
        </pc:sldMkLst>
        <pc:spChg chg="mod">
          <ac:chgData name="Eric Shing" userId="55e86778-ed07-4932-b7f7-986ff6c4be43" providerId="ADAL" clId="{2680DDDC-8747-4846-B59F-A65569A90466}" dt="2021-06-12T12:42:51.556" v="210" actId="207"/>
          <ac:spMkLst>
            <pc:docMk/>
            <pc:sldMk cId="2255105788" sldId="420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255105788" sldId="420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255105788" sldId="420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2:38.347" v="207" actId="207"/>
        <pc:sldMkLst>
          <pc:docMk/>
          <pc:sldMk cId="431800486" sldId="421"/>
        </pc:sldMkLst>
        <pc:spChg chg="mod">
          <ac:chgData name="Eric Shing" userId="55e86778-ed07-4932-b7f7-986ff6c4be43" providerId="ADAL" clId="{2680DDDC-8747-4846-B59F-A65569A90466}" dt="2021-06-12T12:42:38.347" v="207" actId="207"/>
          <ac:spMkLst>
            <pc:docMk/>
            <pc:sldMk cId="431800486" sldId="421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431800486" sldId="421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431800486" sldId="421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3:51.931" v="216" actId="13926"/>
        <pc:sldMkLst>
          <pc:docMk/>
          <pc:sldMk cId="1504981936" sldId="423"/>
        </pc:sldMkLst>
        <pc:spChg chg="mod">
          <ac:chgData name="Eric Shing" userId="55e86778-ed07-4932-b7f7-986ff6c4be43" providerId="ADAL" clId="{2680DDDC-8747-4846-B59F-A65569A90466}" dt="2021-06-12T12:43:51.931" v="216" actId="13926"/>
          <ac:spMkLst>
            <pc:docMk/>
            <pc:sldMk cId="1504981936" sldId="423"/>
            <ac:spMk id="2" creationId="{04F48ED6-8080-439D-B414-C8DBBF3BDC27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1504981936" sldId="423"/>
            <ac:spMk id="3" creationId="{A68E7EA1-26E9-4741-B187-8B7ECC029D34}"/>
          </ac:spMkLst>
        </pc:spChg>
      </pc:sldChg>
      <pc:sldChg chg="modSp">
        <pc:chgData name="Eric Shing" userId="55e86778-ed07-4932-b7f7-986ff6c4be43" providerId="ADAL" clId="{2680DDDC-8747-4846-B59F-A65569A90466}" dt="2021-06-12T12:37:05.211" v="175" actId="207"/>
        <pc:sldMkLst>
          <pc:docMk/>
          <pc:sldMk cId="1183105058" sldId="424"/>
        </pc:sldMkLst>
        <pc:spChg chg="mod">
          <ac:chgData name="Eric Shing" userId="55e86778-ed07-4932-b7f7-986ff6c4be43" providerId="ADAL" clId="{2680DDDC-8747-4846-B59F-A65569A90466}" dt="2021-06-12T12:37:05.211" v="175" actId="207"/>
          <ac:spMkLst>
            <pc:docMk/>
            <pc:sldMk cId="1183105058" sldId="424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1183105058" sldId="424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1183105058" sldId="424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4:07.062" v="218" actId="207"/>
        <pc:sldMkLst>
          <pc:docMk/>
          <pc:sldMk cId="3373502219" sldId="425"/>
        </pc:sldMkLst>
        <pc:spChg chg="mod">
          <ac:chgData name="Eric Shing" userId="55e86778-ed07-4932-b7f7-986ff6c4be43" providerId="ADAL" clId="{2680DDDC-8747-4846-B59F-A65569A90466}" dt="2021-06-12T12:44:07.062" v="218" actId="207"/>
          <ac:spMkLst>
            <pc:docMk/>
            <pc:sldMk cId="3373502219" sldId="425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373502219" sldId="425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373502219" sldId="425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4:16.187" v="220" actId="207"/>
        <pc:sldMkLst>
          <pc:docMk/>
          <pc:sldMk cId="3277609507" sldId="426"/>
        </pc:sldMkLst>
        <pc:spChg chg="mod">
          <ac:chgData name="Eric Shing" userId="55e86778-ed07-4932-b7f7-986ff6c4be43" providerId="ADAL" clId="{2680DDDC-8747-4846-B59F-A65569A90466}" dt="2021-06-12T12:44:16.187" v="220" actId="207"/>
          <ac:spMkLst>
            <pc:docMk/>
            <pc:sldMk cId="3277609507" sldId="426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277609507" sldId="426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277609507" sldId="426"/>
            <ac:spMk id="4" creationId="{0A5B9F63-48F3-427E-8779-FAD8DCCD5656}"/>
          </ac:spMkLst>
        </pc:spChg>
      </pc:sldChg>
      <pc:sldChg chg="modSp">
        <pc:chgData name="Eric Shing" userId="55e86778-ed07-4932-b7f7-986ff6c4be43" providerId="ADAL" clId="{2680DDDC-8747-4846-B59F-A65569A90466}" dt="2021-06-12T12:44:11.622" v="219" actId="207"/>
        <pc:sldMkLst>
          <pc:docMk/>
          <pc:sldMk cId="2560308788" sldId="427"/>
        </pc:sldMkLst>
        <pc:spChg chg="mod">
          <ac:chgData name="Eric Shing" userId="55e86778-ed07-4932-b7f7-986ff6c4be43" providerId="ADAL" clId="{2680DDDC-8747-4846-B59F-A65569A90466}" dt="2021-06-12T12:44:11.622" v="219" actId="207"/>
          <ac:spMkLst>
            <pc:docMk/>
            <pc:sldMk cId="2560308788" sldId="427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560308788" sldId="427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560308788" sldId="427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21:24.995" v="33" actId="27636"/>
        <pc:sldMkLst>
          <pc:docMk/>
          <pc:sldMk cId="2703843140" sldId="428"/>
        </pc:sldMkLst>
        <pc:spChg chg="mod">
          <ac:chgData name="Eric Shing" userId="55e86778-ed07-4932-b7f7-986ff6c4be43" providerId="ADAL" clId="{2680DDDC-8747-4846-B59F-A65569A90466}" dt="2021-06-12T12:21:24.995" v="33" actId="27636"/>
          <ac:spMkLst>
            <pc:docMk/>
            <pc:sldMk cId="2703843140" sldId="428"/>
            <ac:spMk id="2" creationId="{1A43764F-5B77-4034-ADC7-564910C4B923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703843140" sldId="428"/>
            <ac:spMk id="3" creationId="{3232B524-88D0-45CE-BE0D-4830DCFDABA9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703843140" sldId="428"/>
            <ac:spMk id="4" creationId="{3F33F826-B72C-4A62-A51C-EAF4B606536D}"/>
          </ac:spMkLst>
        </pc:spChg>
      </pc:sldChg>
      <pc:sldChg chg="modSp">
        <pc:chgData name="Eric Shing" userId="55e86778-ed07-4932-b7f7-986ff6c4be43" providerId="ADAL" clId="{2680DDDC-8747-4846-B59F-A65569A90466}" dt="2021-06-12T12:42:57.078" v="211" actId="207"/>
        <pc:sldMkLst>
          <pc:docMk/>
          <pc:sldMk cId="209862179" sldId="429"/>
        </pc:sldMkLst>
        <pc:spChg chg="mod">
          <ac:chgData name="Eric Shing" userId="55e86778-ed07-4932-b7f7-986ff6c4be43" providerId="ADAL" clId="{2680DDDC-8747-4846-B59F-A65569A90466}" dt="2021-06-12T12:42:57.078" v="211" actId="207"/>
          <ac:spMkLst>
            <pc:docMk/>
            <pc:sldMk cId="209862179" sldId="429"/>
            <ac:spMk id="3" creationId="{73427D7A-F95C-4766-B00E-E8464F4FD005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09862179" sldId="429"/>
            <ac:spMk id="4" creationId="{EA973C7D-4302-46E8-84BF-25C050616185}"/>
          </ac:spMkLst>
        </pc:spChg>
      </pc:sldChg>
      <pc:sldChg chg="modSp mod">
        <pc:chgData name="Eric Shing" userId="55e86778-ed07-4932-b7f7-986ff6c4be43" providerId="ADAL" clId="{2680DDDC-8747-4846-B59F-A65569A90466}" dt="2021-06-12T12:43:02.375" v="212" actId="207"/>
        <pc:sldMkLst>
          <pc:docMk/>
          <pc:sldMk cId="3093754164" sldId="430"/>
        </pc:sldMkLst>
        <pc:spChg chg="mod">
          <ac:chgData name="Eric Shing" userId="55e86778-ed07-4932-b7f7-986ff6c4be43" providerId="ADAL" clId="{2680DDDC-8747-4846-B59F-A65569A90466}" dt="2021-06-12T12:43:02.375" v="212" actId="207"/>
          <ac:spMkLst>
            <pc:docMk/>
            <pc:sldMk cId="3093754164" sldId="430"/>
            <ac:spMk id="3" creationId="{73427D7A-F95C-4766-B00E-E8464F4FD005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093754164" sldId="430"/>
            <ac:spMk id="4" creationId="{EA973C7D-4302-46E8-84BF-25C050616185}"/>
          </ac:spMkLst>
        </pc:spChg>
      </pc:sldChg>
      <pc:sldChg chg="modSp modAnim">
        <pc:chgData name="Eric Shing" userId="55e86778-ed07-4932-b7f7-986ff6c4be43" providerId="ADAL" clId="{2680DDDC-8747-4846-B59F-A65569A90466}" dt="2021-06-12T12:44:20.523" v="221" actId="207"/>
        <pc:sldMkLst>
          <pc:docMk/>
          <pc:sldMk cId="488712864" sldId="431"/>
        </pc:sldMkLst>
        <pc:spChg chg="mod">
          <ac:chgData name="Eric Shing" userId="55e86778-ed07-4932-b7f7-986ff6c4be43" providerId="ADAL" clId="{2680DDDC-8747-4846-B59F-A65569A90466}" dt="2021-06-12T12:44:20.523" v="221" actId="207"/>
          <ac:spMkLst>
            <pc:docMk/>
            <pc:sldMk cId="488712864" sldId="431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488712864" sldId="431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488712864" sldId="431"/>
            <ac:spMk id="4" creationId="{0A5B9F63-48F3-427E-8779-FAD8DCCD5656}"/>
          </ac:spMkLst>
        </pc:spChg>
      </pc:sldChg>
      <pc:sldChg chg="modSp">
        <pc:chgData name="Eric Shing" userId="55e86778-ed07-4932-b7f7-986ff6c4be43" providerId="ADAL" clId="{2680DDDC-8747-4846-B59F-A65569A90466}" dt="2021-06-12T12:21:24.689" v="32"/>
        <pc:sldMkLst>
          <pc:docMk/>
          <pc:sldMk cId="3751079105" sldId="432"/>
        </pc:sldMkLst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751079105" sldId="432"/>
            <ac:spMk id="2" creationId="{10CA6A55-1C9B-4C82-9056-99F661052F8C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751079105" sldId="432"/>
            <ac:spMk id="3" creationId="{8C4CA9DF-E335-4B48-8117-8EFE3853160E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751079105" sldId="432"/>
            <ac:spMk id="4" creationId="{006F440A-1565-460C-A8A7-B852CB2D7D0D}"/>
          </ac:spMkLst>
        </pc:spChg>
      </pc:sldChg>
      <pc:sldChg chg="modSp mod">
        <pc:chgData name="Eric Shing" userId="55e86778-ed07-4932-b7f7-986ff6c4be43" providerId="ADAL" clId="{2680DDDC-8747-4846-B59F-A65569A90466}" dt="2021-06-12T12:43:33.150" v="213" actId="207"/>
        <pc:sldMkLst>
          <pc:docMk/>
          <pc:sldMk cId="945816729" sldId="433"/>
        </pc:sldMkLst>
        <pc:spChg chg="mod">
          <ac:chgData name="Eric Shing" userId="55e86778-ed07-4932-b7f7-986ff6c4be43" providerId="ADAL" clId="{2680DDDC-8747-4846-B59F-A65569A90466}" dt="2021-06-12T12:43:33.150" v="213" actId="207"/>
          <ac:spMkLst>
            <pc:docMk/>
            <pc:sldMk cId="945816729" sldId="433"/>
            <ac:spMk id="3" creationId="{73427D7A-F95C-4766-B00E-E8464F4FD005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945816729" sldId="433"/>
            <ac:spMk id="4" creationId="{EA973C7D-4302-46E8-84BF-25C05061618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12/06/2021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12/06/2021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4" y="4415532"/>
            <a:ext cx="5608654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253C-984A-445D-BD6B-2F3C08F0D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4F98B-0242-4386-992A-077296231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7624E-8066-40FB-9A77-18CEB237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71B5-C4C6-4A04-9E8E-66AD731D1E04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DC406-C8BC-426C-B152-3A5E7171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420FD-9797-4A0B-8E3B-ABD06DBC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822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1682-695B-44DD-B6FA-385FE1C5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E58BD-1E43-474F-86A8-BAA402BEA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603D9-16DC-4035-876C-50FAF388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098DB-9F52-47F9-AA68-05414B0F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ED23B-026B-4D57-86B0-E667C012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92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8EF9C-4EA3-4036-B0B5-BD2CAD4A9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69FA5-F85C-4058-B564-347E83DC0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46466-E096-40E8-B0AC-F7A46DF2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E8BC0-64F3-44E8-A6B1-CDDC001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DA501-28BF-4751-BECA-6C215DAF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27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DEFB-B60C-4680-997B-E6BB81DD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CE97-98A8-41CA-92BF-3B1A7416D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3166C-B270-4A53-B3D9-23A2BBE4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14F91-0E59-45D7-89FD-C824E831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CE4D2-A7B5-4623-9ED0-3E7A6F7D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70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0D12-6CEE-4704-89B7-1474992F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B135A-4F1E-4F0D-8D2E-BA8F067FC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DFFD6-5426-42E5-B1F0-9D40B3F6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66C36-CAA3-4F46-9108-255AE5CA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213AC-EBCC-4F4E-9A53-370D226E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4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F8FC-E4E3-4C53-A2B4-12B25EC6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92B71-99E4-4B7A-9ED6-6EDBECB74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F258C-E65C-4CD0-B185-ABC283BA4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F1961-EEDB-4938-ABD9-F7A14AEB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172F5-6047-492A-90ED-7774427C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5C06C-C6DA-4455-804C-F239991B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94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26AB-097F-45EF-8CE6-AEE98499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348B6-A531-46C2-8FAF-7A344623D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B6978-DED8-4B26-B713-5A2D42286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F9552-7F27-47FB-BC98-DB6FA302F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629BF-A717-43A5-B2EA-91B10AD03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C00E8-B083-4AD4-8C33-220836FF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73FDB-627C-4B4A-8B7D-822E02E4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B46E0-BA60-417A-8402-1B8CAB16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36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F782-6E52-4D7A-B25F-BAE5E072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A85D4-7900-40A1-8266-D7FE3158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E5FF2-392E-4D83-8173-3950470F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2017E-A27C-4612-93E8-BD3E0D9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13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A4184-58A8-4D5F-9821-E0042929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CC2A7A-67E3-40D9-9CA2-A0002285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6AC8B-DD4D-4CC4-8658-108725B0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42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8A81-82F2-4522-AA27-A196B1FD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2AFC4-1EB9-49B6-9365-3756607C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35A47-7A82-40E8-A1AC-B4C350A3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E6ADD-5812-4C6A-A7AE-530D709A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B73-BD2F-4E48-97B7-9782436E6110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99C3-6945-430D-B395-197B5A55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0456-C0DE-4756-A69A-B557B53C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9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70EF-F91A-4F42-A8B3-163AF7D3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ACA0A-B839-4B85-AB29-89EF582F8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E66EC-8BA7-4C68-8895-4B27086E2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264A4-0E82-42D7-B74E-DF31C55D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D8F5-8D8F-4EB2-8CF2-1FC8B5745E97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529B8-F95A-4C7B-A80D-CEA36291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81C5A-5F73-4697-AF69-B121DB69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78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3C5A3-0987-4400-B6E1-37BA7961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CEA50-3C6F-425C-AEC2-1BDD38593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7E5A8-FC61-46AD-AF7E-0C238513B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42E6-30BF-45CF-8D16-FE9939D4465D}" type="datetime1">
              <a:rPr lang="en-AU" smtClean="0"/>
              <a:pPr/>
              <a:t>12/06/2021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6F8F-694B-4849-977E-C6706A3C3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F9036-8BEA-4F7B-8661-982D69222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93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39" y="767211"/>
            <a:ext cx="8066985" cy="2304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6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itchFamily="34" charset="0"/>
              </a:rPr>
              <a:t>不要論斷人</a:t>
            </a:r>
            <a:endParaRPr lang="en-AU" sz="6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801" y="4014761"/>
            <a:ext cx="7658211" cy="1718495"/>
          </a:xfrm>
        </p:spPr>
        <p:txBody>
          <a:bodyPr>
            <a:normAutofit/>
          </a:bodyPr>
          <a:lstStyle/>
          <a:p>
            <a:endParaRPr lang="en-US" altLang="zh-TW" sz="2400" dirty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成偉邦傳道</a:t>
            </a:r>
            <a:endParaRPr lang="en-US" altLang="zh-TW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13/6/2021 </a:t>
            </a:r>
            <a:r>
              <a:rPr lang="zh-TW" altLang="en-US" sz="3200" b="1" dirty="0">
                <a:latin typeface="Calibri" panose="020F0502020204030204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56CE7-1FDF-44D8-8FE9-4471353388C3}"/>
              </a:ext>
            </a:extLst>
          </p:cNvPr>
          <p:cNvSpPr txBox="1"/>
          <p:nvPr/>
        </p:nvSpPr>
        <p:spPr>
          <a:xfrm>
            <a:off x="2395540" y="3150871"/>
            <a:ext cx="6014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馬太福音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7:1-5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278-4C42-4569-9E08-5AC9AEB6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263754" cy="1400530"/>
          </a:xfrm>
        </p:spPr>
        <p:txBody>
          <a:bodyPr/>
          <a:lstStyle/>
          <a:p>
            <a:r>
              <a:rPr lang="zh-TW" altLang="en-US" sz="5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公共空間</a:t>
            </a: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7D7A-F95C-4766-B00E-E8464F4F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8"/>
            <a:ext cx="7992772" cy="48614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  <a:tabLst>
                <a:tab pos="4684713" algn="l"/>
              </a:tabLst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我又告訴你們，凡人</a:t>
            </a:r>
            <a:r>
              <a:rPr lang="zh-TW" altLang="en-US" sz="3600" b="1" dirty="0"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所說的閒話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，當審判的日子必要句句供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出來。因為要憑你的話定你為義，也</a:t>
            </a:r>
            <a:r>
              <a:rPr lang="zh-TW" altLang="en-US" sz="3500" b="1" dirty="0"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要憑你的話定你有罪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	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12:36-37)</a:t>
            </a:r>
            <a:endParaRPr lang="en-AU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73C7D-4302-46E8-84BF-25C05061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81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615682" cy="1400530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木刺或樑木 </a:t>
            </a:r>
            <a:r>
              <a:rPr lang="en-US" altLang="zh-TW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7:3-5)</a:t>
            </a:r>
            <a:endParaRPr lang="en-AU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82554"/>
          </a:xfrm>
        </p:spPr>
        <p:txBody>
          <a:bodyPr>
            <a:noAutofit/>
          </a:bodyPr>
          <a:lstStyle/>
          <a:p>
            <a:pPr marL="112713" indent="-3175">
              <a:lnSpc>
                <a:spcPct val="100000"/>
              </a:lnSpc>
              <a:spcBef>
                <a:spcPts val="2400"/>
              </a:spcBef>
              <a:buNone/>
              <a:tabLst>
                <a:tab pos="5021263" algn="l"/>
              </a:tabLst>
            </a:pPr>
            <a:r>
              <a:rPr lang="en-US" altLang="zh-TW" sz="3500" b="1" i="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3 </a:t>
            </a: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為什麼看見你弟兄</a:t>
            </a:r>
            <a:r>
              <a:rPr lang="zh-TW" altLang="en-US" sz="3500" b="1" i="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眼中有刺</a:t>
            </a: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，卻不想自己眼中有梁木呢？ </a:t>
            </a:r>
            <a:r>
              <a:rPr lang="en-US" altLang="zh-TW" sz="3500" b="1" i="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4 </a:t>
            </a: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你自己</a:t>
            </a:r>
            <a:r>
              <a:rPr lang="zh-TW" altLang="en-US" sz="3500" b="1" i="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眼中有梁木</a:t>
            </a: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，怎能對你弟兄說「容我去</a:t>
            </a:r>
            <a:br>
              <a:rPr lang="en-AU" altLang="zh-TW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掉你</a:t>
            </a:r>
            <a:r>
              <a:rPr lang="zh-TW" altLang="en-US" sz="3500" b="1" i="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眼中的刺</a:t>
            </a: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」呢？</a:t>
            </a:r>
            <a:r>
              <a:rPr lang="zh-TW" altLang="en-US" sz="35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en-US" altLang="zh-TW" sz="3500" i="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5 </a:t>
            </a:r>
            <a:r>
              <a:rPr lang="zh-TW" altLang="en-US" sz="35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</a:t>
            </a:r>
            <a:br>
              <a:rPr lang="en-AU" altLang="zh-TW" sz="35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這假冒為善的</a:t>
            </a:r>
            <a:r>
              <a:rPr lang="zh-TW" altLang="en-US" sz="350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人！</a:t>
            </a: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先去掉</a:t>
            </a:r>
            <a:br>
              <a:rPr lang="en-AU" altLang="zh-TW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b="1" i="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自己眼中的梁木</a:t>
            </a: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，然後才</a:t>
            </a:r>
            <a:br>
              <a:rPr lang="en-AU" altLang="zh-TW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能看得清楚，去掉你弟兄</a:t>
            </a:r>
            <a:br>
              <a:rPr lang="en-AU" altLang="zh-TW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b="1" i="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眼中的刺</a:t>
            </a: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98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615682" cy="1400530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木刺或樑木 </a:t>
            </a:r>
            <a:r>
              <a:rPr lang="en-US" altLang="zh-TW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7:3-5)</a:t>
            </a:r>
            <a:endParaRPr lang="en-AU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82554"/>
          </a:xfrm>
        </p:spPr>
        <p:txBody>
          <a:bodyPr>
            <a:noAutofit/>
          </a:bodyPr>
          <a:lstStyle/>
          <a:p>
            <a:pPr marL="112713" indent="-3175">
              <a:lnSpc>
                <a:spcPct val="100000"/>
              </a:lnSpc>
              <a:spcBef>
                <a:spcPts val="2400"/>
              </a:spcBef>
              <a:buNone/>
              <a:tabLst>
                <a:tab pos="5021263" algn="l"/>
              </a:tabLst>
            </a:pPr>
            <a:r>
              <a:rPr lang="en-US" altLang="zh-TW" sz="3500" b="1" i="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3 </a:t>
            </a: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為什麼看見你弟兄眼中有刺，卻不想自己眼中有梁木呢？ </a:t>
            </a:r>
            <a:r>
              <a:rPr lang="en-US" altLang="zh-TW" sz="3500" b="1" i="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4 </a:t>
            </a: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你自己眼中有梁木，怎能對你弟兄說「容我去</a:t>
            </a:r>
            <a:br>
              <a:rPr lang="en-AU" altLang="zh-TW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掉你眼中的刺」呢？ </a:t>
            </a:r>
            <a:r>
              <a:rPr lang="en-US" altLang="zh-TW" sz="3500" b="1" i="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5 </a:t>
            </a:r>
            <a:r>
              <a:rPr lang="zh-TW" altLang="en-US" sz="3500" b="1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</a:t>
            </a:r>
            <a:br>
              <a:rPr lang="en-AU" altLang="zh-TW" sz="3500" b="1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b="1" dirty="0">
                <a:highlight>
                  <a:srgbClr val="FF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這假冒為善的</a:t>
            </a:r>
            <a:r>
              <a:rPr lang="zh-TW" altLang="en-US" sz="3500" b="1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！先去掉</a:t>
            </a:r>
            <a:br>
              <a:rPr lang="en-AU" altLang="zh-TW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自己眼中的梁木，然後才</a:t>
            </a:r>
            <a:br>
              <a:rPr lang="en-AU" altLang="zh-TW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能看得清楚，去掉你弟兄</a:t>
            </a:r>
            <a:br>
              <a:rPr lang="en-AU" altLang="zh-TW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b="0" i="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眼中的刺。</a:t>
            </a: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BEB4C-BE91-475D-9F6E-D66BC7FC0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101338"/>
            <a:ext cx="3200222" cy="36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停止論斷人</a:t>
            </a:r>
            <a:r>
              <a:rPr lang="en-US" altLang="zh-TW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39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rmAutofit/>
          </a:bodyPr>
          <a:lstStyle/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若有人在你面前論斷別人，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不要附和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不要給他敷衍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，也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不要點頭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稱是，最好一聲不響，連 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唔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…”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也不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唔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，這樣對方只要說上幾句，自會覺得話不投機而停止了。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若是附和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他，等於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替他 </a:t>
            </a:r>
            <a:r>
              <a:rPr lang="en-AU" altLang="zh-TW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加油</a:t>
            </a:r>
            <a:r>
              <a:rPr lang="en-AU" altLang="zh-TW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，論斷的火就越燒越大，一發不可收拾，而你也在論斷的罪上有份了。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5000"/>
              </a:lnSpc>
              <a:spcBef>
                <a:spcPts val="12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5500"/>
              </a:lnSpc>
              <a:spcBef>
                <a:spcPts val="12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0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停止論斷人</a:t>
            </a:r>
            <a:r>
              <a:rPr lang="en-US" altLang="zh-TW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39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755984"/>
          </a:xfrm>
        </p:spPr>
        <p:txBody>
          <a:bodyPr>
            <a:normAutofit/>
          </a:bodyPr>
          <a:lstStyle/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假如你已經閉口不言，而對方仍是滔滔不絕，毫不留情的論斷人，最好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提議一起為被論斷的人禱告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，讓聖靈介入，叫人停止論斷。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若是這些方法還是不行，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不防明說論斷人是不對的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，當然要用恰當的措詞，務要使對方樂意接納為原則。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5000"/>
              </a:lnSpc>
              <a:spcBef>
                <a:spcPts val="12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5500"/>
              </a:lnSpc>
              <a:spcBef>
                <a:spcPts val="12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3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停止論斷人</a:t>
            </a:r>
            <a:r>
              <a:rPr lang="en-US" altLang="zh-TW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39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rmAutofit/>
          </a:bodyPr>
          <a:lstStyle/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這些方法，雖然似乎是防備別人在自己面前論斷人，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更是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防備自己不落在論斷的罪中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若是神的家中沒有論斷的火，想想，神家裏興旺的便是各樣的事工，興旺的，是弟兄姊妹的靈命！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5000"/>
              </a:lnSpc>
              <a:spcBef>
                <a:spcPts val="12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5500"/>
              </a:lnSpc>
              <a:spcBef>
                <a:spcPts val="12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60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同等的高度和態度</a:t>
            </a:r>
            <a:endParaRPr lang="en-AU" sz="39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rmAutofit/>
          </a:bodyPr>
          <a:lstStyle/>
          <a:p>
            <a:pPr marL="457200" lvl="1" indent="-457200">
              <a:lnSpc>
                <a:spcPts val="4200"/>
              </a:lnSpc>
              <a:spcBef>
                <a:spcPts val="24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要留心自己的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高度和態度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，我們要用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同等的高度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，用自己可以接受、別人樂於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接受的態度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指出問題，尋求改進、改變。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200"/>
              </a:lnSpc>
              <a:spcBef>
                <a:spcPts val="24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從前：待人以寬，律己以嚴。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今天：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待已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以寬，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律人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以嚴？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5500"/>
              </a:lnSpc>
              <a:spcBef>
                <a:spcPts val="12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7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同等的高度和態度</a:t>
            </a:r>
            <a:endParaRPr lang="en-AU" sz="39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rmAutofit/>
          </a:bodyPr>
          <a:lstStyle/>
          <a:p>
            <a:pPr marL="457200" lvl="1" indent="-457200">
              <a:lnSpc>
                <a:spcPts val="4000"/>
              </a:lnSpc>
              <a:spcBef>
                <a:spcPts val="2400"/>
              </a:spcBef>
              <a:tabLst>
                <a:tab pos="1708150" algn="l"/>
                <a:tab pos="45720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聖靈所結的果子，就是</a:t>
            </a:r>
            <a:r>
              <a:rPr lang="zh-TW" altLang="en-US" sz="3500" b="1" dirty="0">
                <a:solidFill>
                  <a:schemeClr val="accent1">
                    <a:lumMod val="50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仁愛、喜樂、和平、忍耐、恩慈、良善、信實、溫柔、節制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；這樣的事沒有律法禁止。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加拉太書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5:23-24)</a:t>
            </a:r>
          </a:p>
          <a:p>
            <a:pPr marL="457200" lvl="1" indent="-457200">
              <a:lnSpc>
                <a:spcPts val="4500"/>
              </a:lnSpc>
              <a:spcBef>
                <a:spcPts val="3600"/>
              </a:spcBef>
              <a:tabLst>
                <a:tab pos="1708150" algn="l"/>
                <a:tab pos="4627563" algn="l"/>
              </a:tabLst>
            </a:pPr>
            <a:r>
              <a:rPr lang="zh-TW" altLang="en-US" sz="3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唯用</a:t>
            </a:r>
            <a:r>
              <a:rPr lang="zh-TW" altLang="en-US" sz="39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愛心說誠實話</a:t>
            </a:r>
            <a:r>
              <a:rPr lang="zh-TW" altLang="en-US" sz="3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，凡事長進，連於元首基督。</a:t>
            </a:r>
            <a:r>
              <a:rPr lang="en-AU" altLang="zh-TW" sz="39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以弗所書 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4:15)</a:t>
            </a:r>
            <a:endParaRPr lang="en-AU" altLang="zh-TW" sz="2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400"/>
              </a:lnSpc>
              <a:spcBef>
                <a:spcPts val="12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5500"/>
              </a:lnSpc>
              <a:spcBef>
                <a:spcPts val="12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1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764F-5B77-4034-ADC7-564910C4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399658" cy="1400530"/>
          </a:xfrm>
        </p:spPr>
        <p:txBody>
          <a:bodyPr>
            <a:normAutofit fontScale="90000"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你們用什麼量器量給人，也必用什麼量器量</a:t>
            </a:r>
            <a:r>
              <a:rPr lang="zh-TW" altLang="en-US" sz="50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給你們！</a:t>
            </a:r>
            <a:endParaRPr lang="en-AU" sz="5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B524-88D0-45CE-BE0D-4830DCFD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3F826-B72C-4A62-A51C-EAF4B606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9EBAD-D503-42A8-BA40-9D4CBDE2D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90345"/>
            <a:ext cx="3888432" cy="2302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52B257-D1E0-4C77-B8CD-ADB3FE2C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984199"/>
            <a:ext cx="6024743" cy="27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09CA13-580E-4548-8A7F-FCCFBEF7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84511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120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26D5B-8368-48A0-8A4F-4463C224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89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馬太福音 </a:t>
            </a:r>
            <a:r>
              <a:rPr lang="en-US" altLang="zh-TW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7:1-5</a:t>
            </a:r>
            <a:endParaRPr lang="en-AU" sz="50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882554"/>
          </a:xfrm>
        </p:spPr>
        <p:txBody>
          <a:bodyPr>
            <a:noAutofit/>
          </a:bodyPr>
          <a:lstStyle/>
          <a:p>
            <a:pPr marL="109728" indent="0">
              <a:buNone/>
              <a:tabLst>
                <a:tab pos="746125" algn="l"/>
                <a:tab pos="1519238" algn="l"/>
                <a:tab pos="5021263" algn="l"/>
              </a:tabLst>
            </a:pP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1.	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高度與態度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(7:1)</a:t>
            </a:r>
          </a:p>
          <a:p>
            <a:pPr marL="109728" indent="0">
              <a:buNone/>
              <a:tabLst>
                <a:tab pos="746125" algn="l"/>
                <a:tab pos="1519238" algn="l"/>
                <a:tab pos="5021263" algn="l"/>
              </a:tabLst>
            </a:pP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2.	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私人空間與公共空間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(7:2)</a:t>
            </a:r>
          </a:p>
          <a:p>
            <a:pPr marL="109728" indent="0">
              <a:buNone/>
              <a:tabLst>
                <a:tab pos="746125" algn="l"/>
                <a:tab pos="1519238" algn="l"/>
                <a:tab pos="5021263" algn="l"/>
              </a:tabLst>
            </a:pP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3.	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木刺與樑木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(7:3-5)</a:t>
            </a:r>
          </a:p>
          <a:p>
            <a:pPr marL="109728" indent="0">
              <a:buNone/>
              <a:tabLst>
                <a:tab pos="746125" algn="l"/>
                <a:tab pos="1519238" algn="l"/>
                <a:tab pos="5021263" algn="l"/>
              </a:tabLst>
            </a:pP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4.	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總結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同等的高度和態度</a:t>
            </a:r>
          </a:p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高度與態度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7:1) 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594522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7:1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不要論斷人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，免得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你們被論斷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lvl="1" indent="0"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lvl="1" indent="0"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lvl="1" indent="0"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論斷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= 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判斷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(judge)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2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不可論斷人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23:13-36) 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026570"/>
          </a:xfrm>
        </p:spPr>
        <p:txBody>
          <a:bodyPr>
            <a:normAutofit fontScale="92500"/>
          </a:bodyPr>
          <a:lstStyle/>
          <a:p>
            <a:pPr marL="0" lvl="1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1708150" algn="l"/>
                <a:tab pos="5029200" algn="l"/>
              </a:tabLst>
            </a:pP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en-AU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這假冒為善的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文士和法利賽人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有禍了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！因為你們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en-AU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這假冒為善的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文士和法利賽人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有禍了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！因為你們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這瞎眼領路的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有禍了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！你們說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23</a:t>
            </a:r>
            <a:r>
              <a:rPr lang="en-AU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這假冒為善的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文士和法利賽人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有禍了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！因為你們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這假冒為善的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文士和法利賽人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有禍了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！因為你們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27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這假冒為善的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文士和法利賽人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有禍了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！因為你們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29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這假冒為善的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文士和法利賽人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有禍了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！因為你們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17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高度才是問題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026570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tabLst>
                <a:tab pos="1708150" algn="l"/>
                <a:tab pos="50292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自以為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高人一等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，用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自以為是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的態度，以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唯我獨尊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以為自己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絕對正確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，以指摘的口吻來評論其他人的表現、行為、做事方法等等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200"/>
              </a:spcBef>
              <a:tabLst>
                <a:tab pos="1708150" algn="l"/>
                <a:tab pos="50292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以絕對正確的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審判官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態度，以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高高在上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法官心態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200"/>
              </a:spcBef>
              <a:tabLst>
                <a:tab pos="1708150" algn="l"/>
                <a:tab pos="50292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被判斷的人在你眼前只是低低在下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200"/>
              </a:spcBef>
              <a:tabLst>
                <a:tab pos="1708150" algn="l"/>
                <a:tab pos="5029200" algn="l"/>
              </a:tabLst>
            </a:pP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80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高度才是問題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026570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tabLst>
                <a:tab pos="1708150" algn="l"/>
                <a:tab pos="5029200" algn="l"/>
              </a:tabLst>
            </a:pP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500" b="1" dirty="0"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不要論斷人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，免得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en-US" sz="3500" b="1" dirty="0"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被論斷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altLang="zh-TW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200"/>
              </a:spcBef>
              <a:tabLst>
                <a:tab pos="1708150" algn="l"/>
                <a:tab pos="50292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最終能夠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判斷人的，只有神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，祂才是完全明白清楚一切的主。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200"/>
              </a:spcBef>
              <a:tabLst>
                <a:tab pos="1708150" algn="l"/>
                <a:tab pos="50292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人沒有可能透徹清楚知道一切，所以不可以用高人一等的態度來論斷人，不能以「我比你優勝」、「我擁有真理」的態度論斷你的弟兄姊妹。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10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278-4C42-4569-9E08-5AC9AEB6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263754" cy="1400530"/>
          </a:xfrm>
        </p:spPr>
        <p:txBody>
          <a:bodyPr/>
          <a:lstStyle/>
          <a:p>
            <a:r>
              <a:rPr lang="zh-TW" altLang="en-US" sz="5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公共空間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7:2)</a:t>
            </a: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7D7A-F95C-4766-B00E-E8464F4F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8"/>
            <a:ext cx="7992772" cy="4861455"/>
          </a:xfrm>
        </p:spPr>
        <p:txBody>
          <a:bodyPr>
            <a:normAutofit/>
          </a:bodyPr>
          <a:lstStyle/>
          <a:p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</a:t>
            </a:r>
            <a:r>
              <a:rPr lang="zh-TW" altLang="en-US" sz="3500" b="1" dirty="0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怎樣論斷人，也必怎樣被論斷，</a:t>
            </a:r>
            <a:r>
              <a:rPr lang="zh-TW" altLang="en-US" sz="3500" b="1" dirty="0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用什麼量器量給人，也必用什麼量器量給</a:t>
            </a:r>
            <a:r>
              <a:rPr lang="zh-TW" altLang="en-US" sz="3500" b="1" dirty="0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我們如何論斷人，神會</a:t>
            </a:r>
            <a:r>
              <a:rPr lang="zh-TW" altLang="en-US" sz="3500" b="1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用相同的態度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來審判我們；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我們用什麼尺來量度人，神亦會用</a:t>
            </a:r>
            <a:r>
              <a:rPr lang="zh-TW" altLang="en-US" sz="3500" b="1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相同的尺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來量度我們。</a:t>
            </a:r>
            <a:endParaRPr lang="en-AU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73C7D-4302-46E8-84BF-25C05061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278-4C42-4569-9E08-5AC9AEB6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263754" cy="1400530"/>
          </a:xfrm>
        </p:spPr>
        <p:txBody>
          <a:bodyPr/>
          <a:lstStyle/>
          <a:p>
            <a:r>
              <a:rPr lang="zh-TW" altLang="en-US" sz="5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公共空間</a:t>
            </a: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7D7A-F95C-4766-B00E-E8464F4F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8"/>
            <a:ext cx="7992772" cy="48614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我們用</a:t>
            </a:r>
            <a:r>
              <a:rPr lang="zh-TW" altLang="en-US" sz="3600" b="1" dirty="0"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自以為是的態度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論斷人，將來神都會用</a:t>
            </a:r>
            <a:r>
              <a:rPr lang="zh-TW" altLang="en-US" sz="3600" b="1" dirty="0"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同樣的方法審判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我們；我們用</a:t>
            </a:r>
            <a:r>
              <a:rPr lang="zh-TW" altLang="en-US" sz="3600" b="1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尖酸刻薄的尺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來挑剔人，神亦會用</a:t>
            </a:r>
            <a:r>
              <a:rPr lang="zh-TW" altLang="en-US" sz="3600" b="1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尖酸刻薄的尺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來挑剔我們。</a:t>
            </a:r>
            <a:endParaRPr lang="en-AU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73C7D-4302-46E8-84BF-25C05061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375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6A55-1C9B-4C82-9056-99F66105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名鑒賞家的故事</a:t>
            </a:r>
            <a:endParaRPr lang="en-AU" sz="5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CA9DF-E335-4B48-8117-8EFE38531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F440A-1565-460C-A8A7-B852CB2D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7F206-3A5C-4C0A-A002-876467AB0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527" y="1263100"/>
            <a:ext cx="4825093" cy="3447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7A9262-B496-438D-BBBB-B1F0BDD2C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3" y="3645024"/>
            <a:ext cx="4294414" cy="311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7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E5232CE1722458D2AE66CC125F409" ma:contentTypeVersion="5" ma:contentTypeDescription="Create a new document." ma:contentTypeScope="" ma:versionID="ebe1b0d7f9799bfe20d192f5bd7a9ebb">
  <xsd:schema xmlns:xsd="http://www.w3.org/2001/XMLSchema" xmlns:xs="http://www.w3.org/2001/XMLSchema" xmlns:p="http://schemas.microsoft.com/office/2006/metadata/properties" xmlns:ns3="8764b3fa-470d-4be0-99e5-65e6fe0de0c2" targetNamespace="http://schemas.microsoft.com/office/2006/metadata/properties" ma:root="true" ma:fieldsID="48d4b8d844930c7d441d848112da160d" ns3:_="">
    <xsd:import namespace="8764b3fa-470d-4be0-99e5-65e6fe0de0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4b3fa-470d-4be0-99e5-65e6fe0de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F8C8B9-6BF8-4588-9F90-2D9216C92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5157A5-ADB8-415E-84E1-21ABA03E82E5}">
  <ds:schemaRefs>
    <ds:schemaRef ds:uri="http://schemas.microsoft.com/office/2006/metadata/properties"/>
    <ds:schemaRef ds:uri="8764b3fa-470d-4be0-99e5-65e6fe0de0c2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1222B4E-26F6-41F9-A090-3DCA29576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4b3fa-470d-4be0-99e5-65e6fe0de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16224</TotalTime>
  <Words>1096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Microsoft JhengHei</vt:lpstr>
      <vt:lpstr>Arial</vt:lpstr>
      <vt:lpstr>Calibri</vt:lpstr>
      <vt:lpstr>Calibri Light</vt:lpstr>
      <vt:lpstr>Times New Roman</vt:lpstr>
      <vt:lpstr>Office Theme</vt:lpstr>
      <vt:lpstr>不要論斷人</vt:lpstr>
      <vt:lpstr>馬太福音 7:1-5</vt:lpstr>
      <vt:lpstr>高度與態度 (馬太 7:1) </vt:lpstr>
      <vt:lpstr>不可論斷人 (馬太23:13-36) </vt:lpstr>
      <vt:lpstr>高度才是問題</vt:lpstr>
      <vt:lpstr>高度才是問題</vt:lpstr>
      <vt:lpstr>公共空間 (馬太 7:2)</vt:lpstr>
      <vt:lpstr>公共空間</vt:lpstr>
      <vt:lpstr>名鑒賞家的故事</vt:lpstr>
      <vt:lpstr>公共空間</vt:lpstr>
      <vt:lpstr>木刺或樑木 (馬太 7:3-5)</vt:lpstr>
      <vt:lpstr>木刺或樑木 (馬太 7:3-5)</vt:lpstr>
      <vt:lpstr>停止論斷人……</vt:lpstr>
      <vt:lpstr>停止論斷人……</vt:lpstr>
      <vt:lpstr>停止論斷人……</vt:lpstr>
      <vt:lpstr>同等的高度和態度</vt:lpstr>
      <vt:lpstr>同等的高度和態度</vt:lpstr>
      <vt:lpstr>你們用什麼量器量給人，也必用什麼量器量給你們！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522</cp:revision>
  <dcterms:created xsi:type="dcterms:W3CDTF">2013-10-11T11:36:12Z</dcterms:created>
  <dcterms:modified xsi:type="dcterms:W3CDTF">2021-06-12T12:44:20Z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0x0101006F6E5232CE1722458D2AE66CC125F409</vt:lpwstr>
  </property>
</Properties>
</file>