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notesMasterIdLst>
    <p:notesMasterId r:id="rId30"/>
  </p:notesMasterIdLst>
  <p:handoutMasterIdLst>
    <p:handoutMasterId r:id="rId31"/>
  </p:handoutMasterIdLst>
  <p:sldIdLst>
    <p:sldId id="256" r:id="rId5"/>
    <p:sldId id="435" r:id="rId6"/>
    <p:sldId id="434" r:id="rId7"/>
    <p:sldId id="436" r:id="rId8"/>
    <p:sldId id="390" r:id="rId9"/>
    <p:sldId id="419" r:id="rId10"/>
    <p:sldId id="438" r:id="rId11"/>
    <p:sldId id="437" r:id="rId12"/>
    <p:sldId id="418" r:id="rId13"/>
    <p:sldId id="440" r:id="rId14"/>
    <p:sldId id="441" r:id="rId15"/>
    <p:sldId id="442" r:id="rId16"/>
    <p:sldId id="439" r:id="rId17"/>
    <p:sldId id="421" r:id="rId18"/>
    <p:sldId id="443" r:id="rId19"/>
    <p:sldId id="444" r:id="rId20"/>
    <p:sldId id="445" r:id="rId21"/>
    <p:sldId id="420" r:id="rId22"/>
    <p:sldId id="429" r:id="rId23"/>
    <p:sldId id="446" r:id="rId24"/>
    <p:sldId id="430" r:id="rId25"/>
    <p:sldId id="447" r:id="rId26"/>
    <p:sldId id="448" r:id="rId27"/>
    <p:sldId id="425" r:id="rId28"/>
    <p:sldId id="35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2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0236D-A923-4689-9CEB-2AEA2611BFD4}" v="1109" dt="2021-06-19T15:32:58.0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22" autoAdjust="0"/>
    <p:restoredTop sz="93735" autoAdjust="0"/>
  </p:normalViewPr>
  <p:slideViewPr>
    <p:cSldViewPr>
      <p:cViewPr varScale="1">
        <p:scale>
          <a:sx n="64" d="100"/>
          <a:sy n="64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49E0236D-A923-4689-9CEB-2AEA2611BFD4}"/>
    <pc:docChg chg="undo custSel addSld delSld modSld sldOrd">
      <pc:chgData name="Eric Shing" userId="55e86778-ed07-4932-b7f7-986ff6c4be43" providerId="ADAL" clId="{49E0236D-A923-4689-9CEB-2AEA2611BFD4}" dt="2021-06-19T15:34:35.511" v="2815" actId="47"/>
      <pc:docMkLst>
        <pc:docMk/>
      </pc:docMkLst>
      <pc:sldChg chg="modSp mod addCm">
        <pc:chgData name="Eric Shing" userId="55e86778-ed07-4932-b7f7-986ff6c4be43" providerId="ADAL" clId="{49E0236D-A923-4689-9CEB-2AEA2611BFD4}" dt="2021-06-16T07:12:12.539" v="41"/>
        <pc:sldMkLst>
          <pc:docMk/>
          <pc:sldMk cId="0" sldId="256"/>
        </pc:sldMkLst>
        <pc:spChg chg="mod">
          <ac:chgData name="Eric Shing" userId="55e86778-ed07-4932-b7f7-986ff6c4be43" providerId="ADAL" clId="{49E0236D-A923-4689-9CEB-2AEA2611BFD4}" dt="2021-06-16T07:12:12.539" v="41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49E0236D-A923-4689-9CEB-2AEA2611BFD4}" dt="2021-06-16T07:11:41.165" v="1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49E0236D-A923-4689-9CEB-2AEA2611BFD4}" dt="2021-06-16T07:11:48.455" v="4" actId="20577"/>
          <ac:spMkLst>
            <pc:docMk/>
            <pc:sldMk cId="0" sldId="256"/>
            <ac:spMk id="6" creationId="{EAE56CE7-1FDF-44D8-8FE9-4471353388C3}"/>
          </ac:spMkLst>
        </pc:spChg>
      </pc:sldChg>
      <pc:sldChg chg="del">
        <pc:chgData name="Eric Shing" userId="55e86778-ed07-4932-b7f7-986ff6c4be43" providerId="ADAL" clId="{49E0236D-A923-4689-9CEB-2AEA2611BFD4}" dt="2021-06-19T15:26:11.744" v="2655" actId="47"/>
        <pc:sldMkLst>
          <pc:docMk/>
          <pc:sldMk cId="3224163924" sldId="389"/>
        </pc:sldMkLst>
      </pc:sldChg>
      <pc:sldChg chg="modSp mod">
        <pc:chgData name="Eric Shing" userId="55e86778-ed07-4932-b7f7-986ff6c4be43" providerId="ADAL" clId="{49E0236D-A923-4689-9CEB-2AEA2611BFD4}" dt="2021-06-19T14:08:06.780" v="1095" actId="948"/>
        <pc:sldMkLst>
          <pc:docMk/>
          <pc:sldMk cId="3326048112" sldId="390"/>
        </pc:sldMkLst>
        <pc:spChg chg="mod">
          <ac:chgData name="Eric Shing" userId="55e86778-ed07-4932-b7f7-986ff6c4be43" providerId="ADAL" clId="{49E0236D-A923-4689-9CEB-2AEA2611BFD4}" dt="2021-06-19T14:08:06.780" v="1095" actId="948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49E0236D-A923-4689-9CEB-2AEA2611BFD4}" dt="2021-06-19T11:35:57.304" v="954" actId="27636"/>
          <ac:spMkLst>
            <pc:docMk/>
            <pc:sldMk cId="3326048112" sldId="390"/>
            <ac:spMk id="4" creationId="{B78FF54D-2375-40CB-9707-A9689242621B}"/>
          </ac:spMkLst>
        </pc:spChg>
      </pc:sldChg>
      <pc:sldChg chg="addSp modSp mod">
        <pc:chgData name="Eric Shing" userId="55e86778-ed07-4932-b7f7-986ff6c4be43" providerId="ADAL" clId="{49E0236D-A923-4689-9CEB-2AEA2611BFD4}" dt="2021-06-19T14:27:26.196" v="1443" actId="6549"/>
        <pc:sldMkLst>
          <pc:docMk/>
          <pc:sldMk cId="1506176648" sldId="418"/>
        </pc:sldMkLst>
        <pc:spChg chg="mod">
          <ac:chgData name="Eric Shing" userId="55e86778-ed07-4932-b7f7-986ff6c4be43" providerId="ADAL" clId="{49E0236D-A923-4689-9CEB-2AEA2611BFD4}" dt="2021-06-19T14:27:26.196" v="1443" actId="6549"/>
          <ac:spMkLst>
            <pc:docMk/>
            <pc:sldMk cId="1506176648" sldId="418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25:08.103" v="1396" actId="122"/>
          <ac:spMkLst>
            <pc:docMk/>
            <pc:sldMk cId="1506176648" sldId="418"/>
            <ac:spMk id="4" creationId="{0A5B9F63-48F3-427E-8779-FAD8DCCD5656}"/>
          </ac:spMkLst>
        </pc:spChg>
        <pc:picChg chg="add mod">
          <ac:chgData name="Eric Shing" userId="55e86778-ed07-4932-b7f7-986ff6c4be43" providerId="ADAL" clId="{49E0236D-A923-4689-9CEB-2AEA2611BFD4}" dt="2021-06-19T14:26:42.704" v="1410" actId="14100"/>
          <ac:picMkLst>
            <pc:docMk/>
            <pc:sldMk cId="1506176648" sldId="418"/>
            <ac:picMk id="5" creationId="{644396F6-F421-47ED-B7E0-D348AFD87B7C}"/>
          </ac:picMkLst>
        </pc:picChg>
      </pc:sldChg>
      <pc:sldChg chg="modSp mod modAnim">
        <pc:chgData name="Eric Shing" userId="55e86778-ed07-4932-b7f7-986ff6c4be43" providerId="ADAL" clId="{49E0236D-A923-4689-9CEB-2AEA2611BFD4}" dt="2021-06-19T14:11:37.405" v="1202" actId="6549"/>
        <pc:sldMkLst>
          <pc:docMk/>
          <pc:sldMk cId="3785220748" sldId="419"/>
        </pc:sldMkLst>
        <pc:spChg chg="mod">
          <ac:chgData name="Eric Shing" userId="55e86778-ed07-4932-b7f7-986ff6c4be43" providerId="ADAL" clId="{49E0236D-A923-4689-9CEB-2AEA2611BFD4}" dt="2021-06-19T14:11:37.405" v="1202" actId="6549"/>
          <ac:spMkLst>
            <pc:docMk/>
            <pc:sldMk cId="3785220748" sldId="419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08:56.725" v="1097" actId="20577"/>
          <ac:spMkLst>
            <pc:docMk/>
            <pc:sldMk cId="3785220748" sldId="419"/>
            <ac:spMk id="4" creationId="{0A5B9F63-48F3-427E-8779-FAD8DCCD5656}"/>
          </ac:spMkLst>
        </pc:spChg>
      </pc:sldChg>
      <pc:sldChg chg="modSp mod modAnim">
        <pc:chgData name="Eric Shing" userId="55e86778-ed07-4932-b7f7-986ff6c4be43" providerId="ADAL" clId="{49E0236D-A923-4689-9CEB-2AEA2611BFD4}" dt="2021-06-19T15:31:58.206" v="2802"/>
        <pc:sldMkLst>
          <pc:docMk/>
          <pc:sldMk cId="2255105788" sldId="420"/>
        </pc:sldMkLst>
        <pc:spChg chg="mod">
          <ac:chgData name="Eric Shing" userId="55e86778-ed07-4932-b7f7-986ff6c4be43" providerId="ADAL" clId="{49E0236D-A923-4689-9CEB-2AEA2611BFD4}" dt="2021-06-19T14:58:09.279" v="2189" actId="948"/>
          <ac:spMkLst>
            <pc:docMk/>
            <pc:sldMk cId="2255105788" sldId="420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5:09:33.593" v="2510"/>
          <ac:spMkLst>
            <pc:docMk/>
            <pc:sldMk cId="2255105788" sldId="420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49E0236D-A923-4689-9CEB-2AEA2611BFD4}" dt="2021-06-19T14:59:22.205" v="2190" actId="255"/>
        <pc:sldMkLst>
          <pc:docMk/>
          <pc:sldMk cId="431800486" sldId="421"/>
        </pc:sldMkLst>
        <pc:spChg chg="mod">
          <ac:chgData name="Eric Shing" userId="55e86778-ed07-4932-b7f7-986ff6c4be43" providerId="ADAL" clId="{49E0236D-A923-4689-9CEB-2AEA2611BFD4}" dt="2021-06-19T14:59:22.205" v="2190" actId="255"/>
          <ac:spMkLst>
            <pc:docMk/>
            <pc:sldMk cId="431800486" sldId="421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45:32.109" v="2011"/>
          <ac:spMkLst>
            <pc:docMk/>
            <pc:sldMk cId="431800486" sldId="421"/>
            <ac:spMk id="4" creationId="{0A5B9F63-48F3-427E-8779-FAD8DCCD5656}"/>
          </ac:spMkLst>
        </pc:spChg>
      </pc:sldChg>
      <pc:sldChg chg="del">
        <pc:chgData name="Eric Shing" userId="55e86778-ed07-4932-b7f7-986ff6c4be43" providerId="ADAL" clId="{49E0236D-A923-4689-9CEB-2AEA2611BFD4}" dt="2021-06-19T15:26:11.744" v="2655" actId="47"/>
        <pc:sldMkLst>
          <pc:docMk/>
          <pc:sldMk cId="1504981936" sldId="423"/>
        </pc:sldMkLst>
      </pc:sldChg>
      <pc:sldChg chg="del">
        <pc:chgData name="Eric Shing" userId="55e86778-ed07-4932-b7f7-986ff6c4be43" providerId="ADAL" clId="{49E0236D-A923-4689-9CEB-2AEA2611BFD4}" dt="2021-06-19T15:34:35.511" v="2815" actId="47"/>
        <pc:sldMkLst>
          <pc:docMk/>
          <pc:sldMk cId="1183105058" sldId="424"/>
        </pc:sldMkLst>
      </pc:sldChg>
      <pc:sldChg chg="modSp mod">
        <pc:chgData name="Eric Shing" userId="55e86778-ed07-4932-b7f7-986ff6c4be43" providerId="ADAL" clId="{49E0236D-A923-4689-9CEB-2AEA2611BFD4}" dt="2021-06-19T15:28:50.490" v="2799" actId="20577"/>
        <pc:sldMkLst>
          <pc:docMk/>
          <pc:sldMk cId="3373502219" sldId="425"/>
        </pc:sldMkLst>
        <pc:spChg chg="mod">
          <ac:chgData name="Eric Shing" userId="55e86778-ed07-4932-b7f7-986ff6c4be43" providerId="ADAL" clId="{49E0236D-A923-4689-9CEB-2AEA2611BFD4}" dt="2021-06-19T15:28:50.490" v="2799" actId="20577"/>
          <ac:spMkLst>
            <pc:docMk/>
            <pc:sldMk cId="3373502219" sldId="425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5:26:48.831" v="2721" actId="20577"/>
          <ac:spMkLst>
            <pc:docMk/>
            <pc:sldMk cId="3373502219" sldId="425"/>
            <ac:spMk id="4" creationId="{0A5B9F63-48F3-427E-8779-FAD8DCCD5656}"/>
          </ac:spMkLst>
        </pc:spChg>
      </pc:sldChg>
      <pc:sldChg chg="del">
        <pc:chgData name="Eric Shing" userId="55e86778-ed07-4932-b7f7-986ff6c4be43" providerId="ADAL" clId="{49E0236D-A923-4689-9CEB-2AEA2611BFD4}" dt="2021-06-19T15:34:35.511" v="2815" actId="47"/>
        <pc:sldMkLst>
          <pc:docMk/>
          <pc:sldMk cId="3277609507" sldId="426"/>
        </pc:sldMkLst>
      </pc:sldChg>
      <pc:sldChg chg="del">
        <pc:chgData name="Eric Shing" userId="55e86778-ed07-4932-b7f7-986ff6c4be43" providerId="ADAL" clId="{49E0236D-A923-4689-9CEB-2AEA2611BFD4}" dt="2021-06-19T15:34:35.511" v="2815" actId="47"/>
        <pc:sldMkLst>
          <pc:docMk/>
          <pc:sldMk cId="2560308788" sldId="427"/>
        </pc:sldMkLst>
      </pc:sldChg>
      <pc:sldChg chg="del">
        <pc:chgData name="Eric Shing" userId="55e86778-ed07-4932-b7f7-986ff6c4be43" providerId="ADAL" clId="{49E0236D-A923-4689-9CEB-2AEA2611BFD4}" dt="2021-06-19T15:34:35.511" v="2815" actId="47"/>
        <pc:sldMkLst>
          <pc:docMk/>
          <pc:sldMk cId="2703843140" sldId="428"/>
        </pc:sldMkLst>
      </pc:sldChg>
      <pc:sldChg chg="modSp mod modAnim">
        <pc:chgData name="Eric Shing" userId="55e86778-ed07-4932-b7f7-986ff6c4be43" providerId="ADAL" clId="{49E0236D-A923-4689-9CEB-2AEA2611BFD4}" dt="2021-06-19T15:12:25.808" v="2533" actId="207"/>
        <pc:sldMkLst>
          <pc:docMk/>
          <pc:sldMk cId="209862179" sldId="429"/>
        </pc:sldMkLst>
        <pc:spChg chg="mod">
          <ac:chgData name="Eric Shing" userId="55e86778-ed07-4932-b7f7-986ff6c4be43" providerId="ADAL" clId="{49E0236D-A923-4689-9CEB-2AEA2611BFD4}" dt="2021-06-19T15:10:33.111" v="2516"/>
          <ac:spMkLst>
            <pc:docMk/>
            <pc:sldMk cId="209862179" sldId="429"/>
            <ac:spMk id="2" creationId="{8318C278-4C42-4569-9E08-5AC9AEB6DC0B}"/>
          </ac:spMkLst>
        </pc:spChg>
        <pc:spChg chg="mod">
          <ac:chgData name="Eric Shing" userId="55e86778-ed07-4932-b7f7-986ff6c4be43" providerId="ADAL" clId="{49E0236D-A923-4689-9CEB-2AEA2611BFD4}" dt="2021-06-19T15:12:25.808" v="2533" actId="207"/>
          <ac:spMkLst>
            <pc:docMk/>
            <pc:sldMk cId="209862179" sldId="429"/>
            <ac:spMk id="3" creationId="{73427D7A-F95C-4766-B00E-E8464F4FD005}"/>
          </ac:spMkLst>
        </pc:spChg>
      </pc:sldChg>
      <pc:sldChg chg="modSp mod">
        <pc:chgData name="Eric Shing" userId="55e86778-ed07-4932-b7f7-986ff6c4be43" providerId="ADAL" clId="{49E0236D-A923-4689-9CEB-2AEA2611BFD4}" dt="2021-06-19T15:16:57.532" v="2605" actId="13926"/>
        <pc:sldMkLst>
          <pc:docMk/>
          <pc:sldMk cId="3093754164" sldId="430"/>
        </pc:sldMkLst>
        <pc:spChg chg="mod">
          <ac:chgData name="Eric Shing" userId="55e86778-ed07-4932-b7f7-986ff6c4be43" providerId="ADAL" clId="{49E0236D-A923-4689-9CEB-2AEA2611BFD4}" dt="2021-06-19T15:13:38.202" v="2571" actId="2711"/>
          <ac:spMkLst>
            <pc:docMk/>
            <pc:sldMk cId="3093754164" sldId="430"/>
            <ac:spMk id="2" creationId="{8318C278-4C42-4569-9E08-5AC9AEB6DC0B}"/>
          </ac:spMkLst>
        </pc:spChg>
        <pc:spChg chg="mod">
          <ac:chgData name="Eric Shing" userId="55e86778-ed07-4932-b7f7-986ff6c4be43" providerId="ADAL" clId="{49E0236D-A923-4689-9CEB-2AEA2611BFD4}" dt="2021-06-19T15:16:57.532" v="2605" actId="13926"/>
          <ac:spMkLst>
            <pc:docMk/>
            <pc:sldMk cId="3093754164" sldId="430"/>
            <ac:spMk id="3" creationId="{73427D7A-F95C-4766-B00E-E8464F4FD005}"/>
          </ac:spMkLst>
        </pc:spChg>
      </pc:sldChg>
      <pc:sldChg chg="del">
        <pc:chgData name="Eric Shing" userId="55e86778-ed07-4932-b7f7-986ff6c4be43" providerId="ADAL" clId="{49E0236D-A923-4689-9CEB-2AEA2611BFD4}" dt="2021-06-19T15:34:35.511" v="2815" actId="47"/>
        <pc:sldMkLst>
          <pc:docMk/>
          <pc:sldMk cId="488712864" sldId="431"/>
        </pc:sldMkLst>
      </pc:sldChg>
      <pc:sldChg chg="del">
        <pc:chgData name="Eric Shing" userId="55e86778-ed07-4932-b7f7-986ff6c4be43" providerId="ADAL" clId="{49E0236D-A923-4689-9CEB-2AEA2611BFD4}" dt="2021-06-19T15:26:11.744" v="2655" actId="47"/>
        <pc:sldMkLst>
          <pc:docMk/>
          <pc:sldMk cId="3751079105" sldId="432"/>
        </pc:sldMkLst>
      </pc:sldChg>
      <pc:sldChg chg="del">
        <pc:chgData name="Eric Shing" userId="55e86778-ed07-4932-b7f7-986ff6c4be43" providerId="ADAL" clId="{49E0236D-A923-4689-9CEB-2AEA2611BFD4}" dt="2021-06-19T15:26:11.744" v="2655" actId="47"/>
        <pc:sldMkLst>
          <pc:docMk/>
          <pc:sldMk cId="945816729" sldId="433"/>
        </pc:sldMkLst>
      </pc:sldChg>
      <pc:sldChg chg="modSp new mod">
        <pc:chgData name="Eric Shing" userId="55e86778-ed07-4932-b7f7-986ff6c4be43" providerId="ADAL" clId="{49E0236D-A923-4689-9CEB-2AEA2611BFD4}" dt="2021-06-19T11:34:44.798" v="833" actId="20577"/>
        <pc:sldMkLst>
          <pc:docMk/>
          <pc:sldMk cId="1507274037" sldId="434"/>
        </pc:sldMkLst>
        <pc:spChg chg="mod">
          <ac:chgData name="Eric Shing" userId="55e86778-ed07-4932-b7f7-986ff6c4be43" providerId="ADAL" clId="{49E0236D-A923-4689-9CEB-2AEA2611BFD4}" dt="2021-06-19T11:33:57.547" v="807"/>
          <ac:spMkLst>
            <pc:docMk/>
            <pc:sldMk cId="1507274037" sldId="434"/>
            <ac:spMk id="2" creationId="{55A3821F-1710-4AEE-B2CD-57EC63289269}"/>
          </ac:spMkLst>
        </pc:spChg>
        <pc:spChg chg="mod">
          <ac:chgData name="Eric Shing" userId="55e86778-ed07-4932-b7f7-986ff6c4be43" providerId="ADAL" clId="{49E0236D-A923-4689-9CEB-2AEA2611BFD4}" dt="2021-06-19T11:34:44.798" v="833" actId="20577"/>
          <ac:spMkLst>
            <pc:docMk/>
            <pc:sldMk cId="1507274037" sldId="434"/>
            <ac:spMk id="3" creationId="{68F8991D-7880-43B4-9F96-DEF2E8FC19C7}"/>
          </ac:spMkLst>
        </pc:spChg>
      </pc:sldChg>
      <pc:sldChg chg="addSp delSp modSp new del mod">
        <pc:chgData name="Eric Shing" userId="55e86778-ed07-4932-b7f7-986ff6c4be43" providerId="ADAL" clId="{49E0236D-A923-4689-9CEB-2AEA2611BFD4}" dt="2021-06-19T11:22:49.558" v="449" actId="47"/>
        <pc:sldMkLst>
          <pc:docMk/>
          <pc:sldMk cId="2206272795" sldId="434"/>
        </pc:sldMkLst>
        <pc:spChg chg="del">
          <ac:chgData name="Eric Shing" userId="55e86778-ed07-4932-b7f7-986ff6c4be43" providerId="ADAL" clId="{49E0236D-A923-4689-9CEB-2AEA2611BFD4}" dt="2021-06-16T07:14:34.236" v="52" actId="478"/>
          <ac:spMkLst>
            <pc:docMk/>
            <pc:sldMk cId="2206272795" sldId="434"/>
            <ac:spMk id="2" creationId="{54D498CF-CCC0-423B-90B9-29EB15BF5909}"/>
          </ac:spMkLst>
        </pc:spChg>
        <pc:spChg chg="mod">
          <ac:chgData name="Eric Shing" userId="55e86778-ed07-4932-b7f7-986ff6c4be43" providerId="ADAL" clId="{49E0236D-A923-4689-9CEB-2AEA2611BFD4}" dt="2021-06-16T07:19:17.379" v="448" actId="948"/>
          <ac:spMkLst>
            <pc:docMk/>
            <pc:sldMk cId="2206272795" sldId="434"/>
            <ac:spMk id="3" creationId="{E6EFC716-604D-485E-B16C-3BB50F8FE7E5}"/>
          </ac:spMkLst>
        </pc:spChg>
        <pc:picChg chg="add del mod">
          <ac:chgData name="Eric Shing" userId="55e86778-ed07-4932-b7f7-986ff6c4be43" providerId="ADAL" clId="{49E0236D-A923-4689-9CEB-2AEA2611BFD4}" dt="2021-06-16T07:15:09.118" v="55" actId="478"/>
          <ac:picMkLst>
            <pc:docMk/>
            <pc:sldMk cId="2206272795" sldId="434"/>
            <ac:picMk id="5" creationId="{EB13E40C-D494-4741-B6AC-199B443E731E}"/>
          </ac:picMkLst>
        </pc:picChg>
        <pc:picChg chg="add mod">
          <ac:chgData name="Eric Shing" userId="55e86778-ed07-4932-b7f7-986ff6c4be43" providerId="ADAL" clId="{49E0236D-A923-4689-9CEB-2AEA2611BFD4}" dt="2021-06-16T07:15:14.707" v="57" actId="1076"/>
          <ac:picMkLst>
            <pc:docMk/>
            <pc:sldMk cId="2206272795" sldId="434"/>
            <ac:picMk id="7" creationId="{8C4545DF-E1C9-4CF4-90A6-6CF7B5C714A3}"/>
          </ac:picMkLst>
        </pc:picChg>
      </pc:sldChg>
      <pc:sldChg chg="modSp mod">
        <pc:chgData name="Eric Shing" userId="55e86778-ed07-4932-b7f7-986ff6c4be43" providerId="ADAL" clId="{49E0236D-A923-4689-9CEB-2AEA2611BFD4}" dt="2021-06-19T11:33:52.020" v="799" actId="6549"/>
        <pc:sldMkLst>
          <pc:docMk/>
          <pc:sldMk cId="1575385248" sldId="435"/>
        </pc:sldMkLst>
        <pc:spChg chg="mod">
          <ac:chgData name="Eric Shing" userId="55e86778-ed07-4932-b7f7-986ff6c4be43" providerId="ADAL" clId="{49E0236D-A923-4689-9CEB-2AEA2611BFD4}" dt="2021-06-19T11:33:52.020" v="799" actId="6549"/>
          <ac:spMkLst>
            <pc:docMk/>
            <pc:sldMk cId="1575385248" sldId="435"/>
            <ac:spMk id="2" creationId="{55A3821F-1710-4AEE-B2CD-57EC63289269}"/>
          </ac:spMkLst>
        </pc:spChg>
      </pc:sldChg>
      <pc:sldChg chg="modSp mod">
        <pc:chgData name="Eric Shing" userId="55e86778-ed07-4932-b7f7-986ff6c4be43" providerId="ADAL" clId="{49E0236D-A923-4689-9CEB-2AEA2611BFD4}" dt="2021-06-19T14:07:11.270" v="1046" actId="13926"/>
        <pc:sldMkLst>
          <pc:docMk/>
          <pc:sldMk cId="1286173094" sldId="436"/>
        </pc:sldMkLst>
        <pc:spChg chg="mod">
          <ac:chgData name="Eric Shing" userId="55e86778-ed07-4932-b7f7-986ff6c4be43" providerId="ADAL" clId="{49E0236D-A923-4689-9CEB-2AEA2611BFD4}" dt="2021-06-19T14:07:11.270" v="1046" actId="13926"/>
          <ac:spMkLst>
            <pc:docMk/>
            <pc:sldMk cId="1286173094" sldId="436"/>
            <ac:spMk id="2" creationId="{04F48ED6-8080-439D-B414-C8DBBF3BDC27}"/>
          </ac:spMkLst>
        </pc:spChg>
        <pc:spChg chg="mod">
          <ac:chgData name="Eric Shing" userId="55e86778-ed07-4932-b7f7-986ff6c4be43" providerId="ADAL" clId="{49E0236D-A923-4689-9CEB-2AEA2611BFD4}" dt="2021-06-19T14:03:47.199" v="993"/>
          <ac:spMkLst>
            <pc:docMk/>
            <pc:sldMk cId="1286173094" sldId="436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49E0236D-A923-4689-9CEB-2AEA2611BFD4}" dt="2021-06-19T14:23:04.181" v="1356" actId="113"/>
        <pc:sldMkLst>
          <pc:docMk/>
          <pc:sldMk cId="103431575" sldId="437"/>
        </pc:sldMkLst>
        <pc:spChg chg="mod">
          <ac:chgData name="Eric Shing" userId="55e86778-ed07-4932-b7f7-986ff6c4be43" providerId="ADAL" clId="{49E0236D-A923-4689-9CEB-2AEA2611BFD4}" dt="2021-06-19T14:23:04.181" v="1356" actId="113"/>
          <ac:spMkLst>
            <pc:docMk/>
            <pc:sldMk cId="103431575" sldId="437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18:42.489" v="1314" actId="20577"/>
          <ac:spMkLst>
            <pc:docMk/>
            <pc:sldMk cId="103431575" sldId="437"/>
            <ac:spMk id="4" creationId="{0A5B9F63-48F3-427E-8779-FAD8DCCD5656}"/>
          </ac:spMkLst>
        </pc:spChg>
      </pc:sldChg>
      <pc:sldChg chg="modSp mod ord modAnim">
        <pc:chgData name="Eric Shing" userId="55e86778-ed07-4932-b7f7-986ff6c4be43" providerId="ADAL" clId="{49E0236D-A923-4689-9CEB-2AEA2611BFD4}" dt="2021-06-19T15:32:58.035" v="2814"/>
        <pc:sldMkLst>
          <pc:docMk/>
          <pc:sldMk cId="1306302318" sldId="438"/>
        </pc:sldMkLst>
        <pc:spChg chg="mod">
          <ac:chgData name="Eric Shing" userId="55e86778-ed07-4932-b7f7-986ff6c4be43" providerId="ADAL" clId="{49E0236D-A923-4689-9CEB-2AEA2611BFD4}" dt="2021-06-19T14:17:40.081" v="1295" actId="20577"/>
          <ac:spMkLst>
            <pc:docMk/>
            <pc:sldMk cId="1306302318" sldId="438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12:41.752" v="1222" actId="20577"/>
          <ac:spMkLst>
            <pc:docMk/>
            <pc:sldMk cId="1306302318" sldId="438"/>
            <ac:spMk id="4" creationId="{0A5B9F63-48F3-427E-8779-FAD8DCCD5656}"/>
          </ac:spMkLst>
        </pc:spChg>
      </pc:sldChg>
      <pc:sldChg chg="addSp delSp modSp mod">
        <pc:chgData name="Eric Shing" userId="55e86778-ed07-4932-b7f7-986ff6c4be43" providerId="ADAL" clId="{49E0236D-A923-4689-9CEB-2AEA2611BFD4}" dt="2021-06-19T14:42:40.093" v="1826" actId="6549"/>
        <pc:sldMkLst>
          <pc:docMk/>
          <pc:sldMk cId="51545274" sldId="439"/>
        </pc:sldMkLst>
        <pc:spChg chg="mod">
          <ac:chgData name="Eric Shing" userId="55e86778-ed07-4932-b7f7-986ff6c4be43" providerId="ADAL" clId="{49E0236D-A923-4689-9CEB-2AEA2611BFD4}" dt="2021-06-19T14:42:40.093" v="1826" actId="6549"/>
          <ac:spMkLst>
            <pc:docMk/>
            <pc:sldMk cId="51545274" sldId="439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30:44.378" v="1466" actId="14100"/>
          <ac:spMkLst>
            <pc:docMk/>
            <pc:sldMk cId="51545274" sldId="439"/>
            <ac:spMk id="4" creationId="{0A5B9F63-48F3-427E-8779-FAD8DCCD5656}"/>
          </ac:spMkLst>
        </pc:spChg>
        <pc:picChg chg="del">
          <ac:chgData name="Eric Shing" userId="55e86778-ed07-4932-b7f7-986ff6c4be43" providerId="ADAL" clId="{49E0236D-A923-4689-9CEB-2AEA2611BFD4}" dt="2021-06-19T14:29:59.782" v="1446" actId="478"/>
          <ac:picMkLst>
            <pc:docMk/>
            <pc:sldMk cId="51545274" sldId="439"/>
            <ac:picMk id="5" creationId="{644396F6-F421-47ED-B7E0-D348AFD87B7C}"/>
          </ac:picMkLst>
        </pc:picChg>
        <pc:picChg chg="add mod">
          <ac:chgData name="Eric Shing" userId="55e86778-ed07-4932-b7f7-986ff6c4be43" providerId="ADAL" clId="{49E0236D-A923-4689-9CEB-2AEA2611BFD4}" dt="2021-06-19T14:30:18.133" v="1449" actId="14100"/>
          <ac:picMkLst>
            <pc:docMk/>
            <pc:sldMk cId="51545274" sldId="439"/>
            <ac:picMk id="6" creationId="{ABA59D89-EF59-4D4A-A097-C419C438279D}"/>
          </ac:picMkLst>
        </pc:picChg>
        <pc:picChg chg="add mod">
          <ac:chgData name="Eric Shing" userId="55e86778-ed07-4932-b7f7-986ff6c4be43" providerId="ADAL" clId="{49E0236D-A923-4689-9CEB-2AEA2611BFD4}" dt="2021-06-19T14:42:37.707" v="1824" actId="14100"/>
          <ac:picMkLst>
            <pc:docMk/>
            <pc:sldMk cId="51545274" sldId="439"/>
            <ac:picMk id="8" creationId="{5F417F2E-A59D-40BD-8AF4-70B4243F3F3F}"/>
          </ac:picMkLst>
        </pc:picChg>
        <pc:picChg chg="add del mod">
          <ac:chgData name="Eric Shing" userId="55e86778-ed07-4932-b7f7-986ff6c4be43" providerId="ADAL" clId="{49E0236D-A923-4689-9CEB-2AEA2611BFD4}" dt="2021-06-19T14:41:21.538" v="1795"/>
          <ac:picMkLst>
            <pc:docMk/>
            <pc:sldMk cId="51545274" sldId="439"/>
            <ac:picMk id="1026" creationId="{01B8C9C1-21E5-400C-9675-B3E92DFCA966}"/>
          </ac:picMkLst>
        </pc:picChg>
        <pc:picChg chg="add del mod">
          <ac:chgData name="Eric Shing" userId="55e86778-ed07-4932-b7f7-986ff6c4be43" providerId="ADAL" clId="{49E0236D-A923-4689-9CEB-2AEA2611BFD4}" dt="2021-06-19T14:42:07.419" v="1799" actId="478"/>
          <ac:picMkLst>
            <pc:docMk/>
            <pc:sldMk cId="51545274" sldId="439"/>
            <ac:picMk id="1028" creationId="{5EEDBB58-D5A9-4AF7-8442-D5A201FE44CD}"/>
          </ac:picMkLst>
        </pc:picChg>
      </pc:sldChg>
      <pc:sldChg chg="modSp mod">
        <pc:chgData name="Eric Shing" userId="55e86778-ed07-4932-b7f7-986ff6c4be43" providerId="ADAL" clId="{49E0236D-A923-4689-9CEB-2AEA2611BFD4}" dt="2021-06-19T14:35:09.209" v="1606" actId="20577"/>
        <pc:sldMkLst>
          <pc:docMk/>
          <pc:sldMk cId="621643913" sldId="440"/>
        </pc:sldMkLst>
        <pc:spChg chg="mod">
          <ac:chgData name="Eric Shing" userId="55e86778-ed07-4932-b7f7-986ff6c4be43" providerId="ADAL" clId="{49E0236D-A923-4689-9CEB-2AEA2611BFD4}" dt="2021-06-19T14:35:09.209" v="1606" actId="20577"/>
          <ac:spMkLst>
            <pc:docMk/>
            <pc:sldMk cId="621643913" sldId="440"/>
            <ac:spMk id="2" creationId="{5977657D-397B-4C5E-A394-E04695DE1DAA}"/>
          </ac:spMkLst>
        </pc:spChg>
        <pc:picChg chg="mod">
          <ac:chgData name="Eric Shing" userId="55e86778-ed07-4932-b7f7-986ff6c4be43" providerId="ADAL" clId="{49E0236D-A923-4689-9CEB-2AEA2611BFD4}" dt="2021-06-19T14:34:56.119" v="1603" actId="14100"/>
          <ac:picMkLst>
            <pc:docMk/>
            <pc:sldMk cId="621643913" sldId="440"/>
            <ac:picMk id="5" creationId="{644396F6-F421-47ED-B7E0-D348AFD87B7C}"/>
          </ac:picMkLst>
        </pc:picChg>
      </pc:sldChg>
      <pc:sldChg chg="modSp mod">
        <pc:chgData name="Eric Shing" userId="55e86778-ed07-4932-b7f7-986ff6c4be43" providerId="ADAL" clId="{49E0236D-A923-4689-9CEB-2AEA2611BFD4}" dt="2021-06-19T14:50:17.906" v="2046" actId="207"/>
        <pc:sldMkLst>
          <pc:docMk/>
          <pc:sldMk cId="306135150" sldId="443"/>
        </pc:sldMkLst>
        <pc:spChg chg="mod">
          <ac:chgData name="Eric Shing" userId="55e86778-ed07-4932-b7f7-986ff6c4be43" providerId="ADAL" clId="{49E0236D-A923-4689-9CEB-2AEA2611BFD4}" dt="2021-06-19T14:50:17.906" v="2046" actId="207"/>
          <ac:spMkLst>
            <pc:docMk/>
            <pc:sldMk cId="306135150" sldId="443"/>
            <ac:spMk id="2" creationId="{5977657D-397B-4C5E-A394-E04695DE1DAA}"/>
          </ac:spMkLst>
        </pc:spChg>
        <pc:spChg chg="mod">
          <ac:chgData name="Eric Shing" userId="55e86778-ed07-4932-b7f7-986ff6c4be43" providerId="ADAL" clId="{49E0236D-A923-4689-9CEB-2AEA2611BFD4}" dt="2021-06-19T14:45:55.344" v="2016"/>
          <ac:spMkLst>
            <pc:docMk/>
            <pc:sldMk cId="306135150" sldId="443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49E0236D-A923-4689-9CEB-2AEA2611BFD4}" dt="2021-06-19T14:51:37.025" v="2049" actId="113"/>
        <pc:sldMkLst>
          <pc:docMk/>
          <pc:sldMk cId="3797173107" sldId="444"/>
        </pc:sldMkLst>
        <pc:spChg chg="mod">
          <ac:chgData name="Eric Shing" userId="55e86778-ed07-4932-b7f7-986ff6c4be43" providerId="ADAL" clId="{49E0236D-A923-4689-9CEB-2AEA2611BFD4}" dt="2021-06-19T14:51:37.025" v="2049" actId="113"/>
          <ac:spMkLst>
            <pc:docMk/>
            <pc:sldMk cId="3797173107" sldId="444"/>
            <ac:spMk id="2" creationId="{5977657D-397B-4C5E-A394-E04695DE1DAA}"/>
          </ac:spMkLst>
        </pc:spChg>
      </pc:sldChg>
      <pc:sldChg chg="modSp new mod modAnim">
        <pc:chgData name="Eric Shing" userId="55e86778-ed07-4932-b7f7-986ff6c4be43" providerId="ADAL" clId="{49E0236D-A923-4689-9CEB-2AEA2611BFD4}" dt="2021-06-19T15:32:29.771" v="2809"/>
        <pc:sldMkLst>
          <pc:docMk/>
          <pc:sldMk cId="3565019406" sldId="445"/>
        </pc:sldMkLst>
        <pc:spChg chg="mod">
          <ac:chgData name="Eric Shing" userId="55e86778-ed07-4932-b7f7-986ff6c4be43" providerId="ADAL" clId="{49E0236D-A923-4689-9CEB-2AEA2611BFD4}" dt="2021-06-19T15:32:29.771" v="2809"/>
          <ac:spMkLst>
            <pc:docMk/>
            <pc:sldMk cId="3565019406" sldId="445"/>
            <ac:spMk id="2" creationId="{D7AF86F6-9B9B-4A97-9408-6F2861E7CBD5}"/>
          </ac:spMkLst>
        </pc:spChg>
        <pc:spChg chg="mod">
          <ac:chgData name="Eric Shing" userId="55e86778-ed07-4932-b7f7-986ff6c4be43" providerId="ADAL" clId="{49E0236D-A923-4689-9CEB-2AEA2611BFD4}" dt="2021-06-19T15:08:55.056" v="2481" actId="113"/>
          <ac:spMkLst>
            <pc:docMk/>
            <pc:sldMk cId="3565019406" sldId="445"/>
            <ac:spMk id="3" creationId="{B4B01DE7-0BB9-4BCE-BDCB-6BC7CB87F12C}"/>
          </ac:spMkLst>
        </pc:spChg>
      </pc:sldChg>
      <pc:sldChg chg="modSp mod">
        <pc:chgData name="Eric Shing" userId="55e86778-ed07-4932-b7f7-986ff6c4be43" providerId="ADAL" clId="{49E0236D-A923-4689-9CEB-2AEA2611BFD4}" dt="2021-06-19T15:15:40.940" v="2585" actId="12"/>
        <pc:sldMkLst>
          <pc:docMk/>
          <pc:sldMk cId="2038397642" sldId="446"/>
        </pc:sldMkLst>
        <pc:spChg chg="mod">
          <ac:chgData name="Eric Shing" userId="55e86778-ed07-4932-b7f7-986ff6c4be43" providerId="ADAL" clId="{49E0236D-A923-4689-9CEB-2AEA2611BFD4}" dt="2021-06-19T15:15:40.940" v="2585" actId="12"/>
          <ac:spMkLst>
            <pc:docMk/>
            <pc:sldMk cId="2038397642" sldId="446"/>
            <ac:spMk id="3" creationId="{73427D7A-F95C-4766-B00E-E8464F4FD005}"/>
          </ac:spMkLst>
        </pc:spChg>
      </pc:sldChg>
      <pc:sldChg chg="modSp mod ord">
        <pc:chgData name="Eric Shing" userId="55e86778-ed07-4932-b7f7-986ff6c4be43" providerId="ADAL" clId="{49E0236D-A923-4689-9CEB-2AEA2611BFD4}" dt="2021-06-19T15:22:38.626" v="2625"/>
        <pc:sldMkLst>
          <pc:docMk/>
          <pc:sldMk cId="825489756" sldId="447"/>
        </pc:sldMkLst>
        <pc:spChg chg="mod">
          <ac:chgData name="Eric Shing" userId="55e86778-ed07-4932-b7f7-986ff6c4be43" providerId="ADAL" clId="{49E0236D-A923-4689-9CEB-2AEA2611BFD4}" dt="2021-06-19T15:19:50.376" v="2622" actId="113"/>
          <ac:spMkLst>
            <pc:docMk/>
            <pc:sldMk cId="825489756" sldId="447"/>
            <ac:spMk id="3" creationId="{73427D7A-F95C-4766-B00E-E8464F4FD005}"/>
          </ac:spMkLst>
        </pc:spChg>
      </pc:sldChg>
      <pc:sldChg chg="addSp modSp mod">
        <pc:chgData name="Eric Shing" userId="55e86778-ed07-4932-b7f7-986ff6c4be43" providerId="ADAL" clId="{49E0236D-A923-4689-9CEB-2AEA2611BFD4}" dt="2021-06-19T15:25:23.168" v="2654" actId="1038"/>
        <pc:sldMkLst>
          <pc:docMk/>
          <pc:sldMk cId="1014216413" sldId="448"/>
        </pc:sldMkLst>
        <pc:spChg chg="mod">
          <ac:chgData name="Eric Shing" userId="55e86778-ed07-4932-b7f7-986ff6c4be43" providerId="ADAL" clId="{49E0236D-A923-4689-9CEB-2AEA2611BFD4}" dt="2021-06-19T15:23:31.357" v="2641" actId="20577"/>
          <ac:spMkLst>
            <pc:docMk/>
            <pc:sldMk cId="1014216413" sldId="448"/>
            <ac:spMk id="2" creationId="{8318C278-4C42-4569-9E08-5AC9AEB6DC0B}"/>
          </ac:spMkLst>
        </pc:spChg>
        <pc:spChg chg="mod">
          <ac:chgData name="Eric Shing" userId="55e86778-ed07-4932-b7f7-986ff6c4be43" providerId="ADAL" clId="{49E0236D-A923-4689-9CEB-2AEA2611BFD4}" dt="2021-06-19T15:23:25.977" v="2638" actId="5793"/>
          <ac:spMkLst>
            <pc:docMk/>
            <pc:sldMk cId="1014216413" sldId="448"/>
            <ac:spMk id="3" creationId="{73427D7A-F95C-4766-B00E-E8464F4FD005}"/>
          </ac:spMkLst>
        </pc:spChg>
        <pc:picChg chg="add mod">
          <ac:chgData name="Eric Shing" userId="55e86778-ed07-4932-b7f7-986ff6c4be43" providerId="ADAL" clId="{49E0236D-A923-4689-9CEB-2AEA2611BFD4}" dt="2021-06-19T15:25:23.168" v="2654" actId="1038"/>
          <ac:picMkLst>
            <pc:docMk/>
            <pc:sldMk cId="1014216413" sldId="448"/>
            <ac:picMk id="5" creationId="{C287CF8E-823E-4C68-979A-6E40A3B413AF}"/>
          </ac:picMkLst>
        </pc:picChg>
        <pc:picChg chg="add mod">
          <ac:chgData name="Eric Shing" userId="55e86778-ed07-4932-b7f7-986ff6c4be43" providerId="ADAL" clId="{49E0236D-A923-4689-9CEB-2AEA2611BFD4}" dt="2021-06-19T15:24:59.868" v="2649" actId="1076"/>
          <ac:picMkLst>
            <pc:docMk/>
            <pc:sldMk cId="1014216413" sldId="448"/>
            <ac:picMk id="2050" creationId="{C941D2E6-714C-49CD-B374-98ECE7AF42D0}"/>
          </ac:picMkLst>
        </pc:picChg>
      </pc:sldChg>
    </pc:docChg>
  </pc:docChgLst>
  <pc:docChgLst>
    <pc:chgData name="Eric Shing" userId="55e86778-ed07-4932-b7f7-986ff6c4be43" providerId="ADAL" clId="{2680DDDC-8747-4846-B59F-A65569A90466}"/>
    <pc:docChg chg="undo custSel modSld">
      <pc:chgData name="Eric Shing" userId="55e86778-ed07-4932-b7f7-986ff6c4be43" providerId="ADAL" clId="{2680DDDC-8747-4846-B59F-A65569A90466}" dt="2021-06-12T12:44:20.523" v="221" actId="207"/>
      <pc:docMkLst>
        <pc:docMk/>
      </pc:docMkLst>
      <pc:sldChg chg="modSp mod">
        <pc:chgData name="Eric Shing" userId="55e86778-ed07-4932-b7f7-986ff6c4be43" providerId="ADAL" clId="{2680DDDC-8747-4846-B59F-A65569A90466}" dt="2021-06-12T12:21:40.491" v="36" actId="207"/>
        <pc:sldMkLst>
          <pc:docMk/>
          <pc:sldMk cId="0" sldId="256"/>
        </pc:sldMkLst>
        <pc:spChg chg="mod">
          <ac:chgData name="Eric Shing" userId="55e86778-ed07-4932-b7f7-986ff6c4be43" providerId="ADAL" clId="{2680DDDC-8747-4846-B59F-A65569A90466}" dt="2021-06-12T12:21:33.781" v="34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40.491" v="36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0" sldId="256"/>
            <ac:spMk id="4" creationId="{00000000-0000-0000-0000-000000000000}"/>
          </ac:spMkLst>
        </pc:spChg>
        <pc:spChg chg="mod">
          <ac:chgData name="Eric Shing" userId="55e86778-ed07-4932-b7f7-986ff6c4be43" providerId="ADAL" clId="{2680DDDC-8747-4846-B59F-A65569A90466}" dt="2021-06-12T12:21:37.127" v="35" actId="207"/>
          <ac:spMkLst>
            <pc:docMk/>
            <pc:sldMk cId="0" sldId="256"/>
            <ac:spMk id="6" creationId="{EAE56CE7-1FDF-44D8-8FE9-4471353388C3}"/>
          </ac:spMkLst>
        </pc:spChg>
      </pc:sldChg>
      <pc:sldChg chg="modSp mod">
        <pc:chgData name="Eric Shing" userId="55e86778-ed07-4932-b7f7-986ff6c4be43" providerId="ADAL" clId="{2680DDDC-8747-4846-B59F-A65569A90466}" dt="2021-06-12T12:29:33.096" v="134" actId="2711"/>
        <pc:sldMkLst>
          <pc:docMk/>
          <pc:sldMk cId="1334895210" sldId="352"/>
        </pc:sldMkLst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334895210" sldId="352"/>
            <ac:spMk id="3" creationId="{B2026D5B-8368-48A0-8A4F-4463C2249903}"/>
          </ac:spMkLst>
        </pc:spChg>
        <pc:spChg chg="mod">
          <ac:chgData name="Eric Shing" userId="55e86778-ed07-4932-b7f7-986ff6c4be43" providerId="ADAL" clId="{2680DDDC-8747-4846-B59F-A65569A90466}" dt="2021-06-12T12:29:33.096" v="134" actId="2711"/>
          <ac:spMkLst>
            <pc:docMk/>
            <pc:sldMk cId="1334895210" sldId="352"/>
            <ac:spMk id="5" creationId="{4309CA13-580E-4548-8A7F-FCCFBEF7EF12}"/>
          </ac:spMkLst>
        </pc:spChg>
      </pc:sldChg>
      <pc:sldChg chg="modSp mod">
        <pc:chgData name="Eric Shing" userId="55e86778-ed07-4932-b7f7-986ff6c4be43" providerId="ADAL" clId="{2680DDDC-8747-4846-B59F-A65569A90466}" dt="2021-06-12T12:44:00.342" v="217" actId="207"/>
        <pc:sldMkLst>
          <pc:docMk/>
          <pc:sldMk cId="3224163924" sldId="389"/>
        </pc:sldMkLst>
        <pc:spChg chg="mod">
          <ac:chgData name="Eric Shing" userId="55e86778-ed07-4932-b7f7-986ff6c4be43" providerId="ADAL" clId="{2680DDDC-8747-4846-B59F-A65569A90466}" dt="2021-06-12T12:44:00.342" v="217" actId="207"/>
          <ac:spMkLst>
            <pc:docMk/>
            <pc:sldMk cId="3224163924" sldId="389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24163924" sldId="389"/>
            <ac:spMk id="3" creationId="{A68E7EA1-26E9-4741-B187-8B7ECC029D34}"/>
          </ac:spMkLst>
        </pc:spChg>
      </pc:sldChg>
      <pc:sldChg chg="modSp mod">
        <pc:chgData name="Eric Shing" userId="55e86778-ed07-4932-b7f7-986ff6c4be43" providerId="ADAL" clId="{2680DDDC-8747-4846-B59F-A65569A90466}" dt="2021-06-12T12:21:52.856" v="39" actId="207"/>
        <pc:sldMkLst>
          <pc:docMk/>
          <pc:sldMk cId="3326048112" sldId="390"/>
        </pc:sldMkLst>
        <pc:spChg chg="mod">
          <ac:chgData name="Eric Shing" userId="55e86778-ed07-4932-b7f7-986ff6c4be43" providerId="ADAL" clId="{2680DDDC-8747-4846-B59F-A65569A90466}" dt="2021-06-12T12:21:52.856" v="39" actId="207"/>
          <ac:spMkLst>
            <pc:docMk/>
            <pc:sldMk cId="3326048112" sldId="390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26048112" sldId="390"/>
            <ac:spMk id="3" creationId="{A68E7EA1-26E9-4741-B187-8B7ECC029D34}"/>
          </ac:spMkLst>
        </pc:spChg>
        <pc:spChg chg="mod">
          <ac:chgData name="Eric Shing" userId="55e86778-ed07-4932-b7f7-986ff6c4be43" providerId="ADAL" clId="{2680DDDC-8747-4846-B59F-A65569A90466}" dt="2021-06-12T12:21:46.183" v="37" actId="207"/>
          <ac:spMkLst>
            <pc:docMk/>
            <pc:sldMk cId="3326048112" sldId="390"/>
            <ac:spMk id="4" creationId="{B78FF54D-2375-40CB-9707-A9689242621B}"/>
          </ac:spMkLst>
        </pc:spChg>
      </pc:sldChg>
      <pc:sldChg chg="modSp mod">
        <pc:chgData name="Eric Shing" userId="55e86778-ed07-4932-b7f7-986ff6c4be43" providerId="ADAL" clId="{2680DDDC-8747-4846-B59F-A65569A90466}" dt="2021-06-12T12:42:31.137" v="206" actId="207"/>
        <pc:sldMkLst>
          <pc:docMk/>
          <pc:sldMk cId="1506176648" sldId="418"/>
        </pc:sldMkLst>
        <pc:spChg chg="mod">
          <ac:chgData name="Eric Shing" userId="55e86778-ed07-4932-b7f7-986ff6c4be43" providerId="ADAL" clId="{2680DDDC-8747-4846-B59F-A65569A90466}" dt="2021-06-12T12:42:31.137" v="206" actId="207"/>
          <ac:spMkLst>
            <pc:docMk/>
            <pc:sldMk cId="1506176648" sldId="418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506176648" sldId="418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2:31.213" v="45" actId="207"/>
          <ac:spMkLst>
            <pc:docMk/>
            <pc:sldMk cId="1506176648" sldId="418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0:54.221" v="186" actId="13926"/>
        <pc:sldMkLst>
          <pc:docMk/>
          <pc:sldMk cId="3785220748" sldId="419"/>
        </pc:sldMkLst>
        <pc:spChg chg="mod">
          <ac:chgData name="Eric Shing" userId="55e86778-ed07-4932-b7f7-986ff6c4be43" providerId="ADAL" clId="{2680DDDC-8747-4846-B59F-A65569A90466}" dt="2021-06-12T12:40:54.221" v="186" actId="13926"/>
          <ac:spMkLst>
            <pc:docMk/>
            <pc:sldMk cId="3785220748" sldId="419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85220748" sldId="419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2:00.479" v="40" actId="207"/>
          <ac:spMkLst>
            <pc:docMk/>
            <pc:sldMk cId="3785220748" sldId="419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2:51.556" v="210" actId="207"/>
        <pc:sldMkLst>
          <pc:docMk/>
          <pc:sldMk cId="2255105788" sldId="420"/>
        </pc:sldMkLst>
        <pc:spChg chg="mod">
          <ac:chgData name="Eric Shing" userId="55e86778-ed07-4932-b7f7-986ff6c4be43" providerId="ADAL" clId="{2680DDDC-8747-4846-B59F-A65569A90466}" dt="2021-06-12T12:42:51.556" v="210" actId="207"/>
          <ac:spMkLst>
            <pc:docMk/>
            <pc:sldMk cId="2255105788" sldId="420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255105788" sldId="420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255105788" sldId="420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2:38.347" v="207" actId="207"/>
        <pc:sldMkLst>
          <pc:docMk/>
          <pc:sldMk cId="431800486" sldId="421"/>
        </pc:sldMkLst>
        <pc:spChg chg="mod">
          <ac:chgData name="Eric Shing" userId="55e86778-ed07-4932-b7f7-986ff6c4be43" providerId="ADAL" clId="{2680DDDC-8747-4846-B59F-A65569A90466}" dt="2021-06-12T12:42:38.347" v="207" actId="207"/>
          <ac:spMkLst>
            <pc:docMk/>
            <pc:sldMk cId="431800486" sldId="421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31800486" sldId="421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31800486" sldId="421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3:51.931" v="216" actId="13926"/>
        <pc:sldMkLst>
          <pc:docMk/>
          <pc:sldMk cId="1504981936" sldId="423"/>
        </pc:sldMkLst>
        <pc:spChg chg="mod">
          <ac:chgData name="Eric Shing" userId="55e86778-ed07-4932-b7f7-986ff6c4be43" providerId="ADAL" clId="{2680DDDC-8747-4846-B59F-A65569A90466}" dt="2021-06-12T12:43:51.931" v="216" actId="13926"/>
          <ac:spMkLst>
            <pc:docMk/>
            <pc:sldMk cId="1504981936" sldId="423"/>
            <ac:spMk id="2" creationId="{04F48ED6-8080-439D-B414-C8DBBF3BDC27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504981936" sldId="423"/>
            <ac:spMk id="3" creationId="{A68E7EA1-26E9-4741-B187-8B7ECC029D34}"/>
          </ac:spMkLst>
        </pc:spChg>
      </pc:sldChg>
      <pc:sldChg chg="modSp">
        <pc:chgData name="Eric Shing" userId="55e86778-ed07-4932-b7f7-986ff6c4be43" providerId="ADAL" clId="{2680DDDC-8747-4846-B59F-A65569A90466}" dt="2021-06-12T12:37:05.211" v="175" actId="207"/>
        <pc:sldMkLst>
          <pc:docMk/>
          <pc:sldMk cId="1183105058" sldId="424"/>
        </pc:sldMkLst>
        <pc:spChg chg="mod">
          <ac:chgData name="Eric Shing" userId="55e86778-ed07-4932-b7f7-986ff6c4be43" providerId="ADAL" clId="{2680DDDC-8747-4846-B59F-A65569A90466}" dt="2021-06-12T12:37:05.211" v="175" actId="207"/>
          <ac:spMkLst>
            <pc:docMk/>
            <pc:sldMk cId="1183105058" sldId="424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183105058" sldId="424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1183105058" sldId="424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4:07.062" v="218" actId="207"/>
        <pc:sldMkLst>
          <pc:docMk/>
          <pc:sldMk cId="3373502219" sldId="425"/>
        </pc:sldMkLst>
        <pc:spChg chg="mod">
          <ac:chgData name="Eric Shing" userId="55e86778-ed07-4932-b7f7-986ff6c4be43" providerId="ADAL" clId="{2680DDDC-8747-4846-B59F-A65569A90466}" dt="2021-06-12T12:44:07.062" v="218" actId="207"/>
          <ac:spMkLst>
            <pc:docMk/>
            <pc:sldMk cId="3373502219" sldId="425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73502219" sldId="425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373502219" sldId="425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44:16.187" v="220" actId="207"/>
        <pc:sldMkLst>
          <pc:docMk/>
          <pc:sldMk cId="3277609507" sldId="426"/>
        </pc:sldMkLst>
        <pc:spChg chg="mod">
          <ac:chgData name="Eric Shing" userId="55e86778-ed07-4932-b7f7-986ff6c4be43" providerId="ADAL" clId="{2680DDDC-8747-4846-B59F-A65569A90466}" dt="2021-06-12T12:44:16.187" v="220" actId="207"/>
          <ac:spMkLst>
            <pc:docMk/>
            <pc:sldMk cId="3277609507" sldId="426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77609507" sldId="426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277609507" sldId="426"/>
            <ac:spMk id="4" creationId="{0A5B9F63-48F3-427E-8779-FAD8DCCD5656}"/>
          </ac:spMkLst>
        </pc:spChg>
      </pc:sldChg>
      <pc:sldChg chg="modSp">
        <pc:chgData name="Eric Shing" userId="55e86778-ed07-4932-b7f7-986ff6c4be43" providerId="ADAL" clId="{2680DDDC-8747-4846-B59F-A65569A90466}" dt="2021-06-12T12:44:11.622" v="219" actId="207"/>
        <pc:sldMkLst>
          <pc:docMk/>
          <pc:sldMk cId="2560308788" sldId="427"/>
        </pc:sldMkLst>
        <pc:spChg chg="mod">
          <ac:chgData name="Eric Shing" userId="55e86778-ed07-4932-b7f7-986ff6c4be43" providerId="ADAL" clId="{2680DDDC-8747-4846-B59F-A65569A90466}" dt="2021-06-12T12:44:11.622" v="219" actId="207"/>
          <ac:spMkLst>
            <pc:docMk/>
            <pc:sldMk cId="2560308788" sldId="427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560308788" sldId="427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560308788" sldId="427"/>
            <ac:spMk id="4" creationId="{0A5B9F63-48F3-427E-8779-FAD8DCCD5656}"/>
          </ac:spMkLst>
        </pc:spChg>
      </pc:sldChg>
      <pc:sldChg chg="modSp mod">
        <pc:chgData name="Eric Shing" userId="55e86778-ed07-4932-b7f7-986ff6c4be43" providerId="ADAL" clId="{2680DDDC-8747-4846-B59F-A65569A90466}" dt="2021-06-12T12:21:24.995" v="33" actId="27636"/>
        <pc:sldMkLst>
          <pc:docMk/>
          <pc:sldMk cId="2703843140" sldId="428"/>
        </pc:sldMkLst>
        <pc:spChg chg="mod">
          <ac:chgData name="Eric Shing" userId="55e86778-ed07-4932-b7f7-986ff6c4be43" providerId="ADAL" clId="{2680DDDC-8747-4846-B59F-A65569A90466}" dt="2021-06-12T12:21:24.995" v="33" actId="27636"/>
          <ac:spMkLst>
            <pc:docMk/>
            <pc:sldMk cId="2703843140" sldId="428"/>
            <ac:spMk id="2" creationId="{1A43764F-5B77-4034-ADC7-564910C4B923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703843140" sldId="428"/>
            <ac:spMk id="3" creationId="{3232B524-88D0-45CE-BE0D-4830DCFDABA9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703843140" sldId="428"/>
            <ac:spMk id="4" creationId="{3F33F826-B72C-4A62-A51C-EAF4B606536D}"/>
          </ac:spMkLst>
        </pc:spChg>
      </pc:sldChg>
      <pc:sldChg chg="modSp">
        <pc:chgData name="Eric Shing" userId="55e86778-ed07-4932-b7f7-986ff6c4be43" providerId="ADAL" clId="{2680DDDC-8747-4846-B59F-A65569A90466}" dt="2021-06-12T12:42:57.078" v="211" actId="207"/>
        <pc:sldMkLst>
          <pc:docMk/>
          <pc:sldMk cId="209862179" sldId="429"/>
        </pc:sldMkLst>
        <pc:spChg chg="mod">
          <ac:chgData name="Eric Shing" userId="55e86778-ed07-4932-b7f7-986ff6c4be43" providerId="ADAL" clId="{2680DDDC-8747-4846-B59F-A65569A90466}" dt="2021-06-12T12:42:57.078" v="211" actId="207"/>
          <ac:spMkLst>
            <pc:docMk/>
            <pc:sldMk cId="209862179" sldId="429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209862179" sldId="429"/>
            <ac:spMk id="4" creationId="{EA973C7D-4302-46E8-84BF-25C050616185}"/>
          </ac:spMkLst>
        </pc:spChg>
      </pc:sldChg>
      <pc:sldChg chg="modSp mod">
        <pc:chgData name="Eric Shing" userId="55e86778-ed07-4932-b7f7-986ff6c4be43" providerId="ADAL" clId="{2680DDDC-8747-4846-B59F-A65569A90466}" dt="2021-06-12T12:43:02.375" v="212" actId="207"/>
        <pc:sldMkLst>
          <pc:docMk/>
          <pc:sldMk cId="3093754164" sldId="430"/>
        </pc:sldMkLst>
        <pc:spChg chg="mod">
          <ac:chgData name="Eric Shing" userId="55e86778-ed07-4932-b7f7-986ff6c4be43" providerId="ADAL" clId="{2680DDDC-8747-4846-B59F-A65569A90466}" dt="2021-06-12T12:43:02.375" v="212" actId="207"/>
          <ac:spMkLst>
            <pc:docMk/>
            <pc:sldMk cId="3093754164" sldId="430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093754164" sldId="430"/>
            <ac:spMk id="4" creationId="{EA973C7D-4302-46E8-84BF-25C050616185}"/>
          </ac:spMkLst>
        </pc:spChg>
      </pc:sldChg>
      <pc:sldChg chg="modSp modAnim">
        <pc:chgData name="Eric Shing" userId="55e86778-ed07-4932-b7f7-986ff6c4be43" providerId="ADAL" clId="{2680DDDC-8747-4846-B59F-A65569A90466}" dt="2021-06-12T12:44:20.523" v="221" actId="207"/>
        <pc:sldMkLst>
          <pc:docMk/>
          <pc:sldMk cId="488712864" sldId="431"/>
        </pc:sldMkLst>
        <pc:spChg chg="mod">
          <ac:chgData name="Eric Shing" userId="55e86778-ed07-4932-b7f7-986ff6c4be43" providerId="ADAL" clId="{2680DDDC-8747-4846-B59F-A65569A90466}" dt="2021-06-12T12:44:20.523" v="221" actId="207"/>
          <ac:spMkLst>
            <pc:docMk/>
            <pc:sldMk cId="488712864" sldId="431"/>
            <ac:spMk id="2" creationId="{5977657D-397B-4C5E-A394-E04695DE1DAA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88712864" sldId="431"/>
            <ac:spMk id="3" creationId="{D8EC0B99-980F-4ACE-B8DA-272A00E4F038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488712864" sldId="431"/>
            <ac:spMk id="4" creationId="{0A5B9F63-48F3-427E-8779-FAD8DCCD5656}"/>
          </ac:spMkLst>
        </pc:spChg>
      </pc:sldChg>
      <pc:sldChg chg="modSp">
        <pc:chgData name="Eric Shing" userId="55e86778-ed07-4932-b7f7-986ff6c4be43" providerId="ADAL" clId="{2680DDDC-8747-4846-B59F-A65569A90466}" dt="2021-06-12T12:21:24.689" v="32"/>
        <pc:sldMkLst>
          <pc:docMk/>
          <pc:sldMk cId="3751079105" sldId="432"/>
        </pc:sldMkLst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2" creationId="{10CA6A55-1C9B-4C82-9056-99F661052F8C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3" creationId="{8C4CA9DF-E335-4B48-8117-8EFE3853160E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3751079105" sldId="432"/>
            <ac:spMk id="4" creationId="{006F440A-1565-460C-A8A7-B852CB2D7D0D}"/>
          </ac:spMkLst>
        </pc:spChg>
      </pc:sldChg>
      <pc:sldChg chg="modSp mod">
        <pc:chgData name="Eric Shing" userId="55e86778-ed07-4932-b7f7-986ff6c4be43" providerId="ADAL" clId="{2680DDDC-8747-4846-B59F-A65569A90466}" dt="2021-06-12T12:43:33.150" v="213" actId="207"/>
        <pc:sldMkLst>
          <pc:docMk/>
          <pc:sldMk cId="945816729" sldId="433"/>
        </pc:sldMkLst>
        <pc:spChg chg="mod">
          <ac:chgData name="Eric Shing" userId="55e86778-ed07-4932-b7f7-986ff6c4be43" providerId="ADAL" clId="{2680DDDC-8747-4846-B59F-A65569A90466}" dt="2021-06-12T12:43:33.150" v="213" actId="207"/>
          <ac:spMkLst>
            <pc:docMk/>
            <pc:sldMk cId="945816729" sldId="433"/>
            <ac:spMk id="3" creationId="{73427D7A-F95C-4766-B00E-E8464F4FD005}"/>
          </ac:spMkLst>
        </pc:spChg>
        <pc:spChg chg="mod">
          <ac:chgData name="Eric Shing" userId="55e86778-ed07-4932-b7f7-986ff6c4be43" providerId="ADAL" clId="{2680DDDC-8747-4846-B59F-A65569A90466}" dt="2021-06-12T12:21:24.689" v="32"/>
          <ac:spMkLst>
            <pc:docMk/>
            <pc:sldMk cId="945816729" sldId="433"/>
            <ac:spMk id="4" creationId="{EA973C7D-4302-46E8-84BF-25C050616185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6T17:11:59.405" idx="2">
    <p:pos x="5343" y="1381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19/06/2021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19/06/2021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253C-984A-445D-BD6B-2F3C08F0D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4F98B-0242-4386-992A-077296231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7624E-8066-40FB-9A77-18CEB237B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71B5-C4C6-4A04-9E8E-66AD731D1E04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DC406-C8BC-426C-B152-3A5E7171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420FD-9797-4A0B-8E3B-ABD06DBC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822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1682-695B-44DD-B6FA-385FE1C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E58BD-1E43-474F-86A8-BAA402BEA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603D9-16DC-4035-876C-50FAF388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098DB-9F52-47F9-AA68-05414B0F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D23B-026B-4D57-86B0-E667C012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921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8EF9C-4EA3-4036-B0B5-BD2CAD4A9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69FA5-F85C-4058-B564-347E83DC0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46466-E096-40E8-B0AC-F7A46DF2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8BC0-64F3-44E8-A6B1-CDDC001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A501-28BF-4751-BECA-6C215DAF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27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DEFB-B60C-4680-997B-E6BB81DD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CE97-98A8-41CA-92BF-3B1A7416D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166C-B270-4A53-B3D9-23A2BBE4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4F91-0E59-45D7-89FD-C824E831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CE4D2-A7B5-4623-9ED0-3E7A6F7D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870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0D12-6CEE-4704-89B7-1474992F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B135A-4F1E-4F0D-8D2E-BA8F067F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FFD6-5426-42E5-B1F0-9D40B3F6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6C36-CAA3-4F46-9108-255AE5CA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213AC-EBCC-4F4E-9A53-370D226E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4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4F8FC-E4E3-4C53-A2B4-12B25EC6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92B71-99E4-4B7A-9ED6-6EDBECB74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F258C-E65C-4CD0-B185-ABC283BA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F1961-EEDB-4938-ABD9-F7A14AE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172F5-6047-492A-90ED-7774427C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5C06C-C6DA-4455-804C-F239991B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194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A26AB-097F-45EF-8CE6-AEE98499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48B6-A531-46C2-8FAF-7A344623D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B6978-DED8-4B26-B713-5A2D42286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F9552-7F27-47FB-BC98-DB6FA302F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629BF-A717-43A5-B2EA-91B10AD03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1C00E8-B083-4AD4-8C33-220836FF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973FDB-627C-4B4A-8B7D-822E02E4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CB46E0-BA60-417A-8402-1B8CAB16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36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F782-6E52-4D7A-B25F-BAE5E072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A85D4-7900-40A1-8266-D7FE3158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DE5FF2-392E-4D83-8173-3950470F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017E-A27C-4612-93E8-BD3E0D9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1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A4184-58A8-4D5F-9821-E0042929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C2A7A-67E3-40D9-9CA2-A0002285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AC8B-DD4D-4CC4-8658-108725B0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4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8A81-82F2-4522-AA27-A196B1FD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2AFC4-1EB9-49B6-9365-3756607C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35A47-7A82-40E8-A1AC-B4C350A3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E6ADD-5812-4C6A-A7AE-530D709A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7B73-BD2F-4E48-97B7-9782436E6110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599C3-6945-430D-B395-197B5A55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20456-C0DE-4756-A69A-B557B53C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9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70EF-F91A-4F42-A8B3-163AF7D3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8ACA0A-B839-4B85-AB29-89EF582F8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E66EC-8BA7-4C68-8895-4B27086E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264A4-0E82-42D7-B74E-DF31C55D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D8F5-8D8F-4EB2-8CF2-1FC8B5745E97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529B8-F95A-4C7B-A80D-CEA36291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81C5A-5F73-4697-AF69-B121DB69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78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D3C5A3-0987-4400-B6E1-37BA796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CEA50-3C6F-425C-AEC2-1BDD38593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7E5A8-FC61-46AD-AF7E-0C238513B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42E6-30BF-45CF-8D16-FE9939D4465D}" type="datetime1">
              <a:rPr lang="en-AU" smtClean="0"/>
              <a:pPr/>
              <a:t>19/06/2021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D6F8F-694B-4849-977E-C6706A3C3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F9036-8BEA-4F7B-8661-982D69222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93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1"/>
            <a:ext cx="8066985" cy="2304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6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itchFamily="34" charset="0"/>
              </a:rPr>
              <a:t>只能二選一</a:t>
            </a:r>
            <a:endParaRPr lang="en-AU" sz="6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801" y="4014761"/>
            <a:ext cx="7658211" cy="1718495"/>
          </a:xfrm>
        </p:spPr>
        <p:txBody>
          <a:bodyPr>
            <a:normAutofit/>
          </a:bodyPr>
          <a:lstStyle/>
          <a:p>
            <a:endParaRPr lang="en-US" altLang="zh-TW" sz="24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成偉邦傳道</a:t>
            </a:r>
            <a:endParaRPr lang="en-US" altLang="zh-T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20/6/2021 </a:t>
            </a:r>
            <a:r>
              <a:rPr lang="zh-TW" altLang="en-US" sz="3200" b="1" dirty="0"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395540" y="3150871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馬太福音</a:t>
            </a:r>
            <a:r>
              <a:rPr lang="en-US" altLang="zh-TW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7:13-27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3295278" cy="18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寬闊的門寬廣的路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594522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什麼認罪，什麼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悔改、甚麼謙卑、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彼此相愛</a:t>
            </a:r>
            <a:r>
              <a:rPr lang="en-US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不是這道門的要求，不需要吧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今天這個世界，到處的門都好像是寬寬闊闊的，也正向我們招手。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396F6-F421-47ED-B7E0-D348AFD87B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18791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164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6535638" cy="122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狹窄的門，崎嶇的路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70586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走進一道窄窄的門時，你不可帶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很大件的行李箱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門太窄了，你會將這些不重要不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必要的東西放在門外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亦因為門大窄了，你會側著身子進去，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只會隨身帶著最重要最重要的東西前去，比如護照。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59D89-EF59-4D4A-A097-C419C4382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88640"/>
            <a:ext cx="136815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54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6535638" cy="122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狹窄的門，崎嶇的路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70586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要放下一些無關重要的東西，可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能是我們的自以為是，是我們的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驕傲、地上的財寶、取悅別人的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行為等等，才能進去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承認自己的不足和自己的罪，接受基督作救主、生命的主時，我們就能進窄門，開始走上這崎嶇不平的道路。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59D89-EF59-4D4A-A097-C419C4382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88640"/>
            <a:ext cx="136815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73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6535638" cy="122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狹窄的門，崎嶇的路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70586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進窄門時，我們不要帶無關重要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的行裝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好像我們登上飛機，必備的一定</a:t>
            </a:r>
            <a:br>
              <a:rPr lang="en-AU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是護照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基督徒的護照 </a:t>
            </a:r>
            <a:r>
              <a:rPr lang="en-US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–– </a:t>
            </a:r>
            <a:br>
              <a:rPr lang="en-US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     </a:t>
            </a: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結出好果子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59D89-EF59-4D4A-A097-C419C43827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88640"/>
            <a:ext cx="136815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17F2E-A59D-40BD-8AF4-70B4243F3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602038"/>
            <a:ext cx="3680226" cy="300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好果子？壞果子？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8507288" cy="4892673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17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這樣，凡</a:t>
            </a:r>
            <a:r>
              <a:rPr lang="zh-TW" altLang="en-US" sz="35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好樹都結好果子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3500" b="1" dirty="0">
                <a:solidFill>
                  <a:srgbClr val="7030A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惟獨壞樹結壞果子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18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好樹不能結壞果子，壞樹不能結好果子。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7:17-18)</a:t>
            </a:r>
            <a:endParaRPr lang="en-AU" altLang="zh-TW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80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壞果子！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8507288" cy="4892673"/>
          </a:xfrm>
        </p:spPr>
        <p:txBody>
          <a:bodyPr>
            <a:normAutofit/>
          </a:bodyPr>
          <a:lstStyle/>
          <a:p>
            <a:pPr marL="0" lvl="1" indent="0">
              <a:lnSpc>
                <a:spcPts val="5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凡稱呼我「主啊，主啊」的人不能都進天國，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22 </a:t>
            </a:r>
            <a:r>
              <a:rPr lang="zh-TW" sz="35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當那日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，必有許多人對我說：「主啊，主啊，我們不是奉你的名傳道，奉你的名趕鬼，奉你的名行許多異能嗎？」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我就明明地告訴他們說：「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我從來不認識你們。你們這些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作惡的人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，離開我去吧！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7:17-18)</a:t>
            </a:r>
            <a:endParaRPr lang="en-AU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135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壞果子！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8507288" cy="4892673"/>
          </a:xfrm>
        </p:spPr>
        <p:txBody>
          <a:bodyPr>
            <a:normAutofit/>
          </a:bodyPr>
          <a:lstStyle/>
          <a:p>
            <a:pPr marL="0" lvl="1" indent="0">
              <a:lnSpc>
                <a:spcPts val="5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凡稱呼我「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主啊，主啊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」的人不能都進天國，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當那日，必有許多人對我說：「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主啊，主啊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我們不是奉你的名傳道，奉你的名趕鬼，奉你的名行許多異能嗎？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我就明明地告訴他們說：「我從來不認識你們。你們這些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作惡的人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，離開我去吧！」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7:17-18)</a:t>
            </a:r>
            <a:endParaRPr lang="en-AU" altLang="zh-TW" sz="28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17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86F6-9B9B-4A97-9408-6F2861E7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真正的事奉？</a:t>
            </a:r>
            <a:endParaRPr lang="en-AU" sz="5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1DE7-0BB9-4BCE-BDCB-6BC7CB87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35838" cy="4351338"/>
          </a:xfrm>
        </p:spPr>
        <p:txBody>
          <a:bodyPr>
            <a:normAutofit/>
          </a:bodyPr>
          <a:lstStyle/>
          <a:p>
            <a:pPr marL="404813" indent="-404813">
              <a:lnSpc>
                <a:spcPts val="4600"/>
              </a:lnSpc>
              <a:spcBef>
                <a:spcPts val="3000"/>
              </a:spcBef>
              <a:tabLst>
                <a:tab pos="404813" algn="l"/>
                <a:tab pos="2682875" algn="l"/>
              </a:tabLst>
            </a:pP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宗教活動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(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耶穌說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我從來不認識你。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你這些</a:t>
            </a:r>
            <a:r>
              <a:rPr lang="zh-TW" altLang="en-US" sz="3500" b="1" dirty="0"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作惡的人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，離開我去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吧！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04813" indent="-404813">
              <a:lnSpc>
                <a:spcPts val="4600"/>
              </a:lnSpc>
              <a:spcBef>
                <a:spcPts val="3000"/>
              </a:spcBef>
              <a:tabLst>
                <a:tab pos="404813" algn="l"/>
                <a:tab pos="3148013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真正的事奉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唯獨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遵行我天父旨意的人</a:t>
            </a:r>
            <a:br>
              <a:rPr lang="en-AU" altLang="zh-TW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才能進去。</a:t>
            </a:r>
            <a:r>
              <a:rPr lang="en-AU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2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7:21)</a:t>
            </a:r>
            <a:endParaRPr lang="en-AU" sz="2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EB429-5F79-4AA4-B4C6-425B9808B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0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誰可以進天國？</a:t>
            </a:r>
            <a:endParaRPr lang="en-AU" sz="35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8"/>
            <a:ext cx="8291264" cy="4892673"/>
          </a:xfrm>
        </p:spPr>
        <p:txBody>
          <a:bodyPr>
            <a:normAutofit/>
          </a:bodyPr>
          <a:lstStyle/>
          <a:p>
            <a:pPr lvl="1" indent="-514350">
              <a:lnSpc>
                <a:spcPts val="4700"/>
              </a:lnSpc>
              <a:spcBef>
                <a:spcPts val="3000"/>
              </a:spcBef>
              <a:buClr>
                <a:schemeClr val="tx1"/>
              </a:buClr>
              <a:buFont typeface="+mj-lt"/>
              <a:buAutoNum type="arabicPeriod"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願人都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尊你的名為聖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，願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你的國降臨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，願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你的旨意行在地上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，如同行在天上。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1" indent="-514350">
              <a:lnSpc>
                <a:spcPts val="4700"/>
              </a:lnSpc>
              <a:spcBef>
                <a:spcPts val="3000"/>
              </a:spcBef>
              <a:buClr>
                <a:schemeClr val="tx1"/>
              </a:buClr>
              <a:buFont typeface="+mj-lt"/>
              <a:buAutoNum type="arabicPeriod"/>
              <a:tabLst>
                <a:tab pos="1708150" algn="l"/>
                <a:tab pos="5029200" algn="l"/>
              </a:tabLst>
            </a:pP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憑著他們的果子就可以認出他們來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凡好樹都結好果子，唯獨壞樹結壞果子。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 </a:t>
            </a:r>
            <a:r>
              <a:rPr lang="en-US" altLang="zh-TW" sz="3500" baseline="300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憑著他們的果子就可以認出他們來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51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凡好樹都結好果子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7:17)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18" y="1853248"/>
            <a:ext cx="8263754" cy="4709015"/>
          </a:xfrm>
        </p:spPr>
        <p:txBody>
          <a:bodyPr>
            <a:normAutofit/>
          </a:bodyPr>
          <a:lstStyle/>
          <a:p>
            <a:pPr marL="404813" indent="-404813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我們連結在好樹上，所以我們都可以結好果子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04813" indent="-404813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假如有人告訴你他沒有辦法改的了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404813" indent="-404813">
              <a:lnSpc>
                <a:spcPct val="100000"/>
              </a:lnSpc>
              <a:spcBef>
                <a:spcPts val="1800"/>
              </a:spcBef>
            </a:pP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因為愛那位弟兄姊妹的原故，每天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切切為他祈禱</a:t>
            </a:r>
            <a:r>
              <a:rPr lang="zh-TW" altLang="en-US" sz="35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，因為連結在基督好樹的都可以結好果子！</a:t>
            </a:r>
            <a:endParaRPr lang="en-AU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6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821F-1710-4AEE-B2CD-57EC6328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登山寶訓的佈局</a:t>
            </a:r>
            <a:endParaRPr lang="en-AU" sz="5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991D-7880-43B4-9F96-DEF2E8FC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48037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耶穌看見這許多的人，就上了山，既已坐下，門徒到他跟前來，他就開口教訓他們，說：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5:1-2)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48037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八福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世上的鹽、世上的光、建造在山上的城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為律法帶來新意義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弟兄姊妹應該如何相處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5-6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章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  <a:tabLst>
                <a:tab pos="4803775" algn="l"/>
              </a:tabLst>
            </a:pP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7F967-5B12-48CC-B94E-FA74B796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385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聰明與無知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7:24-27)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所以，凡聽見我這話就去行的，好比一個</a:t>
            </a:r>
            <a:r>
              <a:rPr lang="zh-TW" sz="3500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，把房子蓋在磐石上。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25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雨淋，水沖，風吹，撞著那房子，房子總不倒塌，因為根基立在磐石上。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凡聽見我這話不去行的，好比一個</a:t>
            </a:r>
            <a:r>
              <a:rPr lang="zh-TW" sz="35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無知的人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，把房子蓋在沙土上。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27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雨淋，水沖，風吹，撞著那房子，房子就倒塌了，並且倒塌得很大。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39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聰明與無知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7:24-27)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所以，凡聽見我這話就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去行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的，好比一個聰明人，把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房子蓋在磐石上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25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雨淋，水沖，風吹，撞著那房子，房子總不倒塌，</a:t>
            </a:r>
            <a:r>
              <a:rPr lang="zh-TW" sz="3500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根基立在磐石上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凡聽見我這話不去行的，好比一個無知的人，把房子蓋在沙土上。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27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雨淋，水沖，風吹，撞著那房子，房子就倒塌了，並且倒塌得很大。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75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聰明與無知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7:24-27)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所以，凡聽見我這話就去行的，好比一個聰明人，把房子蓋在磐石上。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25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，房子總不倒塌，因為根基立在磐石上。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凡聽見我這話不去行的，好比一個無知的人，把房子蓋在沙土上。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27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雨淋，水沖，風吹，撞著那房子，房子就倒塌了，並且倒塌得很大。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48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C278-4C42-4569-9E08-5AC9AEB6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8263754" cy="1400530"/>
          </a:xfrm>
        </p:spPr>
        <p:txBody>
          <a:bodyPr/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聰明與無知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7:24-25)</a:t>
            </a: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27D7A-F95C-4766-B00E-E8464F4F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700808"/>
            <a:ext cx="7992772" cy="486145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所以，凡聽見我這話就去行的，好比一個聰明人，把房子蓋在磐石上。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25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雨淋，水沖，風吹，撞著那房子，房子總不倒塌，因為根基立在磐石上。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73C7D-4302-46E8-84BF-25C0506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87CF8E-823E-4C68-979A-6E40A3B41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92" y="4101065"/>
            <a:ext cx="4386208" cy="2680626"/>
          </a:xfrm>
          <a:prstGeom prst="rect">
            <a:avLst/>
          </a:prstGeom>
        </p:spPr>
      </p:pic>
      <p:pic>
        <p:nvPicPr>
          <p:cNvPr id="2050" name="Picture 2" descr="How Much is My House Worth?” 4 Ways to Find Out | Moving.com">
            <a:extLst>
              <a:ext uri="{FF2B5EF4-FFF2-40B4-BE49-F238E27FC236}">
                <a16:creationId xmlns:a16="http://schemas.microsoft.com/office/drawing/2014/main" id="{C941D2E6-714C-49CD-B374-98ECE7AF4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38" y="4101065"/>
            <a:ext cx="4012581" cy="26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1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我們已經選了</a:t>
            </a:r>
            <a:r>
              <a:rPr lang="en-US" altLang="zh-TW" sz="50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endParaRPr lang="en-AU" sz="3900" dirty="0">
              <a:solidFill>
                <a:schemeClr val="tx1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5102034"/>
          </a:xfrm>
        </p:spPr>
        <p:txBody>
          <a:bodyPr>
            <a:normAutofit/>
          </a:bodyPr>
          <a:lstStyle/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走窄路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連結上好樹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多結好果子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作個聰明人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聽見耶穌的話就去行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4200"/>
              </a:lnSpc>
              <a:spcBef>
                <a:spcPts val="18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0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>
              <a:lnSpc>
                <a:spcPts val="5500"/>
              </a:lnSpc>
              <a:spcBef>
                <a:spcPts val="1200"/>
              </a:spcBef>
              <a:tabLst>
                <a:tab pos="1708150" algn="l"/>
              </a:tabLst>
            </a:pPr>
            <a:endParaRPr lang="en-AU" altLang="zh-TW" sz="35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0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</a:t>
            </a:r>
            <a:endParaRPr lang="en-AU" sz="120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89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821F-1710-4AEE-B2CD-57EC6328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登山寶訓的結局</a:t>
            </a:r>
            <a:endParaRPr lang="en-AU" sz="5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8991D-7880-43B4-9F96-DEF2E8FC1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tabLst>
                <a:tab pos="48037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耶穌講完了這些話，眾人都稀奇他的教訓，因為他教訓他們正像有權柄的人，不像他們的文士。耶穌下了山，有許多人跟著他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7:28-8:1)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7F967-5B12-48CC-B94E-FA74B796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27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5838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只可二選一的結局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AU" sz="50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882554"/>
          </a:xfrm>
        </p:spPr>
        <p:txBody>
          <a:bodyPr>
            <a:noAutofit/>
          </a:bodyPr>
          <a:lstStyle/>
          <a:p>
            <a:pPr marL="2054225" indent="-1944688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13-14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節：</a:t>
            </a:r>
            <a:r>
              <a:rPr lang="zh-TW" altLang="en-US" sz="3500" b="1" dirty="0">
                <a:solidFill>
                  <a:srgbClr val="7030A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窄門與寬門、小路與大路，</a:t>
            </a:r>
          </a:p>
          <a:p>
            <a:pPr marL="2054225" indent="-1944688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15-23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節：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好樹與好果子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AU" altLang="zh-TW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2054225" indent="-1944688">
              <a:lnSpc>
                <a:spcPct val="100000"/>
              </a:lnSpc>
              <a:spcBef>
                <a:spcPts val="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AU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	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還是</a:t>
            </a:r>
            <a:r>
              <a:rPr lang="zh-TW" altLang="en-US" sz="35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壞樹與壞果子</a:t>
            </a:r>
          </a:p>
          <a:p>
            <a:pPr marL="2054225" indent="-1944688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24-27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節：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作聰明人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，還是</a:t>
            </a:r>
            <a:r>
              <a:rPr lang="zh-TW" altLang="en-US" sz="3500" b="1" dirty="0"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作無知的人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17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F54D-2375-40CB-9707-A9689242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5838" cy="1325563"/>
          </a:xfrm>
        </p:spPr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登山寶訓完結篇 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– </a:t>
            </a:r>
            <a:endParaRPr lang="en-AU" sz="50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48ED6-8080-439D-B414-C8DBBF3B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882554"/>
          </a:xfrm>
        </p:spPr>
        <p:txBody>
          <a:bodyPr>
            <a:noAutofit/>
          </a:bodyPr>
          <a:lstStyle/>
          <a:p>
            <a:pPr marL="109728" indent="0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窄門和崎嶇路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(7:13-14)</a:t>
            </a:r>
          </a:p>
          <a:p>
            <a:pPr marL="109728" indent="0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2.	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好樹與好果子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(7:15-23)</a:t>
            </a:r>
          </a:p>
          <a:p>
            <a:pPr marL="109728" indent="0">
              <a:lnSpc>
                <a:spcPct val="100000"/>
              </a:lnSpc>
              <a:spcBef>
                <a:spcPts val="2400"/>
              </a:spcBef>
              <a:buNone/>
              <a:tabLst>
                <a:tab pos="746125" algn="l"/>
                <a:tab pos="1519238" algn="l"/>
                <a:tab pos="5021263" algn="l"/>
              </a:tabLst>
            </a:pP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3.   </a:t>
            </a:r>
            <a:r>
              <a:rPr lang="zh-TW" altLang="en-US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聰明與無知 </a:t>
            </a:r>
            <a:r>
              <a:rPr lang="en-US" altLang="zh-TW" sz="35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(7:24-27)</a:t>
            </a:r>
          </a:p>
          <a:p>
            <a:pPr marL="109728" indent="0">
              <a:buNone/>
              <a:tabLst>
                <a:tab pos="722313" algn="l"/>
                <a:tab pos="1519238" algn="l"/>
                <a:tab pos="5021263" algn="l"/>
              </a:tabLst>
            </a:pPr>
            <a:endParaRPr lang="en-AU" sz="3500" b="1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E7EA1-26E9-4741-B187-8B7ECC0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4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 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594522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00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你信耶穌就得，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即時會得著永生的盼望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None/>
              <a:tabLst>
                <a:tab pos="1708150" algn="l"/>
                <a:tab pos="5029200" algn="l"/>
              </a:tabLst>
            </a:pPr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或是</a:t>
            </a:r>
            <a:endParaRPr lang="en-AU" altLang="zh-TW" sz="5000" b="1" dirty="0">
              <a:solidFill>
                <a:srgbClr val="FF000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要進窄門、走小路</a:t>
            </a: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22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 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 </a:t>
            </a: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及 </a:t>
            </a:r>
            <a:r>
              <a:rPr lang="en-US" altLang="zh-TW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026570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 </a:t>
            </a:r>
            <a:r>
              <a:rPr lang="en-US" altLang="zh-TW" sz="4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</a:t>
            </a:r>
            <a:br>
              <a:rPr lang="en-US" altLang="zh-TW" sz="4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狼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是指傳異端的假先知，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環顧我們教會，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708150" algn="l"/>
                <a:tab pos="5029200" algn="l"/>
              </a:tabLst>
            </a:pP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狼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對我們這個群體有什麼意義？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1708150" algn="l"/>
                <a:tab pos="5029200" algn="l"/>
              </a:tabLst>
            </a:pP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0" lvl="1" indent="0" algn="ctr">
              <a:lnSpc>
                <a:spcPct val="100000"/>
              </a:lnSpc>
              <a:spcBef>
                <a:spcPts val="30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挑戰 </a:t>
            </a:r>
            <a:r>
              <a:rPr lang="en-US" altLang="zh-TW" sz="4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3</a:t>
            </a:r>
          </a:p>
          <a:p>
            <a:pPr marL="0" lvl="1" indent="0" algn="ctr">
              <a:lnSpc>
                <a:spcPct val="100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誰是聰明人，誰是無知的人？</a:t>
            </a:r>
            <a:endParaRPr lang="en-AU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3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窄門與崎嶇路</a:t>
            </a:r>
            <a:r>
              <a:rPr lang="zh-TW" altLang="en-US" sz="3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（馬太 </a:t>
            </a:r>
            <a:r>
              <a:rPr lang="en-US" altLang="zh-TW" sz="3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7:13-14</a:t>
            </a:r>
            <a:r>
              <a:rPr lang="zh-TW" altLang="en-US" sz="3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AU" sz="30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0689"/>
            <a:ext cx="8507288" cy="4892673"/>
          </a:xfrm>
        </p:spPr>
        <p:txBody>
          <a:bodyPr>
            <a:normAutofit/>
          </a:bodyPr>
          <a:lstStyle/>
          <a:p>
            <a:pPr marL="0" lvl="1" indent="0">
              <a:lnSpc>
                <a:spcPts val="5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13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你們要</a:t>
            </a:r>
            <a:r>
              <a:rPr lang="zh-TW" sz="35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進窄門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，因為通往滅亡的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門是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寬闊的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FFFF00"/>
                </a:solidFill>
                <a:effectLst/>
                <a:highlight>
                  <a:srgbClr val="80008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路是寬廣的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，進去的人很多；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14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那通往生命的</a:t>
            </a:r>
            <a:r>
              <a:rPr lang="zh-TW" sz="3500" b="1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門是多麼狹窄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路是多麼崎嶇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，找到的人很少。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新漢語譯本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AU" sz="2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  <a:tabLst>
                <a:tab pos="1708150" algn="l"/>
                <a:tab pos="5029200" algn="l"/>
              </a:tabLst>
            </a:pPr>
            <a:endParaRPr lang="en-US" altLang="zh-TW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3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5B9F63-48F3-427E-8779-FAD8DCCD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640"/>
            <a:ext cx="3295278" cy="18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5000" b="1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寬闊的門寬廣的路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57D-397B-4C5E-A394-E04695DE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594522"/>
          </a:xfrm>
        </p:spPr>
        <p:txBody>
          <a:bodyPr>
            <a:normAutofit/>
          </a:bodyPr>
          <a:lstStyle/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不用傷腦筋，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不用篩選，不用作取捨</a:t>
            </a:r>
            <a:r>
              <a:rPr lang="en-US" altLang="zh-TW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...</a:t>
            </a:r>
          </a:p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怎麼大的貨車，怎麼多的食物、怎樣大型的東西、衣服、電器都完全沒有問題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57200" lvl="1" indent="-457200" algn="just">
              <a:lnSpc>
                <a:spcPct val="100000"/>
              </a:lnSpc>
              <a:spcBef>
                <a:spcPts val="1800"/>
              </a:spcBef>
              <a:tabLst>
                <a:tab pos="1708150" algn="l"/>
                <a:tab pos="5029200" algn="l"/>
              </a:tabLst>
            </a:pPr>
            <a:r>
              <a:rPr lang="zh-TW" altLang="en-US" sz="36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大路任我闖，想點就點</a:t>
            </a:r>
            <a:endParaRPr lang="en-AU" altLang="zh-TW" sz="36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C0B99-980F-4ACE-B8DA-272A00E4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396F6-F421-47ED-B7E0-D348AFD87B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18791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17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8764b3fa-470d-4be0-99e5-65e6fe0de0c2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16482</TotalTime>
  <Words>1501</Words>
  <Application>Microsoft Office PowerPoint</Application>
  <PresentationFormat>On-screen Show (4:3)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Microsoft JhengHei</vt:lpstr>
      <vt:lpstr>Arial</vt:lpstr>
      <vt:lpstr>Calibri</vt:lpstr>
      <vt:lpstr>Calibri Light</vt:lpstr>
      <vt:lpstr>Times New Roman</vt:lpstr>
      <vt:lpstr>Office Theme</vt:lpstr>
      <vt:lpstr>只能二選一</vt:lpstr>
      <vt:lpstr>登山寶訓的佈局</vt:lpstr>
      <vt:lpstr>登山寶訓的結局</vt:lpstr>
      <vt:lpstr>只可二選一的結局 </vt:lpstr>
      <vt:lpstr>登山寶訓完結篇 – </vt:lpstr>
      <vt:lpstr>挑戰 1</vt:lpstr>
      <vt:lpstr>挑戰 2 及 3</vt:lpstr>
      <vt:lpstr>窄門與崎嶇路（馬太 7:13-14）</vt:lpstr>
      <vt:lpstr>寬闊的門寬廣的路</vt:lpstr>
      <vt:lpstr>寬闊的門寬廣的路</vt:lpstr>
      <vt:lpstr>狹窄的門，崎嶇的路</vt:lpstr>
      <vt:lpstr>狹窄的門，崎嶇的路</vt:lpstr>
      <vt:lpstr>狹窄的門，崎嶇的路</vt:lpstr>
      <vt:lpstr>好果子？壞果子？</vt:lpstr>
      <vt:lpstr>壞果子！</vt:lpstr>
      <vt:lpstr>壞果子！</vt:lpstr>
      <vt:lpstr>真正的事奉？</vt:lpstr>
      <vt:lpstr>誰可以進天國？</vt:lpstr>
      <vt:lpstr>凡好樹都結好果子 (馬太 7:17)</vt:lpstr>
      <vt:lpstr>聰明與無知 (馬太 7:24-27)</vt:lpstr>
      <vt:lpstr>聰明與無知 (馬太 7:24-27)</vt:lpstr>
      <vt:lpstr>聰明與無知 (馬太 7:24-27)</vt:lpstr>
      <vt:lpstr>聰明與無知 (馬太 7:24-25)</vt:lpstr>
      <vt:lpstr>我們已經選了……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522</cp:revision>
  <dcterms:created xsi:type="dcterms:W3CDTF">2013-10-11T11:36:12Z</dcterms:created>
  <dcterms:modified xsi:type="dcterms:W3CDTF">2021-06-19T15:34:47Z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