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80" r:id="rId5"/>
    <p:sldId id="259" r:id="rId6"/>
    <p:sldId id="268" r:id="rId7"/>
    <p:sldId id="260" r:id="rId8"/>
    <p:sldId id="269" r:id="rId9"/>
    <p:sldId id="262" r:id="rId10"/>
    <p:sldId id="270" r:id="rId11"/>
    <p:sldId id="261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8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2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pPr/>
              <a:t>25/07/2021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00412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pPr/>
              <a:t>25/07/2021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71782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pPr/>
              <a:t>25/07/2021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6523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pPr/>
              <a:t>25/07/2021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30247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pPr/>
              <a:t>25/07/2021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301765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pPr/>
              <a:t>25/07/2021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97973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pPr/>
              <a:t>25/07/2021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10731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pPr/>
              <a:t>25/07/2021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15020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pPr/>
              <a:t>25/07/2021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93137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 b="1"/>
            </a:lvl1pPr>
            <a:lvl2pPr>
              <a:defRPr sz="2800" b="1"/>
            </a:lvl2pPr>
            <a:lvl3pPr>
              <a:defRPr sz="2400" b="1"/>
            </a:lvl3pPr>
            <a:lvl4pPr>
              <a:defRPr sz="2000" b="1"/>
            </a:lvl4pPr>
            <a:lvl5pPr>
              <a:defRPr sz="20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pPr/>
              <a:t>25/07/2021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2792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pPr/>
              <a:t>25/07/2021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80929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2800" b="1"/>
            </a:lvl1pPr>
            <a:lvl2pPr>
              <a:defRPr sz="2400" b="1"/>
            </a:lvl2pPr>
            <a:lvl3pPr>
              <a:defRPr sz="2000" b="1"/>
            </a:lvl3pPr>
            <a:lvl4pPr>
              <a:defRPr sz="1800" b="1"/>
            </a:lvl4pPr>
            <a:lvl5pPr>
              <a:defRPr sz="1800" b="1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pPr/>
              <a:t>25/07/2021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18904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pPr/>
              <a:t>25/07/2021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065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pPr/>
              <a:t>25/07/2021</a:t>
            </a:fld>
            <a:endParaRPr lang="en-A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7585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pPr/>
              <a:t>25/07/2021</a:t>
            </a:fld>
            <a:endParaRPr lang="en-A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6319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pPr/>
              <a:t>25/07/2021</a:t>
            </a:fld>
            <a:endParaRPr lang="en-A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76618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B76F-9507-414F-9E12-87292A3EAB79}" type="datetimeFigureOut">
              <a:rPr lang="en-AU" smtClean="0"/>
              <a:pPr/>
              <a:t>25/07/2021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21CE-E90B-4F86-9A72-41467F131EF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09541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802B76F-9507-414F-9E12-87292A3EAB79}" type="datetimeFigureOut">
              <a:rPr lang="en-AU" smtClean="0"/>
              <a:pPr/>
              <a:t>25/07/2021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021CE-E90B-4F86-9A72-41467F131EF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64854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A7AB6-E4E3-432F-9354-5FD12B41E5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“不要怕他們”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4C5C6B-D9D6-4DC7-9EFD-D64D917B4D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07078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C7120-5ED9-4324-A66D-0EF1D5459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不要怕他們 </a:t>
            </a:r>
            <a:r>
              <a:rPr lang="en-US" altLang="zh-TW" dirty="0"/>
              <a:t>: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8C59D-1202-4E65-BBBE-A0734D989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baseline="30000" dirty="0"/>
              <a:t>27 </a:t>
            </a:r>
            <a:r>
              <a:rPr lang="zh-TW" altLang="en-US" b="0" dirty="0"/>
              <a:t>我 在 暗 中 告 訴 你 們 的 ， 你 們 要 在 明 處 </a:t>
            </a:r>
            <a:r>
              <a:rPr lang="zh-TW" altLang="en-US" dirty="0"/>
              <a:t>說</a:t>
            </a:r>
            <a:r>
              <a:rPr lang="zh-TW" altLang="en-US" b="0" dirty="0"/>
              <a:t> 出 來 ； 你 們 耳 中 所 聽 的 ， 要 在 房 上 宣 揚 出 來 。</a:t>
            </a:r>
            <a:r>
              <a:rPr lang="en-US" altLang="zh-TW" b="0" dirty="0"/>
              <a:t>(</a:t>
            </a:r>
            <a:r>
              <a:rPr lang="ja-JP" altLang="en-US" b="0"/>
              <a:t>太</a:t>
            </a:r>
            <a:r>
              <a:rPr lang="en-US" altLang="ja-JP" b="0" dirty="0"/>
              <a:t>10:27)</a:t>
            </a:r>
            <a:endParaRPr lang="zh-TW" altLang="en-US" b="0" dirty="0"/>
          </a:p>
          <a:p>
            <a:pPr>
              <a:buNone/>
            </a:pPr>
            <a:r>
              <a:rPr lang="zh-TW" altLang="en-US" b="0" dirty="0"/>
              <a:t> </a:t>
            </a:r>
          </a:p>
          <a:p>
            <a:pPr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10189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AD3AC-D3BE-418F-9B4D-85F3C8F1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傳福音提議 </a:t>
            </a:r>
            <a:r>
              <a:rPr lang="en-US" altLang="zh-TW" dirty="0"/>
              <a:t>: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CEC57-5851-4B5B-B820-DEB626A25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/>
              <a:t>1)	</a:t>
            </a:r>
            <a:r>
              <a:rPr lang="ja-JP" altLang="en-US" sz="3600"/>
              <a:t>信仰生活化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2013442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AD3AC-D3BE-418F-9B4D-85F3C8F1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傳福音提議 </a:t>
            </a:r>
            <a:r>
              <a:rPr lang="en-US" altLang="zh-TW" dirty="0"/>
              <a:t>: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CEC57-5851-4B5B-B820-DEB626A25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/>
              <a:t>1)	</a:t>
            </a:r>
            <a:r>
              <a:rPr lang="ja-JP" altLang="en-US" sz="3600"/>
              <a:t>信仰生活化</a:t>
            </a:r>
            <a:endParaRPr lang="en-US" altLang="ja-JP" sz="3600" dirty="0"/>
          </a:p>
          <a:p>
            <a:r>
              <a:rPr lang="en-US" sz="3600" dirty="0"/>
              <a:t>2) </a:t>
            </a:r>
            <a:r>
              <a:rPr lang="ja-JP" altLang="en-US" sz="3600"/>
              <a:t>做好見證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2013442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AD3AC-D3BE-418F-9B4D-85F3C8F1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傳福音提議 </a:t>
            </a:r>
            <a:r>
              <a:rPr lang="en-US" altLang="zh-TW" dirty="0"/>
              <a:t>: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CEC57-5851-4B5B-B820-DEB626A25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/>
              <a:t>1)	</a:t>
            </a:r>
            <a:r>
              <a:rPr lang="ja-JP" altLang="en-US" sz="3600"/>
              <a:t>信仰生活化</a:t>
            </a:r>
            <a:endParaRPr lang="en-US" altLang="ja-JP" sz="3600" dirty="0"/>
          </a:p>
          <a:p>
            <a:r>
              <a:rPr lang="en-US" sz="3600" dirty="0"/>
              <a:t>2) </a:t>
            </a:r>
            <a:r>
              <a:rPr lang="ja-JP" altLang="en-US" sz="3600"/>
              <a:t>做好見證</a:t>
            </a:r>
            <a:endParaRPr lang="en-US" altLang="ja-JP" sz="3600" dirty="0"/>
          </a:p>
          <a:p>
            <a:r>
              <a:rPr lang="en-US" sz="3600" dirty="0"/>
              <a:t>3) </a:t>
            </a:r>
            <a:r>
              <a:rPr lang="ja-JP" altLang="en-US" sz="3600"/>
              <a:t>了解得救的重點</a:t>
            </a:r>
            <a:endParaRPr lang="en-US" altLang="ja-JP" sz="3600" dirty="0"/>
          </a:p>
          <a:p>
            <a:pPr>
              <a:buNone/>
            </a:pP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20134428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AD3AC-D3BE-418F-9B4D-85F3C8F1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傳福音提議 </a:t>
            </a:r>
            <a:r>
              <a:rPr lang="en-US" altLang="zh-TW" dirty="0"/>
              <a:t>: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CEC57-5851-4B5B-B820-DEB626A25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/>
              <a:t>1)	</a:t>
            </a:r>
            <a:r>
              <a:rPr lang="ja-JP" altLang="en-US" sz="3600"/>
              <a:t>信仰生活化</a:t>
            </a:r>
            <a:endParaRPr lang="en-US" altLang="ja-JP" sz="3600" dirty="0"/>
          </a:p>
          <a:p>
            <a:r>
              <a:rPr lang="en-US" sz="3600" dirty="0"/>
              <a:t>2) </a:t>
            </a:r>
            <a:r>
              <a:rPr lang="ja-JP" altLang="en-US" sz="3600"/>
              <a:t>做好見證</a:t>
            </a:r>
            <a:endParaRPr lang="en-US" altLang="ja-JP" sz="3600" dirty="0"/>
          </a:p>
          <a:p>
            <a:r>
              <a:rPr lang="en-US" sz="3600" dirty="0"/>
              <a:t>3) </a:t>
            </a:r>
            <a:r>
              <a:rPr lang="ja-JP" altLang="en-US" sz="3600"/>
              <a:t>了解得救的重點</a:t>
            </a:r>
            <a:endParaRPr lang="en-US" altLang="ja-JP" sz="3600" dirty="0"/>
          </a:p>
          <a:p>
            <a:r>
              <a:rPr lang="en-US" sz="3600" dirty="0"/>
              <a:t>4) </a:t>
            </a:r>
            <a:r>
              <a:rPr lang="ja-JP" altLang="en-US" sz="3600"/>
              <a:t>禱告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2013442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C7120-5ED9-4324-A66D-0EF1D5459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主 的 安 慰 </a:t>
            </a:r>
            <a:r>
              <a:rPr lang="en-US" altLang="zh-TW" dirty="0"/>
              <a:t>(</a:t>
            </a:r>
            <a:r>
              <a:rPr lang="ja-JP" altLang="en-US"/>
              <a:t>一</a:t>
            </a:r>
            <a:r>
              <a:rPr lang="en-US" altLang="ja-JP" dirty="0"/>
              <a:t>)</a:t>
            </a:r>
            <a:r>
              <a:rPr lang="zh-TW" altLang="en-US" dirty="0"/>
              <a:t> </a:t>
            </a:r>
            <a:r>
              <a:rPr lang="en-US" altLang="zh-TW" dirty="0"/>
              <a:t>: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8C59D-1202-4E65-BBBE-A0734D989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b="0" dirty="0"/>
              <a:t>1)</a:t>
            </a:r>
            <a:r>
              <a:rPr lang="ja-JP" altLang="en-US" b="0" dirty="0"/>
              <a:t> 所</a:t>
            </a:r>
            <a:r>
              <a:rPr lang="zh-TW" altLang="en-US" b="0" dirty="0"/>
              <a:t> 以 ， 不 要 怕 他 們 ； 因 為 掩 蓋 的 事 沒 有 不 露 出 來 的 ， 隱 藏 的 事 沒 有 不 被 人 知 道 的 。</a:t>
            </a:r>
            <a:r>
              <a:rPr lang="en-US" altLang="zh-TW" b="0" dirty="0"/>
              <a:t>(</a:t>
            </a:r>
            <a:r>
              <a:rPr lang="ja-JP" altLang="en-US" b="0" dirty="0"/>
              <a:t>太</a:t>
            </a:r>
            <a:r>
              <a:rPr lang="en-US" altLang="ja-JP" b="0" dirty="0"/>
              <a:t>10:26)</a:t>
            </a:r>
            <a:endParaRPr lang="zh-TW" altLang="en-US" b="0" dirty="0"/>
          </a:p>
          <a:p>
            <a:pPr>
              <a:buNone/>
            </a:pPr>
            <a:r>
              <a:rPr lang="zh-TW" altLang="en-US" b="0" dirty="0"/>
              <a:t> </a:t>
            </a:r>
          </a:p>
          <a:p>
            <a:pPr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101893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C7120-5ED9-4324-A66D-0EF1D5459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主 的 安 慰 </a:t>
            </a:r>
            <a:r>
              <a:rPr lang="en-US" altLang="zh-TW" dirty="0"/>
              <a:t>(</a:t>
            </a:r>
            <a:r>
              <a:rPr lang="ja-JP" altLang="en-US"/>
              <a:t>二</a:t>
            </a:r>
            <a:r>
              <a:rPr lang="en-US" altLang="ja-JP" dirty="0"/>
              <a:t>)</a:t>
            </a:r>
            <a:r>
              <a:rPr lang="zh-TW" altLang="en-US" dirty="0"/>
              <a:t> </a:t>
            </a:r>
            <a:r>
              <a:rPr lang="en-US" altLang="zh-TW" dirty="0"/>
              <a:t>: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8C59D-1202-4E65-BBBE-A0734D989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b="0" dirty="0"/>
              <a:t>2) </a:t>
            </a:r>
            <a:r>
              <a:rPr lang="zh-TW" altLang="en-US" b="0" dirty="0"/>
              <a:t>那 殺 身 體 ， 不 能 殺 靈 魂 的 ， 不 要 怕 他 們 ； 惟 有 能 把 身 體 和 靈 魂 都 滅 在 地 獄 裡 的 ， 正 要 怕 他 。</a:t>
            </a:r>
            <a:r>
              <a:rPr lang="en-US" altLang="zh-TW" b="0" dirty="0"/>
              <a:t>(</a:t>
            </a:r>
            <a:r>
              <a:rPr lang="ja-JP" altLang="en-US" b="0"/>
              <a:t>太</a:t>
            </a:r>
            <a:r>
              <a:rPr lang="en-US" altLang="ja-JP" b="0" dirty="0"/>
              <a:t>10:28)</a:t>
            </a:r>
            <a:endParaRPr lang="zh-TW" altLang="en-US" b="0" dirty="0"/>
          </a:p>
          <a:p>
            <a:pPr>
              <a:buNone/>
            </a:pPr>
            <a:r>
              <a:rPr lang="zh-TW" altLang="en-US" b="0" dirty="0"/>
              <a:t> </a:t>
            </a:r>
          </a:p>
          <a:p>
            <a:pPr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101893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C7120-5ED9-4324-A66D-0EF1D5459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主 的 安 慰 </a:t>
            </a:r>
            <a:r>
              <a:rPr lang="en-US" altLang="zh-TW" dirty="0"/>
              <a:t>(</a:t>
            </a:r>
            <a:r>
              <a:rPr lang="ja-JP" altLang="en-US"/>
              <a:t>三</a:t>
            </a:r>
            <a:r>
              <a:rPr lang="en-US" altLang="ja-JP" dirty="0"/>
              <a:t>)</a:t>
            </a:r>
            <a:r>
              <a:rPr lang="zh-TW" altLang="en-US" dirty="0"/>
              <a:t> </a:t>
            </a:r>
            <a:r>
              <a:rPr lang="en-US" altLang="zh-TW" dirty="0"/>
              <a:t>: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8C59D-1202-4E65-BBBE-A0734D989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b="0" dirty="0"/>
              <a:t>3) </a:t>
            </a:r>
            <a:r>
              <a:rPr lang="zh-TW" altLang="en-US" b="0" dirty="0"/>
              <a:t>兩 個 麻 雀 不 是 賣 一 分 銀 子 麼 ？ 若 是 你 們 的 父 不 許 ， 一 個 也 不 能 掉 在 地 上 ；</a:t>
            </a:r>
          </a:p>
          <a:p>
            <a:pPr>
              <a:buNone/>
            </a:pPr>
            <a:r>
              <a:rPr lang="zh-TW" altLang="en-US" b="0" dirty="0"/>
              <a:t>   就 是 你 們 的 頭 髮 也 都 被 數 過 了 。所 以 ， 不 要 懼 怕 ， 你 們 比 許 多 麻 雀 還 貴 重 ！</a:t>
            </a:r>
          </a:p>
          <a:p>
            <a:pPr>
              <a:buNone/>
            </a:pPr>
            <a:r>
              <a:rPr lang="en-US" altLang="zh-TW" b="0" dirty="0"/>
              <a:t>   (</a:t>
            </a:r>
            <a:r>
              <a:rPr lang="ja-JP" altLang="en-US" b="0"/>
              <a:t>太</a:t>
            </a:r>
            <a:r>
              <a:rPr lang="en-US" altLang="ja-JP" b="0" dirty="0"/>
              <a:t>10:29-31)</a:t>
            </a:r>
            <a:endParaRPr lang="zh-TW" altLang="en-US" b="0" dirty="0"/>
          </a:p>
          <a:p>
            <a:pPr>
              <a:buNone/>
            </a:pPr>
            <a:r>
              <a:rPr lang="zh-TW" altLang="en-US" b="0" dirty="0"/>
              <a:t> </a:t>
            </a:r>
            <a:endParaRPr lang="en-US" dirty="0"/>
          </a:p>
          <a:p>
            <a:pPr>
              <a:buNone/>
            </a:pPr>
            <a:endParaRPr lang="zh-TW" altLang="en-US" b="0" dirty="0"/>
          </a:p>
          <a:p>
            <a:pPr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101893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C7120-5ED9-4324-A66D-0EF1D5459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主 的 安 慰 </a:t>
            </a:r>
            <a:r>
              <a:rPr lang="en-US" altLang="zh-TW" dirty="0"/>
              <a:t>(</a:t>
            </a:r>
            <a:r>
              <a:rPr lang="ja-JP" altLang="en-US"/>
              <a:t>四</a:t>
            </a:r>
            <a:r>
              <a:rPr lang="en-US" altLang="ja-JP" dirty="0"/>
              <a:t>)</a:t>
            </a:r>
            <a:r>
              <a:rPr lang="en-US" altLang="zh-TW" dirty="0"/>
              <a:t>: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8C59D-1202-4E65-BBBE-A0734D989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b="0" dirty="0"/>
              <a:t>4) </a:t>
            </a:r>
            <a:r>
              <a:rPr lang="zh-TW" altLang="en-US" b="0" dirty="0"/>
              <a:t>凡 在 人 面 前 認 我 的 ， 我 在 我 天 上 的 父 面 前 也 必 認 他 ；凡 在 人 面 前 不 認 我 的 ， 我 在 我 天 上 的 父 面 前 也 必 不 認 他 。</a:t>
            </a:r>
            <a:r>
              <a:rPr lang="en-US" altLang="zh-TW" b="0" dirty="0"/>
              <a:t>(</a:t>
            </a:r>
            <a:r>
              <a:rPr lang="ja-JP" altLang="en-US" b="0" dirty="0"/>
              <a:t>太</a:t>
            </a:r>
            <a:r>
              <a:rPr lang="en-US" altLang="ja-JP" b="0" dirty="0"/>
              <a:t>10:32-33)</a:t>
            </a:r>
            <a:endParaRPr lang="zh-TW" altLang="en-US" b="0" dirty="0"/>
          </a:p>
          <a:p>
            <a:pPr>
              <a:buNone/>
            </a:pPr>
            <a:r>
              <a:rPr lang="zh-TW" altLang="en-US" b="0" dirty="0"/>
              <a:t> </a:t>
            </a:r>
          </a:p>
          <a:p>
            <a:pPr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101893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AD3AC-D3BE-418F-9B4D-85F3C8F19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347614"/>
            <a:ext cx="9404723" cy="1400530"/>
          </a:xfrm>
        </p:spPr>
        <p:txBody>
          <a:bodyPr/>
          <a:lstStyle/>
          <a:p>
            <a:r>
              <a:rPr lang="zh-TW" altLang="en-US" dirty="0"/>
              <a:t>總 結 </a:t>
            </a:r>
            <a:r>
              <a:rPr lang="en-US" altLang="zh-TW" dirty="0"/>
              <a:t>: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CEC57-5851-4B5B-B820-DEB626A25A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1271" y="1313792"/>
            <a:ext cx="8946541" cy="5129049"/>
          </a:xfrm>
        </p:spPr>
        <p:txBody>
          <a:bodyPr>
            <a:noAutofit/>
          </a:bodyPr>
          <a:lstStyle/>
          <a:p>
            <a:r>
              <a:rPr lang="en-US" altLang="zh-TW" sz="1900" dirty="0"/>
              <a:t>1) </a:t>
            </a:r>
            <a:r>
              <a:rPr lang="ja-JP" altLang="en-US" sz="1900"/>
              <a:t>不要怕他們 </a:t>
            </a:r>
            <a:r>
              <a:rPr lang="en-US" altLang="ja-JP" sz="1900" dirty="0"/>
              <a:t>- </a:t>
            </a:r>
            <a:r>
              <a:rPr lang="ja-JP" altLang="en-US" sz="1900"/>
              <a:t>只管去傳福音</a:t>
            </a:r>
            <a:endParaRPr lang="en-US" altLang="ja-JP" sz="1900" dirty="0"/>
          </a:p>
          <a:p>
            <a:r>
              <a:rPr lang="en-US" sz="1900" dirty="0"/>
              <a:t>2) </a:t>
            </a:r>
            <a:r>
              <a:rPr lang="ja-JP" altLang="en-US" sz="1900"/>
              <a:t>傳福音動機 </a:t>
            </a:r>
            <a:r>
              <a:rPr lang="en-US" altLang="ja-JP" sz="1900" dirty="0"/>
              <a:t>- </a:t>
            </a:r>
            <a:r>
              <a:rPr lang="ja-JP" altLang="en-US" sz="1900"/>
              <a:t>愛神愛人</a:t>
            </a:r>
            <a:endParaRPr lang="en-US" altLang="ja-JP" sz="1900" dirty="0"/>
          </a:p>
          <a:p>
            <a:r>
              <a:rPr lang="en-US" sz="1900" dirty="0"/>
              <a:t>3) </a:t>
            </a:r>
            <a:r>
              <a:rPr lang="ja-JP" altLang="en-US" sz="1900"/>
              <a:t>每個信徒都有傳福音責任 </a:t>
            </a:r>
            <a:r>
              <a:rPr lang="en-US" altLang="ja-JP" sz="1900" dirty="0"/>
              <a:t>-</a:t>
            </a:r>
          </a:p>
          <a:p>
            <a:pPr>
              <a:buNone/>
            </a:pPr>
            <a:r>
              <a:rPr lang="en-US" altLang="ja-JP" sz="1900" dirty="0"/>
              <a:t>                                                        3.1 </a:t>
            </a:r>
            <a:r>
              <a:rPr lang="ja-JP" altLang="en-US" sz="1900"/>
              <a:t>信仰生活化</a:t>
            </a:r>
            <a:endParaRPr lang="en-US" altLang="ja-JP" sz="1900" dirty="0"/>
          </a:p>
          <a:p>
            <a:pPr>
              <a:buNone/>
            </a:pPr>
            <a:r>
              <a:rPr lang="en-US" altLang="ja-JP" sz="1900" dirty="0"/>
              <a:t>                                                        3.2 </a:t>
            </a:r>
            <a:r>
              <a:rPr lang="ja-JP" altLang="en-US" sz="1900"/>
              <a:t>做好見證</a:t>
            </a:r>
            <a:endParaRPr lang="en-US" altLang="ja-JP" sz="1900" dirty="0"/>
          </a:p>
          <a:p>
            <a:pPr>
              <a:buNone/>
            </a:pPr>
            <a:r>
              <a:rPr lang="en-US" altLang="ja-JP" sz="1900" dirty="0"/>
              <a:t>                                                        3.3 </a:t>
            </a:r>
            <a:r>
              <a:rPr lang="ja-JP" altLang="en-US" sz="1900"/>
              <a:t>了解得救重點</a:t>
            </a:r>
            <a:endParaRPr lang="en-US" altLang="ja-JP" sz="1900" dirty="0"/>
          </a:p>
          <a:p>
            <a:pPr>
              <a:buNone/>
            </a:pPr>
            <a:r>
              <a:rPr lang="en-US" altLang="ja-JP" sz="1900" dirty="0"/>
              <a:t>                                                        3.4 </a:t>
            </a:r>
            <a:r>
              <a:rPr lang="ja-JP" altLang="en-US" sz="1900"/>
              <a:t>禱告</a:t>
            </a:r>
            <a:endParaRPr lang="en-US" altLang="ja-JP" sz="1900" dirty="0"/>
          </a:p>
          <a:p>
            <a:r>
              <a:rPr lang="en-US" sz="1900" dirty="0"/>
              <a:t>4) </a:t>
            </a:r>
            <a:r>
              <a:rPr lang="ja-JP" altLang="en-US" sz="1900"/>
              <a:t>傳福音會受苦</a:t>
            </a:r>
            <a:r>
              <a:rPr lang="en-US" altLang="ja-JP" sz="1900" dirty="0"/>
              <a:t>,</a:t>
            </a:r>
            <a:r>
              <a:rPr lang="ja-JP" altLang="en-US" sz="1900"/>
              <a:t> 但主有安慰 </a:t>
            </a:r>
            <a:r>
              <a:rPr lang="en-US" altLang="ja-JP" sz="1900" dirty="0"/>
              <a:t>– </a:t>
            </a:r>
          </a:p>
          <a:p>
            <a:pPr>
              <a:buNone/>
            </a:pPr>
            <a:r>
              <a:rPr lang="en-US" sz="1900" dirty="0"/>
              <a:t>                                                        4.1 </a:t>
            </a:r>
            <a:r>
              <a:rPr lang="ja-JP" altLang="en-US" sz="1900"/>
              <a:t>在主的台前</a:t>
            </a:r>
            <a:r>
              <a:rPr lang="en-US" altLang="ja-JP" sz="1900" dirty="0"/>
              <a:t>,</a:t>
            </a:r>
            <a:r>
              <a:rPr lang="ja-JP" altLang="en-US" sz="1900"/>
              <a:t> 掩蓋和隱藏的事都會顯露出來</a:t>
            </a:r>
            <a:endParaRPr lang="en-US" altLang="ja-JP" sz="1900" dirty="0"/>
          </a:p>
          <a:p>
            <a:pPr>
              <a:buNone/>
            </a:pPr>
            <a:r>
              <a:rPr lang="en-US" sz="1900" dirty="0"/>
              <a:t>                                                        4.2 </a:t>
            </a:r>
            <a:r>
              <a:rPr lang="ja-JP" altLang="en-US" sz="1900"/>
              <a:t>要敬畏的</a:t>
            </a:r>
            <a:r>
              <a:rPr lang="en-US" altLang="ja-JP" sz="1900" dirty="0"/>
              <a:t>,</a:t>
            </a:r>
            <a:r>
              <a:rPr lang="ja-JP" altLang="en-US" sz="1900"/>
              <a:t> 只有神一位</a:t>
            </a:r>
            <a:endParaRPr lang="en-US" altLang="ja-JP" sz="1900" dirty="0"/>
          </a:p>
          <a:p>
            <a:pPr>
              <a:buNone/>
            </a:pPr>
            <a:r>
              <a:rPr lang="en-US" sz="1900" dirty="0"/>
              <a:t>                                                        4.3 </a:t>
            </a:r>
            <a:r>
              <a:rPr lang="ja-JP" altLang="en-US" sz="1900"/>
              <a:t>我們在神眼中是極奇寶貴</a:t>
            </a:r>
            <a:endParaRPr lang="en-US" altLang="ja-JP" sz="1900" dirty="0"/>
          </a:p>
          <a:p>
            <a:pPr>
              <a:buNone/>
            </a:pPr>
            <a:r>
              <a:rPr lang="en-US" sz="1900" dirty="0"/>
              <a:t>                                                        4.4 </a:t>
            </a:r>
            <a:r>
              <a:rPr lang="ja-JP" altLang="en-US" sz="1900"/>
              <a:t>如果我們認主</a:t>
            </a:r>
            <a:r>
              <a:rPr lang="en-US" altLang="ja-JP" sz="1900" dirty="0"/>
              <a:t>,</a:t>
            </a:r>
            <a:r>
              <a:rPr lang="ja-JP" altLang="en-US" sz="1900"/>
              <a:t> 主在天父面前也必認我們</a:t>
            </a:r>
            <a:endParaRPr lang="en-AU" sz="1900" dirty="0"/>
          </a:p>
        </p:txBody>
      </p:sp>
    </p:spTree>
    <p:extLst>
      <p:ext uri="{BB962C8B-B14F-4D97-AF65-F5344CB8AC3E}">
        <p14:creationId xmlns:p14="http://schemas.microsoft.com/office/powerpoint/2010/main" val="2013442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561C0-1988-4399-A920-6A48DAE53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馬 太 福 音 </a:t>
            </a:r>
            <a:r>
              <a:rPr lang="en-US" altLang="zh-TW" dirty="0"/>
              <a:t>10:24-25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87484-6E7E-48C1-BE82-CA99F74E1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400" baseline="30000" dirty="0"/>
              <a:t>24 </a:t>
            </a:r>
            <a:r>
              <a:rPr lang="zh-TW" altLang="en-US" sz="3400" b="0" dirty="0"/>
              <a:t>學 生 不 能 高 過 先 生 ； 僕 人 不 能 高 過 主 人 。</a:t>
            </a:r>
            <a:endParaRPr lang="zh-TW" altLang="en-US" sz="3400" dirty="0"/>
          </a:p>
          <a:p>
            <a:r>
              <a:rPr lang="en-US" altLang="zh-TW" sz="3400" baseline="30000" dirty="0"/>
              <a:t>25 </a:t>
            </a:r>
            <a:r>
              <a:rPr lang="zh-TW" altLang="en-US" sz="3400" b="0" dirty="0"/>
              <a:t>學 生 和 先 生 一 樣 ， 僕 人 和 主 人 一 樣 ， 也 就 罷 了 。 人 既 罵 家 主 是 別 西 卜 （ 別 西 卜 ： 是 鬼 王 的 名 ） ， 何 況 他 的 家 人 呢 </a:t>
            </a:r>
            <a:r>
              <a:rPr lang="zh-TW" altLang="en-US" sz="3400" dirty="0"/>
              <a:t>。</a:t>
            </a:r>
          </a:p>
          <a:p>
            <a:pPr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00443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C7120-5ED9-4324-A66D-0EF1D5459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主 的 提醒 </a:t>
            </a:r>
            <a:r>
              <a:rPr lang="en-US" altLang="zh-TW" dirty="0"/>
              <a:t>: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8C59D-1202-4E65-BBBE-A0734D989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baseline="30000" dirty="0"/>
              <a:t>4 </a:t>
            </a:r>
            <a:r>
              <a:rPr lang="zh-TW" altLang="en-US" b="0" dirty="0"/>
              <a:t>趁 著 白 日 ， 我 們 必 須 作 那 差 我 來 者 的 工 ； 黑 夜 將 到 ， 就 沒 有 人 能 做 工 了 。</a:t>
            </a:r>
            <a:r>
              <a:rPr lang="en-US" altLang="zh-TW" b="0" dirty="0"/>
              <a:t>(</a:t>
            </a:r>
            <a:r>
              <a:rPr lang="ja-JP" altLang="en-US" b="0"/>
              <a:t>約</a:t>
            </a:r>
            <a:r>
              <a:rPr lang="en-US" altLang="ja-JP" b="0" dirty="0"/>
              <a:t>9:4)</a:t>
            </a:r>
            <a:endParaRPr lang="zh-TW" altLang="en-US" b="0" dirty="0"/>
          </a:p>
          <a:p>
            <a:pPr>
              <a:buNone/>
            </a:pPr>
            <a:r>
              <a:rPr lang="zh-TW" altLang="en-US" b="0" dirty="0"/>
              <a:t> </a:t>
            </a:r>
          </a:p>
          <a:p>
            <a:pPr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10189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C58B6-B963-4E24-8E0E-D7DE18C05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5400" b="0" dirty="0"/>
              <a:t>踏繪</a:t>
            </a:r>
            <a:endParaRPr lang="en-AU" sz="5400" b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9D82B-0D08-41D4-92D5-4578FEB38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AU" dirty="0"/>
              <a:t> </a:t>
            </a:r>
          </a:p>
        </p:txBody>
      </p:sp>
      <p:pic>
        <p:nvPicPr>
          <p:cNvPr id="1027" name="Picture 3" descr="C:\Users\Elton\OneDrive\Desktop\2021-07-25 不要怕他們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4885" y="1667917"/>
            <a:ext cx="3178066" cy="42211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28491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013E0-A097-423F-B1F1-935643705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傳福音會 受 苦 ：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0782E-1E12-494E-B846-001DDA8B06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5464" y="2031897"/>
            <a:ext cx="8946541" cy="4195481"/>
          </a:xfrm>
        </p:spPr>
        <p:txBody>
          <a:bodyPr>
            <a:normAutofit/>
          </a:bodyPr>
          <a:lstStyle/>
          <a:p>
            <a:r>
              <a:rPr lang="en-US" altLang="zh-TW" sz="3000" dirty="0"/>
              <a:t>1)	</a:t>
            </a:r>
            <a:r>
              <a:rPr lang="zh-TW" altLang="en-US" sz="3000" b="0" dirty="0"/>
              <a:t> 性命</a:t>
            </a:r>
            <a:endParaRPr lang="en-US" altLang="zh-TW" sz="3000" b="0" dirty="0"/>
          </a:p>
          <a:p>
            <a:r>
              <a:rPr lang="en-US" altLang="zh-TW" sz="3000" dirty="0"/>
              <a:t>2)	</a:t>
            </a:r>
            <a:r>
              <a:rPr lang="zh-TW" altLang="en-US" sz="3000" b="0" dirty="0"/>
              <a:t> 肉體</a:t>
            </a:r>
            <a:endParaRPr lang="en-US" altLang="zh-TW" sz="3000" b="0" dirty="0"/>
          </a:p>
          <a:p>
            <a:r>
              <a:rPr lang="en-US" altLang="zh-TW" sz="3000" dirty="0"/>
              <a:t>3)	</a:t>
            </a:r>
            <a:r>
              <a:rPr lang="zh-TW" altLang="en-US" sz="3000" b="0" dirty="0"/>
              <a:t> 精神</a:t>
            </a:r>
            <a:endParaRPr lang="en-US" altLang="zh-TW" sz="3000" b="0" dirty="0"/>
          </a:p>
          <a:p>
            <a:endParaRPr lang="en-US" altLang="zh-TW" sz="3000" b="0" dirty="0"/>
          </a:p>
          <a:p>
            <a:endParaRPr lang="en-US" altLang="zh-TW" sz="3000" b="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54988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013E0-A097-423F-B1F1-935643705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傳福音動機 ：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0782E-1E12-494E-B846-001DDA8B0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000" dirty="0"/>
              <a:t>1)	</a:t>
            </a:r>
            <a:r>
              <a:rPr lang="zh-TW" altLang="en-US" sz="3000" b="0" dirty="0"/>
              <a:t>你 要 盡 心 、 盡 性 、 盡 意 愛 主 ─ 你 的 神 。     </a:t>
            </a:r>
            <a:r>
              <a:rPr lang="en-US" altLang="zh-TW" sz="3000" b="0" dirty="0"/>
              <a:t>                  (</a:t>
            </a:r>
            <a:r>
              <a:rPr lang="zh-TW" altLang="en-US" sz="3000" dirty="0"/>
              <a:t>太</a:t>
            </a:r>
            <a:r>
              <a:rPr lang="en-US" altLang="zh-TW" sz="3000" dirty="0"/>
              <a:t>22:37</a:t>
            </a:r>
            <a:r>
              <a:rPr lang="en-US" altLang="zh-TW" sz="3000" b="0" dirty="0"/>
              <a:t>)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54988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013E0-A097-423F-B1F1-935643705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傳福音動機 ：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0782E-1E12-494E-B846-001DDA8B0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000" dirty="0"/>
              <a:t>1)	</a:t>
            </a:r>
            <a:r>
              <a:rPr lang="zh-TW" altLang="en-US" sz="3000" b="0" dirty="0"/>
              <a:t>你 要 盡 心 、 盡 性 、 盡 意 愛 主 ─ 你 的 神 。     </a:t>
            </a:r>
            <a:r>
              <a:rPr lang="en-US" altLang="zh-TW" sz="3000" b="0" dirty="0"/>
              <a:t>               (</a:t>
            </a:r>
            <a:r>
              <a:rPr lang="zh-TW" altLang="en-US" sz="3000" b="0" dirty="0"/>
              <a:t>太</a:t>
            </a:r>
            <a:r>
              <a:rPr lang="en-US" altLang="zh-TW" sz="3000" dirty="0"/>
              <a:t>22:37</a:t>
            </a:r>
            <a:r>
              <a:rPr lang="en-US" altLang="zh-TW" sz="3000" b="0" dirty="0"/>
              <a:t>)</a:t>
            </a:r>
          </a:p>
          <a:p>
            <a:r>
              <a:rPr lang="en-US" altLang="zh-TW" sz="3000" dirty="0"/>
              <a:t>2) </a:t>
            </a:r>
            <a:r>
              <a:rPr lang="zh-TW" altLang="en-US" sz="3000" b="0" dirty="0"/>
              <a:t>其 次 也 相 倣 ， 就 是 要 愛 人 如 己 。</a:t>
            </a:r>
            <a:r>
              <a:rPr lang="en-US" altLang="zh-TW" sz="3000" b="0" dirty="0"/>
              <a:t> </a:t>
            </a:r>
          </a:p>
          <a:p>
            <a:pPr>
              <a:buNone/>
            </a:pPr>
            <a:r>
              <a:rPr lang="en-US" altLang="zh-TW" sz="3000" b="0" dirty="0"/>
              <a:t>    (</a:t>
            </a:r>
            <a:r>
              <a:rPr lang="ja-JP" altLang="en-US" sz="3000" b="0"/>
              <a:t>太</a:t>
            </a:r>
            <a:r>
              <a:rPr lang="en-US" altLang="zh-TW" sz="3000" dirty="0"/>
              <a:t>22:39</a:t>
            </a:r>
            <a:r>
              <a:rPr lang="en-US" altLang="zh-TW" sz="3000" b="0" dirty="0"/>
              <a:t>)</a:t>
            </a:r>
          </a:p>
          <a:p>
            <a:pPr>
              <a:buNone/>
            </a:pPr>
            <a:endParaRPr lang="en-US" altLang="zh-TW" sz="3000" b="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54988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3AEF2-0EB6-4CB1-9D12-4760E41B9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大 使 命 ：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09FB0-4C4F-4628-BB6B-A010BFBA7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TW" baseline="30000" dirty="0"/>
              <a:t>18 </a:t>
            </a:r>
            <a:r>
              <a:rPr lang="zh-TW" altLang="en-US" b="0" dirty="0"/>
              <a:t>耶 穌 進 前 來 ， 對 他 們 說 ： 天 上 地 下 所 有 的 權 柄 都 賜 給 我 了 。</a:t>
            </a:r>
          </a:p>
          <a:p>
            <a:r>
              <a:rPr lang="en-US" altLang="zh-TW" baseline="30000" dirty="0"/>
              <a:t>19 </a:t>
            </a:r>
            <a:r>
              <a:rPr lang="zh-TW" altLang="en-US" b="0" dirty="0"/>
              <a:t>所 以 ， 你 們 要 去 ， 使 萬 民 作 我 的 門 徒 ， 奉 父 、 子 、 聖 靈 的 名 給 他 們 施 洗 （ 或 作 ： 給 他 們 施 洗 ， 歸 於 父 、 子 、 聖 靈 的 名 ） 。</a:t>
            </a:r>
          </a:p>
          <a:p>
            <a:r>
              <a:rPr lang="en-US" altLang="zh-TW" baseline="30000" dirty="0"/>
              <a:t>20 </a:t>
            </a:r>
            <a:r>
              <a:rPr lang="zh-TW" altLang="en-US" b="0" dirty="0"/>
              <a:t>凡 我 所 吩 咐 你 們 的 ， 都 教 訓 他 們 遵 守 ， 我 就 常 與 你 們 同 在 ， 直 到 世 界 的 末 了 。</a:t>
            </a:r>
            <a:endParaRPr lang="en-US" altLang="zh-TW" b="0" dirty="0"/>
          </a:p>
          <a:p>
            <a:pPr>
              <a:buNone/>
            </a:pPr>
            <a:r>
              <a:rPr lang="en-US" altLang="zh-TW" b="0" dirty="0"/>
              <a:t>(</a:t>
            </a:r>
            <a:r>
              <a:rPr lang="zh-TW" altLang="en-US" dirty="0"/>
              <a:t>太</a:t>
            </a:r>
            <a:r>
              <a:rPr lang="en-US" altLang="zh-TW" dirty="0"/>
              <a:t>:28:18-20</a:t>
            </a:r>
            <a:r>
              <a:rPr lang="en-US" altLang="zh-TW" b="0" dirty="0"/>
              <a:t>)</a:t>
            </a:r>
            <a:endParaRPr lang="en-AU" b="0" dirty="0"/>
          </a:p>
        </p:txBody>
      </p:sp>
    </p:spTree>
    <p:extLst>
      <p:ext uri="{BB962C8B-B14F-4D97-AF65-F5344CB8AC3E}">
        <p14:creationId xmlns:p14="http://schemas.microsoft.com/office/powerpoint/2010/main" val="1512133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013E0-A097-423F-B1F1-935643705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傳福音動機 ：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0782E-1E12-494E-B846-001DDA8B0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000" dirty="0"/>
              <a:t>1)	</a:t>
            </a:r>
            <a:r>
              <a:rPr lang="zh-TW" altLang="en-US" sz="3000" b="0" dirty="0"/>
              <a:t>你 要 盡 心 、 盡 性 、 盡 意 愛 主 ─ 你 的 神 。     </a:t>
            </a:r>
            <a:r>
              <a:rPr lang="en-US" altLang="zh-TW" sz="3000" b="0" dirty="0"/>
              <a:t>                  (</a:t>
            </a:r>
            <a:r>
              <a:rPr lang="zh-TW" altLang="en-US" sz="3000" dirty="0"/>
              <a:t>太</a:t>
            </a:r>
            <a:r>
              <a:rPr lang="en-US" altLang="zh-TW" sz="3000" dirty="0"/>
              <a:t>22:37</a:t>
            </a:r>
            <a:r>
              <a:rPr lang="en-US" altLang="zh-TW" sz="3000" b="0" dirty="0"/>
              <a:t>)</a:t>
            </a:r>
          </a:p>
          <a:p>
            <a:r>
              <a:rPr lang="en-US" altLang="zh-TW" sz="3000" dirty="0"/>
              <a:t>2) </a:t>
            </a:r>
            <a:r>
              <a:rPr lang="zh-TW" altLang="en-US" sz="3000" b="0" dirty="0"/>
              <a:t>其 次 也 相 倣 ， 就 是 要 愛 人 如 己 。</a:t>
            </a:r>
            <a:endParaRPr lang="en-US" altLang="zh-TW" sz="3000" b="0" dirty="0"/>
          </a:p>
          <a:p>
            <a:pPr>
              <a:buNone/>
            </a:pPr>
            <a:r>
              <a:rPr lang="en-US" altLang="zh-TW" sz="3000" b="0" dirty="0"/>
              <a:t>    (</a:t>
            </a:r>
            <a:r>
              <a:rPr lang="ja-JP" altLang="en-US" sz="3000" b="0"/>
              <a:t>太</a:t>
            </a:r>
            <a:r>
              <a:rPr lang="en-US" altLang="zh-TW" sz="3000" dirty="0"/>
              <a:t>22:39</a:t>
            </a:r>
            <a:r>
              <a:rPr lang="en-US" altLang="zh-TW" sz="3000" b="0" dirty="0"/>
              <a:t>)</a:t>
            </a:r>
          </a:p>
          <a:p>
            <a:endParaRPr lang="en-US" altLang="zh-TW" sz="3000" b="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54988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C7120-5ED9-4324-A66D-0EF1D5459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不要怕他們 </a:t>
            </a:r>
            <a:r>
              <a:rPr lang="en-US" altLang="zh-TW" dirty="0"/>
              <a:t>: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8C59D-1202-4E65-BBBE-A0734D989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baseline="30000" dirty="0"/>
              <a:t>26 </a:t>
            </a:r>
            <a:r>
              <a:rPr lang="zh-TW" altLang="en-US" b="0" dirty="0"/>
              <a:t>所 以 ， 不 要 怕 他 們 ； 因 為 掩 蓋 的 事 沒 有 不 露 出 來 的 ， 隱 藏 的 事 沒 有 不 被 人 知 道 的 。</a:t>
            </a:r>
            <a:r>
              <a:rPr lang="en-US" altLang="zh-TW" b="0" dirty="0"/>
              <a:t>(</a:t>
            </a:r>
            <a:r>
              <a:rPr lang="ja-JP" altLang="en-US" b="0"/>
              <a:t>太</a:t>
            </a:r>
            <a:r>
              <a:rPr lang="en-US" altLang="ja-JP" b="0" dirty="0"/>
              <a:t>10:26)</a:t>
            </a:r>
            <a:endParaRPr lang="zh-TW" altLang="en-US" b="0" dirty="0"/>
          </a:p>
          <a:p>
            <a:pPr>
              <a:buNone/>
            </a:pPr>
            <a:r>
              <a:rPr lang="zh-TW" altLang="en-US" b="0" dirty="0"/>
              <a:t> </a:t>
            </a:r>
          </a:p>
          <a:p>
            <a:pPr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101893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1275</TotalTime>
  <Words>1003</Words>
  <Application>Microsoft Office PowerPoint</Application>
  <PresentationFormat>Widescreen</PresentationFormat>
  <Paragraphs>77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Century Gothic</vt:lpstr>
      <vt:lpstr>Wingdings 3</vt:lpstr>
      <vt:lpstr>Ion</vt:lpstr>
      <vt:lpstr>“不要怕他們”</vt:lpstr>
      <vt:lpstr>馬 太 福 音 10:24-25</vt:lpstr>
      <vt:lpstr>踏繪</vt:lpstr>
      <vt:lpstr>傳福音會 受 苦 ：</vt:lpstr>
      <vt:lpstr>傳福音動機 ：</vt:lpstr>
      <vt:lpstr>傳福音動機 ：</vt:lpstr>
      <vt:lpstr>大 使 命 ：</vt:lpstr>
      <vt:lpstr>傳福音動機 ：</vt:lpstr>
      <vt:lpstr>不要怕他們 :</vt:lpstr>
      <vt:lpstr>不要怕他們 :</vt:lpstr>
      <vt:lpstr>傳福音提議 :</vt:lpstr>
      <vt:lpstr>傳福音提議 :</vt:lpstr>
      <vt:lpstr>傳福音提議 :</vt:lpstr>
      <vt:lpstr>傳福音提議 :</vt:lpstr>
      <vt:lpstr>主 的 安 慰 (一) :</vt:lpstr>
      <vt:lpstr>主 的 安 慰 (二) :</vt:lpstr>
      <vt:lpstr>主 的 安 慰 (三) :</vt:lpstr>
      <vt:lpstr>主 的 安 慰 (四):</vt:lpstr>
      <vt:lpstr>總 結 :</vt:lpstr>
      <vt:lpstr>主 的 提醒 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“不 可 姦 淫”</dc:title>
  <dc:creator>Karen Woo</dc:creator>
  <cp:lastModifiedBy>Matt Tsang</cp:lastModifiedBy>
  <cp:revision>17</cp:revision>
  <dcterms:created xsi:type="dcterms:W3CDTF">2021-03-23T10:51:25Z</dcterms:created>
  <dcterms:modified xsi:type="dcterms:W3CDTF">2021-07-24T14:23:53Z</dcterms:modified>
</cp:coreProperties>
</file>