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7"/>
  </p:notesMasterIdLst>
  <p:handoutMasterIdLst>
    <p:handoutMasterId r:id="rId18"/>
  </p:handoutMasterIdLst>
  <p:sldIdLst>
    <p:sldId id="287" r:id="rId2"/>
    <p:sldId id="375" r:id="rId3"/>
    <p:sldId id="384" r:id="rId4"/>
    <p:sldId id="383" r:id="rId5"/>
    <p:sldId id="395" r:id="rId6"/>
    <p:sldId id="381" r:id="rId7"/>
    <p:sldId id="389" r:id="rId8"/>
    <p:sldId id="390" r:id="rId9"/>
    <p:sldId id="380" r:id="rId10"/>
    <p:sldId id="379" r:id="rId11"/>
    <p:sldId id="396" r:id="rId12"/>
    <p:sldId id="397" r:id="rId13"/>
    <p:sldId id="378" r:id="rId14"/>
    <p:sldId id="392" r:id="rId15"/>
    <p:sldId id="260" r:id="rId16"/>
  </p:sldIdLst>
  <p:sldSz cx="9144000" cy="6858000" type="screen4x3"/>
  <p:notesSz cx="6665913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00">
          <p15:clr>
            <a:srgbClr val="A4A3A4"/>
          </p15:clr>
        </p15:guide>
        <p15:guide id="3" pos="209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F77E83-D73C-401D-822B-76375002E732}" v="699" dt="2021-07-17T15:26:45.0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97" autoAdjust="0"/>
    <p:restoredTop sz="94660"/>
  </p:normalViewPr>
  <p:slideViewPr>
    <p:cSldViewPr>
      <p:cViewPr varScale="1">
        <p:scale>
          <a:sx n="59" d="100"/>
          <a:sy n="59" d="100"/>
        </p:scale>
        <p:origin x="557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3240" y="-77"/>
      </p:cViewPr>
      <p:guideLst>
        <p:guide orient="horz" pos="3126"/>
        <p:guide pos="2100"/>
        <p:guide pos="209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Shing" userId="55e86778-ed07-4932-b7f7-986ff6c4be43" providerId="ADAL" clId="{7BF77E83-D73C-401D-822B-76375002E732}"/>
    <pc:docChg chg="custSel delSld modSld sldOrd">
      <pc:chgData name="Eric Shing" userId="55e86778-ed07-4932-b7f7-986ff6c4be43" providerId="ADAL" clId="{7BF77E83-D73C-401D-822B-76375002E732}" dt="2021-07-17T15:26:45.084" v="1549"/>
      <pc:docMkLst>
        <pc:docMk/>
      </pc:docMkLst>
      <pc:sldChg chg="modSp mod">
        <pc:chgData name="Eric Shing" userId="55e86778-ed07-4932-b7f7-986ff6c4be43" providerId="ADAL" clId="{7BF77E83-D73C-401D-822B-76375002E732}" dt="2021-07-17T14:18:14.907" v="45" actId="20577"/>
        <pc:sldMkLst>
          <pc:docMk/>
          <pc:sldMk cId="0" sldId="287"/>
        </pc:sldMkLst>
        <pc:spChg chg="mod">
          <ac:chgData name="Eric Shing" userId="55e86778-ed07-4932-b7f7-986ff6c4be43" providerId="ADAL" clId="{7BF77E83-D73C-401D-822B-76375002E732}" dt="2021-07-17T14:18:14.907" v="45" actId="20577"/>
          <ac:spMkLst>
            <pc:docMk/>
            <pc:sldMk cId="0" sldId="287"/>
            <ac:spMk id="2" creationId="{00000000-0000-0000-0000-000000000000}"/>
          </ac:spMkLst>
        </pc:spChg>
        <pc:spChg chg="mod">
          <ac:chgData name="Eric Shing" userId="55e86778-ed07-4932-b7f7-986ff6c4be43" providerId="ADAL" clId="{7BF77E83-D73C-401D-822B-76375002E732}" dt="2021-07-17T14:18:10.767" v="43" actId="20577"/>
          <ac:spMkLst>
            <pc:docMk/>
            <pc:sldMk cId="0" sldId="287"/>
            <ac:spMk id="5" creationId="{00000000-0000-0000-0000-000000000000}"/>
          </ac:spMkLst>
        </pc:spChg>
      </pc:sldChg>
      <pc:sldChg chg="modSp mod">
        <pc:chgData name="Eric Shing" userId="55e86778-ed07-4932-b7f7-986ff6c4be43" providerId="ADAL" clId="{7BF77E83-D73C-401D-822B-76375002E732}" dt="2021-07-17T14:20:38.940" v="110" actId="207"/>
        <pc:sldMkLst>
          <pc:docMk/>
          <pc:sldMk cId="980429451" sldId="375"/>
        </pc:sldMkLst>
        <pc:spChg chg="mod">
          <ac:chgData name="Eric Shing" userId="55e86778-ed07-4932-b7f7-986ff6c4be43" providerId="ADAL" clId="{7BF77E83-D73C-401D-822B-76375002E732}" dt="2021-07-17T14:18:53.667" v="95"/>
          <ac:spMkLst>
            <pc:docMk/>
            <pc:sldMk cId="980429451" sldId="375"/>
            <ac:spMk id="2" creationId="{B66E159E-B105-462D-A04C-7B86AD8A93FD}"/>
          </ac:spMkLst>
        </pc:spChg>
        <pc:spChg chg="mod">
          <ac:chgData name="Eric Shing" userId="55e86778-ed07-4932-b7f7-986ff6c4be43" providerId="ADAL" clId="{7BF77E83-D73C-401D-822B-76375002E732}" dt="2021-07-17T14:20:38.940" v="110" actId="207"/>
          <ac:spMkLst>
            <pc:docMk/>
            <pc:sldMk cId="980429451" sldId="375"/>
            <ac:spMk id="3" creationId="{1290911E-4358-441B-9B03-1CEF0CB1A3B5}"/>
          </ac:spMkLst>
        </pc:spChg>
      </pc:sldChg>
      <pc:sldChg chg="del">
        <pc:chgData name="Eric Shing" userId="55e86778-ed07-4932-b7f7-986ff6c4be43" providerId="ADAL" clId="{7BF77E83-D73C-401D-822B-76375002E732}" dt="2021-07-17T14:58:52.947" v="901" actId="47"/>
        <pc:sldMkLst>
          <pc:docMk/>
          <pc:sldMk cId="1908195119" sldId="376"/>
        </pc:sldMkLst>
      </pc:sldChg>
      <pc:sldChg chg="del">
        <pc:chgData name="Eric Shing" userId="55e86778-ed07-4932-b7f7-986ff6c4be43" providerId="ADAL" clId="{7BF77E83-D73C-401D-822B-76375002E732}" dt="2021-07-17T14:58:51.783" v="900" actId="47"/>
        <pc:sldMkLst>
          <pc:docMk/>
          <pc:sldMk cId="3722637005" sldId="377"/>
        </pc:sldMkLst>
      </pc:sldChg>
      <pc:sldChg chg="addSp delSp modSp mod">
        <pc:chgData name="Eric Shing" userId="55e86778-ed07-4932-b7f7-986ff6c4be43" providerId="ADAL" clId="{7BF77E83-D73C-401D-822B-76375002E732}" dt="2021-07-17T15:17:55.858" v="1459" actId="14100"/>
        <pc:sldMkLst>
          <pc:docMk/>
          <pc:sldMk cId="3953487264" sldId="378"/>
        </pc:sldMkLst>
        <pc:spChg chg="mod">
          <ac:chgData name="Eric Shing" userId="55e86778-ed07-4932-b7f7-986ff6c4be43" providerId="ADAL" clId="{7BF77E83-D73C-401D-822B-76375002E732}" dt="2021-07-17T15:17:55.858" v="1459" actId="14100"/>
          <ac:spMkLst>
            <pc:docMk/>
            <pc:sldMk cId="3953487264" sldId="378"/>
            <ac:spMk id="2" creationId="{B66E159E-B105-462D-A04C-7B86AD8A93FD}"/>
          </ac:spMkLst>
        </pc:spChg>
        <pc:spChg chg="del mod">
          <ac:chgData name="Eric Shing" userId="55e86778-ed07-4932-b7f7-986ff6c4be43" providerId="ADAL" clId="{7BF77E83-D73C-401D-822B-76375002E732}" dt="2021-07-17T15:17:51.286" v="1458" actId="478"/>
          <ac:spMkLst>
            <pc:docMk/>
            <pc:sldMk cId="3953487264" sldId="378"/>
            <ac:spMk id="3" creationId="{1290911E-4358-441B-9B03-1CEF0CB1A3B5}"/>
          </ac:spMkLst>
        </pc:spChg>
        <pc:spChg chg="del">
          <ac:chgData name="Eric Shing" userId="55e86778-ed07-4932-b7f7-986ff6c4be43" providerId="ADAL" clId="{7BF77E83-D73C-401D-822B-76375002E732}" dt="2021-07-17T15:17:48.750" v="1457" actId="478"/>
          <ac:spMkLst>
            <pc:docMk/>
            <pc:sldMk cId="3953487264" sldId="378"/>
            <ac:spMk id="4" creationId="{D259BC3B-E3AB-4D59-B29F-90C2A8A381AD}"/>
          </ac:spMkLst>
        </pc:spChg>
        <pc:picChg chg="add mod">
          <ac:chgData name="Eric Shing" userId="55e86778-ed07-4932-b7f7-986ff6c4be43" providerId="ADAL" clId="{7BF77E83-D73C-401D-822B-76375002E732}" dt="2021-07-17T15:17:38.721" v="1451" actId="1076"/>
          <ac:picMkLst>
            <pc:docMk/>
            <pc:sldMk cId="3953487264" sldId="378"/>
            <ac:picMk id="6" creationId="{E5ABC9EA-35D2-4C46-B8B4-2B995B681B90}"/>
          </ac:picMkLst>
        </pc:picChg>
        <pc:picChg chg="add mod">
          <ac:chgData name="Eric Shing" userId="55e86778-ed07-4932-b7f7-986ff6c4be43" providerId="ADAL" clId="{7BF77E83-D73C-401D-822B-76375002E732}" dt="2021-07-17T15:17:31.401" v="1449" actId="14100"/>
          <ac:picMkLst>
            <pc:docMk/>
            <pc:sldMk cId="3953487264" sldId="378"/>
            <ac:picMk id="8" creationId="{7962FA3F-1F93-456E-BC32-581BCBDEB8E0}"/>
          </ac:picMkLst>
        </pc:picChg>
      </pc:sldChg>
      <pc:sldChg chg="modSp mod ord">
        <pc:chgData name="Eric Shing" userId="55e86778-ed07-4932-b7f7-986ff6c4be43" providerId="ADAL" clId="{7BF77E83-D73C-401D-822B-76375002E732}" dt="2021-07-17T15:05:45.260" v="1324"/>
        <pc:sldMkLst>
          <pc:docMk/>
          <pc:sldMk cId="1986297440" sldId="379"/>
        </pc:sldMkLst>
        <pc:spChg chg="mod">
          <ac:chgData name="Eric Shing" userId="55e86778-ed07-4932-b7f7-986ff6c4be43" providerId="ADAL" clId="{7BF77E83-D73C-401D-822B-76375002E732}" dt="2021-07-17T14:56:17.466" v="873" actId="20577"/>
          <ac:spMkLst>
            <pc:docMk/>
            <pc:sldMk cId="1986297440" sldId="379"/>
            <ac:spMk id="2" creationId="{B66E159E-B105-462D-A04C-7B86AD8A93FD}"/>
          </ac:spMkLst>
        </pc:spChg>
        <pc:spChg chg="mod">
          <ac:chgData name="Eric Shing" userId="55e86778-ed07-4932-b7f7-986ff6c4be43" providerId="ADAL" clId="{7BF77E83-D73C-401D-822B-76375002E732}" dt="2021-07-17T14:57:52.522" v="899" actId="13926"/>
          <ac:spMkLst>
            <pc:docMk/>
            <pc:sldMk cId="1986297440" sldId="379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7BF77E83-D73C-401D-822B-76375002E732}" dt="2021-07-17T14:52:55.066" v="800" actId="948"/>
        <pc:sldMkLst>
          <pc:docMk/>
          <pc:sldMk cId="2055858600" sldId="380"/>
        </pc:sldMkLst>
        <pc:spChg chg="mod">
          <ac:chgData name="Eric Shing" userId="55e86778-ed07-4932-b7f7-986ff6c4be43" providerId="ADAL" clId="{7BF77E83-D73C-401D-822B-76375002E732}" dt="2021-07-17T14:51:27.247" v="781"/>
          <ac:spMkLst>
            <pc:docMk/>
            <pc:sldMk cId="2055858600" sldId="380"/>
            <ac:spMk id="2" creationId="{B66E159E-B105-462D-A04C-7B86AD8A93FD}"/>
          </ac:spMkLst>
        </pc:spChg>
        <pc:spChg chg="mod">
          <ac:chgData name="Eric Shing" userId="55e86778-ed07-4932-b7f7-986ff6c4be43" providerId="ADAL" clId="{7BF77E83-D73C-401D-822B-76375002E732}" dt="2021-07-17T14:52:55.066" v="800" actId="948"/>
          <ac:spMkLst>
            <pc:docMk/>
            <pc:sldMk cId="2055858600" sldId="380"/>
            <ac:spMk id="3" creationId="{1290911E-4358-441B-9B03-1CEF0CB1A3B5}"/>
          </ac:spMkLst>
        </pc:spChg>
      </pc:sldChg>
      <pc:sldChg chg="addSp delSp modSp mod delAnim modAnim">
        <pc:chgData name="Eric Shing" userId="55e86778-ed07-4932-b7f7-986ff6c4be43" providerId="ADAL" clId="{7BF77E83-D73C-401D-822B-76375002E732}" dt="2021-07-17T14:43:20.480" v="620" actId="14100"/>
        <pc:sldMkLst>
          <pc:docMk/>
          <pc:sldMk cId="2995094821" sldId="381"/>
        </pc:sldMkLst>
        <pc:spChg chg="mod">
          <ac:chgData name="Eric Shing" userId="55e86778-ed07-4932-b7f7-986ff6c4be43" providerId="ADAL" clId="{7BF77E83-D73C-401D-822B-76375002E732}" dt="2021-07-17T14:41:57.967" v="616"/>
          <ac:spMkLst>
            <pc:docMk/>
            <pc:sldMk cId="2995094821" sldId="381"/>
            <ac:spMk id="2" creationId="{B66E159E-B105-462D-A04C-7B86AD8A93FD}"/>
          </ac:spMkLst>
        </pc:spChg>
        <pc:spChg chg="del mod">
          <ac:chgData name="Eric Shing" userId="55e86778-ed07-4932-b7f7-986ff6c4be43" providerId="ADAL" clId="{7BF77E83-D73C-401D-822B-76375002E732}" dt="2021-07-17T14:41:20.477" v="603" actId="22"/>
          <ac:spMkLst>
            <pc:docMk/>
            <pc:sldMk cId="2995094821" sldId="381"/>
            <ac:spMk id="3" creationId="{1290911E-4358-441B-9B03-1CEF0CB1A3B5}"/>
          </ac:spMkLst>
        </pc:spChg>
        <pc:picChg chg="add mod">
          <ac:chgData name="Eric Shing" userId="55e86778-ed07-4932-b7f7-986ff6c4be43" providerId="ADAL" clId="{7BF77E83-D73C-401D-822B-76375002E732}" dt="2021-07-17T14:41:33.745" v="608" actId="14100"/>
          <ac:picMkLst>
            <pc:docMk/>
            <pc:sldMk cId="2995094821" sldId="381"/>
            <ac:picMk id="6" creationId="{C1A7682A-D1B5-43D6-81CD-E0542BF6A3CB}"/>
          </ac:picMkLst>
        </pc:picChg>
        <pc:picChg chg="add mod">
          <ac:chgData name="Eric Shing" userId="55e86778-ed07-4932-b7f7-986ff6c4be43" providerId="ADAL" clId="{7BF77E83-D73C-401D-822B-76375002E732}" dt="2021-07-17T14:43:20.480" v="620" actId="14100"/>
          <ac:picMkLst>
            <pc:docMk/>
            <pc:sldMk cId="2995094821" sldId="381"/>
            <ac:picMk id="8" creationId="{F1395DBE-EE77-47E9-B727-33A93B630714}"/>
          </ac:picMkLst>
        </pc:picChg>
        <pc:picChg chg="add mod ord">
          <ac:chgData name="Eric Shing" userId="55e86778-ed07-4932-b7f7-986ff6c4be43" providerId="ADAL" clId="{7BF77E83-D73C-401D-822B-76375002E732}" dt="2021-07-17T14:41:26.944" v="605" actId="1076"/>
          <ac:picMkLst>
            <pc:docMk/>
            <pc:sldMk cId="2995094821" sldId="381"/>
            <ac:picMk id="10" creationId="{FC747D6E-3CFC-49E1-B4F5-A9B7920B9546}"/>
          </ac:picMkLst>
        </pc:picChg>
        <pc:picChg chg="add mod">
          <ac:chgData name="Eric Shing" userId="55e86778-ed07-4932-b7f7-986ff6c4be43" providerId="ADAL" clId="{7BF77E83-D73C-401D-822B-76375002E732}" dt="2021-07-17T14:43:15.071" v="619" actId="1076"/>
          <ac:picMkLst>
            <pc:docMk/>
            <pc:sldMk cId="2995094821" sldId="381"/>
            <ac:picMk id="12" creationId="{58F23321-815A-45AC-9B9E-DFCA938F9292}"/>
          </ac:picMkLst>
        </pc:picChg>
      </pc:sldChg>
      <pc:sldChg chg="del">
        <pc:chgData name="Eric Shing" userId="55e86778-ed07-4932-b7f7-986ff6c4be43" providerId="ADAL" clId="{7BF77E83-D73C-401D-822B-76375002E732}" dt="2021-07-17T14:29:48.273" v="325" actId="47"/>
        <pc:sldMkLst>
          <pc:docMk/>
          <pc:sldMk cId="2229624344" sldId="382"/>
        </pc:sldMkLst>
      </pc:sldChg>
      <pc:sldChg chg="modSp mod modAnim">
        <pc:chgData name="Eric Shing" userId="55e86778-ed07-4932-b7f7-986ff6c4be43" providerId="ADAL" clId="{7BF77E83-D73C-401D-822B-76375002E732}" dt="2021-07-17T14:28:13.711" v="324" actId="14100"/>
        <pc:sldMkLst>
          <pc:docMk/>
          <pc:sldMk cId="905684211" sldId="383"/>
        </pc:sldMkLst>
        <pc:spChg chg="mod">
          <ac:chgData name="Eric Shing" userId="55e86778-ed07-4932-b7f7-986ff6c4be43" providerId="ADAL" clId="{7BF77E83-D73C-401D-822B-76375002E732}" dt="2021-07-17T14:24:02.995" v="262"/>
          <ac:spMkLst>
            <pc:docMk/>
            <pc:sldMk cId="905684211" sldId="383"/>
            <ac:spMk id="2" creationId="{B66E159E-B105-462D-A04C-7B86AD8A93FD}"/>
          </ac:spMkLst>
        </pc:spChg>
        <pc:spChg chg="mod">
          <ac:chgData name="Eric Shing" userId="55e86778-ed07-4932-b7f7-986ff6c4be43" providerId="ADAL" clId="{7BF77E83-D73C-401D-822B-76375002E732}" dt="2021-07-17T14:28:13.711" v="324" actId="14100"/>
          <ac:spMkLst>
            <pc:docMk/>
            <pc:sldMk cId="905684211" sldId="383"/>
            <ac:spMk id="3" creationId="{1290911E-4358-441B-9B03-1CEF0CB1A3B5}"/>
          </ac:spMkLst>
        </pc:spChg>
      </pc:sldChg>
      <pc:sldChg chg="modSp mod modAnim">
        <pc:chgData name="Eric Shing" userId="55e86778-ed07-4932-b7f7-986ff6c4be43" providerId="ADAL" clId="{7BF77E83-D73C-401D-822B-76375002E732}" dt="2021-07-17T14:22:28.713" v="182"/>
        <pc:sldMkLst>
          <pc:docMk/>
          <pc:sldMk cId="874803358" sldId="384"/>
        </pc:sldMkLst>
        <pc:spChg chg="mod">
          <ac:chgData name="Eric Shing" userId="55e86778-ed07-4932-b7f7-986ff6c4be43" providerId="ADAL" clId="{7BF77E83-D73C-401D-822B-76375002E732}" dt="2021-07-17T14:21:34.878" v="158" actId="20577"/>
          <ac:spMkLst>
            <pc:docMk/>
            <pc:sldMk cId="874803358" sldId="384"/>
            <ac:spMk id="2" creationId="{B66E159E-B105-462D-A04C-7B86AD8A93FD}"/>
          </ac:spMkLst>
        </pc:spChg>
        <pc:spChg chg="mod">
          <ac:chgData name="Eric Shing" userId="55e86778-ed07-4932-b7f7-986ff6c4be43" providerId="ADAL" clId="{7BF77E83-D73C-401D-822B-76375002E732}" dt="2021-07-17T14:22:28.713" v="182"/>
          <ac:spMkLst>
            <pc:docMk/>
            <pc:sldMk cId="874803358" sldId="384"/>
            <ac:spMk id="3" creationId="{1290911E-4358-441B-9B03-1CEF0CB1A3B5}"/>
          </ac:spMkLst>
        </pc:spChg>
      </pc:sldChg>
      <pc:sldChg chg="del">
        <pc:chgData name="Eric Shing" userId="55e86778-ed07-4932-b7f7-986ff6c4be43" providerId="ADAL" clId="{7BF77E83-D73C-401D-822B-76375002E732}" dt="2021-07-17T14:29:48.273" v="325" actId="47"/>
        <pc:sldMkLst>
          <pc:docMk/>
          <pc:sldMk cId="1011297195" sldId="385"/>
        </pc:sldMkLst>
      </pc:sldChg>
      <pc:sldChg chg="del">
        <pc:chgData name="Eric Shing" userId="55e86778-ed07-4932-b7f7-986ff6c4be43" providerId="ADAL" clId="{7BF77E83-D73C-401D-822B-76375002E732}" dt="2021-07-17T14:29:48.273" v="325" actId="47"/>
        <pc:sldMkLst>
          <pc:docMk/>
          <pc:sldMk cId="1517928212" sldId="386"/>
        </pc:sldMkLst>
      </pc:sldChg>
      <pc:sldChg chg="del">
        <pc:chgData name="Eric Shing" userId="55e86778-ed07-4932-b7f7-986ff6c4be43" providerId="ADAL" clId="{7BF77E83-D73C-401D-822B-76375002E732}" dt="2021-07-17T14:29:48.273" v="325" actId="47"/>
        <pc:sldMkLst>
          <pc:docMk/>
          <pc:sldMk cId="2697121600" sldId="388"/>
        </pc:sldMkLst>
      </pc:sldChg>
      <pc:sldChg chg="modSp mod">
        <pc:chgData name="Eric Shing" userId="55e86778-ed07-4932-b7f7-986ff6c4be43" providerId="ADAL" clId="{7BF77E83-D73C-401D-822B-76375002E732}" dt="2021-07-17T14:46:12.433" v="704" actId="13926"/>
        <pc:sldMkLst>
          <pc:docMk/>
          <pc:sldMk cId="2027636802" sldId="389"/>
        </pc:sldMkLst>
        <pc:spChg chg="mod">
          <ac:chgData name="Eric Shing" userId="55e86778-ed07-4932-b7f7-986ff6c4be43" providerId="ADAL" clId="{7BF77E83-D73C-401D-822B-76375002E732}" dt="2021-07-17T14:44:50.737" v="695" actId="20577"/>
          <ac:spMkLst>
            <pc:docMk/>
            <pc:sldMk cId="2027636802" sldId="389"/>
            <ac:spMk id="2" creationId="{B66E159E-B105-462D-A04C-7B86AD8A93FD}"/>
          </ac:spMkLst>
        </pc:spChg>
        <pc:spChg chg="mod">
          <ac:chgData name="Eric Shing" userId="55e86778-ed07-4932-b7f7-986ff6c4be43" providerId="ADAL" clId="{7BF77E83-D73C-401D-822B-76375002E732}" dt="2021-07-17T14:46:12.433" v="704" actId="13926"/>
          <ac:spMkLst>
            <pc:docMk/>
            <pc:sldMk cId="2027636802" sldId="389"/>
            <ac:spMk id="3" creationId="{1290911E-4358-441B-9B03-1CEF0CB1A3B5}"/>
          </ac:spMkLst>
        </pc:spChg>
      </pc:sldChg>
      <pc:sldChg chg="addSp delSp modSp mod modAnim">
        <pc:chgData name="Eric Shing" userId="55e86778-ed07-4932-b7f7-986ff6c4be43" providerId="ADAL" clId="{7BF77E83-D73C-401D-822B-76375002E732}" dt="2021-07-17T15:25:50.489" v="1548"/>
        <pc:sldMkLst>
          <pc:docMk/>
          <pc:sldMk cId="1224802640" sldId="390"/>
        </pc:sldMkLst>
        <pc:spChg chg="mod">
          <ac:chgData name="Eric Shing" userId="55e86778-ed07-4932-b7f7-986ff6c4be43" providerId="ADAL" clId="{7BF77E83-D73C-401D-822B-76375002E732}" dt="2021-07-17T14:50:41.036" v="766" actId="20577"/>
          <ac:spMkLst>
            <pc:docMk/>
            <pc:sldMk cId="1224802640" sldId="390"/>
            <ac:spMk id="2" creationId="{B66E159E-B105-462D-A04C-7B86AD8A93FD}"/>
          </ac:spMkLst>
        </pc:spChg>
        <pc:spChg chg="mod">
          <ac:chgData name="Eric Shing" userId="55e86778-ed07-4932-b7f7-986ff6c4be43" providerId="ADAL" clId="{7BF77E83-D73C-401D-822B-76375002E732}" dt="2021-07-17T14:55:16.792" v="825"/>
          <ac:spMkLst>
            <pc:docMk/>
            <pc:sldMk cId="1224802640" sldId="390"/>
            <ac:spMk id="3" creationId="{1290911E-4358-441B-9B03-1CEF0CB1A3B5}"/>
          </ac:spMkLst>
        </pc:spChg>
        <pc:picChg chg="add mod">
          <ac:chgData name="Eric Shing" userId="55e86778-ed07-4932-b7f7-986ff6c4be43" providerId="ADAL" clId="{7BF77E83-D73C-401D-822B-76375002E732}" dt="2021-07-17T14:54:44.448" v="809" actId="1076"/>
          <ac:picMkLst>
            <pc:docMk/>
            <pc:sldMk cId="1224802640" sldId="390"/>
            <ac:picMk id="5" creationId="{A7D5E47F-2D4F-4378-BF9F-3F0545F8560E}"/>
          </ac:picMkLst>
        </pc:picChg>
        <pc:picChg chg="add del mod">
          <ac:chgData name="Eric Shing" userId="55e86778-ed07-4932-b7f7-986ff6c4be43" providerId="ADAL" clId="{7BF77E83-D73C-401D-822B-76375002E732}" dt="2021-07-17T14:54:30.914" v="806"/>
          <ac:picMkLst>
            <pc:docMk/>
            <pc:sldMk cId="1224802640" sldId="390"/>
            <ac:picMk id="1026" creationId="{37BA4315-D9F5-42B2-9642-5C38C3744202}"/>
          </ac:picMkLst>
        </pc:picChg>
      </pc:sldChg>
      <pc:sldChg chg="del">
        <pc:chgData name="Eric Shing" userId="55e86778-ed07-4932-b7f7-986ff6c4be43" providerId="ADAL" clId="{7BF77E83-D73C-401D-822B-76375002E732}" dt="2021-07-17T14:58:54.088" v="902" actId="47"/>
        <pc:sldMkLst>
          <pc:docMk/>
          <pc:sldMk cId="4115069599" sldId="391"/>
        </pc:sldMkLst>
      </pc:sldChg>
      <pc:sldChg chg="modSp mod">
        <pc:chgData name="Eric Shing" userId="55e86778-ed07-4932-b7f7-986ff6c4be43" providerId="ADAL" clId="{7BF77E83-D73C-401D-822B-76375002E732}" dt="2021-07-17T15:20:37.724" v="1545" actId="6549"/>
        <pc:sldMkLst>
          <pc:docMk/>
          <pc:sldMk cId="1408530276" sldId="392"/>
        </pc:sldMkLst>
        <pc:spChg chg="mod">
          <ac:chgData name="Eric Shing" userId="55e86778-ed07-4932-b7f7-986ff6c4be43" providerId="ADAL" clId="{7BF77E83-D73C-401D-822B-76375002E732}" dt="2021-07-17T15:19:11.697" v="1530"/>
          <ac:spMkLst>
            <pc:docMk/>
            <pc:sldMk cId="1408530276" sldId="392"/>
            <ac:spMk id="2" creationId="{95EFF36C-BC55-41A6-91B5-798230C21AF6}"/>
          </ac:spMkLst>
        </pc:spChg>
        <pc:spChg chg="mod">
          <ac:chgData name="Eric Shing" userId="55e86778-ed07-4932-b7f7-986ff6c4be43" providerId="ADAL" clId="{7BF77E83-D73C-401D-822B-76375002E732}" dt="2021-07-17T15:20:37.724" v="1545" actId="6549"/>
          <ac:spMkLst>
            <pc:docMk/>
            <pc:sldMk cId="1408530276" sldId="392"/>
            <ac:spMk id="3" creationId="{56F0885D-A7E0-4908-B409-17F5BD4F3C5A}"/>
          </ac:spMkLst>
        </pc:spChg>
      </pc:sldChg>
      <pc:sldChg chg="del">
        <pc:chgData name="Eric Shing" userId="55e86778-ed07-4932-b7f7-986ff6c4be43" providerId="ADAL" clId="{7BF77E83-D73C-401D-822B-76375002E732}" dt="2021-07-17T14:58:57.612" v="903" actId="47"/>
        <pc:sldMkLst>
          <pc:docMk/>
          <pc:sldMk cId="1587424529" sldId="393"/>
        </pc:sldMkLst>
      </pc:sldChg>
      <pc:sldChg chg="del">
        <pc:chgData name="Eric Shing" userId="55e86778-ed07-4932-b7f7-986ff6c4be43" providerId="ADAL" clId="{7BF77E83-D73C-401D-822B-76375002E732}" dt="2021-07-17T15:20:41.392" v="1546" actId="47"/>
        <pc:sldMkLst>
          <pc:docMk/>
          <pc:sldMk cId="4061693595" sldId="394"/>
        </pc:sldMkLst>
      </pc:sldChg>
      <pc:sldChg chg="modSp del mod">
        <pc:chgData name="Eric Shing" userId="55e86778-ed07-4932-b7f7-986ff6c4be43" providerId="ADAL" clId="{7BF77E83-D73C-401D-822B-76375002E732}" dt="2021-07-17T14:27:21.230" v="317" actId="47"/>
        <pc:sldMkLst>
          <pc:docMk/>
          <pc:sldMk cId="813211444" sldId="395"/>
        </pc:sldMkLst>
        <pc:spChg chg="mod">
          <ac:chgData name="Eric Shing" userId="55e86778-ed07-4932-b7f7-986ff6c4be43" providerId="ADAL" clId="{7BF77E83-D73C-401D-822B-76375002E732}" dt="2021-07-17T14:26:11.056" v="302" actId="113"/>
          <ac:spMkLst>
            <pc:docMk/>
            <pc:sldMk cId="813211444" sldId="395"/>
            <ac:spMk id="3" creationId="{1290911E-4358-441B-9B03-1CEF0CB1A3B5}"/>
          </ac:spMkLst>
        </pc:spChg>
      </pc:sldChg>
      <pc:sldChg chg="modSp modAnim">
        <pc:chgData name="Eric Shing" userId="55e86778-ed07-4932-b7f7-986ff6c4be43" providerId="ADAL" clId="{7BF77E83-D73C-401D-822B-76375002E732}" dt="2021-07-17T15:26:45.084" v="1549"/>
        <pc:sldMkLst>
          <pc:docMk/>
          <pc:sldMk cId="3598410572" sldId="395"/>
        </pc:sldMkLst>
        <pc:spChg chg="mod">
          <ac:chgData name="Eric Shing" userId="55e86778-ed07-4932-b7f7-986ff6c4be43" providerId="ADAL" clId="{7BF77E83-D73C-401D-822B-76375002E732}" dt="2021-07-17T14:34:35.788" v="544" actId="6549"/>
          <ac:spMkLst>
            <pc:docMk/>
            <pc:sldMk cId="3598410572" sldId="395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7BF77E83-D73C-401D-822B-76375002E732}" dt="2021-07-17T15:05:23.522" v="1322" actId="255"/>
        <pc:sldMkLst>
          <pc:docMk/>
          <pc:sldMk cId="1983663254" sldId="396"/>
        </pc:sldMkLst>
        <pc:spChg chg="mod">
          <ac:chgData name="Eric Shing" userId="55e86778-ed07-4932-b7f7-986ff6c4be43" providerId="ADAL" clId="{7BF77E83-D73C-401D-822B-76375002E732}" dt="2021-07-17T14:59:42.512" v="905" actId="6549"/>
          <ac:spMkLst>
            <pc:docMk/>
            <pc:sldMk cId="1983663254" sldId="396"/>
            <ac:spMk id="2" creationId="{B66E159E-B105-462D-A04C-7B86AD8A93FD}"/>
          </ac:spMkLst>
        </pc:spChg>
        <pc:spChg chg="mod">
          <ac:chgData name="Eric Shing" userId="55e86778-ed07-4932-b7f7-986ff6c4be43" providerId="ADAL" clId="{7BF77E83-D73C-401D-822B-76375002E732}" dt="2021-07-17T15:05:23.522" v="1322" actId="255"/>
          <ac:spMkLst>
            <pc:docMk/>
            <pc:sldMk cId="1983663254" sldId="396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7BF77E83-D73C-401D-822B-76375002E732}" dt="2021-07-17T15:08:19.179" v="1412" actId="13926"/>
        <pc:sldMkLst>
          <pc:docMk/>
          <pc:sldMk cId="681002279" sldId="397"/>
        </pc:sldMkLst>
        <pc:spChg chg="mod">
          <ac:chgData name="Eric Shing" userId="55e86778-ed07-4932-b7f7-986ff6c4be43" providerId="ADAL" clId="{7BF77E83-D73C-401D-822B-76375002E732}" dt="2021-07-17T15:06:51.151" v="1398"/>
          <ac:spMkLst>
            <pc:docMk/>
            <pc:sldMk cId="681002279" sldId="397"/>
            <ac:spMk id="2" creationId="{B66E159E-B105-462D-A04C-7B86AD8A93FD}"/>
          </ac:spMkLst>
        </pc:spChg>
        <pc:spChg chg="mod">
          <ac:chgData name="Eric Shing" userId="55e86778-ed07-4932-b7f7-986ff6c4be43" providerId="ADAL" clId="{7BF77E83-D73C-401D-822B-76375002E732}" dt="2021-07-17T15:08:19.179" v="1412" actId="13926"/>
          <ac:spMkLst>
            <pc:docMk/>
            <pc:sldMk cId="681002279" sldId="397"/>
            <ac:spMk id="3" creationId="{1290911E-4358-441B-9B03-1CEF0CB1A3B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874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6452" y="0"/>
            <a:ext cx="2887874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A1F98-E9FC-4F44-AEC7-E9BA48B23C54}" type="datetimeFigureOut">
              <a:rPr lang="en-AU" smtClean="0"/>
              <a:pPr/>
              <a:t>18/07/2021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887874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6452" y="9428164"/>
            <a:ext cx="2887874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EBACF-0377-436A-ABB7-B1F0500BF5E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874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6452" y="0"/>
            <a:ext cx="2887874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E4392C-DB47-4F99-B84E-2CF73DC1C976}" type="datetimeFigureOut">
              <a:rPr lang="en-AU" smtClean="0"/>
              <a:pPr/>
              <a:t>18/07/2021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0937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433" y="4714876"/>
            <a:ext cx="5333048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887874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6452" y="9428164"/>
            <a:ext cx="2887874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534C7C-B5AA-4828-B5C2-C6A2BDFFEAE8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A6020-2063-4582-9F07-73CF2EAA8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A459B9-6617-4612-8F11-49A528362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C11B1-C39A-4387-B06A-D669C20C9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371B5-C4C6-4A04-9E8E-66AD731D1E04}" type="datetime1">
              <a:rPr lang="en-AU" smtClean="0"/>
              <a:pPr/>
              <a:t>18/07/2021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E9282-A674-4EEB-AC69-C78D7BC66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48881-C771-46BF-8D94-E52BD6F8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1552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28F41-9FC4-4180-996E-CA3A51B5F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8F8CEF-46A4-4F39-AA89-3269DD8F61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B845A-C16D-4986-90F6-35935A611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03FF-FDF0-46CC-A4AB-5708AF83C45A}" type="datetime1">
              <a:rPr lang="en-AU" smtClean="0"/>
              <a:pPr/>
              <a:t>18/07/2021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F3272-D723-4103-8A9B-685C0DE93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02316-D479-417C-8231-CA0A13286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798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61C45F-C588-4931-AC21-2722779BC1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7CDB61-C91B-4BEA-A6C7-A8A008732D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5FC6B-DB8E-42EC-9B93-514E8F111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98D8-1598-4200-8BDB-1F4D1F42E536}" type="datetime1">
              <a:rPr lang="en-AU" smtClean="0"/>
              <a:pPr/>
              <a:t>18/07/2021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25B93-3899-426A-B981-0C1751FAB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8A345-4230-4D31-B19A-0761EE2DF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1661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1750E-793E-4695-BA93-C95336D3F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CC0CD-2AB0-4C83-924F-CF4B358FC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6EEAA-03C7-4F44-ABF4-B7A90F255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C9520-0933-4B42-BF8A-B1CA80D6CC28}" type="datetime1">
              <a:rPr lang="en-AU" smtClean="0"/>
              <a:pPr/>
              <a:t>18/07/2021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0BA04-F116-4CE1-86C5-9B34A95A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1F679-3A2B-4977-B418-602E044F2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1025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F10C-0EC4-4A3C-8106-A2EDFE1F7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8D61B0-6820-491D-8D22-648227CAC6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2D0B3-DD49-4F2B-9A9E-B45B1BD34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F70C8-A8F0-4879-843E-8AAC2652C50A}" type="datetime1">
              <a:rPr lang="en-AU" smtClean="0"/>
              <a:pPr/>
              <a:t>18/07/2021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86A41-ADDD-4F36-9B64-FC0BFAB60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72050-7E6D-4CC6-8ACE-B23E94EC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7921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5897B-520B-464C-AE48-6CFDFFBD2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A838B-2F9F-411A-BE19-5DE2E66CF1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616519-8BA4-49F3-A713-7087810563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1EACB2-F0CB-4A26-A4C9-EFB948FC4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F907A-8C72-4678-8CE6-98044DE37C4D}" type="datetime1">
              <a:rPr lang="en-AU" smtClean="0"/>
              <a:pPr/>
              <a:t>18/07/2021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1D6EE4-1960-4E38-9A51-18FC6E71D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AA1AC1-50F2-4AD9-AE8B-C1A96853B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5582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A36DD-BF64-4289-AA16-3FF6FA5F4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C5B5A-F8C4-458A-878A-97EACA523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B3F23A-9540-42D1-8554-BC8AC303DB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577B0E-064E-4085-8244-B132FDBCB4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0677AC-A120-44A4-A185-1C251DA800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884E20-CEFD-4F36-AA12-D377AD33D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E9C25-72C7-44A4-ADFD-2E9F00BF944B}" type="datetime1">
              <a:rPr lang="en-AU" smtClean="0"/>
              <a:pPr/>
              <a:t>18/07/2021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6279A3-6B87-41D3-978A-8A0349E6E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C774FB-DF47-4641-AA19-579395468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563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13772-9527-49F3-B24A-ED4201CE7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6B8DCC-75F1-47A9-9A3B-84E2B80A7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E8FB-2FDE-4229-BE97-A01C9F52CEC7}" type="datetime1">
              <a:rPr lang="en-AU" smtClean="0"/>
              <a:pPr/>
              <a:t>18/07/2021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2461F6-EF63-40EB-BAF0-57681A73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9C0C2D-3D1B-4E79-B5BF-050AE7AF2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1008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0EAA40-EC4D-4765-9D4F-C2EA8509F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EDBAB-EFEB-41FD-8D3B-9FE2C59D489A}" type="datetime1">
              <a:rPr lang="en-AU" smtClean="0"/>
              <a:pPr/>
              <a:t>18/07/2021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5ABF1C-884B-4C2E-A382-72F917613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D7F4F-72CA-4971-B837-353C644C4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2366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8E700-6A24-4DB7-BB3D-311BBD8A2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1692C-B8BC-4673-9079-CD1F7D70B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63F49C-5428-43E8-8F52-A9F7D7153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1AB55F-24E0-4721-8827-04650278C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87B73-BD2F-4E48-97B7-9782436E6110}" type="datetime1">
              <a:rPr lang="en-AU" smtClean="0"/>
              <a:pPr/>
              <a:t>18/07/2021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45730C-1F87-4368-A85E-C7564BCC1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8D1D8C-7EE4-4765-8EE3-55A2FCC10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231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84E39-9678-4EE1-A4A3-78F8EDF17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921250-4245-4C7A-B436-294460201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726308-8E5E-473D-8D78-C47C77F2EE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D01530-36F3-4149-9D09-E1AD07A9B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8D8F5-8D8F-4EB2-8CF2-1FC8B5745E97}" type="datetime1">
              <a:rPr lang="en-AU" smtClean="0"/>
              <a:pPr/>
              <a:t>18/07/2021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D46BC-88ED-4E89-97F3-37D45A92F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5CF8F-B8AD-4959-A167-1C530ADF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9689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5DAEAE-F0A7-4BFA-9AEC-6FDEA8EEC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78DBF4-C05C-40E4-87AC-CFCA7F923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2F54A-9732-4273-B7AA-E9F61FD306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842E6-30BF-45CF-8D16-FE9939D4465D}" type="datetime1">
              <a:rPr lang="en-AU" smtClean="0"/>
              <a:pPr/>
              <a:t>18/07/2021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9E30E-F739-4BED-835F-F656DBB685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3E5E1-0378-44C5-A6BC-E2D3541A2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295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450654"/>
          </a:xfrm>
        </p:spPr>
        <p:txBody>
          <a:bodyPr/>
          <a:lstStyle/>
          <a:p>
            <a:pPr algn="r"/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當剛強壯膽</a:t>
            </a:r>
            <a:br>
              <a:rPr lang="en-AU" altLang="zh-TW" sz="6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4000" b="1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約書亞記 </a:t>
            </a:r>
            <a:r>
              <a:rPr lang="en-US" altLang="zh-TW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1:1-9</a:t>
            </a:r>
            <a:endParaRPr lang="en-A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type="subTitle" idx="1"/>
          </p:nvPr>
        </p:nvSpPr>
        <p:spPr>
          <a:xfrm>
            <a:off x="785786" y="4071942"/>
            <a:ext cx="7772400" cy="1199704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成偉邦傳道</a:t>
            </a:r>
            <a:endParaRPr lang="en-US" altLang="zh-TW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r">
              <a:buNone/>
            </a:pPr>
            <a:r>
              <a:rPr lang="en-US" altLang="zh-TW" sz="2400" dirty="0">
                <a:solidFill>
                  <a:schemeClr val="tx1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18/7/2021 </a:t>
            </a:r>
            <a:r>
              <a:rPr lang="en-US" altLang="zh-TW" sz="24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2400" b="1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雪梨華人基督</a:t>
            </a:r>
            <a:r>
              <a:rPr lang="zh-TW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教會</a:t>
            </a:r>
            <a:endParaRPr lang="en-US" altLang="zh-TW" sz="2400" b="1" dirty="0">
              <a:solidFill>
                <a:schemeClr val="tx1"/>
              </a:solidFill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algn="ctr">
              <a:buNone/>
            </a:pPr>
            <a:endParaRPr lang="en-US" altLang="zh-TW" sz="4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</a:t>
            </a:fld>
            <a:endParaRPr lang="en-A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E159E-B105-462D-A04C-7B86AD8A9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263830" cy="1325563"/>
          </a:xfrm>
        </p:spPr>
        <p:txBody>
          <a:bodyPr>
            <a:normAutofit/>
          </a:bodyPr>
          <a:lstStyle/>
          <a:p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新命令、舊應許</a:t>
            </a:r>
            <a:r>
              <a:rPr lang="en-US" altLang="zh-TW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約書亞記 </a:t>
            </a:r>
            <a:r>
              <a:rPr lang="en-US" altLang="zh-TW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1:5 - 9)</a:t>
            </a:r>
            <a:endParaRPr lang="en-AU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0911E-4358-441B-9B03-1CEF0CB1A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84784"/>
            <a:ext cx="7886700" cy="5236691"/>
          </a:xfrm>
        </p:spPr>
        <p:txBody>
          <a:bodyPr>
            <a:noAutofit/>
          </a:bodyPr>
          <a:lstStyle/>
          <a:p>
            <a:pPr marL="0" indent="0">
              <a:lnSpc>
                <a:spcPts val="44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AU" sz="3500" baseline="300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5 </a:t>
            </a:r>
            <a:r>
              <a:rPr lang="zh-TW" sz="35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你平生的日子，必無一人能在你面前站立得住。我怎樣與摩西同在，也必照樣與你同在。我必不撇下你，也不丟棄你。</a:t>
            </a:r>
            <a:r>
              <a:rPr lang="en-AU" sz="3500" baseline="300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6</a:t>
            </a:r>
            <a:r>
              <a:rPr lang="zh-TW" sz="3500" b="1" dirty="0">
                <a:solidFill>
                  <a:srgbClr val="7030A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你當剛強壯膽</a:t>
            </a:r>
            <a:r>
              <a:rPr lang="zh-TW" sz="35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en-AU" sz="35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…… </a:t>
            </a:r>
            <a:r>
              <a:rPr lang="en-AU" sz="3500" baseline="300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7</a:t>
            </a:r>
            <a:r>
              <a:rPr lang="zh-TW" sz="3500" b="1" dirty="0">
                <a:solidFill>
                  <a:srgbClr val="7030A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只要剛強，大大壯膽</a:t>
            </a:r>
            <a:r>
              <a:rPr lang="zh-TW" sz="35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en-AU" sz="35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……</a:t>
            </a:r>
            <a:r>
              <a:rPr lang="en-AU" sz="3500" baseline="300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9</a:t>
            </a:r>
            <a:r>
              <a:rPr lang="zh-TW" sz="35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我豈沒有吩咐你嗎？你</a:t>
            </a:r>
            <a:r>
              <a:rPr lang="zh-TW" sz="3500" b="1" dirty="0">
                <a:solidFill>
                  <a:srgbClr val="7030A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當剛強壯膽</a:t>
            </a:r>
            <a:r>
              <a:rPr lang="zh-TW" sz="35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！不要懼怕，</a:t>
            </a:r>
            <a:r>
              <a:rPr lang="en-AU" sz="35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…… </a:t>
            </a:r>
            <a:r>
              <a:rPr lang="en-AU" sz="3500" baseline="300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18 </a:t>
            </a:r>
            <a:r>
              <a:rPr lang="zh-TW" sz="35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無論什麼人違背你的命令，不聽從你所吩咐他的一切話，就必治死他。</a:t>
            </a:r>
            <a:r>
              <a:rPr lang="zh-TW" sz="3500" b="1" dirty="0">
                <a:solidFill>
                  <a:srgbClr val="7030A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你只要剛強壯膽</a:t>
            </a:r>
            <a:r>
              <a:rPr lang="zh-TW" sz="35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3500" dirty="0"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9BC3B-E3AB-4D59-B29F-90C2A8A3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6297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E159E-B105-462D-A04C-7B86AD8A9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263830" cy="1325563"/>
          </a:xfrm>
        </p:spPr>
        <p:txBody>
          <a:bodyPr>
            <a:normAutofit/>
          </a:bodyPr>
          <a:lstStyle/>
          <a:p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新命令、舊應許</a:t>
            </a:r>
            <a:endParaRPr lang="en-AU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0911E-4358-441B-9B03-1CEF0CB1A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84784"/>
            <a:ext cx="7886700" cy="5236691"/>
          </a:xfrm>
        </p:spPr>
        <p:txBody>
          <a:bodyPr>
            <a:noAutofit/>
          </a:bodyPr>
          <a:lstStyle/>
          <a:p>
            <a:pPr marL="358775" indent="-358775">
              <a:lnSpc>
                <a:spcPts val="4400"/>
              </a:lnSpc>
              <a:spcBef>
                <a:spcPts val="0"/>
              </a:spcBef>
              <a:spcAft>
                <a:spcPts val="3600"/>
              </a:spcAft>
              <a:tabLst>
                <a:tab pos="4398963" algn="l"/>
              </a:tabLst>
            </a:pPr>
            <a:r>
              <a:rPr lang="zh-TW" altLang="en-US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要過約旦河的人數約有 </a:t>
            </a:r>
            <a:r>
              <a:rPr lang="en-US" altLang="zh-TW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100 </a:t>
            </a:r>
            <a:r>
              <a:rPr lang="zh-TW" altLang="en-US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萬成人 </a:t>
            </a:r>
            <a:r>
              <a:rPr lang="en-AU" altLang="zh-TW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	</a:t>
            </a:r>
            <a:r>
              <a:rPr lang="en-US" altLang="zh-TW" sz="26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6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民數記 </a:t>
            </a:r>
            <a:r>
              <a:rPr lang="en-US" altLang="zh-TW" sz="26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26)</a:t>
            </a:r>
            <a:endParaRPr lang="en-AU" altLang="zh-TW" sz="2600" dirty="0"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358775" indent="-358775">
              <a:lnSpc>
                <a:spcPts val="4400"/>
              </a:lnSpc>
              <a:spcBef>
                <a:spcPts val="0"/>
              </a:spcBef>
              <a:spcAft>
                <a:spcPts val="3600"/>
              </a:spcAft>
            </a:pPr>
            <a:r>
              <a:rPr lang="zh-TW" altLang="en-US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約書亞死時 </a:t>
            </a:r>
            <a:r>
              <a:rPr lang="en-US" altLang="zh-TW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110 </a:t>
            </a:r>
            <a:r>
              <a:rPr lang="zh-TW" altLang="en-US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歲 </a:t>
            </a:r>
            <a:r>
              <a:rPr lang="en-US" altLang="zh-TW" sz="26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6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書 </a:t>
            </a:r>
            <a:r>
              <a:rPr lang="en-US" altLang="zh-TW" sz="26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24:29)</a:t>
            </a:r>
            <a:r>
              <a:rPr lang="zh-TW" altLang="en-US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，過約旦河時差不多 </a:t>
            </a:r>
            <a:r>
              <a:rPr lang="en-US" altLang="zh-TW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80 </a:t>
            </a:r>
            <a:r>
              <a:rPr lang="zh-TW" altLang="en-US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歲</a:t>
            </a:r>
            <a:endParaRPr lang="en-US" altLang="zh-TW" sz="3500" dirty="0"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9BC3B-E3AB-4D59-B29F-90C2A8A3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3663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E159E-B105-462D-A04C-7B86AD8A9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263830" cy="1325563"/>
          </a:xfrm>
        </p:spPr>
        <p:txBody>
          <a:bodyPr>
            <a:normAutofit/>
          </a:bodyPr>
          <a:lstStyle/>
          <a:p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新命令、舊應許 </a:t>
            </a:r>
            <a:r>
              <a:rPr lang="en-AU" altLang="zh-TW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約書亞記 </a:t>
            </a:r>
            <a:r>
              <a:rPr lang="en-US" altLang="zh-TW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1:7-9)</a:t>
            </a:r>
            <a:endParaRPr lang="en-AU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0911E-4358-441B-9B03-1CEF0CB1A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84784"/>
            <a:ext cx="8263830" cy="5236691"/>
          </a:xfrm>
        </p:spPr>
        <p:txBody>
          <a:bodyPr>
            <a:noAutofit/>
          </a:bodyPr>
          <a:lstStyle/>
          <a:p>
            <a:pPr marL="0" indent="0">
              <a:lnSpc>
                <a:spcPts val="4400"/>
              </a:lnSpc>
              <a:spcBef>
                <a:spcPts val="0"/>
              </a:spcBef>
              <a:spcAft>
                <a:spcPts val="3600"/>
              </a:spcAft>
              <a:buNone/>
              <a:tabLst>
                <a:tab pos="4398963" algn="l"/>
              </a:tabLst>
            </a:pPr>
            <a:r>
              <a:rPr lang="en-AU" sz="3500" baseline="300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</a:rPr>
              <a:t>7 </a:t>
            </a:r>
            <a:r>
              <a:rPr lang="zh-TW" sz="35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只要剛強，大大壯膽，</a:t>
            </a:r>
            <a:r>
              <a:rPr lang="zh-TW" sz="35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謹守遵行我僕人摩西所吩咐你的一切律法，不可偏離左右</a:t>
            </a:r>
            <a:r>
              <a:rPr lang="zh-TW" sz="35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，使你無論往哪裡去，都可以順利。</a:t>
            </a:r>
            <a:r>
              <a:rPr lang="en-AU" sz="3500" baseline="300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</a:rPr>
              <a:t>8 </a:t>
            </a:r>
            <a:r>
              <a:rPr lang="zh-TW" sz="35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這律法書不可離開你的口，總要晝夜思想，好使你謹守遵行這書上所寫的一切話。</a:t>
            </a:r>
            <a:r>
              <a:rPr lang="zh-TW" sz="35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如此，</a:t>
            </a:r>
            <a:r>
              <a:rPr lang="zh-TW" sz="3500" b="1" dirty="0">
                <a:solidFill>
                  <a:srgbClr val="7030A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你的道路就可以亨通，凡事順利。</a:t>
            </a:r>
            <a:r>
              <a:rPr lang="en-AU" sz="3500" baseline="300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</a:rPr>
              <a:t>9</a:t>
            </a:r>
            <a:r>
              <a:rPr lang="zh-TW" sz="35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我豈沒有吩咐你嗎？你當剛強壯膽！不要懼怕，也不要驚惶，因為你無論往哪裡去，耶和華你的神必與你同在。</a:t>
            </a:r>
            <a:endParaRPr lang="en-US" altLang="zh-TW" sz="3500" dirty="0"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9BC3B-E3AB-4D59-B29F-90C2A8A3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1002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E159E-B105-462D-A04C-7B86AD8A9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365126"/>
            <a:ext cx="3312368" cy="2199778"/>
          </a:xfrm>
        </p:spPr>
        <p:txBody>
          <a:bodyPr>
            <a:normAutofit/>
          </a:bodyPr>
          <a:lstStyle/>
          <a:p>
            <a:pPr algn="ctr"/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航空母艦的故事</a:t>
            </a:r>
            <a:endParaRPr lang="en-AU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ABC9EA-35D2-4C46-B8B4-2B995B681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563404" y="136524"/>
            <a:ext cx="5481213" cy="34897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2FA3F-1F93-456E-BC32-581BCBDEB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329236"/>
            <a:ext cx="5112568" cy="348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87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FF36C-BC55-41A6-91B5-798230C21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你的錨拋在那裡？</a:t>
            </a:r>
            <a:endParaRPr lang="en-AU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0885D-A7E0-4908-B409-17F5BD4F3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ts val="49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AU" sz="3500" baseline="300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</a:rPr>
              <a:t>8 </a:t>
            </a:r>
            <a:r>
              <a:rPr lang="zh-TW" sz="3500" b="1" dirty="0">
                <a:solidFill>
                  <a:srgbClr val="7030A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這律法書不可離開你的口，總要晝夜思想</a:t>
            </a:r>
            <a:r>
              <a:rPr lang="zh-TW" sz="35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，好</a:t>
            </a:r>
            <a:r>
              <a:rPr lang="zh-TW" sz="35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使你謹守遵行這書上所寫的一切話</a:t>
            </a:r>
            <a:r>
              <a:rPr lang="zh-TW" sz="35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。如此，</a:t>
            </a:r>
            <a:r>
              <a:rPr lang="zh-TW" sz="3500" b="1" dirty="0">
                <a:solidFill>
                  <a:srgbClr val="FFFF00"/>
                </a:solidFill>
                <a:effectLst/>
                <a:highlight>
                  <a:srgbClr val="000080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你的道路就可以亨通，凡事順利</a:t>
            </a:r>
            <a:endParaRPr lang="en-AU" sz="3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198EE-4782-4789-B1FA-75736F661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8530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9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完</a:t>
            </a:r>
            <a:endParaRPr lang="en-AU" sz="9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15</a:t>
            </a:fld>
            <a:endParaRPr lang="en-A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E159E-B105-462D-A04C-7B86AD8A9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約書亞記 </a:t>
            </a:r>
            <a:r>
              <a:rPr lang="en-US" altLang="zh-TW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24:15 – 23</a:t>
            </a:r>
            <a:endParaRPr lang="en-AU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0911E-4358-441B-9B03-1CEF0CB1A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56792"/>
            <a:ext cx="8407846" cy="516468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n-AU" sz="3300" baseline="300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</a:rPr>
              <a:t>15 </a:t>
            </a:r>
            <a:r>
              <a:rPr lang="zh-TW" sz="33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若是你們以侍奉耶和華為不好，今日就可以選擇所要侍奉的，是你們列祖在大河那邊所侍奉的神呢，是你們所住這地的</a:t>
            </a:r>
            <a:r>
              <a:rPr lang="zh-TW" sz="3300" u="sng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亞摩利</a:t>
            </a:r>
            <a:r>
              <a:rPr lang="zh-TW" sz="33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人的神呢？</a:t>
            </a:r>
            <a:r>
              <a:rPr lang="en-AU" sz="33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</a:rPr>
              <a:t>……</a:t>
            </a:r>
            <a:r>
              <a:rPr lang="en-AU" sz="3300" baseline="300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</a:rPr>
              <a:t>21 </a:t>
            </a:r>
            <a:r>
              <a:rPr lang="zh-TW" sz="33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百姓回答</a:t>
            </a:r>
            <a:r>
              <a:rPr lang="zh-TW" sz="3300" b="1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約書亞</a:t>
            </a:r>
            <a:r>
              <a:rPr lang="zh-TW" sz="33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說：</a:t>
            </a:r>
            <a:r>
              <a:rPr lang="zh-TW" sz="3300" b="1" dirty="0">
                <a:solidFill>
                  <a:srgbClr val="7030A0"/>
                </a:solidFill>
                <a:effectLst/>
                <a:ea typeface="Microsoft JhengHei" panose="020B0604030504040204" pitchFamily="34" charset="-120"/>
                <a:cs typeface="Segoe UI" panose="020B0502040204020203" pitchFamily="34" charset="0"/>
              </a:rPr>
              <a:t>「不然，我們定要侍奉耶和華。</a:t>
            </a:r>
            <a:r>
              <a:rPr lang="zh-TW" sz="3300" b="1" dirty="0">
                <a:solidFill>
                  <a:srgbClr val="7030A0"/>
                </a:solidFill>
                <a:effectLst/>
                <a:ea typeface="Microsoft JhengHei" panose="020B0604030504040204" pitchFamily="34" charset="-120"/>
                <a:cs typeface="Microsoft JhengHei" panose="020B0604030504040204" pitchFamily="34" charset="-120"/>
              </a:rPr>
              <a:t>」</a:t>
            </a:r>
            <a:r>
              <a:rPr lang="en-AU" sz="3300" baseline="300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</a:rPr>
              <a:t>22 </a:t>
            </a:r>
            <a:r>
              <a:rPr lang="zh-TW" sz="33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約書亞對百姓說：「你們選定耶和華，要侍奉他，你們自己做見證吧！」他們說：「我們願意做見證！」</a:t>
            </a:r>
            <a:r>
              <a:rPr lang="en-AU" sz="3300" baseline="300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</a:rPr>
              <a:t>23 </a:t>
            </a:r>
            <a:r>
              <a:rPr lang="zh-TW" sz="33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約書亞說：「</a:t>
            </a:r>
            <a:r>
              <a:rPr lang="zh-TW" sz="3300" b="1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你們現在要除掉你們中間的外邦神，專心歸向耶和華</a:t>
            </a:r>
            <a:r>
              <a:rPr lang="zh-TW" sz="3300" b="1" u="sng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以色列</a:t>
            </a:r>
            <a:r>
              <a:rPr lang="zh-TW" sz="3300" b="1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的神。</a:t>
            </a:r>
            <a:r>
              <a:rPr lang="zh-TW" sz="33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」</a:t>
            </a:r>
            <a:endParaRPr lang="en-US" altLang="zh-TW" sz="3300" dirty="0"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9BC3B-E3AB-4D59-B29F-90C2A8A3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0429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E159E-B105-462D-A04C-7B86AD8A9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約書亞記 </a:t>
            </a:r>
            <a:r>
              <a:rPr lang="en-US" altLang="zh-TW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1:1-9</a:t>
            </a:r>
            <a:endParaRPr lang="en-AU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0911E-4358-441B-9B03-1CEF0CB1A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28800"/>
            <a:ext cx="8335838" cy="5229200"/>
          </a:xfrm>
        </p:spPr>
        <p:txBody>
          <a:bodyPr>
            <a:normAutofit/>
          </a:bodyPr>
          <a:lstStyle/>
          <a:p>
            <a:pPr marL="630238" indent="-630238">
              <a:lnSpc>
                <a:spcPct val="100000"/>
              </a:lnSpc>
              <a:spcAft>
                <a:spcPts val="2400"/>
              </a:spcAft>
              <a:buFont typeface="+mj-lt"/>
              <a:buAutoNum type="arabicPeriod"/>
            </a:pPr>
            <a:r>
              <a:rPr lang="zh-TW" altLang="en-US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新的一頁 </a:t>
            </a:r>
            <a:r>
              <a:rPr lang="en-US" altLang="zh-TW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(1:1-2a)</a:t>
            </a:r>
          </a:p>
          <a:p>
            <a:pPr marL="630238" indent="-630238">
              <a:lnSpc>
                <a:spcPct val="100000"/>
              </a:lnSpc>
              <a:spcAft>
                <a:spcPts val="2400"/>
              </a:spcAft>
              <a:buFont typeface="+mj-lt"/>
              <a:buAutoNum type="arabicPeriod"/>
            </a:pPr>
            <a:r>
              <a:rPr lang="zh-TW" altLang="en-US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新的挑戰 </a:t>
            </a:r>
            <a:r>
              <a:rPr lang="en-US" altLang="zh-TW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(1:2b-4)</a:t>
            </a:r>
          </a:p>
          <a:p>
            <a:pPr marL="630238" indent="-630238">
              <a:lnSpc>
                <a:spcPct val="100000"/>
              </a:lnSpc>
              <a:spcAft>
                <a:spcPts val="2400"/>
              </a:spcAft>
              <a:buFont typeface="+mj-lt"/>
              <a:buAutoNum type="arabicPeriod"/>
            </a:pPr>
            <a:r>
              <a:rPr lang="zh-TW" altLang="en-US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新命令、舊應許 </a:t>
            </a:r>
            <a:r>
              <a:rPr lang="en-US" altLang="zh-TW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(1:5-9)</a:t>
            </a:r>
          </a:p>
          <a:p>
            <a:pPr marL="630238" indent="-630238">
              <a:lnSpc>
                <a:spcPct val="100000"/>
              </a:lnSpc>
              <a:spcAft>
                <a:spcPts val="2400"/>
              </a:spcAft>
              <a:buFont typeface="+mj-lt"/>
              <a:buAutoNum type="arabicPeriod"/>
            </a:pPr>
            <a:r>
              <a:rPr lang="zh-TW" altLang="en-US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總結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9BC3B-E3AB-4D59-B29F-90C2A8A3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4803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E159E-B105-462D-A04C-7B86AD8A9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摩西之死 </a:t>
            </a:r>
            <a:r>
              <a:rPr lang="en-US" altLang="zh-TW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申命記 </a:t>
            </a:r>
            <a:r>
              <a:rPr lang="en-US" altLang="zh-TW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34:4-8)</a:t>
            </a:r>
            <a:endParaRPr lang="en-AU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0911E-4358-441B-9B03-1CEF0CB1A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56792"/>
            <a:ext cx="8335838" cy="5141987"/>
          </a:xfrm>
        </p:spPr>
        <p:txBody>
          <a:bodyPr>
            <a:noAutofit/>
          </a:bodyPr>
          <a:lstStyle/>
          <a:p>
            <a:pPr marL="0" indent="0">
              <a:lnSpc>
                <a:spcPts val="4300"/>
              </a:lnSpc>
              <a:spcBef>
                <a:spcPts val="0"/>
              </a:spcBef>
              <a:buNone/>
            </a:pPr>
            <a:r>
              <a:rPr lang="en-AU" sz="3500" baseline="300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4</a:t>
            </a:r>
            <a:r>
              <a:rPr lang="zh-TW" altLang="en-US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耶和華對他說：「這就是我向亞伯拉罕、以撒、雅各起誓</a:t>
            </a:r>
            <a:r>
              <a:rPr lang="zh-TW" altLang="en-US" sz="3500" b="1" dirty="0">
                <a:highlight>
                  <a:srgbClr val="FFFF00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應許之地</a:t>
            </a:r>
            <a:r>
              <a:rPr lang="zh-TW" altLang="en-US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，說：</a:t>
            </a:r>
            <a:r>
              <a:rPr lang="en-US" altLang="zh-TW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『</a:t>
            </a:r>
            <a:r>
              <a:rPr lang="zh-TW" altLang="en-US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我必將這地賜給你的後裔。</a:t>
            </a:r>
            <a:r>
              <a:rPr lang="en-US" altLang="zh-TW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』</a:t>
            </a:r>
            <a:r>
              <a:rPr lang="zh-TW" altLang="en-US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現在我使你眼睛看見了，你卻不得過到那裡去。」</a:t>
            </a:r>
            <a:r>
              <a:rPr lang="en-AU" sz="3500" baseline="300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5</a:t>
            </a:r>
            <a:r>
              <a:rPr lang="zh-TW" altLang="en-US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於是，耶和華的僕人摩西死在</a:t>
            </a:r>
            <a:r>
              <a:rPr lang="zh-TW" altLang="en-US" sz="3500" u="sng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摩押</a:t>
            </a:r>
            <a:r>
              <a:rPr lang="zh-TW" altLang="en-US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地，</a:t>
            </a:r>
            <a:r>
              <a:rPr lang="en-AU" altLang="zh-TW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…… </a:t>
            </a:r>
            <a:r>
              <a:rPr lang="en-AU" sz="3500" baseline="300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7</a:t>
            </a:r>
            <a:r>
              <a:rPr lang="zh-TW" altLang="en-US" sz="3500" b="1" dirty="0">
                <a:solidFill>
                  <a:srgbClr val="002060"/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摩西死的時候年一百二十歲</a:t>
            </a:r>
            <a:r>
              <a:rPr lang="zh-TW" altLang="en-US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，眼目沒有昏花，精神沒有衰敗。</a:t>
            </a:r>
            <a:r>
              <a:rPr lang="en-AU" sz="3500" baseline="300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8</a:t>
            </a:r>
            <a:r>
              <a:rPr lang="zh-TW" altLang="en-US" sz="3500" u="sng" dirty="0">
                <a:highlight>
                  <a:srgbClr val="00FFFF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以色列</a:t>
            </a:r>
            <a:r>
              <a:rPr lang="zh-TW" altLang="en-US" sz="3500" dirty="0">
                <a:highlight>
                  <a:srgbClr val="00FFFF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人在</a:t>
            </a:r>
            <a:r>
              <a:rPr lang="zh-TW" altLang="en-US" sz="3500" u="sng" dirty="0">
                <a:highlight>
                  <a:srgbClr val="00FFFF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摩押</a:t>
            </a:r>
            <a:r>
              <a:rPr lang="zh-TW" altLang="en-US" sz="3500" dirty="0">
                <a:highlight>
                  <a:srgbClr val="00FFFF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平原為摩西哀哭了三十日</a:t>
            </a:r>
            <a:r>
              <a:rPr lang="zh-TW" altLang="en-US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，為摩西居喪哀哭的日子就滿了。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9BC3B-E3AB-4D59-B29F-90C2A8A3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5684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E159E-B105-462D-A04C-7B86AD8A9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新的一頁 </a:t>
            </a:r>
            <a:r>
              <a:rPr lang="en-US" altLang="zh-TW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約書亞記 </a:t>
            </a:r>
            <a:r>
              <a:rPr lang="en-US" altLang="zh-TW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1:1-2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上</a:t>
            </a:r>
            <a:r>
              <a:rPr lang="en-US" altLang="zh-TW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)</a:t>
            </a:r>
            <a:endParaRPr lang="en-AU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0911E-4358-441B-9B03-1CEF0CB1A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8335838" cy="4895851"/>
          </a:xfrm>
        </p:spPr>
        <p:txBody>
          <a:bodyPr>
            <a:noAutofit/>
          </a:bodyPr>
          <a:lstStyle/>
          <a:p>
            <a:pPr marL="0" indent="0">
              <a:lnSpc>
                <a:spcPts val="43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altLang="zh-TW" sz="35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耶和華的僕人摩西死了以後，</a:t>
            </a:r>
            <a:r>
              <a:rPr lang="zh-TW" altLang="en-US" sz="35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耶和華曉諭摩西的幫手，嫩的兒子約書亞</a:t>
            </a:r>
            <a:r>
              <a:rPr lang="zh-TW" alt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，說：</a:t>
            </a:r>
            <a:r>
              <a:rPr lang="en-US" altLang="zh-TW" sz="35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lang="zh-TW" alt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「我的僕人摩西死了，</a:t>
            </a:r>
            <a:r>
              <a:rPr lang="zh-TW" altLang="en-US" sz="3500" b="1" dirty="0">
                <a:solidFill>
                  <a:srgbClr val="002060"/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現在你要起來</a:t>
            </a:r>
            <a:r>
              <a:rPr lang="zh-TW" alt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en-US" altLang="zh-TW" sz="35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…</a:t>
            </a:r>
            <a:r>
              <a:rPr lang="zh-TW" alt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r>
              <a:rPr lang="en-AU" altLang="zh-TW" sz="35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”</a:t>
            </a:r>
          </a:p>
          <a:p>
            <a:pPr marL="0" indent="0">
              <a:lnSpc>
                <a:spcPts val="4300"/>
              </a:lnSpc>
              <a:spcBef>
                <a:spcPts val="0"/>
              </a:spcBef>
              <a:spcAft>
                <a:spcPts val="2400"/>
              </a:spcAft>
              <a:buNone/>
            </a:pPr>
            <a:endParaRPr lang="en-AU" sz="3500" dirty="0">
              <a:solidFill>
                <a:srgbClr val="002060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9BC3B-E3AB-4D59-B29F-90C2A8A3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8410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E159E-B105-462D-A04C-7B86AD8A9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新的一頁 </a:t>
            </a:r>
            <a:r>
              <a:rPr lang="en-US" altLang="zh-TW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–– </a:t>
            </a:r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新的常態 </a:t>
            </a:r>
            <a:r>
              <a:rPr lang="en-AU" altLang="zh-TW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 </a:t>
            </a:r>
            <a:endParaRPr lang="en-AU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C747D6E-3CFC-49E1-B4F5-A9B7920B95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815" y="1484784"/>
            <a:ext cx="4635286" cy="22593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9BC3B-E3AB-4D59-B29F-90C2A8A3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6</a:t>
            </a:fld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A7682A-D1B5-43D6-81CD-E0542BF6A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738" y="1471020"/>
            <a:ext cx="4441580" cy="2856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395DBE-EE77-47E9-B727-33A93B630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50" y="3799628"/>
            <a:ext cx="4503049" cy="30526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F23321-815A-45AC-9B9E-DFCA938F9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8714" y="3867821"/>
            <a:ext cx="4635286" cy="26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94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E159E-B105-462D-A04C-7B86AD8A9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新的挑戰 </a:t>
            </a:r>
            <a:r>
              <a:rPr lang="en-US" altLang="zh-TW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約書亞記 </a:t>
            </a:r>
            <a:r>
              <a:rPr lang="en-US" altLang="zh-TW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1:2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下 </a:t>
            </a:r>
            <a:r>
              <a:rPr lang="en-US" altLang="zh-TW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- 4)</a:t>
            </a:r>
            <a:endParaRPr lang="en-AU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0911E-4358-441B-9B03-1CEF0CB1A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95851"/>
          </a:xfrm>
        </p:spPr>
        <p:txBody>
          <a:bodyPr>
            <a:noAutofit/>
          </a:bodyPr>
          <a:lstStyle/>
          <a:p>
            <a:pPr marL="0" indent="0">
              <a:lnSpc>
                <a:spcPts val="43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AU" sz="35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</a:rPr>
              <a:t>(</a:t>
            </a:r>
            <a:r>
              <a:rPr lang="zh-TW" sz="35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你</a:t>
            </a:r>
            <a:r>
              <a:rPr lang="en-AU" sz="35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</a:rPr>
              <a:t>) </a:t>
            </a:r>
            <a:r>
              <a:rPr lang="zh-TW" sz="35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和眾百姓過這</a:t>
            </a:r>
            <a:r>
              <a:rPr lang="zh-TW" sz="3500" u="sng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約旦</a:t>
            </a:r>
            <a:r>
              <a:rPr lang="zh-TW" sz="35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河，往我所要賜給</a:t>
            </a:r>
            <a:r>
              <a:rPr lang="zh-TW" sz="3500" u="sng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以色列</a:t>
            </a:r>
            <a:r>
              <a:rPr lang="zh-TW" sz="35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人的地去。</a:t>
            </a:r>
            <a:r>
              <a:rPr lang="en-AU" sz="3500" baseline="300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</a:rPr>
              <a:t>3</a:t>
            </a:r>
            <a:r>
              <a:rPr lang="zh-TW" sz="35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凡你們腳掌所踏之地，</a:t>
            </a:r>
            <a:r>
              <a:rPr lang="zh-TW" sz="35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我都照著我所應許摩西的話賜給你們了</a:t>
            </a:r>
            <a:r>
              <a:rPr lang="zh-TW" sz="35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r>
              <a:rPr lang="en-AU" sz="3500" baseline="300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</a:rPr>
              <a:t>4 </a:t>
            </a:r>
            <a:r>
              <a:rPr lang="zh-TW" sz="35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從曠野和這</a:t>
            </a:r>
            <a:r>
              <a:rPr lang="zh-TW" sz="3500" u="sng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黎巴嫩</a:t>
            </a:r>
            <a:r>
              <a:rPr lang="zh-TW" sz="35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，直到</a:t>
            </a:r>
            <a:r>
              <a:rPr lang="zh-TW" sz="3500" u="sng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伯拉</a:t>
            </a:r>
            <a:r>
              <a:rPr lang="zh-TW" sz="35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大河，</a:t>
            </a:r>
            <a:r>
              <a:rPr lang="zh-TW" sz="3500" u="sng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赫</a:t>
            </a:r>
            <a:r>
              <a:rPr lang="zh-TW" sz="35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人的全地，又到大海日落之處，都要做你們的境界。</a:t>
            </a:r>
            <a:endParaRPr lang="en-AU" sz="35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9BC3B-E3AB-4D59-B29F-90C2A8A3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7636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E159E-B105-462D-A04C-7B86AD8A9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altLang="zh-TW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Jonathan Sacks </a:t>
            </a:r>
            <a:r>
              <a:rPr lang="en-AU" altLang="zh-TW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(1948 - 2020)</a:t>
            </a:r>
            <a:endParaRPr lang="en-AU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0911E-4358-441B-9B03-1CEF0CB1A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690689"/>
            <a:ext cx="5732143" cy="5030786"/>
          </a:xfrm>
        </p:spPr>
        <p:txBody>
          <a:bodyPr>
            <a:normAutofit/>
          </a:bodyPr>
          <a:lstStyle/>
          <a:p>
            <a:pPr marL="358775" indent="-358775">
              <a:lnSpc>
                <a:spcPts val="4500"/>
              </a:lnSpc>
              <a:spcBef>
                <a:spcPts val="0"/>
              </a:spcBef>
              <a:spcAft>
                <a:spcPts val="3600"/>
              </a:spcAft>
            </a:pPr>
            <a:r>
              <a:rPr lang="zh-TW" altLang="en-US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新冠疫症是</a:t>
            </a:r>
            <a:r>
              <a:rPr lang="zh-TW" altLang="en-US" sz="3500" b="1" dirty="0">
                <a:solidFill>
                  <a:srgbClr val="7030A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神對我們的啟示</a:t>
            </a:r>
            <a:r>
              <a:rPr lang="zh-TW" altLang="en-US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en-US" sz="3500" b="1" dirty="0">
                <a:solidFill>
                  <a:srgbClr val="002060"/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對無神論者亦不例外</a:t>
            </a:r>
            <a:endParaRPr lang="en-AU" altLang="zh-TW" sz="3500" b="1" dirty="0">
              <a:solidFill>
                <a:srgbClr val="002060"/>
              </a:solidFill>
              <a:highlight>
                <a:srgbClr val="00FF00"/>
              </a:highlight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358775" indent="-358775">
              <a:lnSpc>
                <a:spcPts val="4500"/>
              </a:lnSpc>
              <a:spcBef>
                <a:spcPts val="0"/>
              </a:spcBef>
              <a:spcAft>
                <a:spcPts val="1800"/>
              </a:spcAft>
            </a:pPr>
            <a:r>
              <a:rPr lang="zh-TW" altLang="en-US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疫情就像陣陣警告的鐘聲，是神對我們這世代發出警告，以致我們可以回歸基督信仰。</a:t>
            </a:r>
            <a:endParaRPr lang="en-US" altLang="zh-TW" sz="3500" dirty="0"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9BC3B-E3AB-4D59-B29F-90C2A8A3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8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D5E47F-2D4F-4378-BF9F-3F0545F85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671" y="1487688"/>
            <a:ext cx="3057128" cy="305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0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E159E-B105-462D-A04C-7B86AD8A9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鐘聲的兩點啟示</a:t>
            </a:r>
            <a:endParaRPr lang="en-AU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0911E-4358-441B-9B03-1CEF0CB1A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56792"/>
            <a:ext cx="7886700" cy="5164683"/>
          </a:xfrm>
        </p:spPr>
        <p:txBody>
          <a:bodyPr>
            <a:normAutofit/>
          </a:bodyPr>
          <a:lstStyle/>
          <a:p>
            <a:pPr marL="514350" indent="-514350">
              <a:lnSpc>
                <a:spcPts val="4400"/>
              </a:lnSpc>
              <a:spcBef>
                <a:spcPts val="0"/>
              </a:spcBef>
              <a:spcAft>
                <a:spcPts val="3000"/>
              </a:spcAft>
              <a:buFont typeface="+mj-lt"/>
              <a:buAutoNum type="arabicPeriod"/>
            </a:pPr>
            <a:r>
              <a:rPr lang="zh-TW" altLang="en-US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我們極其脆弱</a:t>
            </a:r>
            <a:endParaRPr lang="en-AU" altLang="zh-TW" sz="3500" dirty="0"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ts val="4400"/>
              </a:lnSpc>
              <a:spcBef>
                <a:spcPts val="0"/>
              </a:spcBef>
              <a:spcAft>
                <a:spcPts val="3000"/>
              </a:spcAft>
              <a:buFont typeface="+mj-lt"/>
              <a:buAutoNum type="arabicPeriod"/>
            </a:pPr>
            <a:r>
              <a:rPr lang="zh-TW" altLang="en-US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我們渴望和人連繫</a:t>
            </a:r>
            <a:endParaRPr lang="en-US" altLang="zh-TW" sz="3500" dirty="0"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9BC3B-E3AB-4D59-B29F-90C2A8A3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5858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5814</TotalTime>
  <Words>848</Words>
  <Application>Microsoft Office PowerPoint</Application>
  <PresentationFormat>On-screen Show (4:3)</PresentationFormat>
  <Paragraphs>48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Microsoft JhengHei</vt:lpstr>
      <vt:lpstr>Arial</vt:lpstr>
      <vt:lpstr>Calibri</vt:lpstr>
      <vt:lpstr>Calibri Light</vt:lpstr>
      <vt:lpstr>Times New Roman</vt:lpstr>
      <vt:lpstr>Office Theme</vt:lpstr>
      <vt:lpstr>當剛強壯膽 約書亞記 1:1-9</vt:lpstr>
      <vt:lpstr>約書亞記 24:15 – 23</vt:lpstr>
      <vt:lpstr>約書亞記 1:1-9</vt:lpstr>
      <vt:lpstr>摩西之死 (申命記 34:4-8)</vt:lpstr>
      <vt:lpstr>新的一頁 (約書亞記 1:1-2上)</vt:lpstr>
      <vt:lpstr>新的一頁 –– 新的常態  </vt:lpstr>
      <vt:lpstr>新的挑戰 (約書亞記 1:2下 - 4)</vt:lpstr>
      <vt:lpstr>Jonathan Sacks (1948 - 2020)</vt:lpstr>
      <vt:lpstr>鐘聲的兩點啟示</vt:lpstr>
      <vt:lpstr>新命令、舊應許 (約書亞記 1:5 - 9)</vt:lpstr>
      <vt:lpstr>新命令、舊應許</vt:lpstr>
      <vt:lpstr>新命令、舊應許 (約書亞記 1:7-9)</vt:lpstr>
      <vt:lpstr>航空母艦的故事</vt:lpstr>
      <vt:lpstr>你的錨拋在那裡？</vt:lpstr>
      <vt:lpstr>完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人生的常與無常</dc:title>
  <dc:creator>Eric</dc:creator>
  <cp:lastModifiedBy>Eric Shing</cp:lastModifiedBy>
  <cp:revision>92</cp:revision>
  <dcterms:created xsi:type="dcterms:W3CDTF">2013-10-11T11:36:12Z</dcterms:created>
  <dcterms:modified xsi:type="dcterms:W3CDTF">2021-07-17T15:27:08Z</dcterms:modified>
</cp:coreProperties>
</file>