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66" r:id="rId3"/>
    <p:sldId id="259" r:id="rId4"/>
    <p:sldId id="272" r:id="rId5"/>
    <p:sldId id="276" r:id="rId6"/>
    <p:sldId id="267" r:id="rId7"/>
    <p:sldId id="285" r:id="rId8"/>
    <p:sldId id="269" r:id="rId9"/>
    <p:sldId id="279" r:id="rId10"/>
    <p:sldId id="288" r:id="rId11"/>
    <p:sldId id="281" r:id="rId12"/>
    <p:sldId id="275" r:id="rId13"/>
    <p:sldId id="271" r:id="rId14"/>
    <p:sldId id="263" r:id="rId15"/>
    <p:sldId id="289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3771" autoAdjust="0"/>
  </p:normalViewPr>
  <p:slideViewPr>
    <p:cSldViewPr snapToGrid="0">
      <p:cViewPr varScale="1">
        <p:scale>
          <a:sx n="56" d="100"/>
          <a:sy n="56" d="100"/>
        </p:scale>
        <p:origin x="10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E407-9347-42FB-9C9D-79F2278614F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3637-6B34-47DE-BB74-0B73F97736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25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21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80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61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08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27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58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28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70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6898-D492-4D2A-AA58-AC14B69D7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9AFC4-1B49-4F74-A5AE-A2D714064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CC26B-B418-45B4-A73C-E14F93D5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4464C-7D98-4F01-A065-61A75A8B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89BE4-FBBE-433B-9953-C6335D49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2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276B-8674-4A4E-80AB-EEE04A6C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C41C1-C518-4854-9004-8577CB85C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73D6A-5343-459F-A7A1-ACBA44E8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3746-3687-46D1-B8AF-0815102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9BB3-B42B-49BE-937E-EA39FE86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8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96E43-557A-4289-A75B-DFB8D121F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8BF62-72A1-4F44-B6D5-55E1ACC7D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2091C-9AEA-4667-B09A-AF8BA600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8A7C7-A6A0-41E1-BFC7-B32BEE5D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FEEF-63DD-493F-B2FB-D698D767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8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5FB9-9BB7-42CE-AFC8-8BDA7EFB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31500-C4A3-4D78-B71B-1095A3FA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5E1FD-85F6-40E5-8F9B-6DA4E73C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4A81-812E-46C7-B9F4-8BC307BE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CEA4-DC26-44A7-AED1-AAFE01B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9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70E1-69CD-4A2F-82B7-314FAE15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8CAEC-B072-40A9-B070-CF9C879E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5A696-5D5C-4615-B3C9-9C2028A9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7B847-E238-4D9F-87EA-472C6EAE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5EDB8-EC6F-4EA5-88AB-27BAC87F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1E4B-6EA0-4C7C-8B49-B5E000DF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8BD48-32D9-49AA-AA21-7271A122D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96984-5603-4DB3-B0BC-D8DC74FBE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0D524-E719-4EEC-B45D-5E8D1058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A2FFE-2656-4700-B2A9-27649E2C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9E0E1-9A05-4C03-9B79-40F49588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7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728F-A70A-46EC-A629-6DF13BA9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89A7D-41D2-4B33-8F1C-A1A83629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28341-0488-4F11-ACBF-9E7B2554A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CF904-C7EF-43A8-B78D-C51C93A3F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27A79-39D6-4DB1-B286-CC039CE88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2356D-5B70-4D48-83DB-37BDCB75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9F3FE-D88A-44FD-87F6-64701A07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B43D-3CF9-4A42-8443-46316D62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2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6D26-8A8F-4375-BA95-CB753AFB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D2FB6-E413-4D18-A653-0667693C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237E9-D3AB-4DA0-AFDD-C4C4BABC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F3F67-F72B-4324-A05C-977F3F70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87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72ECF-EEF6-4EBF-B709-3D55462F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73FF1-F995-4B71-8775-4DD41097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0A9E0-1BE2-4FDE-9949-43DB3497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00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BFFE-E435-438A-A3C4-43B47148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1F637-7CA8-436C-A43A-12E74BA3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8DC4C-5607-45E1-9928-699D56340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CFD48-E0D9-41C0-80E5-0548D886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9F597-79E0-4359-A253-B27CEA6F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52E43-7608-4E97-81B3-5D0FC98E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39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03BC-3260-4277-9D16-D182AB99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D2BE4-7F16-424C-95F5-5765AA243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9DF10-2779-441B-BB10-242CF99F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3C166-F59B-44E9-B389-0BF50BEE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A4D99-1406-479A-802E-BF0333C4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4335D-A798-4489-B184-26C1C90D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60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5A4DE-ECF2-4AFB-AFA0-4B96806C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49654-6CFA-4F26-B600-002174C1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FB2A1-8D48-4EFA-AA8E-068094E76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09D0-E340-4BFC-B195-0DDC1453EB68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25225-1702-4428-BF66-EF75BE441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C540-9DAA-4248-BA06-2811C3861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52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CAiRlOMyEs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F22AA-FD37-4E30-B6F4-B0EEB40BAC1E}"/>
              </a:ext>
            </a:extLst>
          </p:cNvPr>
          <p:cNvSpPr txBox="1"/>
          <p:nvPr/>
        </p:nvSpPr>
        <p:spPr>
          <a:xfrm>
            <a:off x="4166774" y="132773"/>
            <a:ext cx="4048539" cy="66018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可 </a:t>
            </a:r>
            <a:r>
              <a:rPr lang="en-AU" altLang="ja-JP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4: </a:t>
            </a:r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35 </a:t>
            </a:r>
            <a:r>
              <a:rPr lang="zh-TW" altLang="en-US" sz="21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當 那 天 晚 上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耶 穌 對 門 徒 說 ： </a:t>
            </a:r>
            <a:r>
              <a:rPr lang="zh-TW" altLang="en-US" sz="21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 們 渡 到 那 邊 去 罷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36 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門 徒 離 開 眾 人 ， 耶 穌 仍 在 船 上 ，他 們 就 把 他 一  帶 去 ； </a:t>
            </a:r>
            <a:r>
              <a:rPr lang="zh-TW" altLang="en-US" sz="21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也 有 別 的 船 和 他 同 行 </a:t>
            </a:r>
            <a:r>
              <a:rPr lang="zh-TW" altLang="en-US" sz="2100" b="0" i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37</a:t>
            </a:r>
            <a:r>
              <a:rPr lang="en-US" altLang="zh-TW" sz="2100" b="1" i="0" baseline="300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 </a:t>
            </a:r>
            <a:r>
              <a:rPr lang="zh-TW" altLang="en-US" sz="2100" b="1" i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忽 然 起 了 暴 風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波 浪 打 入 船 內 ， 甚 至 船 要 滿 了 水 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38 </a:t>
            </a:r>
            <a:r>
              <a:rPr lang="zh-TW" altLang="en-US" sz="21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穌 在 船 尾 上 ， 枕 著 枕 頭 睡 覺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 門 徒 叫 醒 了 他 ， 說 ： </a:t>
            </a:r>
            <a:r>
              <a:rPr lang="zh-TW" altLang="en-US" sz="2100" b="0" i="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夫 子</a:t>
            </a:r>
            <a:r>
              <a:rPr lang="zh-TW" altLang="en-US" sz="21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！我 們 喪 命 ，你 不 顧 麼 ？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39 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穌 醒 了 ， 斥 責 風 ， 向 海 說 ： </a:t>
            </a:r>
            <a:r>
              <a:rPr lang="zh-TW" altLang="en-US" sz="21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住 了 罷 ！ 靜 了 罷 ！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風 就 止 住 ， 大 大 的 平 靜 了 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40 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穌 對 他 們 說 ： </a:t>
            </a:r>
            <a:r>
              <a:rPr lang="zh-TW" altLang="en-US" sz="21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為 甚 麼 膽 怯 ？ 你 們 還 沒 有 信 心 麼 ？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41 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他 們 就 </a:t>
            </a:r>
            <a:r>
              <a:rPr lang="zh-TW" altLang="en-US" sz="21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大 大 的 懼 怕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彼 此 說 ：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這 到 底 是 誰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連 風 和 海 也 聽 從 他 了 。</a:t>
            </a:r>
            <a:endParaRPr lang="en-A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3D1FF-0594-451A-AD00-F21C54A76E62}"/>
              </a:ext>
            </a:extLst>
          </p:cNvPr>
          <p:cNvSpPr txBox="1"/>
          <p:nvPr/>
        </p:nvSpPr>
        <p:spPr>
          <a:xfrm>
            <a:off x="8200625" y="308720"/>
            <a:ext cx="40485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路 </a:t>
            </a:r>
            <a:r>
              <a:rPr lang="en-AU" altLang="ja-JP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8: </a:t>
            </a:r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22 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有 一 天 ， 耶 穌 和 門 徒 上 了 船 ， 對 門 徒 說 ： </a:t>
            </a:r>
            <a:r>
              <a:rPr lang="zh-TW" altLang="en-US" sz="21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 們 可 以 渡 到 湖 那 邊 去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 他 們 就 開 了 船 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23 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正 行 的 時 候 ， 耶 穌 睡 著 了 。 湖 上 </a:t>
            </a:r>
            <a:r>
              <a:rPr lang="zh-TW" altLang="en-US" sz="2100" b="1" i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忽 然 起 了 暴 風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船 將 滿 了 水 ， 甚 是 危 險 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24 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門 徒 來 叫 醒 了 他 ， 說 ： </a:t>
            </a:r>
            <a:r>
              <a:rPr lang="zh-TW" altLang="en-US" sz="2100" b="0" i="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夫 子</a:t>
            </a:r>
            <a:r>
              <a:rPr lang="zh-TW" altLang="en-US" sz="21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！ 夫 子 ！ 我 們 喪 命 啦！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穌 醒 了 ， 斥 責 那 狂 風 大 浪 ； 風 浪 就 止 住 ， 平 靜 了 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25 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穌 對 他 們 說 ：</a:t>
            </a:r>
            <a:r>
              <a:rPr lang="zh-TW" altLang="en-US" sz="21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你 們 的 信 心 在 那 裡 呢 ？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他 們 </a:t>
            </a:r>
            <a:r>
              <a:rPr lang="zh-TW" altLang="en-US" sz="21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又 懼 怕 又 希 奇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彼 此 說 ：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這 到 底 是 誰？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他 吩 咐 風 和 水 ， 連 風 和 水 也 聽 從 他 了 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2F7AE-AB1E-4F3B-960A-2450272DF213}"/>
              </a:ext>
            </a:extLst>
          </p:cNvPr>
          <p:cNvSpPr txBox="1"/>
          <p:nvPr/>
        </p:nvSpPr>
        <p:spPr>
          <a:xfrm>
            <a:off x="151966" y="461120"/>
            <a:ext cx="404853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太 </a:t>
            </a:r>
            <a:r>
              <a:rPr lang="en-AU" altLang="ja-JP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8</a:t>
            </a:r>
            <a:r>
              <a:rPr lang="en-AU" altLang="ja-JP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23 </a:t>
            </a:r>
            <a:r>
              <a:rPr lang="zh-TW" altLang="en-US" sz="21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穌 上 了 船 ， 門 徒 跟 著 他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24 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海 裡 </a:t>
            </a:r>
            <a:r>
              <a:rPr lang="zh-TW" altLang="en-US" sz="2100" b="1" i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忽 然 起 了 暴 風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甚 至 船 被 波 浪 掩 蓋 ； 耶 穌 卻 睡 著 了 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25 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門 徒 來 叫 醒 了 他 ， 說 ： </a:t>
            </a:r>
            <a:r>
              <a:rPr lang="zh-TW" altLang="en-US" sz="2100" b="0" i="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主 阿 </a:t>
            </a:r>
            <a:r>
              <a:rPr lang="zh-TW" altLang="en-US" sz="21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救 我 們 ， 我 們 喪 命 啦 ！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26 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穌 說 ： </a:t>
            </a:r>
            <a:r>
              <a:rPr lang="zh-TW" altLang="en-US" sz="21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 們 這 小 信 的 人 哪 ， 為 甚 麼 膽 怯 呢 ？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於 是 起 來 ， 斥 責 風 和 海 ， 風 和 海 就 大 大 的 平 靜 了 。</a:t>
            </a:r>
          </a:p>
          <a:p>
            <a:pPr algn="l"/>
            <a:r>
              <a:rPr lang="en-US" altLang="zh-TW" sz="21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27 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眾 人 希 奇 ， 說 ： 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這 是 怎 樣 的 人 ？</a:t>
            </a:r>
            <a:r>
              <a:rPr lang="zh-TW" altLang="en-US" sz="21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連 風 和 海 也 聽 從 他 了 ！</a:t>
            </a:r>
          </a:p>
        </p:txBody>
      </p:sp>
    </p:spTree>
    <p:extLst>
      <p:ext uri="{BB962C8B-B14F-4D97-AF65-F5344CB8AC3E}">
        <p14:creationId xmlns:p14="http://schemas.microsoft.com/office/powerpoint/2010/main" val="11308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18E63-CF71-4CC1-90E0-AF6BA858AA09}"/>
              </a:ext>
            </a:extLst>
          </p:cNvPr>
          <p:cNvSpPr txBox="1"/>
          <p:nvPr/>
        </p:nvSpPr>
        <p:spPr>
          <a:xfrm>
            <a:off x="246823" y="204559"/>
            <a:ext cx="811659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耶穌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卻</a:t>
            </a:r>
            <a:r>
              <a:rPr lang="zh-TW" altLang="en-US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睡著了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r>
              <a:rPr lang="en-AU" altLang="zh-TW" sz="2800" b="0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太 </a:t>
            </a:r>
            <a:r>
              <a:rPr lang="en-AU" altLang="zh-TW" sz="2800" b="0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8:24</a:t>
            </a:r>
            <a:r>
              <a:rPr lang="en-AU" sz="2800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</a:p>
          <a:p>
            <a:endParaRPr lang="en-AU" altLang="zh-TW" b="0" i="0" dirty="0">
              <a:solidFill>
                <a:srgbClr val="000000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耶穌為什麼睡著了</a:t>
            </a:r>
            <a:r>
              <a:rPr lang="en-AU" altLang="zh-TW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?</a:t>
            </a:r>
            <a:r>
              <a:rPr lang="zh-TW" altLang="en-US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AU" altLang="zh-TW" sz="3200" b="1" i="0" dirty="0">
              <a:solidFill>
                <a:srgbClr val="000000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zh-TW" altLang="en-US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經過一整天的工作，耶穌需要休息是很自然的，充分展現他像你我一樣的人性。但令人希奇的是，他並沒有在暴風中醒來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……</a:t>
            </a:r>
          </a:p>
          <a:p>
            <a:endParaRPr lang="en-AU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為什麼耶穌沒有醒來</a:t>
            </a:r>
            <a:r>
              <a:rPr lang="en-AU" altLang="zh-TW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? </a:t>
            </a:r>
            <a:r>
              <a:rPr lang="zh-TW" altLang="en-US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他</a:t>
            </a:r>
            <a:r>
              <a:rPr lang="zh-TW" altLang="en-US" sz="3200" b="1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不顧門徒喪</a:t>
            </a:r>
            <a:r>
              <a:rPr lang="zh-TW" altLang="en-US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命麼？</a:t>
            </a:r>
            <a:endParaRPr lang="en-AU" sz="3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br>
              <a:rPr lang="zh-TW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zh-TW" altLang="en-US" sz="28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太累了，就像有時它發生在我們身上一樣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AU" altLang="zh-TW" sz="28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AU" altLang="zh-TW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28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但</a:t>
            </a:r>
            <a:r>
              <a:rPr lang="zh-TW" altLang="en-US" sz="2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ea typeface="Yu Gothic" panose="020B0400000000000000" pitchFamily="34" charset="-128"/>
              </a:rPr>
              <a:t>祂</a:t>
            </a:r>
            <a:r>
              <a:rPr lang="zh-TW" altLang="en-US" sz="28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難道不擔心自己和門徒的性命嗎？ </a:t>
            </a:r>
            <a:endParaRPr lang="en-AU" altLang="zh-TW" sz="28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2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ea typeface="Yu Gothic" panose="020B0400000000000000" pitchFamily="34" charset="-128"/>
              </a:rPr>
              <a:t>祂</a:t>
            </a:r>
            <a:r>
              <a:rPr lang="zh-TW" altLang="en-US" sz="28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知道在湖的另一邊</a:t>
            </a:r>
            <a:r>
              <a:rPr lang="zh-TW" altLang="en-US" sz="28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還有要做</a:t>
            </a:r>
            <a:r>
              <a:rPr lang="zh-TW" altLang="en-US" sz="28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的</a:t>
            </a:r>
            <a:r>
              <a:rPr lang="zh-TW" altLang="en-US" sz="28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工作，</a:t>
            </a:r>
            <a:r>
              <a:rPr lang="zh-TW" altLang="en-US" sz="2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ea typeface="Yu Gothic" panose="020B0400000000000000" pitchFamily="34" charset="-128"/>
              </a:rPr>
              <a:t>祂</a:t>
            </a:r>
            <a:r>
              <a:rPr lang="zh-TW" altLang="en-US" sz="28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還有十字架在將來，</a:t>
            </a:r>
            <a:r>
              <a:rPr lang="zh-TW" altLang="en-US" sz="2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ea typeface="Yu Gothic" panose="020B0400000000000000" pitchFamily="34" charset="-128"/>
              </a:rPr>
              <a:t>祂</a:t>
            </a:r>
            <a:r>
              <a:rPr lang="zh-TW" altLang="en-US" sz="28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的時候還沒有到。</a:t>
            </a:r>
            <a:endParaRPr lang="en-AU" altLang="zh-TW" sz="28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28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但</a:t>
            </a:r>
            <a:r>
              <a:rPr lang="zh-TW" altLang="en-US" sz="2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ea typeface="Yu Gothic" panose="020B0400000000000000" pitchFamily="34" charset="-128"/>
              </a:rPr>
              <a:t>祂</a:t>
            </a:r>
            <a:r>
              <a:rPr lang="zh-TW" altLang="en-US" sz="28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用這個機會來訓練門徒。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26" name="Picture 2" descr="The Word Of God - SLEEPING THROUGH THE STORM. Jonah... | Facebook">
            <a:extLst>
              <a:ext uri="{FF2B5EF4-FFF2-40B4-BE49-F238E27FC236}">
                <a16:creationId xmlns:a16="http://schemas.microsoft.com/office/drawing/2014/main" id="{B36E4189-5EE5-4A03-923C-785CD38D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83" y="297609"/>
            <a:ext cx="3417092" cy="23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18E63-CF71-4CC1-90E0-AF6BA858AA09}"/>
              </a:ext>
            </a:extLst>
          </p:cNvPr>
          <p:cNvSpPr txBox="1"/>
          <p:nvPr/>
        </p:nvSpPr>
        <p:spPr>
          <a:xfrm>
            <a:off x="504816" y="403103"/>
            <a:ext cx="81113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門徒如何面對暴風？</a:t>
            </a:r>
            <a:endParaRPr lang="en-AU" altLang="zh-TW" sz="3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他們可能會努力穩定船，但聖經只記錄了一件事，因為這對我們很重要：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他們呼求耶穌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。門徒不能自己處理，他們知道耶穌可以拯救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耶穌說：</a:t>
            </a: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為甚麼膽怯呢？</a:t>
            </a:r>
            <a:endParaRPr lang="en-AU" altLang="zh-TW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12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什麼是小信？</a:t>
            </a: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耶穌“說”而不是“責備”</a:t>
            </a:r>
            <a:r>
              <a:rPr lang="en-AU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小信 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=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害怕。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害怕的反面不是勇敢，而是信心。         （大衛面對歌利亞；箴言說 義人膽壯像獅）。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我們很容易缺乏信心，因為我們很容易害怕。</a:t>
            </a: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" name="Picture 4" descr="The disciples are on a boat in a severe storm. They are terrified and look  for help from Jesus who is sleeping. | Jesus calms the storm, Jesus  pictures, Jesus art">
            <a:extLst>
              <a:ext uri="{FF2B5EF4-FFF2-40B4-BE49-F238E27FC236}">
                <a16:creationId xmlns:a16="http://schemas.microsoft.com/office/drawing/2014/main" id="{51F611E3-C238-4A81-A520-40DD2AC2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69" y="432350"/>
            <a:ext cx="2623747" cy="33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18E63-CF71-4CC1-90E0-AF6BA858AA09}"/>
              </a:ext>
            </a:extLst>
          </p:cNvPr>
          <p:cNvSpPr txBox="1"/>
          <p:nvPr/>
        </p:nvSpPr>
        <p:spPr>
          <a:xfrm>
            <a:off x="504815" y="306900"/>
            <a:ext cx="112337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門徒不應該有信心嗎</a:t>
            </a:r>
            <a:r>
              <a:rPr lang="en-AU" altLang="zh-TW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?</a:t>
            </a:r>
            <a:r>
              <a:rPr lang="zh-TW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怎麼會是小信的</a:t>
            </a:r>
            <a:r>
              <a:rPr lang="zh-TW" altLang="en-US" sz="3200" b="1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人呢</a:t>
            </a:r>
            <a:r>
              <a:rPr lang="zh-TW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？</a:t>
            </a:r>
            <a:endParaRPr lang="en-AU" altLang="zh-TW" sz="3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只有觀看和聆聽是不夠的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：因為不是他們自己得病，也不是鬼從他們身上被趕出去。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信心必須親自測試和運用，就像彼得、雅各、約翰和保羅的書信所說一樣。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當門徒們親身面對暴風，他們就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第一手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驗證了</a:t>
            </a:r>
            <a:r>
              <a:rPr lang="en-AU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</a:t>
            </a:r>
          </a:p>
          <a:p>
            <a:endParaRPr lang="en-AU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風和浪聽從耶穌 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—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耶穌是上帝的兒子，他是上帝。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耶穌不僅僅是他們的 夫子</a:t>
            </a:r>
            <a:r>
              <a:rPr lang="en-AU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老師</a:t>
            </a:r>
            <a:r>
              <a:rPr lang="en-AU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，主。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因此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門徒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希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奇懼怕。 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其他船隻沉沒或倖存？</a:t>
            </a: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8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987BF-3C5C-42C8-B642-36E8553709D7}"/>
              </a:ext>
            </a:extLst>
          </p:cNvPr>
          <p:cNvSpPr txBox="1"/>
          <p:nvPr/>
        </p:nvSpPr>
        <p:spPr>
          <a:xfrm>
            <a:off x="982639" y="1012536"/>
            <a:ext cx="4613300" cy="31632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100" b="1" dirty="0"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耶穌如何平息風暴？</a:t>
            </a:r>
            <a:endParaRPr lang="en-US" altLang="zh-TW" sz="4100" b="1" dirty="0">
              <a:latin typeface="Yu Gothic" panose="020B0400000000000000" pitchFamily="34" charset="-128"/>
              <a:ea typeface="Yu Gothic" panose="020B0400000000000000" pitchFamily="34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4100" b="1" dirty="0">
              <a:latin typeface="Yu Gothic" panose="020B0400000000000000" pitchFamily="34" charset="-128"/>
              <a:ea typeface="Yu Gothic" panose="020B0400000000000000" pitchFamily="34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100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耶穌用祂的話</a:t>
            </a:r>
            <a:r>
              <a:rPr lang="en-US" altLang="zh-TW" sz="4100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……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100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起初</a:t>
            </a:r>
            <a:r>
              <a:rPr lang="en-US" altLang="zh-TW" sz="4100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……</a:t>
            </a:r>
            <a:r>
              <a:rPr lang="zh-TW" altLang="en-US" sz="4100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神的靈</a:t>
            </a:r>
            <a:r>
              <a:rPr lang="en-US" altLang="zh-TW" sz="4100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……</a:t>
            </a:r>
            <a:r>
              <a:rPr lang="zh-TW" altLang="en-US" sz="4100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神說要有光</a:t>
            </a:r>
            <a:r>
              <a:rPr lang="en-US" altLang="zh-TW" sz="4100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……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essage: Jesus in the Boat by , Luke 8:22-25 – Church of the Holy Spirit">
            <a:extLst>
              <a:ext uri="{FF2B5EF4-FFF2-40B4-BE49-F238E27FC236}">
                <a16:creationId xmlns:a16="http://schemas.microsoft.com/office/drawing/2014/main" id="{5E5A2B1A-6791-43D1-AD46-90387FC25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r="10570" b="-2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55D60B-39B3-4965-9C8F-225E1E6C3266}"/>
              </a:ext>
            </a:extLst>
          </p:cNvPr>
          <p:cNvSpPr txBox="1"/>
          <p:nvPr/>
        </p:nvSpPr>
        <p:spPr>
          <a:xfrm>
            <a:off x="514275" y="89995"/>
            <a:ext cx="719078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1600" b="1" dirty="0">
              <a:solidFill>
                <a:srgbClr val="20212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AutoNum type="arabicParenBoth"/>
            </a:pPr>
            <a:r>
              <a:rPr lang="zh-TW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暴風突然襲來，毫無徵兆。</a:t>
            </a:r>
            <a:endParaRPr lang="en-AU" altLang="zh-TW" sz="2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AU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(2) </a:t>
            </a:r>
            <a:r>
              <a:rPr lang="zh-TW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在暴風雨中，所有的船都受到了衝擊，</a:t>
            </a:r>
            <a:r>
              <a:rPr lang="en-AU" altLang="zh-TW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            </a:t>
            </a:r>
          </a:p>
          <a:p>
            <a:r>
              <a:rPr lang="en-AU" altLang="zh-TW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    </a:t>
            </a:r>
            <a:r>
              <a:rPr lang="zh-TW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基督徒不能倖免</a:t>
            </a:r>
            <a:r>
              <a:rPr lang="en-AU" altLang="zh-TW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, </a:t>
            </a:r>
          </a:p>
          <a:p>
            <a:endParaRPr lang="en-AU" altLang="zh-TW" sz="2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2400" b="1" dirty="0">
              <a:solidFill>
                <a:schemeClr val="bg1"/>
              </a:solidFill>
              <a:highlight>
                <a:srgbClr val="80008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F4DC1-B80E-43B7-9AB0-F2A0B68D147C}"/>
              </a:ext>
            </a:extLst>
          </p:cNvPr>
          <p:cNvSpPr txBox="1"/>
          <p:nvPr/>
        </p:nvSpPr>
        <p:spPr>
          <a:xfrm>
            <a:off x="7572375" y="125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 descr="What is a squall?">
            <a:extLst>
              <a:ext uri="{FF2B5EF4-FFF2-40B4-BE49-F238E27FC236}">
                <a16:creationId xmlns:a16="http://schemas.microsoft.com/office/drawing/2014/main" id="{6254DE9A-ADFA-40EA-915D-5368A75864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44" y="177120"/>
            <a:ext cx="4254121" cy="28990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AA4528-6B42-41FE-A25A-34E37D467338}"/>
              </a:ext>
            </a:extLst>
          </p:cNvPr>
          <p:cNvSpPr txBox="1"/>
          <p:nvPr/>
        </p:nvSpPr>
        <p:spPr>
          <a:xfrm>
            <a:off x="8736432" y="35753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i="0" dirty="0">
                <a:solidFill>
                  <a:srgbClr val="FFC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生命中的</a:t>
            </a:r>
            <a:r>
              <a:rPr lang="zh-TW" altLang="en-US" sz="2800" b="1" dirty="0">
                <a:solidFill>
                  <a:srgbClr val="FFC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暴風</a:t>
            </a:r>
            <a:endParaRPr lang="en-AU" sz="28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E3A42-0897-402A-A10D-303B3FDBFAF9}"/>
              </a:ext>
            </a:extLst>
          </p:cNvPr>
          <p:cNvSpPr txBox="1"/>
          <p:nvPr/>
        </p:nvSpPr>
        <p:spPr>
          <a:xfrm>
            <a:off x="3325988" y="1332965"/>
            <a:ext cx="2076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甚至更嚴重</a:t>
            </a:r>
            <a:r>
              <a:rPr lang="zh-TW" altLang="en-US" sz="2400" b="1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AU" altLang="zh-TW" sz="2400" b="1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2400" b="1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2400" b="1" dirty="0">
              <a:solidFill>
                <a:srgbClr val="C00000"/>
              </a:solidFill>
              <a:highlight>
                <a:srgbClr val="80008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6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55D60B-39B3-4965-9C8F-225E1E6C3266}"/>
              </a:ext>
            </a:extLst>
          </p:cNvPr>
          <p:cNvSpPr txBox="1"/>
          <p:nvPr/>
        </p:nvSpPr>
        <p:spPr>
          <a:xfrm>
            <a:off x="514275" y="8999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1600" b="1" dirty="0">
              <a:solidFill>
                <a:srgbClr val="20212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AutoNum type="arabicParenBoth"/>
            </a:pPr>
            <a:r>
              <a:rPr lang="zh-TW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暴風突然襲來，毫無徵兆。</a:t>
            </a:r>
            <a:endParaRPr lang="en-AU" altLang="zh-TW" sz="2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AU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(2) </a:t>
            </a:r>
            <a:r>
              <a:rPr lang="zh-TW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基督徒不能倖免，</a:t>
            </a:r>
            <a:r>
              <a:rPr lang="zh-TW" altLang="en-US" sz="2400" b="1" dirty="0">
                <a:solidFill>
                  <a:schemeClr val="bg1"/>
                </a:solidFill>
                <a:highlight>
                  <a:srgbClr val="80008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你我都有經驗</a:t>
            </a:r>
            <a:r>
              <a:rPr lang="zh-TW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AU" altLang="zh-TW" sz="2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F4DC1-B80E-43B7-9AB0-F2A0B68D147C}"/>
              </a:ext>
            </a:extLst>
          </p:cNvPr>
          <p:cNvSpPr txBox="1"/>
          <p:nvPr/>
        </p:nvSpPr>
        <p:spPr>
          <a:xfrm>
            <a:off x="7572375" y="125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 descr="What is a squall?">
            <a:extLst>
              <a:ext uri="{FF2B5EF4-FFF2-40B4-BE49-F238E27FC236}">
                <a16:creationId xmlns:a16="http://schemas.microsoft.com/office/drawing/2014/main" id="{6254DE9A-ADFA-40EA-915D-5368A75864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44" y="177120"/>
            <a:ext cx="4254121" cy="2899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08CBF6-B758-4732-97FC-620D164EEB0A}"/>
              </a:ext>
            </a:extLst>
          </p:cNvPr>
          <p:cNvSpPr txBox="1"/>
          <p:nvPr/>
        </p:nvSpPr>
        <p:spPr>
          <a:xfrm>
            <a:off x="610538" y="1616039"/>
            <a:ext cx="1154179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1" i="0" dirty="0"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面對生</a:t>
            </a:r>
            <a:r>
              <a:rPr lang="zh-TW" altLang="en-US" sz="26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命</a:t>
            </a:r>
            <a:r>
              <a:rPr lang="zh-TW" altLang="en-US" sz="2600" b="1" i="0" dirty="0"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中</a:t>
            </a:r>
            <a:r>
              <a:rPr lang="zh-TW" altLang="en-US" sz="2600" b="1" dirty="0">
                <a:solidFill>
                  <a:srgbClr val="2021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的暴風</a:t>
            </a:r>
            <a:r>
              <a:rPr lang="en-AU" altLang="zh-TW" sz="2600" b="1" i="0" dirty="0"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2600" b="1" i="0" dirty="0"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怎能不懼怕，平</a:t>
            </a:r>
            <a:r>
              <a:rPr lang="zh-TW" altLang="en-US" sz="2600" b="1" dirty="0">
                <a:solidFill>
                  <a:srgbClr val="2021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息暴風呢</a:t>
            </a:r>
            <a:r>
              <a:rPr lang="zh-TW" altLang="en-US" sz="2600" b="1" i="0" dirty="0"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？</a:t>
            </a:r>
            <a:endParaRPr lang="en-AU" altLang="ja-JP" sz="2600" b="1" i="0" dirty="0">
              <a:solidFill>
                <a:srgbClr val="000000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需要和耶穌在</a:t>
            </a:r>
            <a:r>
              <a:rPr lang="zh-TW" altLang="en-US" sz="2600" b="0" i="0" u="sng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同一條船</a:t>
            </a:r>
            <a:r>
              <a:rPr lang="zh-TW" altLang="en-US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上。</a:t>
            </a:r>
          </a:p>
          <a:p>
            <a:pPr marL="457200" indent="-457200" algn="l">
              <a:buFont typeface="+mj-lt"/>
              <a:buAutoNum type="arabicPeriod"/>
            </a:pPr>
            <a:endParaRPr lang="en-AU" altLang="zh-TW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ja-JP" altLang="en-US" sz="2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呼求耶穌</a:t>
            </a:r>
            <a:r>
              <a:rPr lang="en-AU" altLang="ja-JP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zh-TW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主阿，救我們 </a:t>
            </a:r>
            <a:r>
              <a:rPr lang="en-AU" altLang="zh-TW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!</a:t>
            </a:r>
            <a:r>
              <a:rPr lang="ja-JP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AU" altLang="zh-TW" sz="2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 algn="l">
              <a:buFont typeface="+mj-lt"/>
              <a:buAutoNum type="arabicPeriod"/>
            </a:pPr>
            <a:endParaRPr lang="en-AU" altLang="zh-TW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我們大多數都是小信的人，如何有信心？</a:t>
            </a:r>
            <a:endParaRPr lang="en-AU" altLang="zh-TW" sz="26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TW" altLang="en-US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羅 </a:t>
            </a:r>
            <a:r>
              <a:rPr lang="en-US" altLang="zh-TW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10: 17 </a:t>
            </a:r>
            <a:r>
              <a:rPr lang="zh-TW" altLang="en-US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可見信道</a:t>
            </a:r>
            <a:r>
              <a:rPr lang="en-AU" altLang="zh-TW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信心</a:t>
            </a:r>
            <a:r>
              <a:rPr lang="en-AU" altLang="zh-TW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是從聽道來的，聽道是從</a:t>
            </a:r>
            <a:r>
              <a:rPr lang="zh-TW" altLang="en-US" sz="2600" b="0" i="0" u="sng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基督的話</a:t>
            </a:r>
            <a:r>
              <a:rPr lang="zh-TW" altLang="en-US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來的。</a:t>
            </a:r>
            <a:endParaRPr lang="en-AU" altLang="zh-TW" sz="26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altLang="zh-TW" sz="12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altLang="zh-TW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‘</a:t>
            </a:r>
            <a:r>
              <a:rPr lang="zh-TW" altLang="en-US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凡聽見我這話就去行的</a:t>
            </a:r>
            <a:r>
              <a:rPr lang="en-AU" altLang="zh-TW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…’</a:t>
            </a:r>
            <a:r>
              <a:rPr lang="zh-TW" altLang="en-US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AU" altLang="zh-TW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太</a:t>
            </a:r>
            <a:r>
              <a:rPr lang="en-AU" altLang="zh-TW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7:24)</a:t>
            </a:r>
            <a:endParaRPr lang="zh-TW" altLang="en-US" sz="26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zh-TW" altLang="en-US" sz="12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TW" altLang="en-US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書 </a:t>
            </a:r>
            <a:r>
              <a:rPr lang="en-US" altLang="zh-TW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1: 8,9 </a:t>
            </a:r>
            <a:r>
              <a:rPr lang="zh-TW" altLang="en-US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這律法書不可離開你的口，總要晝夜思想，好使你謹守遵行這書上所寫的一切話。</a:t>
            </a:r>
            <a:r>
              <a:rPr lang="en-AU" altLang="zh-TW" sz="2600" b="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你當剛強壯膽！不要懼怕，也不要驚惶</a:t>
            </a:r>
            <a:r>
              <a:rPr lang="en-AU" altLang="zh-TW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26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zh-TW" altLang="en-US" sz="26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1200" b="0" i="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zh-TW" altLang="en-US" sz="1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    </a:t>
            </a:r>
            <a:endParaRPr lang="en-AU" altLang="zh-TW" sz="12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    不要失敗在</a:t>
            </a:r>
            <a:r>
              <a:rPr lang="zh-TW" altLang="en-US" sz="2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基本工上！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A4528-6B42-41FE-A25A-34E37D467338}"/>
              </a:ext>
            </a:extLst>
          </p:cNvPr>
          <p:cNvSpPr txBox="1"/>
          <p:nvPr/>
        </p:nvSpPr>
        <p:spPr>
          <a:xfrm>
            <a:off x="8736432" y="35753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i="0" dirty="0">
                <a:solidFill>
                  <a:srgbClr val="FFC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生命中的</a:t>
            </a:r>
            <a:r>
              <a:rPr lang="zh-TW" altLang="en-US" sz="2800" b="1" dirty="0">
                <a:solidFill>
                  <a:srgbClr val="FFC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暴風</a:t>
            </a:r>
            <a:endParaRPr lang="en-AU" sz="2800" dirty="0">
              <a:solidFill>
                <a:srgbClr val="FFC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13E830-3452-4C21-B5DA-10195EBFB858}"/>
              </a:ext>
            </a:extLst>
          </p:cNvPr>
          <p:cNvCxnSpPr>
            <a:cxnSpLocks/>
          </p:cNvCxnSpPr>
          <p:nvPr/>
        </p:nvCxnSpPr>
        <p:spPr>
          <a:xfrm>
            <a:off x="6980108" y="5321216"/>
            <a:ext cx="19489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9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987BF-3C5C-42C8-B642-36E8553709D7}"/>
              </a:ext>
            </a:extLst>
          </p:cNvPr>
          <p:cNvSpPr txBox="1"/>
          <p:nvPr/>
        </p:nvSpPr>
        <p:spPr>
          <a:xfrm>
            <a:off x="652130" y="825107"/>
            <a:ext cx="5369529" cy="557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34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這 是 怎 樣 的 人 ？</a:t>
            </a:r>
            <a:endParaRPr lang="en-AU" sz="3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3400" b="1" dirty="0">
              <a:latin typeface="Yu Gothic" panose="020B0400000000000000" pitchFamily="34" charset="-128"/>
              <a:ea typeface="Yu Gothic" panose="020B0400000000000000" pitchFamily="34" charset="-128"/>
              <a:cs typeface="+mj-cs"/>
            </a:endParaRPr>
          </a:p>
          <a:p>
            <a:endParaRPr lang="en-AU" altLang="zh-TW" sz="3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sz="3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sz="3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sz="3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sz="3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zh-TW" altLang="en-US" sz="3400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不再是一個客觀的答案</a:t>
            </a:r>
            <a:r>
              <a:rPr lang="zh-TW" altLang="en-US" sz="3400" b="0" i="0" dirty="0"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，</a:t>
            </a:r>
            <a:endParaRPr lang="en-AU" altLang="zh-TW" sz="3400" i="0" dirty="0">
              <a:solidFill>
                <a:srgbClr val="000000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zh-TW" altLang="en-US" sz="3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既作主的門徒</a:t>
            </a:r>
            <a:r>
              <a:rPr lang="en-AU" altLang="zh-TW" sz="3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 </a:t>
            </a:r>
            <a:r>
              <a:rPr lang="zh-TW" altLang="en-US" sz="3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我們就必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須基於自己對</a:t>
            </a:r>
            <a:r>
              <a:rPr lang="zh-TW" altLang="en-US" sz="3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耶穌的主觀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經驗。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essage: Jesus in the Boat by , Luke 8:22-25 – Church of the Holy Spirit">
            <a:extLst>
              <a:ext uri="{FF2B5EF4-FFF2-40B4-BE49-F238E27FC236}">
                <a16:creationId xmlns:a16="http://schemas.microsoft.com/office/drawing/2014/main" id="{5E5A2B1A-6791-43D1-AD46-90387FC25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r="10570" b="-2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94303557-B2B5-4AD2-8B02-7FFF86F1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7" y="0"/>
            <a:ext cx="114376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87A14-9FD7-457F-8D15-1FEC820864CD}"/>
              </a:ext>
            </a:extLst>
          </p:cNvPr>
          <p:cNvSpPr txBox="1"/>
          <p:nvPr/>
        </p:nvSpPr>
        <p:spPr>
          <a:xfrm>
            <a:off x="6137433" y="2435093"/>
            <a:ext cx="5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4ACFCD4-D334-4216-99FD-3B6F0A8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621" y="1127783"/>
            <a:ext cx="1490870" cy="4180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山上講道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501BA9-C614-484E-9CBE-AA7CFD5B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017" y="1269624"/>
            <a:ext cx="1333705" cy="4180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迦 百 農 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3F71D25-5C7D-40BF-B293-E8E6DB834CB6}"/>
              </a:ext>
            </a:extLst>
          </p:cNvPr>
          <p:cNvSpPr/>
          <p:nvPr/>
        </p:nvSpPr>
        <p:spPr>
          <a:xfrm>
            <a:off x="6949440" y="3501343"/>
            <a:ext cx="585677" cy="5574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0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Bibleimages :: Jesus calms a storm :: Jesus is asleep in the back of a  boat when a violent storm strikes (Matthew 8:23-27, Mark 4:35-41, Luke  8:22-25)">
            <a:extLst>
              <a:ext uri="{FF2B5EF4-FFF2-40B4-BE49-F238E27FC236}">
                <a16:creationId xmlns:a16="http://schemas.microsoft.com/office/drawing/2014/main" id="{1A5D60DE-8B0E-435D-87F5-5695DADB8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18E63-CF71-4CC1-90E0-AF6BA858AA09}"/>
              </a:ext>
            </a:extLst>
          </p:cNvPr>
          <p:cNvSpPr txBox="1"/>
          <p:nvPr/>
        </p:nvSpPr>
        <p:spPr>
          <a:xfrm>
            <a:off x="8475836" y="371820"/>
            <a:ext cx="3822189" cy="262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耶穌為什麼上了船</a:t>
            </a:r>
            <a:r>
              <a:rPr 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湖那邊是什麼地方</a:t>
            </a:r>
            <a:r>
              <a:rPr lang="en-AU" altLang="zh-TW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?</a:t>
            </a:r>
            <a:r>
              <a:rPr lang="zh-TW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US" sz="3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71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CC38BF-742A-4908-9939-EA5F3FE5AAD4}"/>
              </a:ext>
            </a:extLst>
          </p:cNvPr>
          <p:cNvSpPr txBox="1"/>
          <p:nvPr/>
        </p:nvSpPr>
        <p:spPr>
          <a:xfrm>
            <a:off x="566331" y="701272"/>
            <a:ext cx="742346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1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太 </a:t>
            </a:r>
            <a:r>
              <a:rPr lang="en-AU" altLang="ja-JP" sz="2800" b="1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8</a:t>
            </a:r>
            <a:r>
              <a:rPr lang="en-AU" altLang="ja-JP" sz="2800" b="0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28 </a:t>
            </a:r>
            <a:r>
              <a:rPr lang="zh-TW" alt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穌 既 渡 到 那 邊 去 ， 來 到 加 大 拉 人 的 地 方 ， 就 有 兩 個 被 鬼 附 的 人 從 墳 塋 裡 出 來 迎 著 他 ， 極 其 兇 猛 ， 甚 至 沒 有 人 能 從 那 條 路 上 經 過 。</a:t>
            </a:r>
            <a:endParaRPr lang="en-AU" altLang="zh-TW" sz="28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800" dirty="0">
              <a:solidFill>
                <a:srgbClr val="000000"/>
              </a:solidFill>
              <a:highlight>
                <a:srgbClr val="FFFF0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ja-JP" altLang="en-US" sz="2800" b="1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可 </a:t>
            </a:r>
            <a:r>
              <a:rPr lang="en-AU" altLang="ja-JP" sz="2800" b="1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5: </a:t>
            </a: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4 </a:t>
            </a:r>
            <a:r>
              <a:rPr lang="zh-TW" alt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因 為 人 屢 次 用 腳 鐐 和 鐵 鍊 捆 鎖 他 ， 鐵 鍊 竟 被 他 掙 斷 了 ， 腳 鐐 也 被 他 弄 碎 了 ； 總 沒 有 人 能 制 伏 他 。</a:t>
            </a:r>
            <a:r>
              <a:rPr lang="en-US" altLang="zh-TW" sz="28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5 </a:t>
            </a:r>
            <a:r>
              <a:rPr lang="en-US" altLang="zh-TW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他 晝 夜 常 在 墳 塋 裡 和 山 中 喊 叫 ， 又 用 石 頭 砍 自 己 。</a:t>
            </a:r>
            <a:endParaRPr lang="en-AU" altLang="zh-TW" sz="28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8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2800" b="1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路 </a:t>
            </a:r>
            <a:r>
              <a:rPr lang="en-AU" altLang="ja-JP" sz="2800" b="1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8</a:t>
            </a:r>
            <a:r>
              <a:rPr lang="en-AU" altLang="ja-JP" sz="2800" b="0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27 </a:t>
            </a:r>
            <a:r>
              <a:rPr lang="zh-TW" alt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這 個 人 許 久 不 穿 衣 服 ， 不 住 房 子 ， 只 住 在 墳 塋 裡 。</a:t>
            </a:r>
          </a:p>
        </p:txBody>
      </p:sp>
      <p:pic>
        <p:nvPicPr>
          <p:cNvPr id="8" name="Picture 6" descr="Jesus cures a demon-possessed man - Bible&amp;#39; Giclee Print - William Brassey  Hole | Art.com">
            <a:extLst>
              <a:ext uri="{FF2B5EF4-FFF2-40B4-BE49-F238E27FC236}">
                <a16:creationId xmlns:a16="http://schemas.microsoft.com/office/drawing/2014/main" id="{6D9D2585-7C81-4367-B5CD-CF045B4F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1545626"/>
            <a:ext cx="34956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9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13D1FF-0594-451A-AD00-F21C54A76E62}"/>
              </a:ext>
            </a:extLst>
          </p:cNvPr>
          <p:cNvSpPr txBox="1"/>
          <p:nvPr/>
        </p:nvSpPr>
        <p:spPr>
          <a:xfrm>
            <a:off x="2706916" y="1464993"/>
            <a:ext cx="54863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b="1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路 </a:t>
            </a:r>
            <a:r>
              <a:rPr lang="en-AU" altLang="ja-JP" sz="2800" b="1" i="0" dirty="0">
                <a:solidFill>
                  <a:srgbClr val="C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8</a:t>
            </a:r>
            <a:r>
              <a:rPr lang="en-AU" altLang="ja-JP" sz="2800" b="0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:</a:t>
            </a: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 38 </a:t>
            </a:r>
            <a:r>
              <a:rPr lang="zh-TW" alt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鬼 所 離 開 的 那 人 懇 求 和 耶 穌 同 在 ； 耶 穌 卻 打 發 他 回 去 ， 說 ：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39 </a:t>
            </a:r>
            <a:r>
              <a:rPr lang="zh-TW" altLang="en-US" sz="28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 回 家 去 ， 傳 說 神 為 你 作 了 何 等 大 的 事 。 他 就 去 ， 滿 城 裡 傳 揚 耶 穌 為 他 作 了 何 等 大 的 事 。</a:t>
            </a:r>
          </a:p>
        </p:txBody>
      </p:sp>
      <p:pic>
        <p:nvPicPr>
          <p:cNvPr id="1030" name="Picture 6" descr="Jesus cures a demon-possessed man - Bible&amp;#39; Giclee Print - William Brassey  Hole | Art.com">
            <a:extLst>
              <a:ext uri="{FF2B5EF4-FFF2-40B4-BE49-F238E27FC236}">
                <a16:creationId xmlns:a16="http://schemas.microsoft.com/office/drawing/2014/main" id="{5E7D59C8-75D6-4032-AD0D-8E9FB456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1545626"/>
            <a:ext cx="34956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C66FD9C-93B2-4E52-85B1-18B4CF6A0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658" y="242559"/>
            <a:ext cx="2506095" cy="14645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意義</a:t>
            </a:r>
            <a:r>
              <a:rPr kumimoji="0" lang="en-AU" altLang="zh-CN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: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0" lang="en-AU" altLang="zh-CN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3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耶穌的愛和</a:t>
            </a:r>
            <a:r>
              <a:rPr lang="zh-TW" altLang="en-US" sz="32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權柄臨到外</a:t>
            </a:r>
            <a:r>
              <a:rPr kumimoji="0" lang="zh-TW" altLang="en-US" sz="3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邦人</a:t>
            </a:r>
            <a:endParaRPr kumimoji="0" lang="zh-CN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3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37A826-2F26-4F8C-81C6-25432DE47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5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94303557-B2B5-4AD2-8B02-7FFF86F1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7" y="0"/>
            <a:ext cx="114376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87A14-9FD7-457F-8D15-1FEC820864CD}"/>
              </a:ext>
            </a:extLst>
          </p:cNvPr>
          <p:cNvSpPr txBox="1"/>
          <p:nvPr/>
        </p:nvSpPr>
        <p:spPr>
          <a:xfrm>
            <a:off x="6137433" y="2435093"/>
            <a:ext cx="5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4ACFCD4-D334-4216-99FD-3B6F0A8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343" y="1097005"/>
            <a:ext cx="1680118" cy="4796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山上講道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501BA9-C614-484E-9CBE-AA7CFD5B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903" y="1238846"/>
            <a:ext cx="1518993" cy="4796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迦 百 農 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3F71D25-5C7D-40BF-B293-E8E6DB834CB6}"/>
              </a:ext>
            </a:extLst>
          </p:cNvPr>
          <p:cNvSpPr/>
          <p:nvPr/>
        </p:nvSpPr>
        <p:spPr>
          <a:xfrm>
            <a:off x="7031618" y="3501343"/>
            <a:ext cx="503499" cy="462987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66E20D-3126-4D0A-8947-F85EE1C61831}"/>
              </a:ext>
            </a:extLst>
          </p:cNvPr>
          <p:cNvSpPr txBox="1"/>
          <p:nvPr/>
        </p:nvSpPr>
        <p:spPr>
          <a:xfrm>
            <a:off x="3048000" y="47658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https://www.youtube.com/watch?v=5CAiRlOMyEs</a:t>
            </a:r>
          </a:p>
        </p:txBody>
      </p:sp>
      <p:pic>
        <p:nvPicPr>
          <p:cNvPr id="2" name="Online Media 1" title="Storm at the Sea of Galilee, Capernaum, Israel, big waves">
            <a:hlinkClick r:id="" action="ppaction://media"/>
            <a:extLst>
              <a:ext uri="{FF2B5EF4-FFF2-40B4-BE49-F238E27FC236}">
                <a16:creationId xmlns:a16="http://schemas.microsoft.com/office/drawing/2014/main" id="{F6E5FBE8-E302-4883-B658-37517DF266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204" y="278296"/>
            <a:ext cx="11379263" cy="6429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BE541-A6F7-4A7C-96B3-82DDC224BD66}"/>
              </a:ext>
            </a:extLst>
          </p:cNvPr>
          <p:cNvSpPr txBox="1"/>
          <p:nvPr/>
        </p:nvSpPr>
        <p:spPr>
          <a:xfrm>
            <a:off x="3954962" y="660150"/>
            <a:ext cx="4286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海 裡 忽 然 起 了 暴 風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7574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18E63-CF71-4CC1-90E0-AF6BA858AA09}"/>
              </a:ext>
            </a:extLst>
          </p:cNvPr>
          <p:cNvSpPr txBox="1"/>
          <p:nvPr/>
        </p:nvSpPr>
        <p:spPr>
          <a:xfrm>
            <a:off x="453813" y="412649"/>
            <a:ext cx="7406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與海交友的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專業漁夫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不是普通的暴風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26" name="Picture 2" descr="The Word Of God - SLEEPING THROUGH THE STORM. Jonah... | Facebook">
            <a:extLst>
              <a:ext uri="{FF2B5EF4-FFF2-40B4-BE49-F238E27FC236}">
                <a16:creationId xmlns:a16="http://schemas.microsoft.com/office/drawing/2014/main" id="{B36E4189-5EE5-4A03-923C-785CD38D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83" y="297609"/>
            <a:ext cx="3417092" cy="23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6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18545</TotalTime>
  <Words>1685</Words>
  <Application>Microsoft Office PowerPoint</Application>
  <PresentationFormat>Widescreen</PresentationFormat>
  <Paragraphs>121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Yu Gothic</vt:lpstr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Chan</dc:creator>
  <cp:lastModifiedBy>Kim Chan</cp:lastModifiedBy>
  <cp:revision>136</cp:revision>
  <dcterms:created xsi:type="dcterms:W3CDTF">2021-06-05T07:37:48Z</dcterms:created>
  <dcterms:modified xsi:type="dcterms:W3CDTF">2021-06-29T06:54:16Z</dcterms:modified>
</cp:coreProperties>
</file>