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EVTKw06xj0sz0s9oSrMZjrLlX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256" y="404664"/>
            <a:ext cx="3558530" cy="444219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35360" y="116632"/>
            <a:ext cx="7992888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4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以利亞是神很重用的先知，在王上18章的記載，以利亞在迦密山上，以單人匹馬的形式，與侍奉巴力的 450 個先知 (再加上耶洗別所供養事奉亞舍拉的</a:t>
            </a:r>
            <a:r>
              <a:rPr b="1" i="0" lang="zh-TW" sz="3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0" lang="zh-TW" sz="34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</a:t>
            </a:r>
            <a:r>
              <a:rPr b="1" i="0" lang="zh-TW" sz="10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zh-TW" sz="34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個先知)，</a:t>
            </a:r>
            <a:endParaRPr b="1" i="0" sz="3400" u="none" cap="none" strike="noStrike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4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進行了一塲獻祭大比鬥，因這塲比鬥的得勝，為以色列人帶來了大復興，而以利亞也登上了他作為先知事奉的峰點。</a:t>
            </a:r>
            <a:endParaRPr b="1" i="0" sz="3400" u="none" cap="none" strike="noStrike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400" u="none" cap="none" strike="noStrik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但忽然之間，在 19 章卻因耶洗别的一句說話而逃命到羅騰樹下求死，跌進了屬靈的低谷。</a:t>
            </a:r>
            <a:endParaRPr b="1" i="0" sz="3400" u="none" cap="none" strike="noStrike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35360" y="5460894"/>
            <a:ext cx="11377264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「有誰軟弱，我不軟弱呢？有誰跌倒，我不焦急呢？我若必須自誇，就誇那關乎我軟弱的事便了。」(林後 11:29-30)</a:t>
            </a:r>
            <a:endParaRPr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Breaks for 07/01/13 – What Are You Doing Here? | DayBreaks Devotions" id="160" name="Google Shape;160;p10"/>
          <p:cNvPicPr preferRelativeResize="0"/>
          <p:nvPr/>
        </p:nvPicPr>
        <p:blipFill rotWithShape="1">
          <a:blip r:embed="rId3">
            <a:alphaModFix/>
          </a:blip>
          <a:srcRect b="13241" l="0" r="0" t="0"/>
          <a:stretch/>
        </p:blipFill>
        <p:spPr>
          <a:xfrm flipH="1">
            <a:off x="8693046" y="260648"/>
            <a:ext cx="309158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263352" y="116632"/>
            <a:ext cx="8208912" cy="4662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從洞中向外看，就如坐井觀天，視線範圍是很有限制的。當以利亞在洞中的時候，他所看見的只是自己的困難，因而自怨自艾。神要以利亞走出洞外，是要以利亞將他的視線，轉移到神那裡。當神在洞口經過時，以利亞仍是留在洞中，</a:t>
            </a:r>
            <a:r>
              <a:rPr b="1" lang="zh-TW" sz="33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vv.11-12「那時耶和華從那裡經過，在祂面前有烈風大作，崩山碎石，耶和華卻不在風中；風後地震，耶和華卻不在其中；地震後有火，耶和華也不在火中。」</a:t>
            </a:r>
            <a:endParaRPr sz="33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263352" y="4869160"/>
            <a:ext cx="11521280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神不要在洞口與以利亞講話，神要用烈風，崩山，地震、大火作為前導，傳召以利亞從洞中走出來，才與以利亞對話，才讓以利亞看見神要他所看見的異象。</a:t>
            </a:r>
            <a:endParaRPr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 Christian Art Poster Prints ideas | christian art, posters art prints,  poster prints" id="168" name="Google Shape;168;p11"/>
          <p:cNvPicPr preferRelativeResize="0"/>
          <p:nvPr/>
        </p:nvPicPr>
        <p:blipFill rotWithShape="1">
          <a:blip r:embed="rId3">
            <a:alphaModFix/>
          </a:blip>
          <a:srcRect b="15203" l="0" r="0" t="0"/>
          <a:stretch/>
        </p:blipFill>
        <p:spPr>
          <a:xfrm>
            <a:off x="8904312" y="332656"/>
            <a:ext cx="3119125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263352" y="188640"/>
            <a:ext cx="10297144" cy="6401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與神相遇見異象</a:t>
            </a:r>
            <a:endParaRPr sz="35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第一個神吩咐以利亞去膏的人。是哈薛作亞蘭</a:t>
            </a:r>
            <a:endParaRPr b="1" sz="33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王。神叫他去膏一個敵國君王，是要使用亞蘭</a:t>
            </a:r>
            <a:endParaRPr b="1" sz="33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王作祂的工具，去處罰以色列人所犯的罪，藉</a:t>
            </a:r>
            <a:endParaRPr b="1" sz="33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著外邦的亞蘭王，帶給以色列人應有的懲罰。</a:t>
            </a:r>
            <a:endParaRPr sz="33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以利亞所要膏立為王的第二個人是耶戶，是神</a:t>
            </a:r>
            <a:endParaRPr b="1" sz="33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給以色列人內部的刑罰。耶戶作以色列王之後，他要</a:t>
            </a:r>
            <a:endParaRPr b="1" sz="33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除滅所有敬拜假神巴力的人。</a:t>
            </a:r>
            <a:endParaRPr sz="33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神吩咐以利亞所要膏立的第三個人，是要接續他作先知的以利沙。以利沙的任務是在北國以色列工作，使人民的心回轉歸向神。</a:t>
            </a:r>
            <a:endParaRPr sz="33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es God's Vision Really Only Flow Through Senior Pastors?"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104" y="548680"/>
            <a:ext cx="480746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216716" y="332656"/>
            <a:ext cx="8615588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箴 29:18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「沒有異象，民就放肆；」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「放肆」可解作「忽視、放鬆」。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當我們願意與神相遇的時候，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我們才會真正看見神所要我們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看見的異象，呼召，使命和目標。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要走出靈裡的低谷，就要從神那裡重新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看見祂所給我們的異象，呼召，使命和目標。</a:t>
            </a:r>
            <a:endParaRPr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/>
        </p:nvSpPr>
        <p:spPr>
          <a:xfrm>
            <a:off x="263352" y="769101"/>
            <a:ext cx="11305256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以行動回應使命</a:t>
            </a:r>
            <a:endParaRPr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v.15「耶和華對他說：『你回去，從曠野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往大馬色去。到了那裡，就要膏哈薛作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亞蘭王，…』」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v.19「於是，以利亞離開那裡走了，」</a:t>
            </a:r>
            <a:r>
              <a:rPr lang="zh-TW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很多時，並不是我們沒有看見神給我們的異象，呼召，</a:t>
            </a:r>
            <a:endParaRPr b="1" sz="33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使命和目標，</a:t>
            </a:r>
            <a:r>
              <a:rPr b="1" lang="zh-TW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而是我們沒有「立即」以行動去回應。</a:t>
            </a:r>
            <a:endParaRPr b="1" sz="3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不「立即」以行動去回應，我們就會淡忘了所看見的異象，沖淡了原有對使命的熱切。</a:t>
            </a:r>
            <a:endParaRPr b="1" sz="33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「等我聽清楚神的聲音」，「讓我看清楚神的召命」；</a:t>
            </a:r>
            <a:endParaRPr b="1" sz="33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往往只是我們的藉口，成為我們的「拖字訣」而已。</a:t>
            </a:r>
            <a:endParaRPr sz="33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pic>
        <p:nvPicPr>
          <p:cNvPr descr="Walking in the Light - Riverchase Church of Christ"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6280" y="316066"/>
            <a:ext cx="3089920" cy="308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/>
        </p:nvSpPr>
        <p:spPr>
          <a:xfrm>
            <a:off x="114566" y="50400"/>
            <a:ext cx="532859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「行」神要你所去行的</a:t>
            </a:r>
            <a:endParaRPr b="1" sz="3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/>
        </p:nvSpPr>
        <p:spPr>
          <a:xfrm>
            <a:off x="191344" y="188640"/>
            <a:ext cx="11089232" cy="4847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隨主旨意向前行</a:t>
            </a:r>
            <a:endParaRPr sz="35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王上 19:19-21「於是，以利亞離開那裡走了，</a:t>
            </a:r>
            <a:endParaRPr b="1" sz="33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遇見沙法的兒子以利沙耕地；在他前頭有十二</a:t>
            </a:r>
            <a:endParaRPr b="1" sz="33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對牛，自己趕著第十二對。以利亞到他那裡去，將自己的外衣搭在他身上。以利沙就離開牛，跑到以利亞</a:t>
            </a:r>
            <a:endParaRPr b="1" sz="33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那裡，說：『求你容我先與父母親嘴，然後我</a:t>
            </a:r>
            <a:endParaRPr b="1" sz="33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便跟隨你。』以利亞對他說：『你回去吧，我</a:t>
            </a:r>
            <a:endParaRPr b="1" sz="33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向你作了什麼呢？』以利沙就離開他回去，宰了一對牛，用套牛的器具煮肉給民吃，隨後就起身跟隨以利亞，服事他。」</a:t>
            </a:r>
            <a:endParaRPr sz="33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191344" y="5232481"/>
            <a:ext cx="11665296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以利沙作為以利亞的先知承繼人，是要肯付上「放下事業，離開家人」的代價，還要加上「破釜沉舟」的決心 。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pic>
        <p:nvPicPr>
          <p:cNvPr descr="Elijah calls Elisha to help him in the service of God. | Bible  illustrations, Bible pictures, Bible stories" id="193" name="Google Shape;193;p14"/>
          <p:cNvPicPr preferRelativeResize="0"/>
          <p:nvPr/>
        </p:nvPicPr>
        <p:blipFill rotWithShape="1">
          <a:blip r:embed="rId3">
            <a:alphaModFix/>
          </a:blip>
          <a:srcRect b="3548" l="0" r="0" t="0"/>
          <a:stretch/>
        </p:blipFill>
        <p:spPr>
          <a:xfrm>
            <a:off x="9099141" y="188640"/>
            <a:ext cx="2729880" cy="366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w Do We Serve God?"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248128" y="260648"/>
            <a:ext cx="475252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 txBox="1"/>
          <p:nvPr/>
        </p:nvSpPr>
        <p:spPr>
          <a:xfrm>
            <a:off x="335360" y="188640"/>
            <a:ext cx="676875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在這疫情時代，我當作甚麼？</a:t>
            </a:r>
            <a:endParaRPr b="1" sz="35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335360" y="934227"/>
            <a:ext cx="8640960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新冠疫情，其實已經敲響了末世的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警鐘，我們需要把握還有的時機，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勇敢為主作美好福音的見証。</a:t>
            </a:r>
            <a:endParaRPr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疫情過後，教會需要復興，我們更</a:t>
            </a:r>
            <a:endParaRPr b="1" sz="34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需要復興，求主燃點復興的火焰，</a:t>
            </a:r>
            <a:endParaRPr b="1" sz="34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更熱心事奉，更忠心擺上，更努力為主作工。</a:t>
            </a:r>
            <a:endParaRPr sz="34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334616" y="4509120"/>
            <a:ext cx="1144927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求神開我們的耳朶，使我們能「聽」神要我們聽見的聲音，開我們的眼睛，使我們能「看」神要我們看見的異象，更求神加恩加力，使我們能「行」神要我們去行的服事。啊們！</a:t>
            </a:r>
            <a:endParaRPr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rong and Weak Boy Vector Images (38)" id="92" name="Google Shape;92;p2"/>
          <p:cNvPicPr preferRelativeResize="0"/>
          <p:nvPr/>
        </p:nvPicPr>
        <p:blipFill rotWithShape="1">
          <a:blip r:embed="rId3">
            <a:alphaModFix/>
          </a:blip>
          <a:srcRect b="8856" l="5833" r="9512" t="0"/>
          <a:stretch/>
        </p:blipFill>
        <p:spPr>
          <a:xfrm>
            <a:off x="9008004" y="260648"/>
            <a:ext cx="2848636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63352" y="188640"/>
            <a:ext cx="8568952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我們每個人都是軟弱的人，以利亞會忽然變得很軟弱，保羅承認他是個軟弱的人，教會的傳道人、領袖和基督徒都會有軟弱的時候，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因為軟弱就是人的本相。我們會很容易受到外在和內在的因素，忽然間對神失去了信靠的心，屬靈生命變得很低沉。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63352" y="3556687"/>
            <a:ext cx="11305256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在這時候，唯一的出路，不單是要承認自己的軟弱，</a:t>
            </a:r>
            <a:endParaRPr b="1" sz="34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更需要是歸回到神那裡，靠著神的恩典，把下垂的手，</a:t>
            </a:r>
            <a:endParaRPr b="1" sz="340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發酸的腿，重新挺直起來，憑信心再得著靈裡剛强的生命。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167" y="404664"/>
            <a:ext cx="4280535" cy="3114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335360" y="260648"/>
            <a:ext cx="7128792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DFKai-SB"/>
                <a:ea typeface="DFKai-SB"/>
                <a:cs typeface="DFKai-SB"/>
                <a:sym typeface="DFKai-SB"/>
              </a:rPr>
              <a:t>當以利亞在他的屬靈低谷裡，唯一走出低谷的出路，就是向神求助，不是向神求死。他還要做的，不是去躲避神，而是去直接回到神那裡，面對面的與神相遇，因而直接的</a:t>
            </a:r>
            <a:endParaRPr b="1" sz="3400">
              <a:solidFill>
                <a:srgbClr val="833C0B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C55A11"/>
                </a:solidFill>
                <a:latin typeface="DFKai-SB"/>
                <a:ea typeface="DFKai-SB"/>
                <a:cs typeface="DFKai-SB"/>
                <a:sym typeface="DFKai-SB"/>
              </a:rPr>
              <a:t>「聽」神要他所聽見的「聲音」；「看」神要他所看見的「異象」；「行」神要他所去行的「使命」。</a:t>
            </a:r>
            <a:endParaRPr b="1" sz="3400">
              <a:solidFill>
                <a:srgbClr val="C55A1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35359" y="4715291"/>
            <a:ext cx="1155334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C55A11"/>
                </a:solidFill>
                <a:latin typeface="DFKai-SB"/>
                <a:ea typeface="DFKai-SB"/>
                <a:cs typeface="DFKai-SB"/>
                <a:sym typeface="DFKai-SB"/>
              </a:rPr>
              <a:t>這「聽」，「看」，「行」</a:t>
            </a:r>
            <a:endParaRPr b="1" sz="3400">
              <a:solidFill>
                <a:srgbClr val="C55A1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C55A11"/>
                </a:solidFill>
                <a:latin typeface="DFKai-SB"/>
                <a:ea typeface="DFKai-SB"/>
                <a:cs typeface="DFKai-SB"/>
                <a:sym typeface="DFKai-SB"/>
              </a:rPr>
              <a:t>就成為了以利亞從低谷中，再攀屬靈高峰的三個主要動作。</a:t>
            </a:r>
            <a:endParaRPr sz="3400">
              <a:solidFill>
                <a:srgbClr val="C55A1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votional - Elijah's Meltdown** - Wordzpread"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192344" y="80278"/>
            <a:ext cx="2523123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191344" y="770243"/>
            <a:ext cx="11524123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5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王上19:9-14「他在那裡進了一個洞，就住在洞中。</a:t>
            </a:r>
            <a:endParaRPr b="1" sz="305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5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耶和華的話臨到他說： 『以利亞啊， 你在這裡作</a:t>
            </a:r>
            <a:endParaRPr b="1" sz="305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5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什麼？』他說：『我為耶和華萬軍之神大發熱心；</a:t>
            </a:r>
            <a:endParaRPr b="1" sz="305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5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因為以色列人背棄了祢的約，毀壞了祢的壇，用刀</a:t>
            </a:r>
            <a:endParaRPr b="1" sz="305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5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殺了祢的先知，只剩下我一個人，他們還要尋索我</a:t>
            </a:r>
            <a:endParaRPr b="1" sz="305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5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命。』耶和華說：『你出來站在山上，在我面前。』那時耶和華從那裡經過，在他面前有烈風大作，崩山碎石，耶和華卻不在風中；風後地震，耶和華卻不在其中；地震後有火，耶和華也不在火中；火後有微小的聲音。以利亞聽見，就用外衣蒙上臉，出來站在洞口。有聲音向他說：『以利亞啊，你在這裡作什麼？』他說：我為耶和華萬軍之神大發熱心；因為以色列人背棄了祢的約，毀壞了祢的壇，用刀殺了祢的先知，只剩下我一個人，他們還要尋索我的命。』」</a:t>
            </a:r>
            <a:endParaRPr b="1" sz="305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27157" y="80278"/>
            <a:ext cx="568863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「聽」神要你所聽見的</a:t>
            </a:r>
            <a:endParaRPr b="1" sz="340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ought for August 24th. “What are you doing here, Elijah?”" id="116" name="Google Shape;116;p5"/>
          <p:cNvPicPr preferRelativeResize="0"/>
          <p:nvPr/>
        </p:nvPicPr>
        <p:blipFill rotWithShape="1">
          <a:blip r:embed="rId3">
            <a:alphaModFix/>
          </a:blip>
          <a:srcRect b="11472" l="7087" r="3927" t="0"/>
          <a:stretch/>
        </p:blipFill>
        <p:spPr>
          <a:xfrm>
            <a:off x="6960096" y="214453"/>
            <a:ext cx="5040560" cy="323368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9912424" y="692696"/>
            <a:ext cx="2088232" cy="1656184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以利亞啊，你在這裡作什麼？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95637" y="51167"/>
            <a:ext cx="6628776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「你在這裏做甚麼？」</a:t>
            </a:r>
            <a:endParaRPr b="1" sz="3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暗示了一個「任命」的問題。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神在何烈山召見摩西，是</a:t>
            </a:r>
            <a:r>
              <a:rPr b="1" lang="zh-TW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出於神主動呼召</a:t>
            </a: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摩西接受「任命」。以利亞之跑到何烈山，目的是為了逃避耶洗别的威嚇，是</a:t>
            </a:r>
            <a:r>
              <a:rPr b="1" lang="zh-TW" sz="3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出於自己錯誤的判斷，並不是出於神的傳召或命令。</a:t>
            </a:r>
            <a:endParaRPr b="1" sz="3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279494" y="3894243"/>
            <a:ext cx="11633011" cy="2816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「你在這裡做甚麼？」</a:t>
            </a: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也包含著要以利亞去</a:t>
            </a:r>
            <a:r>
              <a:rPr b="1" lang="zh-TW" sz="3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「反思己過」</a:t>
            </a: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的意思。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神問夏娃：「你做的是甚麼事呢？」(創 3:13a) 用意是給夏娃</a:t>
            </a:r>
            <a:endParaRPr b="1" sz="33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一個機會，去承認自己所犯的錯，可惜的是，夏娃的回答：「那蛇引誘我，我就吃了。」(創3:13b) </a:t>
            </a:r>
            <a:endParaRPr b="1" sz="33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ought for August 24th. “What are you doing here, Elijah?”" id="125" name="Google Shape;125;p6"/>
          <p:cNvPicPr preferRelativeResize="0"/>
          <p:nvPr/>
        </p:nvPicPr>
        <p:blipFill rotWithShape="1">
          <a:blip r:embed="rId3">
            <a:alphaModFix/>
          </a:blip>
          <a:srcRect b="11472" l="7087" r="3927" t="0"/>
          <a:stretch/>
        </p:blipFill>
        <p:spPr>
          <a:xfrm>
            <a:off x="7104112" y="214453"/>
            <a:ext cx="4896543" cy="307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9912424" y="692696"/>
            <a:ext cx="2088232" cy="1656184"/>
          </a:xfrm>
          <a:prstGeom prst="rect">
            <a:avLst/>
          </a:prstGeom>
          <a:solidFill>
            <a:srgbClr val="8296B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以利亞啊，你在這裡作什麼？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263352" y="183977"/>
            <a:ext cx="972108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「我為萬軍之耶和華大發熱心，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因為以色列人背棄了祢的約，毀壞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了祢的壇，用刀殺了祢的先知，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只剩下我一個人，他們還要尋索我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的命！」(王上19:10,14) 。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以利亞的回答，顯出了他的屬靈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生命跌進低谷的主要原因，並不是耶洗别的恐嚇，而是以利亞的「自我」和「自義」。</a:t>
            </a:r>
            <a:endParaRPr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263353" y="4518004"/>
            <a:ext cx="1159328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「你在這裏做甚麼？」是何等重要的問題。無論我們是在甚麼的境况，或是在低谷，或是在高峰，當神向我們發出這個問題的時候，是要我們去檢視我們的定位，提醒我們的使命，</a:t>
            </a:r>
            <a:endParaRPr b="1" sz="3400">
              <a:solidFill>
                <a:srgbClr val="7F6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DFKai-SB"/>
                <a:ea typeface="DFKai-SB"/>
                <a:cs typeface="DFKai-SB"/>
                <a:sym typeface="DFKai-SB"/>
              </a:rPr>
              <a:t>矯正我們的錯誤，甚至是責備我們的自義。</a:t>
            </a:r>
            <a:endParaRPr b="1" sz="3400">
              <a:solidFill>
                <a:srgbClr val="7F6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ing God - Bethel Assembly Church in Fosston, MN"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4152" y="188640"/>
            <a:ext cx="453707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335360" y="249390"/>
            <a:ext cx="9937104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聆聽神微小聲音</a:t>
            </a:r>
            <a:endParaRPr sz="35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vv.11-12 「耶和華說：『你出來站在</a:t>
            </a:r>
            <a:endParaRPr b="1" sz="33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山上，在我面前。』那時耶和華從那</a:t>
            </a:r>
            <a:endParaRPr b="1" sz="33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裡經過，在祂面前有烈風大作，崩山</a:t>
            </a:r>
            <a:endParaRPr b="1" sz="33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碎石，耶和華卻不在風中；風後地震，</a:t>
            </a:r>
            <a:endParaRPr b="1" sz="33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3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耶和華卻不在其中；地震後有火，耶和華也不在火中；火後有微小的聲音。」</a:t>
            </a:r>
            <a:endParaRPr sz="33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35360" y="4221088"/>
            <a:ext cx="1137726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「只有在静默裏，我們才聽到 神的心跳聲音。」 </a:t>
            </a:r>
            <a:endParaRPr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335360" y="4869160"/>
            <a:ext cx="1087320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我們要承認，聽不到神向我們說話的原因，是由於我們周邊有太多其他的聲音，這些聲音很容易支配着我們的生活節奏。</a:t>
            </a:r>
            <a:endParaRPr sz="34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ring God's Voice - Summit Life Today - Summit Leadership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144" y="382024"/>
            <a:ext cx="4502785" cy="29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407368" y="278421"/>
            <a:ext cx="8568952" cy="293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倘若我們沒有時常讀神的話語，怎會能聽到神的聲音？當我們覺得神的聲音太微弱，要反問自己是否有時常藉著祈禱，等候，靜心地去聆聽神的聲音？這些都是老生常談，但我們卻沒有去做，反而說沒有聽到神的聲音。</a:t>
            </a:r>
            <a:endParaRPr b="1" sz="10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243290" y="3429000"/>
            <a:ext cx="11449272" cy="241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「我今靜默主前，仰瞻恩主聖顏，默默無聲，以靈交談，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陳明我心所願；衷懷傾吐，一無隱暪，我心主心相合無間。」</a:t>
            </a:r>
            <a:endParaRPr b="1" sz="34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願意我們都一同學習「聆聽神微小聲音」的功課，</a:t>
            </a:r>
            <a:endParaRPr b="1" sz="34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F6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以至我們能聽得到神要我們所聽的聲音。</a:t>
            </a:r>
            <a:endParaRPr sz="3400">
              <a:solidFill>
                <a:srgbClr val="7F6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yBreaks for 07/01/13 – What Are You Doing Here? | DayBreaks Devotions" id="151" name="Google Shape;151;p9"/>
          <p:cNvPicPr preferRelativeResize="0"/>
          <p:nvPr/>
        </p:nvPicPr>
        <p:blipFill rotWithShape="1">
          <a:blip r:embed="rId3">
            <a:alphaModFix/>
          </a:blip>
          <a:srcRect b="13241" l="0" r="0" t="0"/>
          <a:stretch/>
        </p:blipFill>
        <p:spPr>
          <a:xfrm flipH="1">
            <a:off x="8671448" y="116632"/>
            <a:ext cx="309158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407368" y="835546"/>
            <a:ext cx="8280920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從洞中走出洞外</a:t>
            </a:r>
            <a:endParaRPr sz="350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v.9 - 以利亞當時是躲藏在洞中。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v.11 - 神對以利亞說：「你出來站在山上，在我面前。」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v.13 - 「以利亞聽見，就用外衣蒙上臉，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出來站在洞口。」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407368" y="4382979"/>
            <a:ext cx="1164369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洞中是以利亞的安全地帶 (comfort zone) ，是他逃避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外面惡劣環境的安樂窩。神要以利亞從洞中走出洞外，</a:t>
            </a:r>
            <a:endParaRPr b="1"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就是要他踏出他的安全地帶，才可以去領受神的使命。</a:t>
            </a:r>
            <a:endParaRPr sz="3400">
              <a:solidFill>
                <a:srgbClr val="833C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10992544" y="6525344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263352" y="185897"/>
            <a:ext cx="5472608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「看」神要你所看見的</a:t>
            </a:r>
            <a:endParaRPr sz="3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2021-05-15T06:29:54Z</dcterms:created>
  <dc:creator>Frankie Law</dc:creator>
</cp:coreProperties>
</file>