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68" r:id="rId15"/>
    <p:sldId id="286" r:id="rId16"/>
    <p:sldId id="270" r:id="rId17"/>
    <p:sldId id="271" r:id="rId18"/>
    <p:sldId id="272" r:id="rId19"/>
    <p:sldId id="273" r:id="rId20"/>
    <p:sldId id="284" r:id="rId21"/>
    <p:sldId id="283" r:id="rId22"/>
    <p:sldId id="274" r:id="rId23"/>
    <p:sldId id="275" r:id="rId24"/>
    <p:sldId id="287" r:id="rId25"/>
    <p:sldId id="276" r:id="rId26"/>
    <p:sldId id="285" r:id="rId27"/>
    <p:sldId id="277" r:id="rId28"/>
    <p:sldId id="291" r:id="rId29"/>
    <p:sldId id="278" r:id="rId30"/>
    <p:sldId id="279" r:id="rId31"/>
    <p:sldId id="288" r:id="rId32"/>
    <p:sldId id="280" r:id="rId33"/>
    <p:sldId id="292" r:id="rId34"/>
    <p:sldId id="293" r:id="rId35"/>
    <p:sldId id="281" r:id="rId36"/>
    <p:sldId id="289" r:id="rId37"/>
    <p:sldId id="290" r:id="rId38"/>
  </p:sldIdLst>
  <p:sldSz cx="9144000" cy="6858000" type="screen4x3"/>
  <p:notesSz cx="6858000" cy="9144000"/>
  <p:defaultTextStyle>
    <a:defPPr>
      <a:defRPr lang="en-A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41DEF-662A-1C43-8BC8-BBA38AA980A1}" type="datetimeFigureOut">
              <a:rPr lang="en-AU" smtClean="0"/>
              <a:pPr/>
              <a:t>8/21/21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E4C3-045E-9C4B-B0AB-38E1CC110B2E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新</a:t>
            </a:r>
            <a:r>
              <a:rPr lang="en-US" dirty="0" smtClean="0"/>
              <a:t>階段</a:t>
            </a:r>
            <a:r>
              <a:rPr lang="en-AU" dirty="0" smtClean="0">
                <a:latin typeface="黑體-繁 中黑"/>
              </a:rPr>
              <a:t> </a:t>
            </a:r>
            <a:endParaRPr lang="en-AU" dirty="0">
              <a:latin typeface="黑體-繁 中黑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約書亞記5章1至12</a:t>
            </a:r>
            <a:r>
              <a:rPr lang="en-US" dirty="0" smtClean="0"/>
              <a:t>節</a:t>
            </a:r>
            <a:r>
              <a:rPr lang="en-AU" dirty="0" smtClean="0"/>
              <a:t>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民數記‬ ‭13:30, 14:8-9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迦勒說….我們</a:t>
            </a:r>
            <a:r>
              <a:rPr lang="en-US" dirty="0" smtClean="0">
                <a:solidFill>
                  <a:srgbClr val="FF0000"/>
                </a:solidFill>
              </a:rPr>
              <a:t>立刻上去</a:t>
            </a:r>
            <a:r>
              <a:rPr lang="en-US" dirty="0" smtClean="0"/>
              <a:t>得那地吧！我們</a:t>
            </a:r>
            <a:r>
              <a:rPr lang="en-US" dirty="0" smtClean="0">
                <a:solidFill>
                  <a:srgbClr val="FF0000"/>
                </a:solidFill>
              </a:rPr>
              <a:t>足能得勝</a:t>
            </a:r>
            <a:r>
              <a:rPr lang="en-US" dirty="0" smtClean="0"/>
              <a:t>…. 約書亞….迦勒….說</a:t>
            </a:r>
            <a:r>
              <a:rPr lang="en-US" dirty="0" smtClean="0">
                <a:solidFill>
                  <a:srgbClr val="FF0000"/>
                </a:solidFill>
              </a:rPr>
              <a:t>耶和華</a:t>
            </a:r>
            <a:r>
              <a:rPr lang="en-US" dirty="0" smtClean="0"/>
              <a:t>若喜悅我們，就必將我們領進那地，</a:t>
            </a:r>
            <a:r>
              <a:rPr lang="en-US" dirty="0" smtClean="0">
                <a:solidFill>
                  <a:srgbClr val="FF0000"/>
                </a:solidFill>
              </a:rPr>
              <a:t>把地賜給我們</a:t>
            </a:r>
            <a:r>
              <a:rPr lang="en-US" dirty="0" smtClean="0"/>
              <a:t>…. 但你們</a:t>
            </a:r>
            <a:r>
              <a:rPr lang="en-US" dirty="0" smtClean="0">
                <a:solidFill>
                  <a:srgbClr val="FF0000"/>
                </a:solidFill>
              </a:rPr>
              <a:t>不可背叛耶和華</a:t>
            </a:r>
            <a:r>
              <a:rPr lang="en-US" dirty="0" smtClean="0"/>
              <a:t>，也</a:t>
            </a:r>
            <a:r>
              <a:rPr lang="en-US" dirty="0" smtClean="0">
                <a:solidFill>
                  <a:srgbClr val="FF0000"/>
                </a:solidFill>
              </a:rPr>
              <a:t>不要怕</a:t>
            </a:r>
            <a:r>
              <a:rPr lang="en-US" dirty="0" smtClean="0"/>
              <a:t>那地的居民…. 有</a:t>
            </a:r>
            <a:r>
              <a:rPr lang="en-US" dirty="0" smtClean="0">
                <a:solidFill>
                  <a:srgbClr val="FF0000"/>
                </a:solidFill>
              </a:rPr>
              <a:t>耶和華與我們同在</a:t>
            </a:r>
            <a:r>
              <a:rPr lang="en-US" dirty="0" smtClean="0"/>
              <a:t>，</a:t>
            </a:r>
            <a:r>
              <a:rPr lang="en-US" dirty="0" smtClean="0">
                <a:solidFill>
                  <a:srgbClr val="FF0000"/>
                </a:solidFill>
              </a:rPr>
              <a:t>不要怕他們</a:t>
            </a:r>
            <a:r>
              <a:rPr lang="en-US" dirty="0" smtClean="0"/>
              <a:t>！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民數記‬ ‭14:2-4‬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以色列眾人向摩西、亞倫</a:t>
            </a:r>
            <a:r>
              <a:rPr lang="en-US" dirty="0" smtClean="0">
                <a:solidFill>
                  <a:srgbClr val="FF0000"/>
                </a:solidFill>
              </a:rPr>
              <a:t>發怨言</a:t>
            </a:r>
            <a:r>
              <a:rPr lang="en-US" dirty="0" smtClean="0"/>
              <a:t>；全會眾對他們說：「巴不得我們早死在埃及地，或是死在這曠野。 </a:t>
            </a:r>
            <a:r>
              <a:rPr lang="en-US" dirty="0" smtClean="0">
                <a:solidFill>
                  <a:srgbClr val="FF0000"/>
                </a:solidFill>
              </a:rPr>
              <a:t>耶和華</a:t>
            </a:r>
            <a:r>
              <a:rPr lang="en-US" dirty="0" smtClean="0"/>
              <a:t>為甚麼把我們領到那地，</a:t>
            </a:r>
            <a:r>
              <a:rPr lang="en-US" dirty="0" smtClean="0">
                <a:solidFill>
                  <a:srgbClr val="FF0000"/>
                </a:solidFill>
              </a:rPr>
              <a:t>使我們倒在刀下呢</a:t>
            </a:r>
            <a:r>
              <a:rPr lang="en-US" dirty="0" smtClean="0"/>
              <a:t>…. 我們</a:t>
            </a:r>
            <a:r>
              <a:rPr lang="en-US" dirty="0" smtClean="0">
                <a:solidFill>
                  <a:srgbClr val="FF0000"/>
                </a:solidFill>
              </a:rPr>
              <a:t>不如立一個首領回埃及去吧</a:t>
            </a:r>
            <a:r>
              <a:rPr lang="en-US" dirty="0" smtClean="0"/>
              <a:t>！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民數記‬ ‭14:23-33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他們斷不得看見我向他們的祖宗所起誓應許之地。凡藐視我的，一個也不得看見….從二十歲以外、向我發怨言的， 必不得進我起誓應許叫你們住的那地；惟有….迦勒和….約書亞才能進去。 但你們的…..孩子….我必把他們領進去….至於你們，你們的屍首必倒在這曠野； 你們的兒女必在曠野飄流四十年….直到你們的屍首在曠野消滅。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確認</a:t>
            </a:r>
            <a:r>
              <a:rPr lang="en-US" dirty="0" smtClean="0"/>
              <a:t>子民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約翰一書‬ ‭1:9‬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我們若認自己的罪，神是信實的，是公義的，必要赦免我們的罪，洗淨我們一切的不義。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確認子民</a:t>
            </a:r>
          </a:p>
          <a:p>
            <a:r>
              <a:rPr lang="en-US" dirty="0" smtClean="0"/>
              <a:t>信心順從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約書亞就製造了火石刀，在「除皮山」那裏給以色列人行割禮。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詩篇‬ ‭23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耶和華是我的牧者， 我必不致缺乏….我雖然行過死蔭的幽谷， 也不怕遭害， 因為你與我同在….</a:t>
            </a:r>
            <a:r>
              <a:rPr lang="en-US" dirty="0" smtClean="0">
                <a:solidFill>
                  <a:srgbClr val="FF0000"/>
                </a:solidFill>
              </a:rPr>
              <a:t>在我敵人面前</a:t>
            </a:r>
            <a:r>
              <a:rPr lang="en-US" dirty="0" smtClean="0"/>
              <a:t>，你為我</a:t>
            </a:r>
            <a:r>
              <a:rPr lang="en-US" dirty="0" smtClean="0">
                <a:solidFill>
                  <a:srgbClr val="FF0000"/>
                </a:solidFill>
              </a:rPr>
              <a:t>擺設筵席</a:t>
            </a:r>
            <a:r>
              <a:rPr lang="en-US" dirty="0" smtClean="0"/>
              <a:t>….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耶和華是我的牧者， 我必不致缺乏….我雖然行過死蔭的幽谷， 也不怕遭害， 因為你與我同在….</a:t>
            </a:r>
            <a:r>
              <a:rPr lang="en-US" dirty="0" smtClean="0">
                <a:solidFill>
                  <a:srgbClr val="FF0000"/>
                </a:solidFill>
              </a:rPr>
              <a:t>在我敵人面前</a:t>
            </a:r>
            <a:r>
              <a:rPr lang="en-US" dirty="0" smtClean="0"/>
              <a:t>，</a:t>
            </a:r>
            <a:r>
              <a:rPr lang="en-US" dirty="0" smtClean="0"/>
              <a:t>你為我</a:t>
            </a:r>
            <a:r>
              <a:rPr lang="en-US" dirty="0" smtClean="0">
                <a:solidFill>
                  <a:srgbClr val="FF0000"/>
                </a:solidFill>
              </a:rPr>
              <a:t>施行割禮</a:t>
            </a:r>
            <a:r>
              <a:rPr lang="en-AU" altLang="zh-CN" dirty="0" smtClean="0"/>
              <a:t>…</a:t>
            </a:r>
            <a:r>
              <a:rPr lang="en-AU" altLang="zh-CN" dirty="0" smtClean="0"/>
              <a:t>.</a:t>
            </a:r>
            <a:r>
              <a:rPr lang="en-AU" dirty="0" smtClean="0">
                <a:solidFill>
                  <a:srgbClr val="FF0000"/>
                </a:solidFill>
              </a:rPr>
              <a:t>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撒母耳記上‬ ‭15:22‬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撒母耳說： 耶和華喜悅燔祭和平安祭， 豈如喜悅人</a:t>
            </a:r>
            <a:r>
              <a:rPr lang="en-US" dirty="0" smtClean="0">
                <a:solidFill>
                  <a:srgbClr val="FF0000"/>
                </a:solidFill>
              </a:rPr>
              <a:t>聽從他的話</a:t>
            </a:r>
            <a:r>
              <a:rPr lang="en-US" dirty="0" smtClean="0"/>
              <a:t>呢？ 聽命勝於獻祭； </a:t>
            </a:r>
            <a:r>
              <a:rPr lang="en-US" dirty="0" smtClean="0">
                <a:solidFill>
                  <a:srgbClr val="FF0000"/>
                </a:solidFill>
              </a:rPr>
              <a:t>順從</a:t>
            </a:r>
            <a:r>
              <a:rPr lang="en-US" dirty="0" smtClean="0"/>
              <a:t>勝於公羊的脂油。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‭1:5-6‬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….我怎樣與摩西同在，也必照樣</a:t>
            </a:r>
            <a:r>
              <a:rPr lang="en-US" dirty="0" smtClean="0">
                <a:solidFill>
                  <a:srgbClr val="FF0000"/>
                </a:solidFill>
              </a:rPr>
              <a:t>與你同在</a:t>
            </a:r>
            <a:r>
              <a:rPr lang="en-US" dirty="0" smtClean="0"/>
              <a:t>；我必</a:t>
            </a:r>
            <a:r>
              <a:rPr lang="en-US" dirty="0" smtClean="0">
                <a:solidFill>
                  <a:srgbClr val="FF0000"/>
                </a:solidFill>
              </a:rPr>
              <a:t>不撇下你</a:t>
            </a:r>
            <a:r>
              <a:rPr lang="en-US" dirty="0" smtClean="0"/>
              <a:t>，也</a:t>
            </a:r>
            <a:r>
              <a:rPr lang="en-US" dirty="0" smtClean="0">
                <a:solidFill>
                  <a:srgbClr val="FF0000"/>
                </a:solidFill>
              </a:rPr>
              <a:t>不丟棄你</a:t>
            </a:r>
            <a:r>
              <a:rPr lang="en-US" dirty="0" smtClean="0"/>
              <a:t>。 你當</a:t>
            </a:r>
            <a:r>
              <a:rPr lang="en-US" dirty="0" smtClean="0">
                <a:solidFill>
                  <a:srgbClr val="FF0000"/>
                </a:solidFill>
              </a:rPr>
              <a:t>剛強壯膽</a:t>
            </a:r>
            <a:r>
              <a:rPr lang="en-US" dirty="0" smtClean="0"/>
              <a:t>！……。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/>
              <a:t>信心順從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信心順從</a:t>
            </a:r>
          </a:p>
          <a:p>
            <a:r>
              <a:rPr lang="en-US" dirty="0" smtClean="0"/>
              <a:t>建立信心</a:t>
            </a:r>
            <a:endParaRPr lang="en-US" dirty="0" smtClean="0"/>
          </a:p>
          <a:p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‭3:15-17‬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他們到了約旦河，腳一入水（原來約旦河水在收割的日子漲過兩岸）， 那從上往下流的水便在極遠之地….立起成壘….下流的水全然斷絕….以色列眾人都從乾地上過去，直到國民盡都過了約旦河。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‭4:21-24‬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日後你們的子孫問他們的父親說：『這些石頭是甚麼意思？』 你們就告訴他們說：『以色列人曾走乾地過這約旦河….就如耶和華－你們的神從前在我們前面使紅海乾了，等着我們過來一樣， 要使地上萬民都知道，耶和華的手大有能力，也要使你們永遠敬畏耶和華－你們的神。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信心順從</a:t>
            </a:r>
          </a:p>
          <a:p>
            <a:r>
              <a:rPr lang="en-US" dirty="0" smtClean="0"/>
              <a:t>建立</a:t>
            </a:r>
            <a:r>
              <a:rPr lang="en-US" dirty="0" smtClean="0"/>
              <a:t>信心</a:t>
            </a:r>
          </a:p>
          <a:p>
            <a:r>
              <a:rPr lang="en-US" dirty="0" smtClean="0"/>
              <a:t>信心</a:t>
            </a:r>
            <a:r>
              <a:rPr lang="en-US" dirty="0" smtClean="0"/>
              <a:t>鍛鍊</a:t>
            </a:r>
          </a:p>
          <a:p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‭5:1-2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….迦南人….聽見耶和華….使約旦河的水乾了，等到我們過去，他們的心….就消化了，不再有膽氣。 </a:t>
            </a:r>
            <a:r>
              <a:rPr lang="en-US" dirty="0" smtClean="0">
                <a:solidFill>
                  <a:srgbClr val="FF0000"/>
                </a:solidFill>
              </a:rPr>
              <a:t>那時</a:t>
            </a:r>
            <a:r>
              <a:rPr lang="en-US" dirty="0" smtClean="0"/>
              <a:t>，耶和華吩咐約書亞說….第二次給以色列人行割禮。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確認子民</a:t>
            </a:r>
          </a:p>
          <a:p>
            <a:r>
              <a:rPr lang="en-US" dirty="0" smtClean="0"/>
              <a:t>信心順從</a:t>
            </a:r>
          </a:p>
          <a:p>
            <a:r>
              <a:rPr lang="en-US" dirty="0" smtClean="0"/>
              <a:t>建立</a:t>
            </a:r>
            <a:r>
              <a:rPr lang="en-US" dirty="0" smtClean="0"/>
              <a:t>信心</a:t>
            </a:r>
          </a:p>
          <a:p>
            <a:r>
              <a:rPr lang="en-US" dirty="0" smtClean="0"/>
              <a:t>信心</a:t>
            </a:r>
            <a:r>
              <a:rPr lang="en-US" dirty="0" smtClean="0"/>
              <a:t>鍛鍊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耶和華對約書亞說：「我今日將埃及的</a:t>
            </a:r>
            <a:r>
              <a:rPr lang="en-US" dirty="0" smtClean="0">
                <a:solidFill>
                  <a:srgbClr val="FF0000"/>
                </a:solidFill>
              </a:rPr>
              <a:t>羞辱</a:t>
            </a:r>
            <a:r>
              <a:rPr lang="en-US" dirty="0" smtClean="0"/>
              <a:t>從你們身上</a:t>
            </a:r>
            <a:r>
              <a:rPr lang="en-US" dirty="0" smtClean="0">
                <a:solidFill>
                  <a:srgbClr val="FF0000"/>
                </a:solidFill>
              </a:rPr>
              <a:t>滾</a:t>
            </a:r>
            <a:r>
              <a:rPr lang="en-US" dirty="0" smtClean="0"/>
              <a:t>去了。」因此，那地方名叫吉甲….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信心順從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建立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鍛鍊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滾開羞辱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‭5:10-11‬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….正月十四日晚上，在耶利哥的平原</a:t>
            </a:r>
            <a:r>
              <a:rPr lang="en-US" dirty="0" smtClean="0">
                <a:solidFill>
                  <a:srgbClr val="FF0000"/>
                </a:solidFill>
              </a:rPr>
              <a:t>守逾越節</a:t>
            </a:r>
            <a:r>
              <a:rPr lang="en-US" dirty="0" smtClean="0"/>
              <a:t>。 逾越節的次日，他們就吃了那地的出產；正當那日</a:t>
            </a:r>
            <a:r>
              <a:rPr lang="en-US" dirty="0" smtClean="0">
                <a:solidFill>
                  <a:srgbClr val="FF0000"/>
                </a:solidFill>
              </a:rPr>
              <a:t>吃無酵餅</a:t>
            </a:r>
            <a:r>
              <a:rPr lang="en-US" dirty="0" smtClean="0"/>
              <a:t>和烘的穀。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‭3:13-17‬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….約旦河的水，就是從上往下流的水，必然斷絕，立起成壘….以色列眾人都從乾地上過去….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出埃及記‬ ‭12:24-27‬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這例，你們要守着，作為你們和你們子孫永遠的定例。 日後，你們到了耶和華按着所應許賜給你們的那地，就要守這禮。 你們的兒女問你們說：『行這禮是甚麼意思？』 你們就說：『這是獻給耶和華逾越節的祭。當以色列人在埃及的時候，他擊殺埃及人，越過以色列人的房屋，救了我們各家。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信心順從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建立信心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滾開羞辱</a:t>
            </a:r>
          </a:p>
          <a:p>
            <a:r>
              <a:rPr lang="en-US" dirty="0" smtClean="0"/>
              <a:t>銘記恩典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‭5:12‬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他們吃了那地的出產，</a:t>
            </a:r>
            <a:r>
              <a:rPr lang="en-US" dirty="0" smtClean="0">
                <a:solidFill>
                  <a:srgbClr val="FF0000"/>
                </a:solidFill>
              </a:rPr>
              <a:t>第二日嗎哪就止住了</a:t>
            </a:r>
            <a:r>
              <a:rPr lang="en-US" dirty="0" smtClean="0"/>
              <a:t>，以色列人也不再有嗎哪了。那一年，他們卻吃迦南地的出產。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信心順從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建立信心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滾開羞辱</a:t>
            </a:r>
          </a:p>
          <a:p>
            <a:r>
              <a:rPr lang="en-US" dirty="0" smtClean="0"/>
              <a:t>銘記恩典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確認子民</a:t>
            </a:r>
          </a:p>
          <a:p>
            <a:r>
              <a:rPr lang="en-US" dirty="0" smtClean="0"/>
              <a:t>信心順從</a:t>
            </a:r>
          </a:p>
          <a:p>
            <a:r>
              <a:rPr lang="en-US" dirty="0" smtClean="0"/>
              <a:t>建立信心</a:t>
            </a:r>
          </a:p>
          <a:p>
            <a:r>
              <a:rPr lang="en-US" dirty="0" smtClean="0"/>
              <a:t>滾開羞辱</a:t>
            </a:r>
          </a:p>
          <a:p>
            <a:r>
              <a:rPr lang="en-US" dirty="0" smtClean="0"/>
              <a:t>銘記恩典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士師記‬ ‭2:7-11‬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約書亞在世和約書亞死後，那些見耶和華為以色列人所行大事的長老還在的時候，百姓都事奉耶和華。 ….</a:t>
            </a:r>
            <a:r>
              <a:rPr lang="en-US" dirty="0" smtClean="0">
                <a:solidFill>
                  <a:srgbClr val="FF0000"/>
                </a:solidFill>
              </a:rPr>
              <a:t>約書亞….死了</a:t>
            </a:r>
            <a:r>
              <a:rPr lang="en-US" dirty="0" smtClean="0"/>
              <a:t>….</a:t>
            </a:r>
            <a:r>
              <a:rPr lang="en-US" dirty="0" smtClean="0">
                <a:solidFill>
                  <a:srgbClr val="FF0000"/>
                </a:solidFill>
              </a:rPr>
              <a:t>那世代的人也都歸了自己的列祖</a:t>
            </a:r>
            <a:r>
              <a:rPr lang="en-US" dirty="0" smtClean="0"/>
              <a:t>。</a:t>
            </a:r>
            <a:r>
              <a:rPr lang="en-US" dirty="0" smtClean="0">
                <a:solidFill>
                  <a:srgbClr val="FF0000"/>
                </a:solidFill>
              </a:rPr>
              <a:t>後來有別的世代</a:t>
            </a:r>
            <a:r>
              <a:rPr lang="en-US" dirty="0" smtClean="0"/>
              <a:t>興起，</a:t>
            </a:r>
            <a:r>
              <a:rPr lang="en-US" dirty="0" smtClean="0">
                <a:solidFill>
                  <a:srgbClr val="FF0000"/>
                </a:solidFill>
              </a:rPr>
              <a:t>不知道耶和華</a:t>
            </a:r>
            <a:r>
              <a:rPr lang="en-US" dirty="0" smtClean="0"/>
              <a:t>，也不知道耶和華</a:t>
            </a:r>
            <a:r>
              <a:rPr lang="en-US" dirty="0" smtClean="0">
                <a:solidFill>
                  <a:srgbClr val="FF0000"/>
                </a:solidFill>
              </a:rPr>
              <a:t>為以色列人所行的事</a:t>
            </a:r>
            <a:r>
              <a:rPr lang="en-US" dirty="0" smtClean="0"/>
              <a:t>。 以色列人行耶和華眼中看為惡的事….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確認子民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信心順從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建立信心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滾開羞辱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銘記恩典</a:t>
            </a:r>
          </a:p>
          <a:p>
            <a:r>
              <a:rPr lang="en-US" dirty="0" smtClean="0"/>
              <a:t>世代相傳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敵前行割禮 守逾越節的意義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確認子民</a:t>
            </a:r>
          </a:p>
          <a:p>
            <a:r>
              <a:rPr lang="en-US" dirty="0" smtClean="0"/>
              <a:t>信心順從</a:t>
            </a:r>
          </a:p>
          <a:p>
            <a:r>
              <a:rPr lang="en-US" dirty="0" smtClean="0"/>
              <a:t>建立信心</a:t>
            </a:r>
          </a:p>
          <a:p>
            <a:r>
              <a:rPr lang="en-US" dirty="0" smtClean="0"/>
              <a:t>滾開羞辱</a:t>
            </a:r>
          </a:p>
          <a:p>
            <a:r>
              <a:rPr lang="en-US" dirty="0" smtClean="0"/>
              <a:t>銘記恩典</a:t>
            </a:r>
          </a:p>
          <a:p>
            <a:r>
              <a:rPr lang="en-US" dirty="0" smtClean="0"/>
              <a:t>世代相傳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‭4:12-13‬ 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</a:t>
            </a:r>
            <a:r>
              <a:rPr lang="en-US" dirty="0" smtClean="0">
                <a:solidFill>
                  <a:srgbClr val="FF0000"/>
                </a:solidFill>
              </a:rPr>
              <a:t>帶着兵器</a:t>
            </a:r>
            <a:r>
              <a:rPr lang="en-US" dirty="0" smtClean="0"/>
              <a:t>在以色列人前頭過去。 約有四萬人都</a:t>
            </a:r>
            <a:r>
              <a:rPr lang="en-US" dirty="0" smtClean="0">
                <a:solidFill>
                  <a:srgbClr val="FF0000"/>
                </a:solidFill>
              </a:rPr>
              <a:t>準備打仗</a:t>
            </a:r>
            <a:r>
              <a:rPr lang="en-US" dirty="0" smtClean="0"/>
              <a:t>，在耶和華面前過去，到耶利哥的平原，</a:t>
            </a:r>
            <a:r>
              <a:rPr lang="en-US" dirty="0" smtClean="0">
                <a:solidFill>
                  <a:srgbClr val="FF0000"/>
                </a:solidFill>
              </a:rPr>
              <a:t>等候上陣</a:t>
            </a:r>
            <a:r>
              <a:rPr lang="en-US" dirty="0" smtClean="0"/>
              <a:t>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約旦河西亞摩利人的諸王和靠海迦南人的諸王，聽見耶和華在以色列人前面使約旦河的水乾了，等到我們過去，他們的心因以色列人的緣故就消化了，</a:t>
            </a:r>
            <a:r>
              <a:rPr lang="en-US" dirty="0" smtClean="0">
                <a:solidFill>
                  <a:srgbClr val="FF0000"/>
                </a:solidFill>
              </a:rPr>
              <a:t>不再有膽氣</a:t>
            </a:r>
            <a:r>
              <a:rPr lang="en-US" dirty="0" smtClean="0"/>
              <a:t>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那時，耶和華吩咐約書亞說：「你製造火石刀，第二次給以色列人行割禮。」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‭5:4-7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約書亞行割禮的緣故，是因為從埃及出來的眾民，就是一切能打仗的男丁，出了埃及以後，都死在曠野的路上。 因為出來的眾民都受過割禮；惟獨出埃及以後、在曠野的路上所生的眾民都沒有受過割禮。 以色列人在曠野走了四十年，等到國民，就是出埃及的兵丁，都消滅了，因為他們沒有聽從耶和華的話。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約書亞記‬ ‭5:4-7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耶和華曾向他們起誓，必不容他們看見耶和華向他們列祖起誓、應許賜給我們的地，就是流奶與蜜之地。 他們的子孫，就是耶和華所興起來接續他們的，都沒有受過割禮；因為在路上沒有給他們行割禮，約書亞這才給他們行了。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民數記‬ ‭13:27-33‬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….然而住那地的</a:t>
            </a:r>
            <a:r>
              <a:rPr lang="en-US" dirty="0" smtClean="0">
                <a:solidFill>
                  <a:srgbClr val="FF0000"/>
                </a:solidFill>
              </a:rPr>
              <a:t>民強壯</a:t>
            </a:r>
            <a:r>
              <a:rPr lang="en-US" dirty="0" smtClean="0"/>
              <a:t>，</a:t>
            </a:r>
            <a:r>
              <a:rPr lang="en-US" dirty="0" smtClean="0">
                <a:solidFill>
                  <a:srgbClr val="FF0000"/>
                </a:solidFill>
              </a:rPr>
              <a:t>城邑也堅固寬大</a:t>
            </a:r>
            <a:r>
              <a:rPr lang="en-US" dirty="0" smtClean="0"/>
              <a:t>….我們不能上去攻擊那民，因為他們</a:t>
            </a:r>
            <a:r>
              <a:rPr lang="en-US" dirty="0" smtClean="0">
                <a:solidFill>
                  <a:srgbClr val="FF0000"/>
                </a:solidFill>
              </a:rPr>
              <a:t>比我們強壯</a:t>
            </a:r>
            <a:r>
              <a:rPr lang="en-US" dirty="0" smtClean="0"/>
              <a:t>…. 我們所窺探、經過之地是</a:t>
            </a:r>
            <a:r>
              <a:rPr lang="en-US" dirty="0" smtClean="0">
                <a:solidFill>
                  <a:srgbClr val="FF0000"/>
                </a:solidFill>
              </a:rPr>
              <a:t>吞吃居民之地</a:t>
            </a:r>
            <a:r>
              <a:rPr lang="en-US" dirty="0" smtClean="0"/>
              <a:t>，我們在那裏所看見的</a:t>
            </a:r>
            <a:r>
              <a:rPr lang="en-US" dirty="0" smtClean="0">
                <a:solidFill>
                  <a:srgbClr val="FF0000"/>
                </a:solidFill>
              </a:rPr>
              <a:t>人民都身量高大</a:t>
            </a:r>
            <a:r>
              <a:rPr lang="en-US" dirty="0" smtClean="0"/>
              <a:t>…. 據我們看，</a:t>
            </a:r>
            <a:r>
              <a:rPr lang="en-US" dirty="0" smtClean="0">
                <a:solidFill>
                  <a:srgbClr val="FF0000"/>
                </a:solidFill>
              </a:rPr>
              <a:t>自己就如蚱蜢一樣</a:t>
            </a:r>
            <a:r>
              <a:rPr lang="en-US" dirty="0" smtClean="0"/>
              <a:t>；據他們看，我們也是如此。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1713</Words>
  <Application>Microsoft Macintosh PowerPoint</Application>
  <PresentationFormat>On-screen Show (4:3)</PresentationFormat>
  <Paragraphs>109</Paragraphs>
  <Slides>37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新階段 </vt:lpstr>
      <vt:lpstr>約書亞記‬ ‭1:5-6‬ ‭</vt:lpstr>
      <vt:lpstr>約書亞記‬ ‭3:13-17‬ ‭</vt:lpstr>
      <vt:lpstr>約書亞記‬ ‭4:12-13‬ ‭</vt:lpstr>
      <vt:lpstr>約書亞記‬ ‭5:1</vt:lpstr>
      <vt:lpstr>約書亞記‬ ‭5:2</vt:lpstr>
      <vt:lpstr>約書亞記‬ ‭5:4-7</vt:lpstr>
      <vt:lpstr>約書亞記‬ ‭5:4-7</vt:lpstr>
      <vt:lpstr>民數記‬ ‭13:27-33‬</vt:lpstr>
      <vt:lpstr>民數記‬ ‭13:30, 14:8-9</vt:lpstr>
      <vt:lpstr>民數記‬ ‭14:2-4‬ </vt:lpstr>
      <vt:lpstr>民數記‬ ‭14:23-33</vt:lpstr>
      <vt:lpstr>敵前行割禮 守逾越節的意義</vt:lpstr>
      <vt:lpstr>約翰一書‬ ‭1:9‬ ‭</vt:lpstr>
      <vt:lpstr>敵前行割禮 守逾越節的意義</vt:lpstr>
      <vt:lpstr>約書亞記‬ ‭5:3</vt:lpstr>
      <vt:lpstr>詩篇‬ ‭23</vt:lpstr>
      <vt:lpstr>Slide 18</vt:lpstr>
      <vt:lpstr>撒母耳記上‬ ‭15:22‬ ‭</vt:lpstr>
      <vt:lpstr>敵前行割禮 守逾越節的意義</vt:lpstr>
      <vt:lpstr>敵前行割禮 守逾越節的意義</vt:lpstr>
      <vt:lpstr>約書亞記‬ ‭3:15-17‬ ‭</vt:lpstr>
      <vt:lpstr>約書亞記‬ ‭4:21-24‬ ‭</vt:lpstr>
      <vt:lpstr>敵前行割禮 守逾越節的意義</vt:lpstr>
      <vt:lpstr>約書亞記‬ ‭5:1-2</vt:lpstr>
      <vt:lpstr>敵前行割禮 守逾越節的意義</vt:lpstr>
      <vt:lpstr>約書亞記‬ ‭5:9</vt:lpstr>
      <vt:lpstr>敵前行割禮 守逾越節的意義</vt:lpstr>
      <vt:lpstr>約書亞記‬ ‭5:10-11‬ </vt:lpstr>
      <vt:lpstr>出埃及記‬ ‭12:24-27‬ ‭</vt:lpstr>
      <vt:lpstr>敵前行割禮 守逾越節的意義</vt:lpstr>
      <vt:lpstr>約書亞記‬ ‭5:12‬ ‭</vt:lpstr>
      <vt:lpstr>敵前行割禮 守逾越節的意義</vt:lpstr>
      <vt:lpstr>敵前行割禮 守逾越節的意義</vt:lpstr>
      <vt:lpstr>士師記‬ ‭2:7-11‬ ‭</vt:lpstr>
      <vt:lpstr>敵前行割禮 守逾越節的意義</vt:lpstr>
      <vt:lpstr>敵前行割禮 守逾越節的意義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新階段 </dc:title>
  <dc:creator>Raymond</dc:creator>
  <cp:lastModifiedBy>Raymond</cp:lastModifiedBy>
  <cp:revision>11</cp:revision>
  <dcterms:created xsi:type="dcterms:W3CDTF">2021-08-21T06:59:02Z</dcterms:created>
  <dcterms:modified xsi:type="dcterms:W3CDTF">2021-08-21T10:23:09Z</dcterms:modified>
</cp:coreProperties>
</file>