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87" r:id="rId2"/>
    <p:sldId id="398" r:id="rId3"/>
    <p:sldId id="419" r:id="rId4"/>
    <p:sldId id="399" r:id="rId5"/>
    <p:sldId id="375" r:id="rId6"/>
    <p:sldId id="428" r:id="rId7"/>
    <p:sldId id="384" r:id="rId8"/>
    <p:sldId id="420" r:id="rId9"/>
    <p:sldId id="400" r:id="rId10"/>
    <p:sldId id="429" r:id="rId11"/>
    <p:sldId id="430" r:id="rId12"/>
    <p:sldId id="431" r:id="rId13"/>
    <p:sldId id="423" r:id="rId14"/>
    <p:sldId id="432" r:id="rId15"/>
    <p:sldId id="422" r:id="rId16"/>
    <p:sldId id="421" r:id="rId17"/>
    <p:sldId id="402" r:id="rId18"/>
    <p:sldId id="404" r:id="rId19"/>
    <p:sldId id="260" r:id="rId20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0D24A-D0A2-4171-A38D-BC7CB1C2213A}" v="747" dt="2021-08-28T15:22:00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64" d="100"/>
          <a:sy n="64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28/08/2021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28/08/2021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0D88-6376-42AB-81B6-6156F1E398FD}" type="datetime1">
              <a:rPr lang="en-AU" smtClean="0"/>
              <a:t>28/08/2021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427-636A-41A0-825A-5E82D3EEB7AA}" type="datetime1">
              <a:rPr lang="en-AU" smtClean="0"/>
              <a:t>28/08/2021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13C-E6A8-4C49-9047-D08BF1C35DA7}" type="datetime1">
              <a:rPr lang="en-AU" smtClean="0"/>
              <a:t>28/08/2021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FD69-D4E9-4EFE-9728-56E735D97148}" type="datetime1">
              <a:rPr lang="en-AU" smtClean="0"/>
              <a:t>28/08/2021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B48-D14D-487E-9C7D-58005ED6D932}" type="datetime1">
              <a:rPr lang="en-AU" smtClean="0"/>
              <a:t>28/08/2021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D9B-AAC2-45BF-BB61-050F6FC6D339}" type="datetime1">
              <a:rPr lang="en-AU" smtClean="0"/>
              <a:t>28/08/2021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0807-1819-4ECC-A2E7-2D16DCBBBBB2}" type="datetime1">
              <a:rPr lang="en-AU" smtClean="0"/>
              <a:t>28/08/2021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3B42-884E-4266-B7D2-F2A7148A7D25}" type="datetime1">
              <a:rPr lang="en-AU" smtClean="0"/>
              <a:t>28/08/2021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CA4A-44B3-428D-9323-1806EFBFE219}" type="datetime1">
              <a:rPr lang="en-AU" smtClean="0"/>
              <a:t>28/08/2021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1F2-0CBF-4815-8A8C-752B58DEE7DA}" type="datetime1">
              <a:rPr lang="en-AU" smtClean="0"/>
              <a:t>28/08/2021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E8A-356B-403D-BDB2-7E3A078807E0}" type="datetime1">
              <a:rPr lang="en-AU" smtClean="0"/>
              <a:t>28/08/2021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4B5D-328C-4689-9CAD-5F1ED0D06B56}" type="datetime1">
              <a:rPr lang="en-AU" smtClean="0"/>
              <a:t>28/08/2021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50654"/>
          </a:xfrm>
        </p:spPr>
        <p:txBody>
          <a:bodyPr/>
          <a:lstStyle/>
          <a:p>
            <a:pPr algn="r">
              <a:lnSpc>
                <a:spcPts val="2600"/>
              </a:lnSpc>
              <a:spcBef>
                <a:spcPts val="0"/>
              </a:spcBef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新階段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 ––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元帥與僕人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5:13-15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29/8/2021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耶穌的問非所答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8:19-22)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有人想跟隨耶穌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，問：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AU" sz="2800" i="0" baseline="70000" dirty="0">
                <a:solidFill>
                  <a:srgbClr val="000000"/>
                </a:solidFill>
                <a:effectLst/>
                <a:latin typeface="system-ui"/>
              </a:rPr>
              <a:t>19</a:t>
            </a:r>
            <a:r>
              <a:rPr lang="en-AU" alt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夫子，</a:t>
            </a:r>
            <a:r>
              <a:rPr lang="zh-HK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祢無論往哪裡去，我要跟從祢。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800" i="0" baseline="6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耶穌說：「</a:t>
            </a:r>
            <a:r>
              <a:rPr lang="zh-HK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狐狸有洞，天空的飛鳥有窩，人子卻沒有枕頭的地方。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800" i="0" baseline="6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又有一個門徒對耶穌說：「主啊，</a:t>
            </a:r>
            <a:r>
              <a:rPr lang="zh-HK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容我先回去埋葬我的父親。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800" i="0" baseline="6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耶穌說：「</a:t>
            </a:r>
            <a:r>
              <a:rPr lang="zh-HK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任憑死人埋葬他們的死人</a:t>
            </a:r>
            <a:r>
              <a:rPr lang="zh-HK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；你跟從我吧！」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答非所問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面對耶利哥，約書亞問：「</a:t>
            </a:r>
            <a:r>
              <a:rPr lang="zh-TW" altLang="en-US" sz="3500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你是幫助我們呢，是幫助我們敵人呢？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面對新冠狀病毒，我們最常問：「要到幾時呢？幾時 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lockdown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完？打咩針呢？打幾多針呢？要死幾多人呢？」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「神呀，祢是站在我們這一邊，還是站在病毒那一邊？神呀，祢比病毒有能力，還是病毒比祢更有能力？」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endParaRPr lang="zh-TW" altLang="en-US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0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如何回應？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5:14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-15)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</a:t>
            </a:r>
            <a:r>
              <a:rPr lang="zh-TW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約書亞就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臉伏於地下拜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，說：「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我主有甚麼話，請吩咐僕人吧！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耶和華軍隊的元帥對約書亞說：「把你腳上的鞋脫下來，因為你所站的地方是聖的。」約書亞就照着做了。 </a:t>
            </a:r>
            <a:endParaRPr lang="zh-TW" altLang="en-US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905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如何回應？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5:14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-15)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</a:t>
            </a:r>
            <a:r>
              <a:rPr lang="zh-TW" sz="30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約書亞就</a:t>
            </a:r>
            <a:r>
              <a:rPr lang="zh-TW" sz="35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臉伏於地下拜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，說：「</a:t>
            </a:r>
            <a:r>
              <a:rPr lang="zh-TW" sz="35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我主有甚麼話，請吩咐僕人吧！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耶和華軍隊的元帥對約書亞說：「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把你腳上的鞋脫下來，因為你所站的地方是聖的。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」約書亞就照着做了。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35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59B0DB-B298-4C52-B551-15D0D88A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57" y="2763789"/>
            <a:ext cx="4196443" cy="4078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EB486F-D2A7-4983-A2FE-3F6635D2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脫去鞋子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F331-0AB6-44AE-9C98-AF6326E6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318358" cy="4351338"/>
          </a:xfrm>
        </p:spPr>
        <p:txBody>
          <a:bodyPr/>
          <a:lstStyle/>
          <a:p>
            <a:pPr marL="352425" indent="-352425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從世界分別出來，放下思慮煩擾</a:t>
            </a:r>
          </a:p>
          <a:p>
            <a:pPr marL="352425" indent="-352425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跟聖潔的神相遇</a:t>
            </a:r>
          </a:p>
          <a:p>
            <a:pPr marL="352425" indent="-352425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願意潔淨自己，完全降服、敬畏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20E36-C280-45DC-A5B0-78EF19F5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CBBB0-3F48-45B5-9835-0DEEA03D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08" y="43614"/>
            <a:ext cx="4196992" cy="30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滿溢的水是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687766" cy="4864074"/>
          </a:xfrm>
        </p:spPr>
        <p:txBody>
          <a:bodyPr>
            <a:noAutofit/>
          </a:bodyPr>
          <a:lstStyle/>
          <a:p>
            <a:pPr marL="352425" indent="-352425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日常的思慮煩擾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不願意放下的自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不願意謹慎自己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的言行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不願降服在祂的主權之下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149EB-A3A0-46F9-B895-5D367D31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585" y="1613627"/>
            <a:ext cx="4683415" cy="31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預備迦南爭戰 </a:t>
            </a:r>
            <a:r>
              <a:rPr lang="en-US" altLang="zh-TW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5:13-15)</a:t>
            </a:r>
            <a:endParaRPr lang="en-A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90688"/>
            <a:ext cx="8424936" cy="4802185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順服神的指示：行割禮、守逾越節</a:t>
            </a:r>
            <a:r>
              <a:rPr lang="en-US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</a:p>
          <a:p>
            <a:pPr marL="514350" indent="-51435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確認誰是元帥、僕人</a:t>
            </a:r>
            <a:endParaRPr lang="en-AU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3524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領軍的是耶和華軍隊的元帥</a:t>
            </a:r>
            <a:endParaRPr lang="en-AU" altLang="zh-TW" sz="3200" b="1" dirty="0">
              <a:solidFill>
                <a:srgbClr val="7030A0"/>
              </a:solidFill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95325" lvl="1" indent="-352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2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約書亞是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耶和華的</a:t>
            </a:r>
            <a:r>
              <a:rPr lang="zh-TW" altLang="en-US" sz="32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僕人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願意聽命接受差遣</a:t>
            </a:r>
            <a:endParaRPr lang="en-AU" altLang="zh-TW" sz="3200" b="1" dirty="0"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約書亞的祈禱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6967686" cy="34563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我主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有甚麼話，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請吩咐僕人吧！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3E931-F6F2-4C13-87C3-FC4AF99D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535466"/>
            <a:ext cx="6206302" cy="41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最後的半句話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約書亞到他那裡，問他說：「你是幫助我們呢，是幫助我們敵人呢？」</a:t>
            </a: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他回答說：「不是，</a:t>
            </a:r>
            <a:r>
              <a:rPr lang="zh-TW" altLang="en-US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我是耶和華軍隊的元帥，</a:t>
            </a:r>
            <a:r>
              <a:rPr lang="zh-TW" altLang="en-US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現在來了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3000"/>
              </a:spcBef>
              <a:spcAft>
                <a:spcPts val="2400"/>
              </a:spcAft>
              <a:buNone/>
            </a:pPr>
            <a:r>
              <a:rPr lang="zh-TW" altLang="en-US" sz="35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現在來了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，不是昨天，不是你信主之初，而是今天來了。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今天你要如何面對耶和華軍隊的元帥呢？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11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新時代開始了！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1014"/>
            <a:ext cx="8263830" cy="4495338"/>
          </a:xfrm>
        </p:spPr>
        <p:txBody>
          <a:bodyPr>
            <a:normAutofit/>
          </a:bodyPr>
          <a:lstStyle/>
          <a:p>
            <a:pPr marL="92075" indent="0" algn="just">
              <a:lnSpc>
                <a:spcPct val="105000"/>
              </a:lnSpc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以色列人在吉甲安營。正月十四日晚上，在耶利哥的平原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守逾越節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逾越節的次日，他們就吃了那地的出產，正當那日吃無酵餅和烘的穀。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sz="3500" b="1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吃了那地的出產，第二日嗎哪就止住了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，以色列人也不再有嗎哪了。</a:t>
            </a:r>
            <a:r>
              <a:rPr lang="zh-TW" sz="35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那一年，他們卻吃迦南地的出產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5:13-15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問錯問題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(5:13) 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答非所問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(5:14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上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如何回應？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(5:14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下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4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6"/>
            <a:ext cx="8047806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問錯問題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90689"/>
            <a:ext cx="2808312" cy="50307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Aft>
                <a:spcPts val="2400"/>
              </a:spcAft>
              <a:buNone/>
              <a:tabLst>
                <a:tab pos="4846638" algn="l"/>
              </a:tabLst>
            </a:pPr>
            <a:r>
              <a:rPr lang="en-US" altLang="zh-TW" sz="35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13 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約書亞靠近耶利哥的時候，</a:t>
            </a:r>
            <a:r>
              <a:rPr lang="zh-TW" altLang="en-US" sz="35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舉目觀看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不料</a:t>
            </a:r>
            <a:r>
              <a:rPr lang="en-US" altLang="zh-TW" sz="35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</a:t>
            </a:r>
            <a:r>
              <a:rPr lang="en-US" altLang="zh-TW" sz="35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</a:t>
            </a:r>
            <a:endParaRPr lang="en-US" altLang="zh-TW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DD486-75B0-4533-BC41-FD9A3275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942" y="1685456"/>
            <a:ext cx="5647058" cy="50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0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陳年往事 </a:t>
            </a:r>
            <a:r>
              <a:rPr lang="en-AU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13:27-29,32-33)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90688"/>
            <a:ext cx="8712968" cy="50307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探子們說：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27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我們到了你所打發我們去的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那地，果然是流奶與蜜之地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。這就是那地的果子。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28</a:t>
            </a:r>
            <a:r>
              <a:rPr lang="zh-TW" altLang="en-US" sz="32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然而住那地的民強壯，城邑也堅固寬大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，並且我們在那裡看見了亞衲族的人。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29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亞瑪力人住在南地，赫人、耶布斯人、亞摩利人住在山地，迦南人住在海邊並約旦河旁。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32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我們所窺探經過之地</a:t>
            </a:r>
            <a:r>
              <a:rPr lang="zh-TW" altLang="en-US" sz="32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是吞吃居民之地，我們在那裡所看見的人民都身量高大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33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我們在</a:t>
            </a:r>
            <a:r>
              <a:rPr lang="zh-TW" altLang="en-US" sz="32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那裡看見亞衲族人，就是偉人，他們是偉人的後裔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。據我們看，</a:t>
            </a:r>
            <a:r>
              <a:rPr lang="zh-TW" altLang="en-US" sz="3200" b="1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自己就如蚱蜢一樣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；據他們看，我們也是如此。</a:t>
            </a:r>
            <a:b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42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新景象？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35838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約書亞靠近耶利哥的時候，舉目觀看，不料，有一個人</a:t>
            </a:r>
            <a:r>
              <a:rPr lang="zh-TW" altLang="en-US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手裡有拔出來的刀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，對面站立。</a:t>
            </a: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約書亞到他那裡，問他說：「你是幫助我們呢，是幫助我們敵人呢？」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5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問錯問題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35838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約書亞靠近耶利哥的時候，舉目觀看，不料，有一個人手裡有拔出來的刀，對面站立。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約書亞到他那裡，問他說：「</a:t>
            </a:r>
            <a:r>
              <a:rPr lang="zh-TW" altLang="en-US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你是幫助我們呢，是幫助我們敵人呢？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80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答非所問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5:14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上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他回答說：「不，我現在來是要作耶和華軍隊的元帥。」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他回答說：「不是，</a:t>
            </a:r>
            <a:r>
              <a:rPr lang="zh-TW" altLang="en-US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我是耶和華軍隊的元帥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現在來了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And he said, “No; but </a:t>
            </a:r>
            <a:r>
              <a:rPr lang="en-AU" altLang="zh-TW" sz="35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I am the commander of the army of the Lord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r>
              <a:rPr lang="en-AU" altLang="zh-TW" sz="350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Now I have come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.” </a:t>
            </a: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endParaRPr lang="zh-TW" altLang="en-US" sz="3300" b="1" dirty="0"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2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耶穌的問非所答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7:1-11)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文士和法利賽人帶著一個行淫時被拿的婦人來，叫她站在當中，</a:t>
            </a: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就對耶穌說：「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夫子，這婦人是正行淫之時被拿的。</a:t>
            </a:r>
            <a:r>
              <a:rPr lang="en-US" altLang="zh-TW" sz="35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5</a:t>
            </a:r>
            <a:r>
              <a:rPr lang="zh-TW" sz="35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摩西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在律法上吩咐我們把這樣的婦人用石頭打死，你說該把她怎麼樣呢？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7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耶穌說「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你們中間誰是沒有罪的，誰就可以先拿石頭打她。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19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6409</TotalTime>
  <Words>1179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Microsoft JhengHei</vt:lpstr>
      <vt:lpstr>system-ui</vt:lpstr>
      <vt:lpstr>Arial</vt:lpstr>
      <vt:lpstr>Calibri</vt:lpstr>
      <vt:lpstr>Calibri Light</vt:lpstr>
      <vt:lpstr>Times New Roman</vt:lpstr>
      <vt:lpstr>Office Theme</vt:lpstr>
      <vt:lpstr>新階段 2 –– 元帥與僕人  約書亞記 5:13-15</vt:lpstr>
      <vt:lpstr>新時代開始了！</vt:lpstr>
      <vt:lpstr>約書亞記 5:13-15</vt:lpstr>
      <vt:lpstr>問錯問題 (約書亞記 5:13)</vt:lpstr>
      <vt:lpstr>陳年往事 (民數記13:27-29,32-33)</vt:lpstr>
      <vt:lpstr>新景象？ (約書亞記 5:13)</vt:lpstr>
      <vt:lpstr>問錯問題 (約書亞記 5:13)</vt:lpstr>
      <vt:lpstr>答非所問 (約書亞記 5:14上)</vt:lpstr>
      <vt:lpstr>耶穌的問非所答 (約翰 7:1-11)</vt:lpstr>
      <vt:lpstr>耶穌的問非所答 (馬太 8:19-22)</vt:lpstr>
      <vt:lpstr>答非所問 (約書亞記 5:13下)</vt:lpstr>
      <vt:lpstr>如何回應？(約書亞記 5:14下-15)</vt:lpstr>
      <vt:lpstr>如何回應？(約書亞記 5:14下-15)</vt:lpstr>
      <vt:lpstr>脫去鞋子</vt:lpstr>
      <vt:lpstr>滿溢的水是……</vt:lpstr>
      <vt:lpstr>預備迦南爭戰 (約書亞記 5:13-15)</vt:lpstr>
      <vt:lpstr>約書亞的祈禱</vt:lpstr>
      <vt:lpstr>最後的半句話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92</cp:revision>
  <dcterms:created xsi:type="dcterms:W3CDTF">2013-10-11T11:36:12Z</dcterms:created>
  <dcterms:modified xsi:type="dcterms:W3CDTF">2021-08-28T15:22:17Z</dcterms:modified>
</cp:coreProperties>
</file>