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87" r:id="rId2"/>
    <p:sldId id="398" r:id="rId3"/>
    <p:sldId id="433" r:id="rId4"/>
    <p:sldId id="439" r:id="rId5"/>
    <p:sldId id="419" r:id="rId6"/>
    <p:sldId id="434" r:id="rId7"/>
    <p:sldId id="435" r:id="rId8"/>
    <p:sldId id="399" r:id="rId9"/>
    <p:sldId id="445" r:id="rId10"/>
    <p:sldId id="437" r:id="rId11"/>
    <p:sldId id="438" r:id="rId12"/>
    <p:sldId id="441" r:id="rId13"/>
    <p:sldId id="428" r:id="rId14"/>
    <p:sldId id="442" r:id="rId15"/>
    <p:sldId id="384" r:id="rId16"/>
    <p:sldId id="443" r:id="rId17"/>
    <p:sldId id="420" r:id="rId18"/>
    <p:sldId id="400" r:id="rId19"/>
    <p:sldId id="446" r:id="rId20"/>
    <p:sldId id="447" r:id="rId21"/>
    <p:sldId id="429" r:id="rId22"/>
    <p:sldId id="444" r:id="rId23"/>
    <p:sldId id="260" r:id="rId24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01D1C1-2AB7-4D95-A640-AB77D1EDCFDB}" v="753" dt="2021-09-11T09:37:49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1" autoAdjust="0"/>
    <p:restoredTop sz="94660"/>
  </p:normalViewPr>
  <p:slideViewPr>
    <p:cSldViewPr>
      <p:cViewPr varScale="1">
        <p:scale>
          <a:sx n="59" d="100"/>
          <a:sy n="59" d="100"/>
        </p:scale>
        <p:origin x="5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11/09/2021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11/09/2021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0D88-6376-42AB-81B6-6156F1E398FD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427-636A-41A0-825A-5E82D3EEB7AA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13C-E6A8-4C49-9047-D08BF1C35DA7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FD69-D4E9-4EFE-9728-56E735D97148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B48-D14D-487E-9C7D-58005ED6D932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D9B-AAC2-45BF-BB61-050F6FC6D339}" type="datetime1">
              <a:rPr lang="en-AU" smtClean="0"/>
              <a:t>11/09/2021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0807-1819-4ECC-A2E7-2D16DCBBBBB2}" type="datetime1">
              <a:rPr lang="en-AU" smtClean="0"/>
              <a:t>11/09/2021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3B42-884E-4266-B7D2-F2A7148A7D25}" type="datetime1">
              <a:rPr lang="en-AU" smtClean="0"/>
              <a:t>11/09/2021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A4A-44B3-428D-9323-1806EFBFE219}" type="datetime1">
              <a:rPr lang="en-AU" smtClean="0"/>
              <a:t>11/09/2021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1F2-0CBF-4815-8A8C-752B58DEE7DA}" type="datetime1">
              <a:rPr lang="en-AU" smtClean="0"/>
              <a:t>11/09/2021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E8A-356B-403D-BDB2-7E3A078807E0}" type="datetime1">
              <a:rPr lang="en-AU" smtClean="0"/>
              <a:t>11/09/2021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4B5D-328C-4689-9CAD-5F1ED0D06B56}" type="datetime1">
              <a:rPr lang="en-AU" smtClean="0"/>
              <a:t>11/09/2021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莫名其妙的戰役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6:1-20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12/9/2021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人的盡頭，是神的起頭？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90688"/>
            <a:ext cx="8712968" cy="5030787"/>
          </a:xfrm>
        </p:spPr>
        <p:txBody>
          <a:bodyPr>
            <a:noAutofit/>
          </a:bodyPr>
          <a:lstStyle/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4572000" algn="l"/>
              </a:tabLst>
            </a:pPr>
            <a:r>
              <a:rPr lang="en-AU" sz="38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8</a:t>
            </a:r>
            <a:r>
              <a:rPr lang="zh-TW" sz="3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耶和華說：</a:t>
            </a:r>
            <a:endParaRPr lang="en-AU" altLang="zh-TW" sz="38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2060575" algn="l"/>
                <a:tab pos="4572000" algn="l"/>
              </a:tabLst>
            </a:pPr>
            <a:r>
              <a:rPr lang="en-AU" altLang="zh-TW" sz="3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sz="3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我的意念非同你們的意念，</a:t>
            </a:r>
            <a:endParaRPr lang="en-AU" altLang="zh-TW" sz="3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2060575" algn="l"/>
                <a:tab pos="4572000" algn="l"/>
              </a:tabLst>
            </a:pPr>
            <a:r>
              <a:rPr lang="en-AU" altLang="zh-TW" sz="3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sz="3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我的道路非同你們的道路。</a:t>
            </a:r>
            <a:endParaRPr lang="en-AU" altLang="zh-TW" sz="3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2060575" algn="l"/>
                <a:tab pos="3584575" algn="l"/>
              </a:tabLst>
            </a:pPr>
            <a:r>
              <a:rPr lang="en-AU" sz="38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		</a:t>
            </a:r>
            <a:r>
              <a:rPr lang="en-AU" sz="38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9</a:t>
            </a:r>
            <a:r>
              <a:rPr lang="zh-TW" sz="3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天怎樣高過地，照樣，</a:t>
            </a:r>
            <a:endParaRPr lang="en-AU" altLang="zh-TW" sz="38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2060575" algn="l"/>
                <a:tab pos="4572000" algn="l"/>
              </a:tabLst>
            </a:pPr>
            <a:r>
              <a:rPr lang="en-AU" altLang="zh-TW" sz="38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sz="38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我的道路高過你們的道路，</a:t>
            </a:r>
            <a:endParaRPr lang="en-AU" altLang="zh-TW" sz="3800" b="1" dirty="0">
              <a:solidFill>
                <a:srgbClr val="00206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300"/>
              </a:lnSpc>
              <a:spcBef>
                <a:spcPts val="0"/>
              </a:spcBef>
              <a:buNone/>
              <a:tabLst>
                <a:tab pos="719138" algn="l"/>
                <a:tab pos="2060575" algn="l"/>
                <a:tab pos="4572000" algn="l"/>
              </a:tabLst>
            </a:pPr>
            <a:r>
              <a:rPr lang="en-AU" altLang="zh-TW" sz="3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sz="38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我的意念高過你們的意念。</a:t>
            </a:r>
            <a:endParaRPr lang="en-AU" altLang="zh-TW" sz="3800" b="1" dirty="0">
              <a:solidFill>
                <a:srgbClr val="7030A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  <a:tabLst>
                <a:tab pos="719138" algn="l"/>
                <a:tab pos="4572000" algn="l"/>
              </a:tabLst>
            </a:pPr>
            <a:r>
              <a:rPr lang="en-AU" altLang="zh-TW" sz="3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以賽亞書 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55:8-9)</a:t>
            </a:r>
            <a:br>
              <a:rPr lang="en-AU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US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2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E705-90C5-4E76-A801-1B7A55E7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447282-FEDF-4F11-BD09-F72BE7A5D4F8}" type="slidenum">
              <a:rPr lang="en-US" sz="1200" smtClean="0"/>
              <a:pPr>
                <a:spcAft>
                  <a:spcPts val="600"/>
                </a:spcAft>
              </a:pPr>
              <a:t>11</a:t>
            </a:fld>
            <a:endParaRPr lang="en-US" sz="120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180AB-F387-4FBB-9E5C-4536168D7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338C2-EE7F-4D84-A1F5-66EEB39E9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7" y="284554"/>
            <a:ext cx="8378666" cy="6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莫名其妙的秘訣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(6:8-15)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對百姓說完了話，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七個祭司拿七個羊角走在耶和華面前吹角，耶和華的約櫃在他們後面跟隨。</a:t>
            </a:r>
            <a:r>
              <a:rPr lang="en-AU" sz="3500" b="1" baseline="300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帶兵器的走在吹角的祭司前面，後隊隨著約櫃行。祭司一面走一面吹。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吩咐百姓說：「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你們不可呼喊，不可出聲，連一句話也不可出你們的口，等到我吩咐你們呼喊的日子，那時才可以呼喊。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11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這樣，他使耶和華的約櫃繞城，把城繞了一次。眾人回到營裡，</a:t>
            </a:r>
            <a:endParaRPr lang="zh-TW" altLang="en-US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39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莫名其妙的秘訣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(6:8-15)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就在營裡住宿。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清早起來，祭司又抬起耶和華的約櫃。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七個祭司拿七個羊角在耶和華的約櫃前，時常行走吹角。帶兵器的在他們前面走，後隊隨著耶和華的約櫃行。祭司一面走一面吹。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第二日，眾人把城繞了一次，就回營裡去。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六日都是這樣行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第七日清早，黎明的時候，他們起來，照樣繞城七次。唯獨這日把城繞了七次。</a:t>
            </a:r>
            <a:endParaRPr lang="zh-TW" altLang="en-US" sz="3500" b="1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5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秘訣的兩重挑戰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(6:8-15)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挑戰我們的生理的要求，挑戰我們的耐力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不能作聲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挑戰我們的信心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吹角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87425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戰爭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87425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神的臨在（出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19:16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87425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敬拜讚美神（代下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29:26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）、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87425" lvl="1" indent="-4508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慶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祝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（代上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13:8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）、</a:t>
            </a:r>
            <a:endParaRPr lang="en-AU" altLang="zh-TW" sz="32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1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804909" cy="1983754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喬治穆勒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George Müller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1805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1898</a:t>
            </a:r>
            <a:r>
              <a:rPr lang="en-AU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45CD6-A0A8-4FD2-B325-EE9DE2B2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01611"/>
            <a:ext cx="2311589" cy="314845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83149F-E261-4B30-B450-31C938FB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76872"/>
            <a:ext cx="8496944" cy="444460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</a:pPr>
            <a:r>
              <a:rPr lang="en-A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15/9/1880 </a:t>
            </a: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經加拿大的魁北克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前去美國</a:t>
            </a:r>
            <a:endParaRPr lang="en-AU" altLang="zh-TW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ct val="100000"/>
              </a:lnSpc>
              <a:spcBef>
                <a:spcPts val="1800"/>
              </a:spcBef>
            </a:pP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遇上濃霧，船在海上二十四小時，不能前</a:t>
            </a:r>
            <a:r>
              <a:rPr lang="zh-TW" altLang="en-US" sz="35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行</a:t>
            </a:r>
            <a:endParaRPr lang="en-AU" altLang="zh-TW" sz="3500" dirty="0">
              <a:solidFill>
                <a:srgbClr val="000000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ct val="100000"/>
              </a:lnSpc>
              <a:spcBef>
                <a:spcPts val="1800"/>
              </a:spcBef>
            </a:pP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穆勒說：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我的眼睛不看濃霧，只仰望永活的神；祂掌握我生活中的每一景況。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” 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然後，他跪下，作簡單的禱告。</a:t>
            </a:r>
            <a:endParaRPr lang="en-A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804909" cy="1983754"/>
          </a:xfrm>
        </p:spPr>
        <p:txBody>
          <a:bodyPr>
            <a:normAutofit/>
          </a:bodyPr>
          <a:lstStyle/>
          <a:p>
            <a:r>
              <a:rPr lang="zh-TW" altLang="en-US" sz="5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喬治穆勒 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George Müller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1805</a:t>
            </a:r>
            <a:r>
              <a:rPr lang="zh-TW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1898</a:t>
            </a:r>
            <a:r>
              <a:rPr lang="en-AU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45CD6-A0A8-4FD2-B325-EE9DE2B2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01611"/>
            <a:ext cx="2311589" cy="314845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83149F-E261-4B30-B450-31C938FB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44460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00000"/>
              </a:lnSpc>
              <a:spcBef>
                <a:spcPts val="1800"/>
              </a:spcBef>
            </a:pP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穆勒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對船長說：</a:t>
            </a:r>
            <a:r>
              <a:rPr lang="en-AU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不必禱告了。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第一，你不相信神會聽禱告；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第二，神已經聽了我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的禱告。我認識我的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主這五十七年來，沒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有一天不能見神。起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來，打開門，你就看</a:t>
            </a:r>
            <a:br>
              <a:rPr lang="en-AU" alt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見霧消散了。</a:t>
            </a:r>
            <a:r>
              <a:rPr lang="en-AU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9995D-7355-4D0F-A9CD-CDC6911C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79" y="3474986"/>
            <a:ext cx="4351321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莫名其妙的神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486407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戰略是信任神的領導，在一切計劃開始時，就讓神來領導、主導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得勝的秘訣是以信心完全的投靠神，以行動來活出你對神的信任。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神的膀臂並沒有縮短，只是我們的信心小了很多點！</a:t>
            </a:r>
            <a:endParaRPr lang="zh-TW" altLang="en-US" sz="3300" dirty="0"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A5414-DF10-406E-9A69-2976EED2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47" y="1484783"/>
            <a:ext cx="3825257" cy="466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莫名其妙的勝利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(6:16, 20)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4591422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16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到了第七次，</a:t>
            </a:r>
            <a:r>
              <a:rPr lang="zh-TW" sz="3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祭司吹角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</a:t>
            </a:r>
            <a:r>
              <a:rPr lang="zh-TW" sz="34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吩咐百姓說：</a:t>
            </a:r>
            <a:r>
              <a:rPr lang="zh-TW" sz="34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呼喊吧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！因為</a:t>
            </a:r>
            <a:r>
              <a:rPr lang="zh-TW" sz="3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耶和華已經把城交給你們了。</a:t>
            </a:r>
            <a:r>
              <a:rPr lang="en-US" alt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20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於是百姓</a:t>
            </a:r>
            <a:r>
              <a:rPr lang="zh-TW" sz="34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呼喊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祭司也吹角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。百姓聽見</a:t>
            </a:r>
            <a:r>
              <a:rPr lang="zh-TW" sz="3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角聲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，便</a:t>
            </a:r>
            <a:r>
              <a:rPr lang="zh-TW" sz="34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大聲呼喊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，城牆就塌陷。</a:t>
            </a:r>
            <a:r>
              <a:rPr lang="zh-TW" sz="3400" b="1" dirty="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百姓便上去進城，各人往前直上，將城奪取。</a:t>
            </a:r>
            <a:endParaRPr lang="zh-TW" altLang="en-US" sz="3400" b="1" dirty="0">
              <a:solidFill>
                <a:srgbClr val="FFFF00"/>
              </a:solidFill>
              <a:highlight>
                <a:srgbClr val="FF00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419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A5414-DF10-406E-9A69-2976EED2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47" y="1484783"/>
            <a:ext cx="3825257" cy="466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莫名其妙的勝利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(6:16, 20)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4879454" cy="5112568"/>
          </a:xfrm>
        </p:spPr>
        <p:txBody>
          <a:bodyPr>
            <a:noAutofit/>
          </a:bodyPr>
          <a:lstStyle/>
          <a:p>
            <a:pPr marL="354013" indent="-354013" algn="just">
              <a:lnSpc>
                <a:spcPct val="100000"/>
              </a:lnSpc>
              <a:spcAft>
                <a:spcPts val="2400"/>
              </a:spcAft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吹角聲在城牆倒塌之前</a:t>
            </a:r>
            <a:endParaRPr lang="en-AU" altLang="zh-TW" sz="3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4013" indent="-354013">
              <a:lnSpc>
                <a:spcPct val="100000"/>
              </a:lnSpc>
              <a:spcAft>
                <a:spcPts val="2400"/>
              </a:spcAft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呼喊的歡呼聲則在大勝之前！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73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新的時代，新的訓練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014"/>
            <a:ext cx="8263830" cy="4495338"/>
          </a:xfrm>
        </p:spPr>
        <p:txBody>
          <a:bodyPr>
            <a:normAutofit/>
          </a:bodyPr>
          <a:lstStyle/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1438275" algn="l"/>
                <a:tab pos="3316288" algn="l"/>
              </a:tabLst>
            </a:pPr>
            <a:r>
              <a:rPr lang="zh-TW" altLang="en-US" sz="3500" b="1" dirty="0">
                <a:solidFill>
                  <a:schemeClr val="accent4"/>
                </a:solidFill>
                <a:effectLst/>
                <a:highlight>
                  <a:srgbClr val="008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神吩咐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zh-TW" altLang="en-US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1073150" algn="l"/>
                <a:tab pos="1438275" algn="l"/>
                <a:tab pos="3316288" algn="l"/>
              </a:tabLst>
            </a:pP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於是，</a:t>
            </a:r>
            <a:r>
              <a:rPr lang="zh-TW" altLang="en-US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約書亞指示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1438275" algn="l"/>
                <a:tab pos="2865438" algn="l"/>
              </a:tabLst>
            </a:pP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之後，</a:t>
            </a:r>
            <a:r>
              <a:rPr lang="zh-TW" altLang="en-US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就按約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書亞的指示</a:t>
            </a:r>
            <a:r>
              <a:rPr lang="zh-TW" altLang="en-US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行動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參與的意義是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16731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以色列人因著信，圍繞耶利哥城七日，城牆就倒塌了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希伯來書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11:30)</a:t>
            </a:r>
            <a:b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神欣賞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喜歡我們對祂的信心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倚靠，所以這信心的行動記載在聖經之中。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神讓我們參與在祂的事工，是讓我們可以分享勝利的喜悅。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5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莫名其妙的神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167311"/>
          </a:xfrm>
        </p:spPr>
        <p:txBody>
          <a:bodyPr>
            <a:noAutofit/>
          </a:bodyPr>
          <a:lstStyle/>
          <a:p>
            <a:pPr marL="354013" indent="-354013">
              <a:lnSpc>
                <a:spcPct val="100000"/>
              </a:lnSpc>
              <a:spcAft>
                <a:spcPts val="24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神給人的戰略往往是莫名奇妙的、不可思議的，通不過邏輯的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 </a:t>
            </a:r>
          </a:p>
          <a:p>
            <a:pPr marL="354013" indent="-354013">
              <a:lnSpc>
                <a:spcPct val="100000"/>
              </a:lnSpc>
              <a:spcAft>
                <a:spcPts val="24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人得勝的秘訣往往也是莫名奇妙、通不過理性的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 </a:t>
            </a:r>
          </a:p>
          <a:p>
            <a:pPr marL="354013" indent="-354013">
              <a:lnSpc>
                <a:spcPct val="100000"/>
              </a:lnSpc>
              <a:spcAft>
                <a:spcPts val="24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因此，最後的勝利往往也會是莫名奇妙的！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懸崖上走鋼線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3ACE92-6D7E-4840-8DAD-4B15D55AE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61310-D52E-4257-838E-4E57BB6B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37401" cy="52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新的時代，新的訓練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263830" cy="4665663"/>
          </a:xfrm>
        </p:spPr>
        <p:txBody>
          <a:bodyPr>
            <a:noAutofit/>
          </a:bodyPr>
          <a:lstStyle/>
          <a:p>
            <a:pPr marL="92075" indent="0" algn="just">
              <a:lnSpc>
                <a:spcPts val="5000"/>
              </a:lnSpc>
              <a:spcBef>
                <a:spcPts val="2400"/>
              </a:spcBef>
              <a:buNone/>
              <a:tabLst>
                <a:tab pos="1438275" algn="l"/>
                <a:tab pos="3316288" algn="l"/>
              </a:tabLst>
            </a:pP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他回答說：「不是，</a:t>
            </a:r>
            <a:r>
              <a:rPr lang="zh-TW" sz="3400" b="1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我是耶和華軍隊的元帥，現在我來了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。」約書亞就俯伏在地下拜，說：「</a:t>
            </a:r>
            <a:r>
              <a:rPr lang="zh-TW" sz="34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我主有什麼話吩咐僕人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？」</a:t>
            </a: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耶和華軍隊的元帥對約書亞說：「把你腳上的鞋脫下來，因為你所站的地方是聖的。」約書亞就照著行了。</a:t>
            </a:r>
            <a:r>
              <a:rPr lang="en-AU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5:13-15)</a:t>
            </a:r>
            <a:endParaRPr lang="zh-TW" altLang="en-US" sz="2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6:20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百姓呼喊，祭司也吹角。百姓聽見角聲，便大聲呼喊，城牆就塌陷。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百姓便上去進城，各人往前直上，將城奪取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01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6:1-20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戰略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(6:1-7)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</a:t>
            </a:r>
            <a:r>
              <a:rPr lang="zh-TW" altLang="en-US" sz="3500" b="1" dirty="0">
                <a:solidFill>
                  <a:schemeClr val="accent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秘訣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(6:8-15)</a:t>
            </a:r>
          </a:p>
          <a:p>
            <a:pPr marL="514350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勝利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(6:16, 20)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tabLst>
                <a:tab pos="4846638" algn="l"/>
              </a:tabLst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4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6"/>
            <a:ext cx="8047806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耶利哥人的反應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0689"/>
            <a:ext cx="8208912" cy="5030786"/>
          </a:xfrm>
        </p:spPr>
        <p:txBody>
          <a:bodyPr>
            <a:noAutofit/>
          </a:bodyPr>
          <a:lstStyle/>
          <a:p>
            <a:pPr marL="354013" indent="-354013" algn="just">
              <a:lnSpc>
                <a:spcPct val="100000"/>
              </a:lnSpc>
              <a:spcBef>
                <a:spcPts val="1200"/>
              </a:spcBef>
              <a:tabLst>
                <a:tab pos="4668838" algn="l"/>
                <a:tab pos="4846638" algn="l"/>
              </a:tabLst>
            </a:pP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耶利哥的</a:t>
            </a:r>
            <a:r>
              <a:rPr lang="zh-TW" altLang="en-US" sz="35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城門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因以色列人</a:t>
            </a:r>
            <a:r>
              <a:rPr lang="zh-TW" altLang="en-US" sz="350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就關得嚴緊，無人出入</a:t>
            </a:r>
            <a:r>
              <a:rPr lang="zh-TW" altLang="en-US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(6:1)</a:t>
            </a:r>
          </a:p>
          <a:p>
            <a:pPr marL="354013" indent="-354013" algn="just">
              <a:lnSpc>
                <a:spcPct val="100000"/>
              </a:lnSpc>
              <a:spcBef>
                <a:spcPts val="1200"/>
              </a:spcBef>
              <a:tabLst>
                <a:tab pos="4668838" algn="l"/>
                <a:tab pos="4846638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9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對他們說：我知道耶和華已經把這地賜給你們，並且因你們的緣故我們都驚慌了。這地的一切居民在你們面前</a:t>
            </a:r>
            <a:r>
              <a:rPr lang="zh-TW" sz="3500" b="1" dirty="0">
                <a:solidFill>
                  <a:srgbClr val="C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心都消化了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11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我們一聽見這些事，</a:t>
            </a:r>
            <a:r>
              <a:rPr lang="zh-TW" sz="3500" b="1" dirty="0">
                <a:solidFill>
                  <a:srgbClr val="C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心就消化了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。因你們的緣故，並無一人有膽氣，耶和華你們的神本是上天下地的神。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(6:9, 11)</a:t>
            </a:r>
            <a:endParaRPr lang="en-US" altLang="zh-TW" sz="3500" i="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endParaRPr lang="en-US" altLang="zh-TW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6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3FD9-D997-4465-B95E-67FD3CB2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4159374" cy="2631826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耶利哥城遺址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AAFD-F612-474E-AD18-F7E4FAC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D7248-72A9-446B-A9C1-45DC9A8A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35" y="136524"/>
            <a:ext cx="3620000" cy="422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9D3601-40D8-4A45-B35B-251D155C0A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" y="3389462"/>
            <a:ext cx="5396070" cy="327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07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7804"/>
            <a:ext cx="8047806" cy="924931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莫名其妙的戰略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:2-7)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6687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耶和華曉諭約書亞說：「</a:t>
            </a:r>
            <a:r>
              <a:rPr lang="zh-TW" altLang="en-US" sz="3050" b="1" i="0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看哪，我已經把耶利哥和耶利哥的王，並大能的勇士，都交在你手中。</a:t>
            </a: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你們的一切兵丁要圍繞這城，</a:t>
            </a:r>
            <a:r>
              <a:rPr lang="zh-TW" altLang="en-US" sz="3050" b="1" i="0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一日圍繞一次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，六日都要這樣行。</a:t>
            </a: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七個祭司要拿七個羊角走在約櫃前。到第七日，你們要繞城七次，祭司也要吹角。</a:t>
            </a: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他們吹的角聲拖長，你們聽見角聲，眾百姓要大聲呼喊，城牆就必塌陷，各人都要往前直上。」</a:t>
            </a: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嫩的兒子約書亞召了祭司來，吩咐他們說：「你們抬起約櫃來，要有七個祭司拿七個羊角走在耶和華的約櫃前。」</a:t>
            </a:r>
            <a:r>
              <a:rPr lang="en-US" altLang="zh-TW" sz="305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05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又對百姓說：「你們前去繞城，帶兵器的要走在耶和華的約櫃前。」</a:t>
            </a:r>
            <a:endParaRPr lang="en-US" altLang="zh-TW" sz="30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40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9D4-79A2-44A9-8FC3-36054B74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9917-549E-4542-BD25-DBD88A4D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E4978-F652-4155-A8BE-5FAF94A2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A1CCE-EAA3-402D-97B6-2D77D227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</TotalTime>
  <Words>1333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Microsoft JhengHei</vt:lpstr>
      <vt:lpstr>Arial</vt:lpstr>
      <vt:lpstr>Calibri</vt:lpstr>
      <vt:lpstr>Calibri Light</vt:lpstr>
      <vt:lpstr>Times New Roman</vt:lpstr>
      <vt:lpstr>Wingdings</vt:lpstr>
      <vt:lpstr>Office Theme</vt:lpstr>
      <vt:lpstr>莫名其妙的戰役 約書亞記 6:1-20</vt:lpstr>
      <vt:lpstr>新的時代，新的訓練</vt:lpstr>
      <vt:lpstr>新的時代，新的訓練</vt:lpstr>
      <vt:lpstr>約書亞記 6:20</vt:lpstr>
      <vt:lpstr>約書亞記 6:1-20</vt:lpstr>
      <vt:lpstr>耶利哥人的反應</vt:lpstr>
      <vt:lpstr>耶利哥城遺址</vt:lpstr>
      <vt:lpstr>莫名其妙的戰略 (6:2-7)</vt:lpstr>
      <vt:lpstr>PowerPoint Presentation</vt:lpstr>
      <vt:lpstr>人的盡頭，是神的起頭？</vt:lpstr>
      <vt:lpstr>PowerPoint Presentation</vt:lpstr>
      <vt:lpstr>莫名其妙的秘訣 (6:8-15)</vt:lpstr>
      <vt:lpstr>莫名其妙的秘訣 (6:8-15)</vt:lpstr>
      <vt:lpstr>秘訣的兩重挑戰 (6:8-15)</vt:lpstr>
      <vt:lpstr>喬治穆勒 (George Müller, 1805－1898) </vt:lpstr>
      <vt:lpstr>喬治穆勒 (George Müller, 1805－1898) </vt:lpstr>
      <vt:lpstr>莫名其妙的神……</vt:lpstr>
      <vt:lpstr>莫名其妙的勝利 (6:16, 20)</vt:lpstr>
      <vt:lpstr>莫名其妙的勝利 (6:16, 20)</vt:lpstr>
      <vt:lpstr>參與的意義是……</vt:lpstr>
      <vt:lpstr>莫名其妙的神</vt:lpstr>
      <vt:lpstr>懸崖上走鋼線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2021-09-11T09:38:15Z</dcterms:modified>
</cp:coreProperties>
</file>