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287" r:id="rId2"/>
    <p:sldId id="450" r:id="rId3"/>
    <p:sldId id="398" r:id="rId4"/>
    <p:sldId id="434" r:id="rId5"/>
    <p:sldId id="435" r:id="rId6"/>
    <p:sldId id="449" r:id="rId7"/>
    <p:sldId id="448" r:id="rId8"/>
    <p:sldId id="437" r:id="rId9"/>
    <p:sldId id="438" r:id="rId10"/>
    <p:sldId id="451" r:id="rId11"/>
    <p:sldId id="441" r:id="rId12"/>
    <p:sldId id="453" r:id="rId13"/>
    <p:sldId id="454" r:id="rId14"/>
    <p:sldId id="452" r:id="rId15"/>
    <p:sldId id="428" r:id="rId16"/>
    <p:sldId id="456" r:id="rId17"/>
    <p:sldId id="455" r:id="rId18"/>
    <p:sldId id="442" r:id="rId19"/>
    <p:sldId id="384" r:id="rId20"/>
    <p:sldId id="420" r:id="rId21"/>
    <p:sldId id="400" r:id="rId22"/>
    <p:sldId id="446" r:id="rId23"/>
    <p:sldId id="260" r:id="rId24"/>
  </p:sldIdLst>
  <p:sldSz cx="9144000" cy="6858000" type="screen4x3"/>
  <p:notesSz cx="6665913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05455D-4702-482D-A052-018C2A7D3973}" v="784" dt="2021-09-25T21:49:03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41" autoAdjust="0"/>
    <p:restoredTop sz="94660"/>
  </p:normalViewPr>
  <p:slideViewPr>
    <p:cSldViewPr>
      <p:cViewPr varScale="1">
        <p:scale>
          <a:sx n="64" d="100"/>
          <a:sy n="64" d="100"/>
        </p:scale>
        <p:origin x="8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3126"/>
        <p:guide pos="2100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hing" userId="55e86778-ed07-4932-b7f7-986ff6c4be43" providerId="ADAL" clId="{28C2BAE1-459F-4F3B-B7AA-1E069D7285F0}"/>
    <pc:docChg chg="undo custSel addSld delSld modSld sldOrd">
      <pc:chgData name="Eric Shing" userId="55e86778-ed07-4932-b7f7-986ff6c4be43" providerId="ADAL" clId="{28C2BAE1-459F-4F3B-B7AA-1E069D7285F0}" dt="2021-08-14T16:57:46.807" v="2045" actId="1076"/>
      <pc:docMkLst>
        <pc:docMk/>
      </pc:docMkLst>
      <pc:sldChg chg="modSp mod">
        <pc:chgData name="Eric Shing" userId="55e86778-ed07-4932-b7f7-986ff6c4be43" providerId="ADAL" clId="{28C2BAE1-459F-4F3B-B7AA-1E069D7285F0}" dt="2021-08-14T14:32:34.723" v="57"/>
        <pc:sldMkLst>
          <pc:docMk/>
          <pc:sldMk cId="0" sldId="287"/>
        </pc:sldMkLst>
        <pc:spChg chg="mod">
          <ac:chgData name="Eric Shing" userId="55e86778-ed07-4932-b7f7-986ff6c4be43" providerId="ADAL" clId="{28C2BAE1-459F-4F3B-B7AA-1E069D7285F0}" dt="2021-08-14T14:32:34.723" v="5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28C2BAE1-459F-4F3B-B7AA-1E069D7285F0}" dt="2021-08-14T14:32:30.209" v="53"/>
          <ac:spMkLst>
            <pc:docMk/>
            <pc:sldMk cId="0" sldId="287"/>
            <ac:spMk id="5" creationId="{00000000-0000-0000-0000-000000000000}"/>
          </ac:spMkLst>
        </pc:spChg>
      </pc:sldChg>
      <pc:sldChg chg="modSp mod modAnim">
        <pc:chgData name="Eric Shing" userId="55e86778-ed07-4932-b7f7-986ff6c4be43" providerId="ADAL" clId="{28C2BAE1-459F-4F3B-B7AA-1E069D7285F0}" dt="2021-08-14T16:30:44.857" v="1939"/>
        <pc:sldMkLst>
          <pc:docMk/>
          <pc:sldMk cId="980429451" sldId="375"/>
        </pc:sldMkLst>
        <pc:spChg chg="mod">
          <ac:chgData name="Eric Shing" userId="55e86778-ed07-4932-b7f7-986ff6c4be43" providerId="ADAL" clId="{28C2BAE1-459F-4F3B-B7AA-1E069D7285F0}" dt="2021-08-14T14:56:45.104" v="494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07:02.434" v="699" actId="13926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86297440" sldId="379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55858600" sldId="380"/>
        </pc:sldMkLst>
      </pc:sldChg>
      <pc:sldChg chg="addSp modSp mod">
        <pc:chgData name="Eric Shing" userId="55e86778-ed07-4932-b7f7-986ff6c4be43" providerId="ADAL" clId="{28C2BAE1-459F-4F3B-B7AA-1E069D7285F0}" dt="2021-08-14T16:26:43.549" v="1829" actId="1076"/>
        <pc:sldMkLst>
          <pc:docMk/>
          <pc:sldMk cId="905684211" sldId="383"/>
        </pc:sldMkLst>
        <pc:spChg chg="mod">
          <ac:chgData name="Eric Shing" userId="55e86778-ed07-4932-b7f7-986ff6c4be43" providerId="ADAL" clId="{28C2BAE1-459F-4F3B-B7AA-1E069D7285F0}" dt="2021-08-14T16:17:39.551" v="1724" actId="6549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26:28.386" v="1823" actId="14100"/>
          <ac:spMkLst>
            <pc:docMk/>
            <pc:sldMk cId="905684211" sldId="383"/>
            <ac:spMk id="3" creationId="{1290911E-4358-441B-9B03-1CEF0CB1A3B5}"/>
          </ac:spMkLst>
        </pc:spChg>
        <pc:picChg chg="add mod">
          <ac:chgData name="Eric Shing" userId="55e86778-ed07-4932-b7f7-986ff6c4be43" providerId="ADAL" clId="{28C2BAE1-459F-4F3B-B7AA-1E069D7285F0}" dt="2021-08-14T16:26:43.549" v="1829" actId="1076"/>
          <ac:picMkLst>
            <pc:docMk/>
            <pc:sldMk cId="905684211" sldId="383"/>
            <ac:picMk id="6" creationId="{40042333-2406-4AEF-80FB-4EB88D8D2D3A}"/>
          </ac:picMkLst>
        </pc:picChg>
      </pc:sldChg>
      <pc:sldChg chg="addSp delSp modSp mod">
        <pc:chgData name="Eric Shing" userId="55e86778-ed07-4932-b7f7-986ff6c4be43" providerId="ADAL" clId="{28C2BAE1-459F-4F3B-B7AA-1E069D7285F0}" dt="2021-08-14T15:12:56.219" v="906" actId="22"/>
        <pc:sldMkLst>
          <pc:docMk/>
          <pc:sldMk cId="874803358" sldId="384"/>
        </pc:sldMkLst>
        <pc:spChg chg="mod">
          <ac:chgData name="Eric Shing" userId="55e86778-ed07-4932-b7f7-986ff6c4be43" providerId="ADAL" clId="{28C2BAE1-459F-4F3B-B7AA-1E069D7285F0}" dt="2021-08-14T15:07:56.344" v="808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10:18.291" v="835" actId="207"/>
          <ac:spMkLst>
            <pc:docMk/>
            <pc:sldMk cId="874803358" sldId="384"/>
            <ac:spMk id="3" creationId="{1290911E-4358-441B-9B03-1CEF0CB1A3B5}"/>
          </ac:spMkLst>
        </pc:spChg>
        <pc:spChg chg="add del">
          <ac:chgData name="Eric Shing" userId="55e86778-ed07-4932-b7f7-986ff6c4be43" providerId="ADAL" clId="{28C2BAE1-459F-4F3B-B7AA-1E069D7285F0}" dt="2021-08-14T15:12:36.337" v="900" actId="22"/>
          <ac:spMkLst>
            <pc:docMk/>
            <pc:sldMk cId="874803358" sldId="384"/>
            <ac:spMk id="6" creationId="{FC03F3E5-88E8-43B7-979D-57557CDEC0BB}"/>
          </ac:spMkLst>
        </pc:spChg>
        <pc:spChg chg="add del">
          <ac:chgData name="Eric Shing" userId="55e86778-ed07-4932-b7f7-986ff6c4be43" providerId="ADAL" clId="{28C2BAE1-459F-4F3B-B7AA-1E069D7285F0}" dt="2021-08-14T15:12:40.833" v="902" actId="22"/>
          <ac:spMkLst>
            <pc:docMk/>
            <pc:sldMk cId="874803358" sldId="384"/>
            <ac:spMk id="8" creationId="{7B6E665F-2323-4F8B-83BE-C82525839A6D}"/>
          </ac:spMkLst>
        </pc:spChg>
        <pc:spChg chg="add del">
          <ac:chgData name="Eric Shing" userId="55e86778-ed07-4932-b7f7-986ff6c4be43" providerId="ADAL" clId="{28C2BAE1-459F-4F3B-B7AA-1E069D7285F0}" dt="2021-08-14T15:12:45.786" v="904" actId="22"/>
          <ac:spMkLst>
            <pc:docMk/>
            <pc:sldMk cId="874803358" sldId="384"/>
            <ac:spMk id="10" creationId="{9ABFCAB9-12D1-4DA8-9D77-1BE27939D955}"/>
          </ac:spMkLst>
        </pc:spChg>
        <pc:spChg chg="add del">
          <ac:chgData name="Eric Shing" userId="55e86778-ed07-4932-b7f7-986ff6c4be43" providerId="ADAL" clId="{28C2BAE1-459F-4F3B-B7AA-1E069D7285F0}" dt="2021-08-14T15:12:56.219" v="906" actId="22"/>
          <ac:spMkLst>
            <pc:docMk/>
            <pc:sldMk cId="874803358" sldId="384"/>
            <ac:spMk id="12" creationId="{A8BBB0D4-671F-4D8A-9BBA-3424CBF0981A}"/>
          </ac:spMkLst>
        </pc:sp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27636802" sldId="389"/>
        </pc:sldMkLst>
      </pc:sldChg>
      <pc:sldChg chg="addSp delSp modSp mod delDesignElem chgLayout">
        <pc:chgData name="Eric Shing" userId="55e86778-ed07-4932-b7f7-986ff6c4be43" providerId="ADAL" clId="{28C2BAE1-459F-4F3B-B7AA-1E069D7285F0}" dt="2021-08-14T16:33:28.533" v="1944" actId="1076"/>
        <pc:sldMkLst>
          <pc:docMk/>
          <pc:sldMk cId="2552731081" sldId="398"/>
        </pc:sldMkLst>
        <pc:spChg chg="del">
          <ac:chgData name="Eric Shing" userId="55e86778-ed07-4932-b7f7-986ff6c4be43" providerId="ADAL" clId="{28C2BAE1-459F-4F3B-B7AA-1E069D7285F0}" dt="2021-08-14T14:38:53.333" v="60" actId="478"/>
          <ac:spMkLst>
            <pc:docMk/>
            <pc:sldMk cId="2552731081" sldId="398"/>
            <ac:spMk id="2" creationId="{B66E159E-B105-462D-A04C-7B86AD8A93FD}"/>
          </ac:spMkLst>
        </pc:spChg>
        <pc:spChg chg="mod ord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4" creationId="{D259BC3B-E3AB-4D59-B29F-90C2A8A381AD}"/>
          </ac:spMkLst>
        </pc:spChg>
        <pc:spChg chg="add del mod">
          <ac:chgData name="Eric Shing" userId="55e86778-ed07-4932-b7f7-986ff6c4be43" providerId="ADAL" clId="{28C2BAE1-459F-4F3B-B7AA-1E069D7285F0}" dt="2021-08-14T14:38:49.936" v="59" actId="478"/>
          <ac:spMkLst>
            <pc:docMk/>
            <pc:sldMk cId="2552731081" sldId="398"/>
            <ac:spMk id="5" creationId="{CB1B73C2-0248-4CB6-BA49-355DB2DE4606}"/>
          </ac:spMkLst>
        </pc:spChg>
        <pc:spChg chg="add del mod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8" creationId="{E34EB6D1-67F0-4631-8606-F229EE3D860F}"/>
          </ac:spMkLst>
        </pc:spChg>
        <pc:spChg chg="add mod ord">
          <ac:chgData name="Eric Shing" userId="55e86778-ed07-4932-b7f7-986ff6c4be43" providerId="ADAL" clId="{28C2BAE1-459F-4F3B-B7AA-1E069D7285F0}" dt="2021-08-14T16:33:18.636" v="1940" actId="6549"/>
          <ac:spMkLst>
            <pc:docMk/>
            <pc:sldMk cId="2552731081" sldId="398"/>
            <ac:spMk id="9" creationId="{7FE50CA6-FD83-4593-AB6D-13047D4820AD}"/>
          </ac:spMkLst>
        </pc:spChg>
        <pc:spChg chg="add mod ord">
          <ac:chgData name="Eric Shing" userId="55e86778-ed07-4932-b7f7-986ff6c4be43" providerId="ADAL" clId="{28C2BAE1-459F-4F3B-B7AA-1E069D7285F0}" dt="2021-08-14T14:44:50.899" v="380" actId="20577"/>
          <ac:spMkLst>
            <pc:docMk/>
            <pc:sldMk cId="2552731081" sldId="398"/>
            <ac:spMk id="10" creationId="{7243D2E1-470A-4C4C-90C0-E7080BBE2DEC}"/>
          </ac:spMkLst>
        </pc:spChg>
        <pc:spChg chg="del">
          <ac:chgData name="Eric Shing" userId="55e86778-ed07-4932-b7f7-986ff6c4be43" providerId="ADAL" clId="{28C2BAE1-459F-4F3B-B7AA-1E069D7285F0}" dt="2021-08-14T14:38:57.467" v="61" actId="700"/>
          <ac:spMkLst>
            <pc:docMk/>
            <pc:sldMk cId="2552731081" sldId="398"/>
            <ac:spMk id="12" creationId="{37C89E4B-3C9F-44B9-8B86-D9E3D112D8EC}"/>
          </ac:spMkLst>
        </pc:spChg>
        <pc:picChg chg="del">
          <ac:chgData name="Eric Shing" userId="55e86778-ed07-4932-b7f7-986ff6c4be43" providerId="ADAL" clId="{28C2BAE1-459F-4F3B-B7AA-1E069D7285F0}" dt="2021-08-14T14:38:43.464" v="58" actId="478"/>
          <ac:picMkLst>
            <pc:docMk/>
            <pc:sldMk cId="2552731081" sldId="398"/>
            <ac:picMk id="7" creationId="{86735168-A35B-43BC-A999-29AC08715378}"/>
          </ac:picMkLst>
        </pc:picChg>
        <pc:picChg chg="add mod">
          <ac:chgData name="Eric Shing" userId="55e86778-ed07-4932-b7f7-986ff6c4be43" providerId="ADAL" clId="{28C2BAE1-459F-4F3B-B7AA-1E069D7285F0}" dt="2021-08-14T16:33:28.533" v="1944" actId="1076"/>
          <ac:picMkLst>
            <pc:docMk/>
            <pc:sldMk cId="2552731081" sldId="398"/>
            <ac:picMk id="13" creationId="{693511D8-2063-49AB-BCED-3F0C29BAB62E}"/>
          </ac:picMkLst>
        </pc:picChg>
        <pc:picChg chg="add mod ord">
          <ac:chgData name="Eric Shing" userId="55e86778-ed07-4932-b7f7-986ff6c4be43" providerId="ADAL" clId="{28C2BAE1-459F-4F3B-B7AA-1E069D7285F0}" dt="2021-08-14T14:49:40.935" v="394" actId="1076"/>
          <ac:picMkLst>
            <pc:docMk/>
            <pc:sldMk cId="2552731081" sldId="398"/>
            <ac:picMk id="15" creationId="{631748A6-9839-4A7C-A22E-EF4BCF8F0CE5}"/>
          </ac:picMkLst>
        </pc:picChg>
        <pc:picChg chg="add mod">
          <ac:chgData name="Eric Shing" userId="55e86778-ed07-4932-b7f7-986ff6c4be43" providerId="ADAL" clId="{28C2BAE1-459F-4F3B-B7AA-1E069D7285F0}" dt="2021-08-14T14:50:40.846" v="399" actId="1076"/>
          <ac:picMkLst>
            <pc:docMk/>
            <pc:sldMk cId="2552731081" sldId="398"/>
            <ac:picMk id="18" creationId="{081C0448-17BF-4BCB-B2C1-A65C225A3BD5}"/>
          </ac:picMkLst>
        </pc:picChg>
        <pc:picChg chg="add mod">
          <ac:chgData name="Eric Shing" userId="55e86778-ed07-4932-b7f7-986ff6c4be43" providerId="ADAL" clId="{28C2BAE1-459F-4F3B-B7AA-1E069D7285F0}" dt="2021-08-14T14:49:17.470" v="393" actId="1076"/>
          <ac:picMkLst>
            <pc:docMk/>
            <pc:sldMk cId="2552731081" sldId="398"/>
            <ac:picMk id="20" creationId="{8970DDA4-E960-4C5F-B6DC-C421EE37913F}"/>
          </ac:picMkLst>
        </pc:picChg>
        <pc:picChg chg="add mod">
          <ac:chgData name="Eric Shing" userId="55e86778-ed07-4932-b7f7-986ff6c4be43" providerId="ADAL" clId="{28C2BAE1-459F-4F3B-B7AA-1E069D7285F0}" dt="2021-08-14T14:50:46.662" v="401" actId="1076"/>
          <ac:picMkLst>
            <pc:docMk/>
            <pc:sldMk cId="2552731081" sldId="398"/>
            <ac:picMk id="21" creationId="{ACDEA928-C4E1-451D-BB25-7F3EBA610CAB}"/>
          </ac:picMkLst>
        </pc:picChg>
        <pc:picChg chg="add mod ord">
          <ac:chgData name="Eric Shing" userId="55e86778-ed07-4932-b7f7-986ff6c4be43" providerId="ADAL" clId="{28C2BAE1-459F-4F3B-B7AA-1E069D7285F0}" dt="2021-08-14T14:51:32.084" v="405" actId="167"/>
          <ac:picMkLst>
            <pc:docMk/>
            <pc:sldMk cId="2552731081" sldId="398"/>
            <ac:picMk id="22" creationId="{97FE4F6D-A6AC-42CC-9FD1-E97846B2D4A0}"/>
          </ac:picMkLst>
        </pc:picChg>
        <pc:cxnChg chg="del">
          <ac:chgData name="Eric Shing" userId="55e86778-ed07-4932-b7f7-986ff6c4be43" providerId="ADAL" clId="{28C2BAE1-459F-4F3B-B7AA-1E069D7285F0}" dt="2021-08-14T14:38:57.467" v="61" actId="700"/>
          <ac:cxnSpMkLst>
            <pc:docMk/>
            <pc:sldMk cId="2552731081" sldId="398"/>
            <ac:cxnSpMk id="14" creationId="{AA2EAA10-076F-46BD-8F0F-B9A2FB77A85C}"/>
          </ac:cxnSpMkLst>
        </pc:cxnChg>
        <pc:cxnChg chg="del">
          <ac:chgData name="Eric Shing" userId="55e86778-ed07-4932-b7f7-986ff6c4be43" providerId="ADAL" clId="{28C2BAE1-459F-4F3B-B7AA-1E069D7285F0}" dt="2021-08-14T14:38:57.467" v="61" actId="700"/>
          <ac:cxnSpMkLst>
            <pc:docMk/>
            <pc:sldMk cId="2552731081" sldId="398"/>
            <ac:cxnSpMk id="16" creationId="{D891E407-403B-4764-86C9-33A56D3BCAA3}"/>
          </ac:cxnSpMkLst>
        </pc:cxnChg>
      </pc:sldChg>
      <pc:sldChg chg="modSp mod modAnim">
        <pc:chgData name="Eric Shing" userId="55e86778-ed07-4932-b7f7-986ff6c4be43" providerId="ADAL" clId="{28C2BAE1-459F-4F3B-B7AA-1E069D7285F0}" dt="2021-08-14T14:56:11.033" v="493" actId="207"/>
        <pc:sldMkLst>
          <pc:docMk/>
          <pc:sldMk cId="2959404462" sldId="399"/>
        </pc:sldMkLst>
        <pc:spChg chg="mod">
          <ac:chgData name="Eric Shing" userId="55e86778-ed07-4932-b7f7-986ff6c4be43" providerId="ADAL" clId="{28C2BAE1-459F-4F3B-B7AA-1E069D7285F0}" dt="2021-08-14T14:54:11.916" v="473" actId="20577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4:56:11.033" v="493" actId="207"/>
          <ac:spMkLst>
            <pc:docMk/>
            <pc:sldMk cId="2959404462" sldId="39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24:39.026" v="1079" actId="13926"/>
        <pc:sldMkLst>
          <pc:docMk/>
          <pc:sldMk cId="4264196432" sldId="400"/>
        </pc:sldMkLst>
        <pc:spChg chg="mod">
          <ac:chgData name="Eric Shing" userId="55e86778-ed07-4932-b7f7-986ff6c4be43" providerId="ADAL" clId="{28C2BAE1-459F-4F3B-B7AA-1E069D7285F0}" dt="2021-08-14T15:18:54.099" v="1021" actId="6549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4:39.026" v="1079" actId="13926"/>
          <ac:spMkLst>
            <pc:docMk/>
            <pc:sldMk cId="4264196432" sldId="400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28C2BAE1-459F-4F3B-B7AA-1E069D7285F0}" dt="2021-08-14T15:40:02.580" v="1193" actId="20577"/>
        <pc:sldMkLst>
          <pc:docMk/>
          <pc:sldMk cId="960726771" sldId="401"/>
        </pc:sldMkLst>
        <pc:spChg chg="mod">
          <ac:chgData name="Eric Shing" userId="55e86778-ed07-4932-b7f7-986ff6c4be43" providerId="ADAL" clId="{28C2BAE1-459F-4F3B-B7AA-1E069D7285F0}" dt="2021-08-14T15:40:02.580" v="1193" actId="20577"/>
          <ac:spMkLst>
            <pc:docMk/>
            <pc:sldMk cId="960726771" sldId="401"/>
            <ac:spMk id="2" creationId="{B66E159E-B105-462D-A04C-7B86AD8A93FD}"/>
          </ac:spMkLst>
        </pc:spChg>
        <pc:spChg chg="add del mod">
          <ac:chgData name="Eric Shing" userId="55e86778-ed07-4932-b7f7-986ff6c4be43" providerId="ADAL" clId="{28C2BAE1-459F-4F3B-B7AA-1E069D7285F0}" dt="2021-08-14T15:38:51.688" v="1178"/>
          <ac:spMkLst>
            <pc:docMk/>
            <pc:sldMk cId="960726771" sldId="401"/>
            <ac:spMk id="3" creationId="{1290911E-4358-441B-9B03-1CEF0CB1A3B5}"/>
          </ac:spMkLst>
        </pc:spChg>
        <pc:picChg chg="add del mod">
          <ac:chgData name="Eric Shing" userId="55e86778-ed07-4932-b7f7-986ff6c4be43" providerId="ADAL" clId="{28C2BAE1-459F-4F3B-B7AA-1E069D7285F0}" dt="2021-08-14T15:38:48.155" v="1177"/>
          <ac:picMkLst>
            <pc:docMk/>
            <pc:sldMk cId="960726771" sldId="401"/>
            <ac:picMk id="5" creationId="{501FA7B2-4F39-47DF-BF89-24410DF0F302}"/>
          </ac:picMkLst>
        </pc:picChg>
        <pc:picChg chg="add mod">
          <ac:chgData name="Eric Shing" userId="55e86778-ed07-4932-b7f7-986ff6c4be43" providerId="ADAL" clId="{28C2BAE1-459F-4F3B-B7AA-1E069D7285F0}" dt="2021-08-14T15:39:58.615" v="1192" actId="14100"/>
          <ac:picMkLst>
            <pc:docMk/>
            <pc:sldMk cId="960726771" sldId="401"/>
            <ac:picMk id="6" creationId="{807FEC5B-A233-4CBA-BD89-B58760E60FF0}"/>
          </ac:picMkLst>
        </pc:picChg>
      </pc:sldChg>
      <pc:sldChg chg="modSp mod">
        <pc:chgData name="Eric Shing" userId="55e86778-ed07-4932-b7f7-986ff6c4be43" providerId="ADAL" clId="{28C2BAE1-459F-4F3B-B7AA-1E069D7285F0}" dt="2021-08-14T15:46:54.158" v="1310" actId="255"/>
        <pc:sldMkLst>
          <pc:docMk/>
          <pc:sldMk cId="3124677336" sldId="402"/>
        </pc:sldMkLst>
        <pc:spChg chg="mod">
          <ac:chgData name="Eric Shing" userId="55e86778-ed07-4932-b7f7-986ff6c4be43" providerId="ADAL" clId="{28C2BAE1-459F-4F3B-B7AA-1E069D7285F0}" dt="2021-08-14T15:46:54.158" v="1310" actId="255"/>
          <ac:spMkLst>
            <pc:docMk/>
            <pc:sldMk cId="3124677336" sldId="402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46:41.217" v="1308"/>
          <ac:spMkLst>
            <pc:docMk/>
            <pc:sldMk cId="3124677336" sldId="40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54:55.755" v="1443" actId="948"/>
        <pc:sldMkLst>
          <pc:docMk/>
          <pc:sldMk cId="2313995453" sldId="403"/>
        </pc:sldMkLst>
        <pc:spChg chg="mod">
          <ac:chgData name="Eric Shing" userId="55e86778-ed07-4932-b7f7-986ff6c4be43" providerId="ADAL" clId="{28C2BAE1-459F-4F3B-B7AA-1E069D7285F0}" dt="2021-08-14T15:52:44.762" v="1424" actId="20577"/>
          <ac:spMkLst>
            <pc:docMk/>
            <pc:sldMk cId="2313995453" sldId="40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54:55.755" v="1443" actId="948"/>
          <ac:spMkLst>
            <pc:docMk/>
            <pc:sldMk cId="2313995453" sldId="40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47:48.226" v="1320" actId="20577"/>
        <pc:sldMkLst>
          <pc:docMk/>
          <pc:sldMk cId="3081116608" sldId="404"/>
        </pc:sldMkLst>
        <pc:spChg chg="mod">
          <ac:chgData name="Eric Shing" userId="55e86778-ed07-4932-b7f7-986ff6c4be43" providerId="ADAL" clId="{28C2BAE1-459F-4F3B-B7AA-1E069D7285F0}" dt="2021-08-14T15:47:48.226" v="1320" actId="20577"/>
          <ac:spMkLst>
            <pc:docMk/>
            <pc:sldMk cId="3081116608" sldId="404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47:20.963" v="1316"/>
          <ac:spMkLst>
            <pc:docMk/>
            <pc:sldMk cId="3081116608" sldId="40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6:09:48.492" v="1597" actId="13926"/>
        <pc:sldMkLst>
          <pc:docMk/>
          <pc:sldMk cId="124719902" sldId="405"/>
        </pc:sldMkLst>
        <pc:spChg chg="mod">
          <ac:chgData name="Eric Shing" userId="55e86778-ed07-4932-b7f7-986ff6c4be43" providerId="ADAL" clId="{28C2BAE1-459F-4F3B-B7AA-1E069D7285F0}" dt="2021-08-14T16:07:11.659" v="1564" actId="255"/>
          <ac:spMkLst>
            <pc:docMk/>
            <pc:sldMk cId="124719902" sldId="40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09:48.492" v="1597" actId="13926"/>
          <ac:spMkLst>
            <pc:docMk/>
            <pc:sldMk cId="124719902" sldId="405"/>
            <ac:spMk id="3" creationId="{1290911E-4358-441B-9B03-1CEF0CB1A3B5}"/>
          </ac:spMkLst>
        </pc:spChg>
      </pc:sldChg>
      <pc:sldChg chg="addSp delSp modSp mod chgLayout">
        <pc:chgData name="Eric Shing" userId="55e86778-ed07-4932-b7f7-986ff6c4be43" providerId="ADAL" clId="{28C2BAE1-459F-4F3B-B7AA-1E069D7285F0}" dt="2021-08-14T16:19:16.142" v="1743" actId="948"/>
        <pc:sldMkLst>
          <pc:docMk/>
          <pc:sldMk cId="3199093455" sldId="406"/>
        </pc:sldMkLst>
        <pc:spChg chg="mod ord">
          <ac:chgData name="Eric Shing" userId="55e86778-ed07-4932-b7f7-986ff6c4be43" providerId="ADAL" clId="{28C2BAE1-459F-4F3B-B7AA-1E069D7285F0}" dt="2021-08-14T16:18:52.738" v="1739" actId="255"/>
          <ac:spMkLst>
            <pc:docMk/>
            <pc:sldMk cId="3199093455" sldId="406"/>
            <ac:spMk id="2" creationId="{B66E159E-B105-462D-A04C-7B86AD8A93FD}"/>
          </ac:spMkLst>
        </pc:spChg>
        <pc:spChg chg="del mod">
          <ac:chgData name="Eric Shing" userId="55e86778-ed07-4932-b7f7-986ff6c4be43" providerId="ADAL" clId="{28C2BAE1-459F-4F3B-B7AA-1E069D7285F0}" dt="2021-08-14T16:01:24.615" v="1481"/>
          <ac:spMkLst>
            <pc:docMk/>
            <pc:sldMk cId="3199093455" sldId="406"/>
            <ac:spMk id="3" creationId="{1290911E-4358-441B-9B03-1CEF0CB1A3B5}"/>
          </ac:spMkLst>
        </pc:spChg>
        <pc:spChg chg="mod ord">
          <ac:chgData name="Eric Shing" userId="55e86778-ed07-4932-b7f7-986ff6c4be43" providerId="ADAL" clId="{28C2BAE1-459F-4F3B-B7AA-1E069D7285F0}" dt="2021-08-14T16:02:00.024" v="1488" actId="700"/>
          <ac:spMkLst>
            <pc:docMk/>
            <pc:sldMk cId="3199093455" sldId="406"/>
            <ac:spMk id="4" creationId="{D259BC3B-E3AB-4D59-B29F-90C2A8A381AD}"/>
          </ac:spMkLst>
        </pc:spChg>
        <pc:spChg chg="add mod">
          <ac:chgData name="Eric Shing" userId="55e86778-ed07-4932-b7f7-986ff6c4be43" providerId="ADAL" clId="{28C2BAE1-459F-4F3B-B7AA-1E069D7285F0}" dt="2021-08-14T16:19:16.142" v="1743" actId="948"/>
          <ac:spMkLst>
            <pc:docMk/>
            <pc:sldMk cId="3199093455" sldId="406"/>
            <ac:spMk id="7" creationId="{9583273A-C831-4B47-A877-D09E8065856B}"/>
          </ac:spMkLst>
        </pc:spChg>
        <pc:picChg chg="add del mod ord">
          <ac:chgData name="Eric Shing" userId="55e86778-ed07-4932-b7f7-986ff6c4be43" providerId="ADAL" clId="{28C2BAE1-459F-4F3B-B7AA-1E069D7285F0}" dt="2021-08-14T16:02:49.544" v="1499" actId="21"/>
          <ac:picMkLst>
            <pc:docMk/>
            <pc:sldMk cId="3199093455" sldId="406"/>
            <ac:picMk id="5" creationId="{20AA4400-EC17-4391-AE6C-BE7916D39813}"/>
          </ac:picMkLst>
        </pc:picChg>
        <pc:picChg chg="add mod ord">
          <ac:chgData name="Eric Shing" userId="55e86778-ed07-4932-b7f7-986ff6c4be43" providerId="ADAL" clId="{28C2BAE1-459F-4F3B-B7AA-1E069D7285F0}" dt="2021-08-14T16:18:33.259" v="1737" actId="14100"/>
          <ac:picMkLst>
            <pc:docMk/>
            <pc:sldMk cId="3199093455" sldId="406"/>
            <ac:picMk id="8" creationId="{7B269A58-E7B0-478D-8259-5E142753C0F7}"/>
          </ac:picMkLst>
        </pc:picChg>
      </pc:sldChg>
      <pc:sldChg chg="addSp modSp mod">
        <pc:chgData name="Eric Shing" userId="55e86778-ed07-4932-b7f7-986ff6c4be43" providerId="ADAL" clId="{28C2BAE1-459F-4F3B-B7AA-1E069D7285F0}" dt="2021-08-14T16:17:06.686" v="1720" actId="20577"/>
        <pc:sldMkLst>
          <pc:docMk/>
          <pc:sldMk cId="66154752" sldId="407"/>
        </pc:sldMkLst>
        <pc:spChg chg="mod">
          <ac:chgData name="Eric Shing" userId="55e86778-ed07-4932-b7f7-986ff6c4be43" providerId="ADAL" clId="{28C2BAE1-459F-4F3B-B7AA-1E069D7285F0}" dt="2021-08-14T16:12:58.355" v="1617" actId="14100"/>
          <ac:spMkLst>
            <pc:docMk/>
            <pc:sldMk cId="66154752" sldId="407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6:17:06.686" v="1720" actId="20577"/>
          <ac:spMkLst>
            <pc:docMk/>
            <pc:sldMk cId="66154752" sldId="407"/>
            <ac:spMk id="3" creationId="{1290911E-4358-441B-9B03-1CEF0CB1A3B5}"/>
          </ac:spMkLst>
        </pc:spChg>
        <pc:spChg chg="add mod">
          <ac:chgData name="Eric Shing" userId="55e86778-ed07-4932-b7f7-986ff6c4be43" providerId="ADAL" clId="{28C2BAE1-459F-4F3B-B7AA-1E069D7285F0}" dt="2021-08-14T16:15:55.061" v="1654" actId="1035"/>
          <ac:spMkLst>
            <pc:docMk/>
            <pc:sldMk cId="66154752" sldId="407"/>
            <ac:spMk id="6" creationId="{63974A71-6A2D-409E-9100-606A60D5D3CF}"/>
          </ac:spMkLst>
        </pc:spChg>
        <pc:spChg chg="add mod">
          <ac:chgData name="Eric Shing" userId="55e86778-ed07-4932-b7f7-986ff6c4be43" providerId="ADAL" clId="{28C2BAE1-459F-4F3B-B7AA-1E069D7285F0}" dt="2021-08-14T16:16:03.197" v="1664" actId="1035"/>
          <ac:spMkLst>
            <pc:docMk/>
            <pc:sldMk cId="66154752" sldId="407"/>
            <ac:spMk id="7" creationId="{D947A556-1275-45DA-90EF-7E08546685D6}"/>
          </ac:spMkLst>
        </pc:spChg>
        <pc:spChg chg="add mod">
          <ac:chgData name="Eric Shing" userId="55e86778-ed07-4932-b7f7-986ff6c4be43" providerId="ADAL" clId="{28C2BAE1-459F-4F3B-B7AA-1E069D7285F0}" dt="2021-08-14T16:15:49.067" v="1650" actId="1037"/>
          <ac:spMkLst>
            <pc:docMk/>
            <pc:sldMk cId="66154752" sldId="407"/>
            <ac:spMk id="8" creationId="{E99D7578-D30B-426E-BD05-E4B40173E4F1}"/>
          </ac:spMkLst>
        </pc:spChg>
        <pc:spChg chg="add mod">
          <ac:chgData name="Eric Shing" userId="55e86778-ed07-4932-b7f7-986ff6c4be43" providerId="ADAL" clId="{28C2BAE1-459F-4F3B-B7AA-1E069D7285F0}" dt="2021-08-14T16:15:44.181" v="1645" actId="1037"/>
          <ac:spMkLst>
            <pc:docMk/>
            <pc:sldMk cId="66154752" sldId="407"/>
            <ac:spMk id="9" creationId="{9BC05DA5-9F6F-47F0-BE96-C848F77B97C1}"/>
          </ac:spMkLst>
        </pc:spChg>
        <pc:picChg chg="add mod ord">
          <ac:chgData name="Eric Shing" userId="55e86778-ed07-4932-b7f7-986ff6c4be43" providerId="ADAL" clId="{28C2BAE1-459F-4F3B-B7AA-1E069D7285F0}" dt="2021-08-14T16:15:35.768" v="1643" actId="14100"/>
          <ac:picMkLst>
            <pc:docMk/>
            <pc:sldMk cId="66154752" sldId="407"/>
            <ac:picMk id="5" creationId="{0FA63E06-A333-4893-879E-B1ECEE6E4481}"/>
          </ac:picMkLst>
        </pc:picChg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7614487" sldId="408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093501082" sldId="409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59184246" sldId="410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318527815" sldId="411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43001632" sldId="412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987922573" sldId="413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1990964793" sldId="414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2717660583" sldId="415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3144344787" sldId="416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497432133" sldId="417"/>
        </pc:sldMkLst>
      </pc:sldChg>
      <pc:sldChg chg="del">
        <pc:chgData name="Eric Shing" userId="55e86778-ed07-4932-b7f7-986ff6c4be43" providerId="ADAL" clId="{28C2BAE1-459F-4F3B-B7AA-1E069D7285F0}" dt="2021-08-14T16:21:32.984" v="1815" actId="47"/>
        <pc:sldMkLst>
          <pc:docMk/>
          <pc:sldMk cId="3003902490" sldId="418"/>
        </pc:sldMkLst>
      </pc:sldChg>
      <pc:sldChg chg="modSp mod ord">
        <pc:chgData name="Eric Shing" userId="55e86778-ed07-4932-b7f7-986ff6c4be43" providerId="ADAL" clId="{28C2BAE1-459F-4F3B-B7AA-1E069D7285F0}" dt="2021-08-14T15:22:33.373" v="1060" actId="113"/>
        <pc:sldMkLst>
          <pc:docMk/>
          <pc:sldMk cId="1682862645" sldId="420"/>
        </pc:sldMkLst>
        <pc:spChg chg="mod">
          <ac:chgData name="Eric Shing" userId="55e86778-ed07-4932-b7f7-986ff6c4be43" providerId="ADAL" clId="{28C2BAE1-459F-4F3B-B7AA-1E069D7285F0}" dt="2021-08-14T15:19:14.444" v="1023" actId="6549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2:33.373" v="1060" actId="113"/>
          <ac:spMkLst>
            <pc:docMk/>
            <pc:sldMk cId="1682862645" sldId="42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36:23.845" v="1172" actId="13926"/>
        <pc:sldMkLst>
          <pc:docMk/>
          <pc:sldMk cId="754734497" sldId="421"/>
        </pc:sldMkLst>
        <pc:spChg chg="mod">
          <ac:chgData name="Eric Shing" userId="55e86778-ed07-4932-b7f7-986ff6c4be43" providerId="ADAL" clId="{28C2BAE1-459F-4F3B-B7AA-1E069D7285F0}" dt="2021-08-14T15:35:08.720" v="1151"/>
          <ac:spMkLst>
            <pc:docMk/>
            <pc:sldMk cId="754734497" sldId="421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36:23.845" v="1172" actId="13926"/>
          <ac:spMkLst>
            <pc:docMk/>
            <pc:sldMk cId="754734497" sldId="421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32:03.167" v="1141" actId="13926"/>
        <pc:sldMkLst>
          <pc:docMk/>
          <pc:sldMk cId="2989735543" sldId="422"/>
        </pc:sldMkLst>
        <pc:spChg chg="mod">
          <ac:chgData name="Eric Shing" userId="55e86778-ed07-4932-b7f7-986ff6c4be43" providerId="ADAL" clId="{28C2BAE1-459F-4F3B-B7AA-1E069D7285F0}" dt="2021-08-14T15:30:01.053" v="1101"/>
          <ac:spMkLst>
            <pc:docMk/>
            <pc:sldMk cId="2989735543" sldId="422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32:03.167" v="1141" actId="13926"/>
          <ac:spMkLst>
            <pc:docMk/>
            <pc:sldMk cId="2989735543" sldId="422"/>
            <ac:spMk id="3" creationId="{1290911E-4358-441B-9B03-1CEF0CB1A3B5}"/>
          </ac:spMkLst>
        </pc:spChg>
      </pc:sldChg>
      <pc:sldChg chg="modSp mod ord">
        <pc:chgData name="Eric Shing" userId="55e86778-ed07-4932-b7f7-986ff6c4be43" providerId="ADAL" clId="{28C2BAE1-459F-4F3B-B7AA-1E069D7285F0}" dt="2021-08-14T15:33:08.856" v="1143"/>
        <pc:sldMkLst>
          <pc:docMk/>
          <pc:sldMk cId="952351428" sldId="423"/>
        </pc:sldMkLst>
        <pc:spChg chg="mod">
          <ac:chgData name="Eric Shing" userId="55e86778-ed07-4932-b7f7-986ff6c4be43" providerId="ADAL" clId="{28C2BAE1-459F-4F3B-B7AA-1E069D7285F0}" dt="2021-08-14T15:33:08.856" v="1143"/>
          <ac:spMkLst>
            <pc:docMk/>
            <pc:sldMk cId="952351428" sldId="423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26:19.444" v="1084" actId="13926"/>
          <ac:spMkLst>
            <pc:docMk/>
            <pc:sldMk cId="952351428" sldId="42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28C2BAE1-459F-4F3B-B7AA-1E069D7285F0}" dt="2021-08-14T15:58:01.005" v="1465" actId="113"/>
        <pc:sldMkLst>
          <pc:docMk/>
          <pc:sldMk cId="4233956093" sldId="425"/>
        </pc:sldMkLst>
        <pc:spChg chg="mod">
          <ac:chgData name="Eric Shing" userId="55e86778-ed07-4932-b7f7-986ff6c4be43" providerId="ADAL" clId="{28C2BAE1-459F-4F3B-B7AA-1E069D7285F0}" dt="2021-08-14T15:56:23.769" v="1444" actId="6549"/>
          <ac:spMkLst>
            <pc:docMk/>
            <pc:sldMk cId="4233956093" sldId="425"/>
            <ac:spMk id="2" creationId="{B66E159E-B105-462D-A04C-7B86AD8A93FD}"/>
          </ac:spMkLst>
        </pc:spChg>
        <pc:spChg chg="mod">
          <ac:chgData name="Eric Shing" userId="55e86778-ed07-4932-b7f7-986ff6c4be43" providerId="ADAL" clId="{28C2BAE1-459F-4F3B-B7AA-1E069D7285F0}" dt="2021-08-14T15:58:01.005" v="1465" actId="113"/>
          <ac:spMkLst>
            <pc:docMk/>
            <pc:sldMk cId="4233956093" sldId="425"/>
            <ac:spMk id="3" creationId="{1290911E-4358-441B-9B03-1CEF0CB1A3B5}"/>
          </ac:spMkLst>
        </pc:spChg>
      </pc:sldChg>
      <pc:sldChg chg="addSp delSp modSp new mod">
        <pc:chgData name="Eric Shing" userId="55e86778-ed07-4932-b7f7-986ff6c4be43" providerId="ADAL" clId="{28C2BAE1-459F-4F3B-B7AA-1E069D7285F0}" dt="2021-08-14T16:57:46.807" v="2045" actId="1076"/>
        <pc:sldMkLst>
          <pc:docMk/>
          <pc:sldMk cId="1780466258" sldId="426"/>
        </pc:sldMkLst>
        <pc:spChg chg="add del mod">
          <ac:chgData name="Eric Shing" userId="55e86778-ed07-4932-b7f7-986ff6c4be43" providerId="ADAL" clId="{28C2BAE1-459F-4F3B-B7AA-1E069D7285F0}" dt="2021-08-14T16:57:40.573" v="2042" actId="478"/>
          <ac:spMkLst>
            <pc:docMk/>
            <pc:sldMk cId="1780466258" sldId="426"/>
            <ac:spMk id="2" creationId="{ACBCABC4-4093-4BE2-BC5D-8A9B1F189BF4}"/>
          </ac:spMkLst>
        </pc:spChg>
        <pc:spChg chg="add del">
          <ac:chgData name="Eric Shing" userId="55e86778-ed07-4932-b7f7-986ff6c4be43" providerId="ADAL" clId="{28C2BAE1-459F-4F3B-B7AA-1E069D7285F0}" dt="2021-08-14T16:55:43.927" v="2000" actId="478"/>
          <ac:spMkLst>
            <pc:docMk/>
            <pc:sldMk cId="1780466258" sldId="426"/>
            <ac:spMk id="6" creationId="{D5E89ADC-02DE-4E3B-99AB-AE721066C6C9}"/>
          </ac:spMkLst>
        </pc:spChg>
        <pc:spChg chg="add del">
          <ac:chgData name="Eric Shing" userId="55e86778-ed07-4932-b7f7-986ff6c4be43" providerId="ADAL" clId="{28C2BAE1-459F-4F3B-B7AA-1E069D7285F0}" dt="2021-08-14T16:55:50.822" v="2002" actId="478"/>
          <ac:spMkLst>
            <pc:docMk/>
            <pc:sldMk cId="1780466258" sldId="426"/>
            <ac:spMk id="7" creationId="{CB4B252E-A0B2-469E-9B90-7FDFC67BCC4E}"/>
          </ac:spMkLst>
        </pc:spChg>
        <pc:spChg chg="add del">
          <ac:chgData name="Eric Shing" userId="55e86778-ed07-4932-b7f7-986ff6c4be43" providerId="ADAL" clId="{28C2BAE1-459F-4F3B-B7AA-1E069D7285F0}" dt="2021-08-14T16:56:01.661" v="2004" actId="478"/>
          <ac:spMkLst>
            <pc:docMk/>
            <pc:sldMk cId="1780466258" sldId="426"/>
            <ac:spMk id="8" creationId="{65891F52-4969-4471-986A-10D50595417F}"/>
          </ac:spMkLst>
        </pc:spChg>
        <pc:spChg chg="add del mod">
          <ac:chgData name="Eric Shing" userId="55e86778-ed07-4932-b7f7-986ff6c4be43" providerId="ADAL" clId="{28C2BAE1-459F-4F3B-B7AA-1E069D7285F0}" dt="2021-08-14T16:57:40.573" v="2042" actId="478"/>
          <ac:spMkLst>
            <pc:docMk/>
            <pc:sldMk cId="1780466258" sldId="426"/>
            <ac:spMk id="11" creationId="{63E54281-151E-4E86-B632-E5B8B0415B47}"/>
          </ac:spMkLst>
        </pc:spChg>
        <pc:picChg chg="add mod">
          <ac:chgData name="Eric Shing" userId="55e86778-ed07-4932-b7f7-986ff6c4be43" providerId="ADAL" clId="{28C2BAE1-459F-4F3B-B7AA-1E069D7285F0}" dt="2021-08-14T16:57:38.266" v="2036" actId="1076"/>
          <ac:picMkLst>
            <pc:docMk/>
            <pc:sldMk cId="1780466258" sldId="426"/>
            <ac:picMk id="5" creationId="{5C6B9EAF-4E24-4546-90E5-618F8C31612E}"/>
          </ac:picMkLst>
        </pc:picChg>
        <pc:picChg chg="add mod">
          <ac:chgData name="Eric Shing" userId="55e86778-ed07-4932-b7f7-986ff6c4be43" providerId="ADAL" clId="{28C2BAE1-459F-4F3B-B7AA-1E069D7285F0}" dt="2021-08-14T16:57:40.074" v="2041" actId="1076"/>
          <ac:picMkLst>
            <pc:docMk/>
            <pc:sldMk cId="1780466258" sldId="426"/>
            <ac:picMk id="9" creationId="{FD402E00-BD7E-44B9-8AAE-F568B3165BDE}"/>
          </ac:picMkLst>
        </pc:picChg>
        <pc:picChg chg="add mod">
          <ac:chgData name="Eric Shing" userId="55e86778-ed07-4932-b7f7-986ff6c4be43" providerId="ADAL" clId="{28C2BAE1-459F-4F3B-B7AA-1E069D7285F0}" dt="2021-08-14T16:57:46.807" v="2045" actId="1076"/>
          <ac:picMkLst>
            <pc:docMk/>
            <pc:sldMk cId="1780466258" sldId="426"/>
            <ac:picMk id="1026" creationId="{6D400BF4-306C-4BBA-9804-420640D5D484}"/>
          </ac:picMkLst>
        </pc:picChg>
        <pc:picChg chg="add mod">
          <ac:chgData name="Eric Shing" userId="55e86778-ed07-4932-b7f7-986ff6c4be43" providerId="ADAL" clId="{28C2BAE1-459F-4F3B-B7AA-1E069D7285F0}" dt="2021-08-14T16:57:37.457" v="2033" actId="1076"/>
          <ac:picMkLst>
            <pc:docMk/>
            <pc:sldMk cId="1780466258" sldId="426"/>
            <ac:picMk id="1028" creationId="{97FC293B-B9D3-47C8-B75F-5B76EAA56E88}"/>
          </ac:picMkLst>
        </pc:picChg>
      </pc:sldChg>
    </pc:docChg>
  </pc:docChgLst>
  <pc:docChgLst>
    <pc:chgData name="Eric Shing" userId="55e86778-ed07-4932-b7f7-986ff6c4be43" providerId="ADAL" clId="{3905455D-4702-482D-A052-018C2A7D3973}"/>
    <pc:docChg chg="undo custSel addSld delSld modSld sldOrd">
      <pc:chgData name="Eric Shing" userId="55e86778-ed07-4932-b7f7-986ff6c4be43" providerId="ADAL" clId="{3905455D-4702-482D-A052-018C2A7D3973}" dt="2021-09-25T21:49:03.372" v="2134"/>
      <pc:docMkLst>
        <pc:docMk/>
      </pc:docMkLst>
      <pc:sldChg chg="modSp mod">
        <pc:chgData name="Eric Shing" userId="55e86778-ed07-4932-b7f7-986ff6c4be43" providerId="ADAL" clId="{3905455D-4702-482D-A052-018C2A7D3973}" dt="2021-09-25T08:12:19.560" v="1981" actId="14100"/>
        <pc:sldMkLst>
          <pc:docMk/>
          <pc:sldMk cId="0" sldId="287"/>
        </pc:sldMkLst>
        <pc:spChg chg="mod">
          <ac:chgData name="Eric Shing" userId="55e86778-ed07-4932-b7f7-986ff6c4be43" providerId="ADAL" clId="{3905455D-4702-482D-A052-018C2A7D3973}" dt="2021-09-25T08:12:19.560" v="1981" actId="14100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3905455D-4702-482D-A052-018C2A7D3973}" dt="2021-09-25T02:28:28.966" v="40" actId="6549"/>
          <ac:spMkLst>
            <pc:docMk/>
            <pc:sldMk cId="0" sldId="287"/>
            <ac:spMk id="5" creationId="{00000000-0000-0000-0000-000000000000}"/>
          </ac:spMkLst>
        </pc:spChg>
      </pc:sldChg>
      <pc:sldChg chg="delSp modSp mod modAnim chgLayout">
        <pc:chgData name="Eric Shing" userId="55e86778-ed07-4932-b7f7-986ff6c4be43" providerId="ADAL" clId="{3905455D-4702-482D-A052-018C2A7D3973}" dt="2021-09-25T21:49:03.372" v="2134"/>
        <pc:sldMkLst>
          <pc:docMk/>
          <pc:sldMk cId="874803358" sldId="384"/>
        </pc:sldMkLst>
        <pc:spChg chg="mod ord">
          <ac:chgData name="Eric Shing" userId="55e86778-ed07-4932-b7f7-986ff6c4be43" providerId="ADAL" clId="{3905455D-4702-482D-A052-018C2A7D3973}" dt="2021-09-25T05:03:05.900" v="1314"/>
          <ac:spMkLst>
            <pc:docMk/>
            <pc:sldMk cId="874803358" sldId="384"/>
            <ac:spMk id="2" creationId="{B66E159E-B105-462D-A04C-7B86AD8A93FD}"/>
          </ac:spMkLst>
        </pc:spChg>
        <pc:spChg chg="mod ord">
          <ac:chgData name="Eric Shing" userId="55e86778-ed07-4932-b7f7-986ff6c4be43" providerId="ADAL" clId="{3905455D-4702-482D-A052-018C2A7D3973}" dt="2021-09-25T05:02:55.086" v="1313" actId="700"/>
          <ac:spMkLst>
            <pc:docMk/>
            <pc:sldMk cId="874803358" sldId="384"/>
            <ac:spMk id="4" creationId="{D259BC3B-E3AB-4D59-B29F-90C2A8A381AD}"/>
          </ac:spMkLst>
        </pc:spChg>
        <pc:spChg chg="mod ord">
          <ac:chgData name="Eric Shing" userId="55e86778-ed07-4932-b7f7-986ff6c4be43" providerId="ADAL" clId="{3905455D-4702-482D-A052-018C2A7D3973}" dt="2021-09-25T05:07:52.406" v="1491"/>
          <ac:spMkLst>
            <pc:docMk/>
            <pc:sldMk cId="874803358" sldId="384"/>
            <ac:spMk id="8" creationId="{1983149F-E261-4B30-B450-31C938FB4118}"/>
          </ac:spMkLst>
        </pc:spChg>
        <pc:picChg chg="del">
          <ac:chgData name="Eric Shing" userId="55e86778-ed07-4932-b7f7-986ff6c4be43" providerId="ADAL" clId="{3905455D-4702-482D-A052-018C2A7D3973}" dt="2021-09-25T05:02:44.754" v="1310" actId="478"/>
          <ac:picMkLst>
            <pc:docMk/>
            <pc:sldMk cId="874803358" sldId="384"/>
            <ac:picMk id="6" creationId="{57A45CD6-A0A8-4FD2-B325-EE9DE2B263E9}"/>
          </ac:picMkLst>
        </pc:picChg>
      </pc:sldChg>
      <pc:sldChg chg="modSp mod">
        <pc:chgData name="Eric Shing" userId="55e86778-ed07-4932-b7f7-986ff6c4be43" providerId="ADAL" clId="{3905455D-4702-482D-A052-018C2A7D3973}" dt="2021-09-25T04:24:44.584" v="912"/>
        <pc:sldMkLst>
          <pc:docMk/>
          <pc:sldMk cId="2552731081" sldId="398"/>
        </pc:sldMkLst>
        <pc:spChg chg="mod">
          <ac:chgData name="Eric Shing" userId="55e86778-ed07-4932-b7f7-986ff6c4be43" providerId="ADAL" clId="{3905455D-4702-482D-A052-018C2A7D3973}" dt="2021-09-25T02:27:34.626" v="5"/>
          <ac:spMkLst>
            <pc:docMk/>
            <pc:sldMk cId="2552731081" sldId="398"/>
            <ac:spMk id="9" creationId="{7FE50CA6-FD83-4593-AB6D-13047D4820AD}"/>
          </ac:spMkLst>
        </pc:spChg>
        <pc:spChg chg="mod">
          <ac:chgData name="Eric Shing" userId="55e86778-ed07-4932-b7f7-986ff6c4be43" providerId="ADAL" clId="{3905455D-4702-482D-A052-018C2A7D3973}" dt="2021-09-25T04:24:44.584" v="912"/>
          <ac:spMkLst>
            <pc:docMk/>
            <pc:sldMk cId="2552731081" sldId="398"/>
            <ac:spMk id="10" creationId="{7243D2E1-470A-4C4C-90C0-E7080BBE2DEC}"/>
          </ac:spMkLst>
        </pc:spChg>
      </pc:sldChg>
      <pc:sldChg chg="del">
        <pc:chgData name="Eric Shing" userId="55e86778-ed07-4932-b7f7-986ff6c4be43" providerId="ADAL" clId="{3905455D-4702-482D-A052-018C2A7D3973}" dt="2021-09-25T02:56:20.252" v="331" actId="47"/>
        <pc:sldMkLst>
          <pc:docMk/>
          <pc:sldMk cId="2959404462" sldId="399"/>
        </pc:sldMkLst>
      </pc:sldChg>
      <pc:sldChg chg="delSp modSp mod">
        <pc:chgData name="Eric Shing" userId="55e86778-ed07-4932-b7f7-986ff6c4be43" providerId="ADAL" clId="{3905455D-4702-482D-A052-018C2A7D3973}" dt="2021-09-25T05:24:00.163" v="1867"/>
        <pc:sldMkLst>
          <pc:docMk/>
          <pc:sldMk cId="4264196432" sldId="400"/>
        </pc:sldMkLst>
        <pc:spChg chg="mod">
          <ac:chgData name="Eric Shing" userId="55e86778-ed07-4932-b7f7-986ff6c4be43" providerId="ADAL" clId="{3905455D-4702-482D-A052-018C2A7D3973}" dt="2021-09-25T05:18:50.194" v="1705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3905455D-4702-482D-A052-018C2A7D3973}" dt="2021-09-25T05:24:00.163" v="1867"/>
          <ac:spMkLst>
            <pc:docMk/>
            <pc:sldMk cId="4264196432" sldId="400"/>
            <ac:spMk id="3" creationId="{1290911E-4358-441B-9B03-1CEF0CB1A3B5}"/>
          </ac:spMkLst>
        </pc:spChg>
        <pc:picChg chg="del mod">
          <ac:chgData name="Eric Shing" userId="55e86778-ed07-4932-b7f7-986ff6c4be43" providerId="ADAL" clId="{3905455D-4702-482D-A052-018C2A7D3973}" dt="2021-09-25T05:18:04.072" v="1639" actId="478"/>
          <ac:picMkLst>
            <pc:docMk/>
            <pc:sldMk cId="4264196432" sldId="400"/>
            <ac:picMk id="5" creationId="{CC9A5414-DF10-406E-9A69-2976EED28375}"/>
          </ac:picMkLst>
        </pc:picChg>
      </pc:sldChg>
      <pc:sldChg chg="del">
        <pc:chgData name="Eric Shing" userId="55e86778-ed07-4932-b7f7-986ff6c4be43" providerId="ADAL" clId="{3905455D-4702-482D-A052-018C2A7D3973}" dt="2021-09-25T02:29:25.161" v="43" actId="47"/>
        <pc:sldMkLst>
          <pc:docMk/>
          <pc:sldMk cId="2779543344" sldId="419"/>
        </pc:sldMkLst>
      </pc:sldChg>
      <pc:sldChg chg="addSp delSp modSp mod modAnim">
        <pc:chgData name="Eric Shing" userId="55e86778-ed07-4932-b7f7-986ff6c4be43" providerId="ADAL" clId="{3905455D-4702-482D-A052-018C2A7D3973}" dt="2021-09-25T05:19:22.352" v="1712" actId="255"/>
        <pc:sldMkLst>
          <pc:docMk/>
          <pc:sldMk cId="1682862645" sldId="420"/>
        </pc:sldMkLst>
        <pc:spChg chg="del">
          <ac:chgData name="Eric Shing" userId="55e86778-ed07-4932-b7f7-986ff6c4be43" providerId="ADAL" clId="{3905455D-4702-482D-A052-018C2A7D3973}" dt="2021-09-25T05:10:16.433" v="1494" actId="478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3905455D-4702-482D-A052-018C2A7D3973}" dt="2021-09-25T05:17:20.479" v="1637" actId="14100"/>
          <ac:spMkLst>
            <pc:docMk/>
            <pc:sldMk cId="1682862645" sldId="420"/>
            <ac:spMk id="3" creationId="{1290911E-4358-441B-9B03-1CEF0CB1A3B5}"/>
          </ac:spMkLst>
        </pc:spChg>
        <pc:spChg chg="add del mod">
          <ac:chgData name="Eric Shing" userId="55e86778-ed07-4932-b7f7-986ff6c4be43" providerId="ADAL" clId="{3905455D-4702-482D-A052-018C2A7D3973}" dt="2021-09-25T05:19:22.352" v="1712" actId="255"/>
          <ac:spMkLst>
            <pc:docMk/>
            <pc:sldMk cId="1682862645" sldId="420"/>
            <ac:spMk id="6" creationId="{3864BA6F-BDA2-4FDC-A8E7-EAF825F41D32}"/>
          </ac:spMkLst>
        </pc:spChg>
      </pc:sldChg>
      <pc:sldChg chg="modSp mod ord">
        <pc:chgData name="Eric Shing" userId="55e86778-ed07-4932-b7f7-986ff6c4be43" providerId="ADAL" clId="{3905455D-4702-482D-A052-018C2A7D3973}" dt="2021-09-25T07:58:08.992" v="1979" actId="13926"/>
        <pc:sldMkLst>
          <pc:docMk/>
          <pc:sldMk cId="707951004" sldId="428"/>
        </pc:sldMkLst>
        <pc:spChg chg="mod">
          <ac:chgData name="Eric Shing" userId="55e86778-ed07-4932-b7f7-986ff6c4be43" providerId="ADAL" clId="{3905455D-4702-482D-A052-018C2A7D3973}" dt="2021-09-25T04:43:13.836" v="1038"/>
          <ac:spMkLst>
            <pc:docMk/>
            <pc:sldMk cId="707951004" sldId="428"/>
            <ac:spMk id="2" creationId="{B66E159E-B105-462D-A04C-7B86AD8A93FD}"/>
          </ac:spMkLst>
        </pc:spChg>
        <pc:spChg chg="mod">
          <ac:chgData name="Eric Shing" userId="55e86778-ed07-4932-b7f7-986ff6c4be43" providerId="ADAL" clId="{3905455D-4702-482D-A052-018C2A7D3973}" dt="2021-09-25T07:58:08.992" v="1979" actId="13926"/>
          <ac:spMkLst>
            <pc:docMk/>
            <pc:sldMk cId="707951004" sldId="428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3905455D-4702-482D-A052-018C2A7D3973}" dt="2021-09-25T05:44:20.360" v="1958" actId="47"/>
        <pc:sldMkLst>
          <pc:docMk/>
          <pc:sldMk cId="8973865" sldId="429"/>
        </pc:sldMkLst>
      </pc:sldChg>
      <pc:sldChg chg="del">
        <pc:chgData name="Eric Shing" userId="55e86778-ed07-4932-b7f7-986ff6c4be43" providerId="ADAL" clId="{3905455D-4702-482D-A052-018C2A7D3973}" dt="2021-09-25T02:29:22.922" v="41" actId="47"/>
        <pc:sldMkLst>
          <pc:docMk/>
          <pc:sldMk cId="4218034778" sldId="433"/>
        </pc:sldMkLst>
      </pc:sldChg>
      <pc:sldChg chg="addSp delSp modSp mod modAnim">
        <pc:chgData name="Eric Shing" userId="55e86778-ed07-4932-b7f7-986ff6c4be43" providerId="ADAL" clId="{3905455D-4702-482D-A052-018C2A7D3973}" dt="2021-09-25T07:30:37.265" v="1964"/>
        <pc:sldMkLst>
          <pc:docMk/>
          <pc:sldMk cId="3257640823" sldId="434"/>
        </pc:sldMkLst>
        <pc:spChg chg="mod">
          <ac:chgData name="Eric Shing" userId="55e86778-ed07-4932-b7f7-986ff6c4be43" providerId="ADAL" clId="{3905455D-4702-482D-A052-018C2A7D3973}" dt="2021-09-25T02:55:50.119" v="327" actId="5793"/>
          <ac:spMkLst>
            <pc:docMk/>
            <pc:sldMk cId="3257640823" sldId="434"/>
            <ac:spMk id="2" creationId="{B66E159E-B105-462D-A04C-7B86AD8A93FD}"/>
          </ac:spMkLst>
        </pc:spChg>
        <pc:spChg chg="mod">
          <ac:chgData name="Eric Shing" userId="55e86778-ed07-4932-b7f7-986ff6c4be43" providerId="ADAL" clId="{3905455D-4702-482D-A052-018C2A7D3973}" dt="2021-09-25T02:31:57.709" v="75" actId="14100"/>
          <ac:spMkLst>
            <pc:docMk/>
            <pc:sldMk cId="3257640823" sldId="434"/>
            <ac:spMk id="3" creationId="{1290911E-4358-441B-9B03-1CEF0CB1A3B5}"/>
          </ac:spMkLst>
        </pc:spChg>
        <pc:picChg chg="add del mod">
          <ac:chgData name="Eric Shing" userId="55e86778-ed07-4932-b7f7-986ff6c4be43" providerId="ADAL" clId="{3905455D-4702-482D-A052-018C2A7D3973}" dt="2021-09-25T02:31:28.652" v="66" actId="478"/>
          <ac:picMkLst>
            <pc:docMk/>
            <pc:sldMk cId="3257640823" sldId="434"/>
            <ac:picMk id="5" creationId="{2D2C49F1-D2E8-4A30-BDA8-DC3DBE0A2AF5}"/>
          </ac:picMkLst>
        </pc:picChg>
        <pc:picChg chg="add mod">
          <ac:chgData name="Eric Shing" userId="55e86778-ed07-4932-b7f7-986ff6c4be43" providerId="ADAL" clId="{3905455D-4702-482D-A052-018C2A7D3973}" dt="2021-09-25T02:31:53.908" v="74" actId="14100"/>
          <ac:picMkLst>
            <pc:docMk/>
            <pc:sldMk cId="3257640823" sldId="434"/>
            <ac:picMk id="6" creationId="{575FE818-304C-4D79-BF3E-D59D0AAE8A2C}"/>
          </ac:picMkLst>
        </pc:picChg>
      </pc:sldChg>
      <pc:sldChg chg="addSp delSp modSp mod chgLayout">
        <pc:chgData name="Eric Shing" userId="55e86778-ed07-4932-b7f7-986ff6c4be43" providerId="ADAL" clId="{3905455D-4702-482D-A052-018C2A7D3973}" dt="2021-09-25T08:14:28.046" v="1987" actId="207"/>
        <pc:sldMkLst>
          <pc:docMk/>
          <pc:sldMk cId="2495075794" sldId="435"/>
        </pc:sldMkLst>
        <pc:spChg chg="mod ord">
          <ac:chgData name="Eric Shing" userId="55e86778-ed07-4932-b7f7-986ff6c4be43" providerId="ADAL" clId="{3905455D-4702-482D-A052-018C2A7D3973}" dt="2021-09-25T07:31:18.887" v="1966"/>
          <ac:spMkLst>
            <pc:docMk/>
            <pc:sldMk cId="2495075794" sldId="435"/>
            <ac:spMk id="2" creationId="{C9523FD9-D997-4465-B95E-67FD3CB2A05E}"/>
          </ac:spMkLst>
        </pc:spChg>
        <pc:spChg chg="add mod ord">
          <ac:chgData name="Eric Shing" userId="55e86778-ed07-4932-b7f7-986ff6c4be43" providerId="ADAL" clId="{3905455D-4702-482D-A052-018C2A7D3973}" dt="2021-09-25T08:14:28.046" v="1987" actId="207"/>
          <ac:spMkLst>
            <pc:docMk/>
            <pc:sldMk cId="2495075794" sldId="435"/>
            <ac:spMk id="3" creationId="{9035911A-794E-498B-8972-29314977C92F}"/>
          </ac:spMkLst>
        </pc:spChg>
        <pc:spChg chg="mod ord">
          <ac:chgData name="Eric Shing" userId="55e86778-ed07-4932-b7f7-986ff6c4be43" providerId="ADAL" clId="{3905455D-4702-482D-A052-018C2A7D3973}" dt="2021-09-25T02:32:36.425" v="78" actId="700"/>
          <ac:spMkLst>
            <pc:docMk/>
            <pc:sldMk cId="2495075794" sldId="435"/>
            <ac:spMk id="4" creationId="{8829AAFD-F612-474E-AD18-F7E4FAC4E867}"/>
          </ac:spMkLst>
        </pc:spChg>
        <pc:picChg chg="del">
          <ac:chgData name="Eric Shing" userId="55e86778-ed07-4932-b7f7-986ff6c4be43" providerId="ADAL" clId="{3905455D-4702-482D-A052-018C2A7D3973}" dt="2021-09-25T02:32:39.412" v="79" actId="478"/>
          <ac:picMkLst>
            <pc:docMk/>
            <pc:sldMk cId="2495075794" sldId="435"/>
            <ac:picMk id="5" creationId="{7E8D7248-72A9-446B-A9C1-45DC9A8A6472}"/>
          </ac:picMkLst>
        </pc:picChg>
        <pc:picChg chg="del">
          <ac:chgData name="Eric Shing" userId="55e86778-ed07-4932-b7f7-986ff6c4be43" providerId="ADAL" clId="{3905455D-4702-482D-A052-018C2A7D3973}" dt="2021-09-25T02:32:40.685" v="80" actId="478"/>
          <ac:picMkLst>
            <pc:docMk/>
            <pc:sldMk cId="2495075794" sldId="435"/>
            <ac:picMk id="6" creationId="{E29D3601-40D8-4A45-B35B-251D155C0A93}"/>
          </ac:picMkLst>
        </pc:picChg>
      </pc:sldChg>
      <pc:sldChg chg="modSp mod chgLayout">
        <pc:chgData name="Eric Shing" userId="55e86778-ed07-4932-b7f7-986ff6c4be43" providerId="ADAL" clId="{3905455D-4702-482D-A052-018C2A7D3973}" dt="2021-09-25T09:40:35.643" v="1992" actId="13926"/>
        <pc:sldMkLst>
          <pc:docMk/>
          <pc:sldMk cId="1593728378" sldId="437"/>
        </pc:sldMkLst>
        <pc:spChg chg="mod ord">
          <ac:chgData name="Eric Shing" userId="55e86778-ed07-4932-b7f7-986ff6c4be43" providerId="ADAL" clId="{3905455D-4702-482D-A052-018C2A7D3973}" dt="2021-09-25T02:57:11.183" v="360" actId="700"/>
          <ac:spMkLst>
            <pc:docMk/>
            <pc:sldMk cId="1593728378" sldId="437"/>
            <ac:spMk id="2" creationId="{B66E159E-B105-462D-A04C-7B86AD8A93FD}"/>
          </ac:spMkLst>
        </pc:spChg>
        <pc:spChg chg="mod ord">
          <ac:chgData name="Eric Shing" userId="55e86778-ed07-4932-b7f7-986ff6c4be43" providerId="ADAL" clId="{3905455D-4702-482D-A052-018C2A7D3973}" dt="2021-09-25T09:40:35.643" v="1992" actId="13926"/>
          <ac:spMkLst>
            <pc:docMk/>
            <pc:sldMk cId="1593728378" sldId="437"/>
            <ac:spMk id="3" creationId="{1290911E-4358-441B-9B03-1CEF0CB1A3B5}"/>
          </ac:spMkLst>
        </pc:spChg>
        <pc:spChg chg="mod ord">
          <ac:chgData name="Eric Shing" userId="55e86778-ed07-4932-b7f7-986ff6c4be43" providerId="ADAL" clId="{3905455D-4702-482D-A052-018C2A7D3973}" dt="2021-09-25T02:57:11.183" v="360" actId="700"/>
          <ac:spMkLst>
            <pc:docMk/>
            <pc:sldMk cId="1593728378" sldId="437"/>
            <ac:spMk id="4" creationId="{D259BC3B-E3AB-4D59-B29F-90C2A8A381AD}"/>
          </ac:spMkLst>
        </pc:spChg>
      </pc:sldChg>
      <pc:sldChg chg="addSp delSp modSp mod delAnim modAnim delDesignElem chgLayout">
        <pc:chgData name="Eric Shing" userId="55e86778-ed07-4932-b7f7-986ff6c4be43" providerId="ADAL" clId="{3905455D-4702-482D-A052-018C2A7D3973}" dt="2021-09-25T10:00:19.768" v="2017"/>
        <pc:sldMkLst>
          <pc:docMk/>
          <pc:sldMk cId="411447486" sldId="438"/>
        </pc:sldMkLst>
        <pc:spChg chg="add mod ord">
          <ac:chgData name="Eric Shing" userId="55e86778-ed07-4932-b7f7-986ff6c4be43" providerId="ADAL" clId="{3905455D-4702-482D-A052-018C2A7D3973}" dt="2021-09-25T03:03:11.656" v="555"/>
          <ac:spMkLst>
            <pc:docMk/>
            <pc:sldMk cId="411447486" sldId="438"/>
            <ac:spMk id="2" creationId="{AFDC0EC7-95E1-4A9A-B9B7-4171C7C6F858}"/>
          </ac:spMkLst>
        </pc:spChg>
        <pc:spChg chg="add mod ord">
          <ac:chgData name="Eric Shing" userId="55e86778-ed07-4932-b7f7-986ff6c4be43" providerId="ADAL" clId="{3905455D-4702-482D-A052-018C2A7D3973}" dt="2021-09-25T04:31:57.274" v="924" actId="27636"/>
          <ac:spMkLst>
            <pc:docMk/>
            <pc:sldMk cId="411447486" sldId="438"/>
            <ac:spMk id="3" creationId="{63905F6D-7722-46D7-872C-DDBD617E109B}"/>
          </ac:spMkLst>
        </pc:spChg>
        <pc:spChg chg="mod ord">
          <ac:chgData name="Eric Shing" userId="55e86778-ed07-4932-b7f7-986ff6c4be43" providerId="ADAL" clId="{3905455D-4702-482D-A052-018C2A7D3973}" dt="2021-09-25T03:01:40.928" v="448" actId="700"/>
          <ac:spMkLst>
            <pc:docMk/>
            <pc:sldMk cId="411447486" sldId="438"/>
            <ac:spMk id="4" creationId="{9F29E705-90C5-4E76-A801-1B7A55E7F18C}"/>
          </ac:spMkLst>
        </pc:spChg>
        <pc:spChg chg="del">
          <ac:chgData name="Eric Shing" userId="55e86778-ed07-4932-b7f7-986ff6c4be43" providerId="ADAL" clId="{3905455D-4702-482D-A052-018C2A7D3973}" dt="2021-09-25T03:01:40.928" v="448" actId="700"/>
          <ac:spMkLst>
            <pc:docMk/>
            <pc:sldMk cId="411447486" sldId="438"/>
            <ac:spMk id="8" creationId="{7D9180AB-F387-4FBB-9E5C-4536168D7CD7}"/>
          </ac:spMkLst>
        </pc:spChg>
        <pc:spChg chg="del">
          <ac:chgData name="Eric Shing" userId="55e86778-ed07-4932-b7f7-986ff6c4be43" providerId="ADAL" clId="{3905455D-4702-482D-A052-018C2A7D3973}" dt="2021-09-25T03:01:40.928" v="448" actId="700"/>
          <ac:spMkLst>
            <pc:docMk/>
            <pc:sldMk cId="411447486" sldId="438"/>
            <ac:spMk id="11" creationId="{F3060C83-F051-4F0E-ABAD-AA0DFC48B218}"/>
          </ac:spMkLst>
        </pc:spChg>
        <pc:spChg chg="del">
          <ac:chgData name="Eric Shing" userId="55e86778-ed07-4932-b7f7-986ff6c4be43" providerId="ADAL" clId="{3905455D-4702-482D-A052-018C2A7D3973}" dt="2021-09-25T03:01:40.928" v="448" actId="700"/>
          <ac:spMkLst>
            <pc:docMk/>
            <pc:sldMk cId="411447486" sldId="438"/>
            <ac:spMk id="13" creationId="{83C98ABE-055B-441F-B07E-44F97F083C39}"/>
          </ac:spMkLst>
        </pc:spChg>
        <pc:spChg chg="del">
          <ac:chgData name="Eric Shing" userId="55e86778-ed07-4932-b7f7-986ff6c4be43" providerId="ADAL" clId="{3905455D-4702-482D-A052-018C2A7D3973}" dt="2021-09-25T03:01:40.928" v="448" actId="700"/>
          <ac:spMkLst>
            <pc:docMk/>
            <pc:sldMk cId="411447486" sldId="438"/>
            <ac:spMk id="15" creationId="{29FDB030-9B49-4CED-8CCD-4D99382388AC}"/>
          </ac:spMkLst>
        </pc:spChg>
        <pc:spChg chg="del">
          <ac:chgData name="Eric Shing" userId="55e86778-ed07-4932-b7f7-986ff6c4be43" providerId="ADAL" clId="{3905455D-4702-482D-A052-018C2A7D3973}" dt="2021-09-25T03:01:40.928" v="448" actId="700"/>
          <ac:spMkLst>
            <pc:docMk/>
            <pc:sldMk cId="411447486" sldId="438"/>
            <ac:spMk id="17" creationId="{3783CA14-24A1-485C-8B30-D6A5D87987AD}"/>
          </ac:spMkLst>
        </pc:spChg>
        <pc:spChg chg="del">
          <ac:chgData name="Eric Shing" userId="55e86778-ed07-4932-b7f7-986ff6c4be43" providerId="ADAL" clId="{3905455D-4702-482D-A052-018C2A7D3973}" dt="2021-09-25T03:01:40.928" v="448" actId="700"/>
          <ac:spMkLst>
            <pc:docMk/>
            <pc:sldMk cId="411447486" sldId="438"/>
            <ac:spMk id="19" creationId="{9A97C86A-04D6-40F7-AE84-31AB43E6A846}"/>
          </ac:spMkLst>
        </pc:spChg>
        <pc:spChg chg="del">
          <ac:chgData name="Eric Shing" userId="55e86778-ed07-4932-b7f7-986ff6c4be43" providerId="ADAL" clId="{3905455D-4702-482D-A052-018C2A7D3973}" dt="2021-09-25T03:01:40.928" v="448" actId="700"/>
          <ac:spMkLst>
            <pc:docMk/>
            <pc:sldMk cId="411447486" sldId="438"/>
            <ac:spMk id="21" creationId="{FF9F2414-84E8-453E-B1F3-389FDE8192D9}"/>
          </ac:spMkLst>
        </pc:spChg>
        <pc:spChg chg="del">
          <ac:chgData name="Eric Shing" userId="55e86778-ed07-4932-b7f7-986ff6c4be43" providerId="ADAL" clId="{3905455D-4702-482D-A052-018C2A7D3973}" dt="2021-09-25T03:01:40.928" v="448" actId="700"/>
          <ac:spMkLst>
            <pc:docMk/>
            <pc:sldMk cId="411447486" sldId="438"/>
            <ac:spMk id="23" creationId="{3ECA69A1-7536-43AC-85EF-C7106179F5ED}"/>
          </ac:spMkLst>
        </pc:spChg>
        <pc:picChg chg="add del mod">
          <ac:chgData name="Eric Shing" userId="55e86778-ed07-4932-b7f7-986ff6c4be43" providerId="ADAL" clId="{3905455D-4702-482D-A052-018C2A7D3973}" dt="2021-09-25T03:06:40.885" v="687" actId="478"/>
          <ac:picMkLst>
            <pc:docMk/>
            <pc:sldMk cId="411447486" sldId="438"/>
            <ac:picMk id="5" creationId="{258CA59F-EB34-455C-AA58-A437178FE526}"/>
          </ac:picMkLst>
        </pc:picChg>
        <pc:picChg chg="add del mod ord">
          <ac:chgData name="Eric Shing" userId="55e86778-ed07-4932-b7f7-986ff6c4be43" providerId="ADAL" clId="{3905455D-4702-482D-A052-018C2A7D3973}" dt="2021-09-25T03:07:27.380" v="692" actId="478"/>
          <ac:picMkLst>
            <pc:docMk/>
            <pc:sldMk cId="411447486" sldId="438"/>
            <ac:picMk id="7" creationId="{E7BAA04D-C9CF-4E38-99BA-1083307AF8FD}"/>
          </ac:picMkLst>
        </pc:picChg>
        <pc:picChg chg="del">
          <ac:chgData name="Eric Shing" userId="55e86778-ed07-4932-b7f7-986ff6c4be43" providerId="ADAL" clId="{3905455D-4702-482D-A052-018C2A7D3973}" dt="2021-09-25T03:01:33.333" v="447" actId="478"/>
          <ac:picMkLst>
            <pc:docMk/>
            <pc:sldMk cId="411447486" sldId="438"/>
            <ac:picMk id="10" creationId="{FEB338C2-EE7F-4D84-A1F5-66EEB39E9D57}"/>
          </ac:picMkLst>
        </pc:picChg>
        <pc:picChg chg="add mod">
          <ac:chgData name="Eric Shing" userId="55e86778-ed07-4932-b7f7-986ff6c4be43" providerId="ADAL" clId="{3905455D-4702-482D-A052-018C2A7D3973}" dt="2021-09-25T09:41:02.924" v="1993" actId="1076"/>
          <ac:picMkLst>
            <pc:docMk/>
            <pc:sldMk cId="411447486" sldId="438"/>
            <ac:picMk id="12" creationId="{6DF7F0D2-1E46-4FAD-8C5F-BB9F181615DD}"/>
          </ac:picMkLst>
        </pc:picChg>
        <pc:picChg chg="add del mod">
          <ac:chgData name="Eric Shing" userId="55e86778-ed07-4932-b7f7-986ff6c4be43" providerId="ADAL" clId="{3905455D-4702-482D-A052-018C2A7D3973}" dt="2021-09-25T09:57:01.860" v="1994" actId="478"/>
          <ac:picMkLst>
            <pc:docMk/>
            <pc:sldMk cId="411447486" sldId="438"/>
            <ac:picMk id="14" creationId="{1B8FCC08-B304-47C3-8F04-1CAF97D2E870}"/>
          </ac:picMkLst>
        </pc:picChg>
        <pc:picChg chg="add del mod">
          <ac:chgData name="Eric Shing" userId="55e86778-ed07-4932-b7f7-986ff6c4be43" providerId="ADAL" clId="{3905455D-4702-482D-A052-018C2A7D3973}" dt="2021-09-25T09:57:20.156" v="2001" actId="478"/>
          <ac:picMkLst>
            <pc:docMk/>
            <pc:sldMk cId="411447486" sldId="438"/>
            <ac:picMk id="16" creationId="{0133066D-296A-4D7B-A72F-4F75B4CA40EC}"/>
          </ac:picMkLst>
        </pc:picChg>
        <pc:picChg chg="add mod ord">
          <ac:chgData name="Eric Shing" userId="55e86778-ed07-4932-b7f7-986ff6c4be43" providerId="ADAL" clId="{3905455D-4702-482D-A052-018C2A7D3973}" dt="2021-09-25T09:59:46.717" v="2015" actId="14100"/>
          <ac:picMkLst>
            <pc:docMk/>
            <pc:sldMk cId="411447486" sldId="438"/>
            <ac:picMk id="20" creationId="{C6CD5152-24B3-4FFC-8914-7BCB1E67E2C2}"/>
          </ac:picMkLst>
        </pc:picChg>
        <pc:picChg chg="add mod">
          <ac:chgData name="Eric Shing" userId="55e86778-ed07-4932-b7f7-986ff6c4be43" providerId="ADAL" clId="{3905455D-4702-482D-A052-018C2A7D3973}" dt="2021-09-25T09:59:43.576" v="2014" actId="14100"/>
          <ac:picMkLst>
            <pc:docMk/>
            <pc:sldMk cId="411447486" sldId="438"/>
            <ac:picMk id="24" creationId="{24A2CF43-4AC5-4E6A-A8EC-81EAF0023624}"/>
          </ac:picMkLst>
        </pc:picChg>
      </pc:sldChg>
      <pc:sldChg chg="del">
        <pc:chgData name="Eric Shing" userId="55e86778-ed07-4932-b7f7-986ff6c4be43" providerId="ADAL" clId="{3905455D-4702-482D-A052-018C2A7D3973}" dt="2021-09-25T02:29:23.773" v="42" actId="47"/>
        <pc:sldMkLst>
          <pc:docMk/>
          <pc:sldMk cId="962011664" sldId="439"/>
        </pc:sldMkLst>
      </pc:sldChg>
      <pc:sldChg chg="modSp mod modAnim">
        <pc:chgData name="Eric Shing" userId="55e86778-ed07-4932-b7f7-986ff6c4be43" providerId="ADAL" clId="{3905455D-4702-482D-A052-018C2A7D3973}" dt="2021-09-25T07:46:37.632" v="1971"/>
        <pc:sldMkLst>
          <pc:docMk/>
          <pc:sldMk cId="4200397753" sldId="441"/>
        </pc:sldMkLst>
        <pc:spChg chg="mod">
          <ac:chgData name="Eric Shing" userId="55e86778-ed07-4932-b7f7-986ff6c4be43" providerId="ADAL" clId="{3905455D-4702-482D-A052-018C2A7D3973}" dt="2021-09-25T04:34:50.836" v="949" actId="255"/>
          <ac:spMkLst>
            <pc:docMk/>
            <pc:sldMk cId="4200397753" sldId="441"/>
            <ac:spMk id="2" creationId="{B66E159E-B105-462D-A04C-7B86AD8A93FD}"/>
          </ac:spMkLst>
        </pc:spChg>
        <pc:spChg chg="mod">
          <ac:chgData name="Eric Shing" userId="55e86778-ed07-4932-b7f7-986ff6c4be43" providerId="ADAL" clId="{3905455D-4702-482D-A052-018C2A7D3973}" dt="2021-09-25T05:00:14.791" v="1235" actId="255"/>
          <ac:spMkLst>
            <pc:docMk/>
            <pc:sldMk cId="4200397753" sldId="441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3905455D-4702-482D-A052-018C2A7D3973}" dt="2021-09-25T05:02:16.647" v="1308" actId="13926"/>
        <pc:sldMkLst>
          <pc:docMk/>
          <pc:sldMk cId="1251165288" sldId="442"/>
        </pc:sldMkLst>
        <pc:spChg chg="mod">
          <ac:chgData name="Eric Shing" userId="55e86778-ed07-4932-b7f7-986ff6c4be43" providerId="ADAL" clId="{3905455D-4702-482D-A052-018C2A7D3973}" dt="2021-09-25T05:01:04.501" v="1273"/>
          <ac:spMkLst>
            <pc:docMk/>
            <pc:sldMk cId="1251165288" sldId="442"/>
            <ac:spMk id="2" creationId="{B66E159E-B105-462D-A04C-7B86AD8A93FD}"/>
          </ac:spMkLst>
        </pc:spChg>
        <pc:spChg chg="mod">
          <ac:chgData name="Eric Shing" userId="55e86778-ed07-4932-b7f7-986ff6c4be43" providerId="ADAL" clId="{3905455D-4702-482D-A052-018C2A7D3973}" dt="2021-09-25T05:02:16.647" v="1308" actId="13926"/>
          <ac:spMkLst>
            <pc:docMk/>
            <pc:sldMk cId="1251165288" sldId="442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3905455D-4702-482D-A052-018C2A7D3973}" dt="2021-09-25T05:10:04.046" v="1492" actId="47"/>
        <pc:sldMkLst>
          <pc:docMk/>
          <pc:sldMk cId="4025785437" sldId="443"/>
        </pc:sldMkLst>
      </pc:sldChg>
      <pc:sldChg chg="del">
        <pc:chgData name="Eric Shing" userId="55e86778-ed07-4932-b7f7-986ff6c4be43" providerId="ADAL" clId="{3905455D-4702-482D-A052-018C2A7D3973}" dt="2021-09-25T05:44:21.306" v="1959" actId="47"/>
        <pc:sldMkLst>
          <pc:docMk/>
          <pc:sldMk cId="923959662" sldId="444"/>
        </pc:sldMkLst>
      </pc:sldChg>
      <pc:sldChg chg="del">
        <pc:chgData name="Eric Shing" userId="55e86778-ed07-4932-b7f7-986ff6c4be43" providerId="ADAL" clId="{3905455D-4702-482D-A052-018C2A7D3973}" dt="2021-09-25T02:56:18.227" v="330" actId="47"/>
        <pc:sldMkLst>
          <pc:docMk/>
          <pc:sldMk cId="2958514037" sldId="445"/>
        </pc:sldMkLst>
      </pc:sldChg>
      <pc:sldChg chg="addSp delSp modSp mod modAnim">
        <pc:chgData name="Eric Shing" userId="55e86778-ed07-4932-b7f7-986ff6c4be43" providerId="ADAL" clId="{3905455D-4702-482D-A052-018C2A7D3973}" dt="2021-09-25T08:05:22.743" v="1980"/>
        <pc:sldMkLst>
          <pc:docMk/>
          <pc:sldMk cId="950738806" sldId="446"/>
        </pc:sldMkLst>
        <pc:spChg chg="mod">
          <ac:chgData name="Eric Shing" userId="55e86778-ed07-4932-b7f7-986ff6c4be43" providerId="ADAL" clId="{3905455D-4702-482D-A052-018C2A7D3973}" dt="2021-09-25T05:25:38.634" v="1917"/>
          <ac:spMkLst>
            <pc:docMk/>
            <pc:sldMk cId="950738806" sldId="446"/>
            <ac:spMk id="2" creationId="{B66E159E-B105-462D-A04C-7B86AD8A93FD}"/>
          </ac:spMkLst>
        </pc:spChg>
        <pc:spChg chg="mod">
          <ac:chgData name="Eric Shing" userId="55e86778-ed07-4932-b7f7-986ff6c4be43" providerId="ADAL" clId="{3905455D-4702-482D-A052-018C2A7D3973}" dt="2021-09-25T05:43:42.477" v="1951" actId="14100"/>
          <ac:spMkLst>
            <pc:docMk/>
            <pc:sldMk cId="950738806" sldId="446"/>
            <ac:spMk id="3" creationId="{1290911E-4358-441B-9B03-1CEF0CB1A3B5}"/>
          </ac:spMkLst>
        </pc:spChg>
        <pc:picChg chg="del">
          <ac:chgData name="Eric Shing" userId="55e86778-ed07-4932-b7f7-986ff6c4be43" providerId="ADAL" clId="{3905455D-4702-482D-A052-018C2A7D3973}" dt="2021-09-25T05:25:41.887" v="1918" actId="478"/>
          <ac:picMkLst>
            <pc:docMk/>
            <pc:sldMk cId="950738806" sldId="446"/>
            <ac:picMk id="5" creationId="{CC9A5414-DF10-406E-9A69-2976EED28375}"/>
          </ac:picMkLst>
        </pc:picChg>
        <pc:picChg chg="add del mod ord">
          <ac:chgData name="Eric Shing" userId="55e86778-ed07-4932-b7f7-986ff6c4be43" providerId="ADAL" clId="{3905455D-4702-482D-A052-018C2A7D3973}" dt="2021-09-25T05:43:17.214" v="1945" actId="478"/>
          <ac:picMkLst>
            <pc:docMk/>
            <pc:sldMk cId="950738806" sldId="446"/>
            <ac:picMk id="6" creationId="{B1274D33-94B6-4DF9-A8A9-4B99A915F431}"/>
          </ac:picMkLst>
        </pc:picChg>
        <pc:picChg chg="add del">
          <ac:chgData name="Eric Shing" userId="55e86778-ed07-4932-b7f7-986ff6c4be43" providerId="ADAL" clId="{3905455D-4702-482D-A052-018C2A7D3973}" dt="2021-09-25T05:28:27.215" v="1944" actId="478"/>
          <ac:picMkLst>
            <pc:docMk/>
            <pc:sldMk cId="950738806" sldId="446"/>
            <ac:picMk id="8" creationId="{B4F07419-B4DE-47DD-9BC3-E27E4FCCF31E}"/>
          </ac:picMkLst>
        </pc:picChg>
        <pc:picChg chg="add mod ord">
          <ac:chgData name="Eric Shing" userId="55e86778-ed07-4932-b7f7-986ff6c4be43" providerId="ADAL" clId="{3905455D-4702-482D-A052-018C2A7D3973}" dt="2021-09-25T05:43:58.781" v="1956" actId="14100"/>
          <ac:picMkLst>
            <pc:docMk/>
            <pc:sldMk cId="950738806" sldId="446"/>
            <ac:picMk id="10" creationId="{08727936-7DD6-43E5-A7B0-DC9347B26E15}"/>
          </ac:picMkLst>
        </pc:picChg>
      </pc:sldChg>
      <pc:sldChg chg="del">
        <pc:chgData name="Eric Shing" userId="55e86778-ed07-4932-b7f7-986ff6c4be43" providerId="ADAL" clId="{3905455D-4702-482D-A052-018C2A7D3973}" dt="2021-09-25T05:44:19.638" v="1957" actId="47"/>
        <pc:sldMkLst>
          <pc:docMk/>
          <pc:sldMk cId="3256575075" sldId="447"/>
        </pc:sldMkLst>
      </pc:sldChg>
      <pc:sldChg chg="modSp mod">
        <pc:chgData name="Eric Shing" userId="55e86778-ed07-4932-b7f7-986ff6c4be43" providerId="ADAL" clId="{3905455D-4702-482D-A052-018C2A7D3973}" dt="2021-09-25T02:56:08.990" v="329" actId="20577"/>
        <pc:sldMkLst>
          <pc:docMk/>
          <pc:sldMk cId="1747248296" sldId="448"/>
        </pc:sldMkLst>
        <pc:spChg chg="mod">
          <ac:chgData name="Eric Shing" userId="55e86778-ed07-4932-b7f7-986ff6c4be43" providerId="ADAL" clId="{3905455D-4702-482D-A052-018C2A7D3973}" dt="2021-09-25T02:56:08.990" v="329" actId="20577"/>
          <ac:spMkLst>
            <pc:docMk/>
            <pc:sldMk cId="1747248296" sldId="448"/>
            <ac:spMk id="2" creationId="{C9523FD9-D997-4465-B95E-67FD3CB2A05E}"/>
          </ac:spMkLst>
        </pc:spChg>
        <pc:spChg chg="mod">
          <ac:chgData name="Eric Shing" userId="55e86778-ed07-4932-b7f7-986ff6c4be43" providerId="ADAL" clId="{3905455D-4702-482D-A052-018C2A7D3973}" dt="2021-09-25T02:37:55.953" v="120" actId="13926"/>
          <ac:spMkLst>
            <pc:docMk/>
            <pc:sldMk cId="1747248296" sldId="448"/>
            <ac:spMk id="3" creationId="{9035911A-794E-498B-8972-29314977C92F}"/>
          </ac:spMkLst>
        </pc:spChg>
      </pc:sldChg>
      <pc:sldChg chg="modSp new mod">
        <pc:chgData name="Eric Shing" userId="55e86778-ed07-4932-b7f7-986ff6c4be43" providerId="ADAL" clId="{3905455D-4702-482D-A052-018C2A7D3973}" dt="2021-09-25T02:54:22.941" v="297" actId="948"/>
        <pc:sldMkLst>
          <pc:docMk/>
          <pc:sldMk cId="4245499466" sldId="449"/>
        </pc:sldMkLst>
        <pc:spChg chg="mod">
          <ac:chgData name="Eric Shing" userId="55e86778-ed07-4932-b7f7-986ff6c4be43" providerId="ADAL" clId="{3905455D-4702-482D-A052-018C2A7D3973}" dt="2021-09-25T02:48:37.541" v="176"/>
          <ac:spMkLst>
            <pc:docMk/>
            <pc:sldMk cId="4245499466" sldId="449"/>
            <ac:spMk id="2" creationId="{A22FB2F1-6B3F-4035-9ECD-2EBC9184198F}"/>
          </ac:spMkLst>
        </pc:spChg>
        <pc:spChg chg="mod">
          <ac:chgData name="Eric Shing" userId="55e86778-ed07-4932-b7f7-986ff6c4be43" providerId="ADAL" clId="{3905455D-4702-482D-A052-018C2A7D3973}" dt="2021-09-25T02:54:22.941" v="297" actId="948"/>
          <ac:spMkLst>
            <pc:docMk/>
            <pc:sldMk cId="4245499466" sldId="449"/>
            <ac:spMk id="3" creationId="{8F9D3C03-A4A8-485F-A5E8-114FDC997FF3}"/>
          </ac:spMkLst>
        </pc:spChg>
      </pc:sldChg>
      <pc:sldChg chg="modSp new mod modAnim">
        <pc:chgData name="Eric Shing" userId="55e86778-ed07-4932-b7f7-986ff6c4be43" providerId="ADAL" clId="{3905455D-4702-482D-A052-018C2A7D3973}" dt="2021-09-25T08:12:34.902" v="1986"/>
        <pc:sldMkLst>
          <pc:docMk/>
          <pc:sldMk cId="3144661530" sldId="450"/>
        </pc:sldMkLst>
        <pc:spChg chg="mod">
          <ac:chgData name="Eric Shing" userId="55e86778-ed07-4932-b7f7-986ff6c4be43" providerId="ADAL" clId="{3905455D-4702-482D-A052-018C2A7D3973}" dt="2021-09-25T03:58:00.312" v="715"/>
          <ac:spMkLst>
            <pc:docMk/>
            <pc:sldMk cId="3144661530" sldId="450"/>
            <ac:spMk id="2" creationId="{8C41C0E4-B82B-40B7-90EB-2661D312047D}"/>
          </ac:spMkLst>
        </pc:spChg>
        <pc:spChg chg="mod">
          <ac:chgData name="Eric Shing" userId="55e86778-ed07-4932-b7f7-986ff6c4be43" providerId="ADAL" clId="{3905455D-4702-482D-A052-018C2A7D3973}" dt="2021-09-25T04:23:48.230" v="907" actId="6549"/>
          <ac:spMkLst>
            <pc:docMk/>
            <pc:sldMk cId="3144661530" sldId="450"/>
            <ac:spMk id="3" creationId="{9092EB20-F119-4E1D-A2EC-6B46E4027912}"/>
          </ac:spMkLst>
        </pc:spChg>
      </pc:sldChg>
      <pc:sldChg chg="modSp mod">
        <pc:chgData name="Eric Shing" userId="55e86778-ed07-4932-b7f7-986ff6c4be43" providerId="ADAL" clId="{3905455D-4702-482D-A052-018C2A7D3973}" dt="2021-09-25T10:17:09.929" v="2115"/>
        <pc:sldMkLst>
          <pc:docMk/>
          <pc:sldMk cId="151582656" sldId="452"/>
        </pc:sldMkLst>
        <pc:spChg chg="mod">
          <ac:chgData name="Eric Shing" userId="55e86778-ed07-4932-b7f7-986ff6c4be43" providerId="ADAL" clId="{3905455D-4702-482D-A052-018C2A7D3973}" dt="2021-09-25T10:17:09.929" v="2115"/>
          <ac:spMkLst>
            <pc:docMk/>
            <pc:sldMk cId="151582656" sldId="45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3905455D-4702-482D-A052-018C2A7D3973}" dt="2021-09-25T10:14:42.680" v="2039"/>
        <pc:sldMkLst>
          <pc:docMk/>
          <pc:sldMk cId="3169927586" sldId="453"/>
        </pc:sldMkLst>
        <pc:spChg chg="mod">
          <ac:chgData name="Eric Shing" userId="55e86778-ed07-4932-b7f7-986ff6c4be43" providerId="ADAL" clId="{3905455D-4702-482D-A052-018C2A7D3973}" dt="2021-09-25T10:14:42.680" v="2039"/>
          <ac:spMkLst>
            <pc:docMk/>
            <pc:sldMk cId="3169927586" sldId="45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3905455D-4702-482D-A052-018C2A7D3973}" dt="2021-09-25T10:15:55.974" v="2077"/>
        <pc:sldMkLst>
          <pc:docMk/>
          <pc:sldMk cId="135287656" sldId="454"/>
        </pc:sldMkLst>
        <pc:spChg chg="mod">
          <ac:chgData name="Eric Shing" userId="55e86778-ed07-4932-b7f7-986ff6c4be43" providerId="ADAL" clId="{3905455D-4702-482D-A052-018C2A7D3973}" dt="2021-09-25T10:15:55.974" v="2077"/>
          <ac:spMkLst>
            <pc:docMk/>
            <pc:sldMk cId="135287656" sldId="454"/>
            <ac:spMk id="3" creationId="{1290911E-4358-441B-9B03-1CEF0CB1A3B5}"/>
          </ac:spMkLst>
        </pc:spChg>
      </pc:sldChg>
      <pc:sldChg chg="addSp modSp mod modAnim">
        <pc:chgData name="Eric Shing" userId="55e86778-ed07-4932-b7f7-986ff6c4be43" providerId="ADAL" clId="{3905455D-4702-482D-A052-018C2A7D3973}" dt="2021-09-25T10:22:42.335" v="2131"/>
        <pc:sldMkLst>
          <pc:docMk/>
          <pc:sldMk cId="4079877353" sldId="455"/>
        </pc:sldMkLst>
        <pc:spChg chg="mod">
          <ac:chgData name="Eric Shing" userId="55e86778-ed07-4932-b7f7-986ff6c4be43" providerId="ADAL" clId="{3905455D-4702-482D-A052-018C2A7D3973}" dt="2021-09-25T04:49:59.851" v="1122" actId="20577"/>
          <ac:spMkLst>
            <pc:docMk/>
            <pc:sldMk cId="4079877353" sldId="455"/>
            <ac:spMk id="2" creationId="{B66E159E-B105-462D-A04C-7B86AD8A93FD}"/>
          </ac:spMkLst>
        </pc:spChg>
        <pc:spChg chg="mod">
          <ac:chgData name="Eric Shing" userId="55e86778-ed07-4932-b7f7-986ff6c4be43" providerId="ADAL" clId="{3905455D-4702-482D-A052-018C2A7D3973}" dt="2021-09-25T04:54:35.877" v="1198" actId="948"/>
          <ac:spMkLst>
            <pc:docMk/>
            <pc:sldMk cId="4079877353" sldId="455"/>
            <ac:spMk id="3" creationId="{1290911E-4358-441B-9B03-1CEF0CB1A3B5}"/>
          </ac:spMkLst>
        </pc:spChg>
        <pc:picChg chg="add mod">
          <ac:chgData name="Eric Shing" userId="55e86778-ed07-4932-b7f7-986ff6c4be43" providerId="ADAL" clId="{3905455D-4702-482D-A052-018C2A7D3973}" dt="2021-09-25T10:22:04.545" v="2129" actId="1076"/>
          <ac:picMkLst>
            <pc:docMk/>
            <pc:sldMk cId="4079877353" sldId="455"/>
            <ac:picMk id="6" creationId="{EEA6EFC6-F632-4625-B7D0-12632D8BC563}"/>
          </ac:picMkLst>
        </pc:picChg>
        <pc:picChg chg="add mod">
          <ac:chgData name="Eric Shing" userId="55e86778-ed07-4932-b7f7-986ff6c4be43" providerId="ADAL" clId="{3905455D-4702-482D-A052-018C2A7D3973}" dt="2021-09-25T04:56:53.488" v="1201" actId="1037"/>
          <ac:picMkLst>
            <pc:docMk/>
            <pc:sldMk cId="4079877353" sldId="455"/>
            <ac:picMk id="7" creationId="{B5221398-EB1F-4513-AA03-7C2C87CA701A}"/>
          </ac:picMkLst>
        </pc:picChg>
        <pc:picChg chg="add mod">
          <ac:chgData name="Eric Shing" userId="55e86778-ed07-4932-b7f7-986ff6c4be43" providerId="ADAL" clId="{3905455D-4702-482D-A052-018C2A7D3973}" dt="2021-09-25T10:22:11.807" v="2130" actId="1076"/>
          <ac:picMkLst>
            <pc:docMk/>
            <pc:sldMk cId="4079877353" sldId="455"/>
            <ac:picMk id="9" creationId="{D059EAB4-3B31-44D5-A147-02DD7A09B642}"/>
          </ac:picMkLst>
        </pc:picChg>
      </pc:sldChg>
    </pc:docChg>
  </pc:docChgLst>
  <pc:docChgLst>
    <pc:chgData name="Eric Shing" userId="55e86778-ed07-4932-b7f7-986ff6c4be43" providerId="ADAL" clId="{E2A0D24A-D0A2-4171-A38D-BC7CB1C2213A}"/>
    <pc:docChg chg="undo redo custSel addSld delSld modSld">
      <pc:chgData name="Eric Shing" userId="55e86778-ed07-4932-b7f7-986ff6c4be43" providerId="ADAL" clId="{E2A0D24A-D0A2-4171-A38D-BC7CB1C2213A}" dt="2021-08-28T15:21:26.490" v="2080" actId="13926"/>
      <pc:docMkLst>
        <pc:docMk/>
      </pc:docMkLst>
      <pc:sldChg chg="modSp mod">
        <pc:chgData name="Eric Shing" userId="55e86778-ed07-4932-b7f7-986ff6c4be43" providerId="ADAL" clId="{E2A0D24A-D0A2-4171-A38D-BC7CB1C2213A}" dt="2021-08-28T13:53:43.025" v="1255"/>
        <pc:sldMkLst>
          <pc:docMk/>
          <pc:sldMk cId="0" sldId="287"/>
        </pc:sldMkLst>
        <pc:spChg chg="mod">
          <ac:chgData name="Eric Shing" userId="55e86778-ed07-4932-b7f7-986ff6c4be43" providerId="ADAL" clId="{E2A0D24A-D0A2-4171-A38D-BC7CB1C2213A}" dt="2021-08-28T11:29:24.847" v="39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E2A0D24A-D0A2-4171-A38D-BC7CB1C2213A}" dt="2021-08-28T13:53:43.025" v="1255"/>
          <ac:spMkLst>
            <pc:docMk/>
            <pc:sldMk cId="0" sldId="287"/>
            <ac:spMk id="5" creationId="{00000000-0000-0000-0000-000000000000}"/>
          </ac:spMkLst>
        </pc:spChg>
      </pc:sldChg>
      <pc:sldChg chg="modSp mod modAnim">
        <pc:chgData name="Eric Shing" userId="55e86778-ed07-4932-b7f7-986ff6c4be43" providerId="ADAL" clId="{E2A0D24A-D0A2-4171-A38D-BC7CB1C2213A}" dt="2021-08-28T13:23:40.075" v="503" actId="113"/>
        <pc:sldMkLst>
          <pc:docMk/>
          <pc:sldMk cId="980429451" sldId="375"/>
        </pc:sldMkLst>
        <pc:spChg chg="mod">
          <ac:chgData name="Eric Shing" userId="55e86778-ed07-4932-b7f7-986ff6c4be43" providerId="ADAL" clId="{E2A0D24A-D0A2-4171-A38D-BC7CB1C2213A}" dt="2021-08-28T13:21:22.788" v="488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23:40.075" v="503" actId="113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5.862" v="1955" actId="47"/>
        <pc:sldMkLst>
          <pc:docMk/>
          <pc:sldMk cId="905684211" sldId="383"/>
        </pc:sldMkLst>
      </pc:sldChg>
      <pc:sldChg chg="modSp mod">
        <pc:chgData name="Eric Shing" userId="55e86778-ed07-4932-b7f7-986ff6c4be43" providerId="ADAL" clId="{E2A0D24A-D0A2-4171-A38D-BC7CB1C2213A}" dt="2021-08-28T15:04:09.254" v="1972" actId="13926"/>
        <pc:sldMkLst>
          <pc:docMk/>
          <pc:sldMk cId="874803358" sldId="384"/>
        </pc:sldMkLst>
        <pc:spChg chg="mod">
          <ac:chgData name="Eric Shing" userId="55e86778-ed07-4932-b7f7-986ff6c4be43" providerId="ADAL" clId="{E2A0D24A-D0A2-4171-A38D-BC7CB1C2213A}" dt="2021-08-28T13:28:13.320" v="655" actId="20577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04:09.254" v="1972" actId="13926"/>
          <ac:spMkLst>
            <pc:docMk/>
            <pc:sldMk cId="874803358" sldId="384"/>
            <ac:spMk id="3" creationId="{1290911E-4358-441B-9B03-1CEF0CB1A3B5}"/>
          </ac:spMkLst>
        </pc:spChg>
      </pc:sldChg>
      <pc:sldChg chg="delSp modSp mod">
        <pc:chgData name="Eric Shing" userId="55e86778-ed07-4932-b7f7-986ff6c4be43" providerId="ADAL" clId="{E2A0D24A-D0A2-4171-A38D-BC7CB1C2213A}" dt="2021-08-28T11:34:41.473" v="161" actId="14100"/>
        <pc:sldMkLst>
          <pc:docMk/>
          <pc:sldMk cId="2552731081" sldId="398"/>
        </pc:sldMkLst>
        <pc:spChg chg="mod">
          <ac:chgData name="Eric Shing" userId="55e86778-ed07-4932-b7f7-986ff6c4be43" providerId="ADAL" clId="{E2A0D24A-D0A2-4171-A38D-BC7CB1C2213A}" dt="2021-08-28T11:30:57.129" v="131"/>
          <ac:spMkLst>
            <pc:docMk/>
            <pc:sldMk cId="2552731081" sldId="398"/>
            <ac:spMk id="9" creationId="{7FE50CA6-FD83-4593-AB6D-13047D4820AD}"/>
          </ac:spMkLst>
        </pc:spChg>
        <pc:spChg chg="mod">
          <ac:chgData name="Eric Shing" userId="55e86778-ed07-4932-b7f7-986ff6c4be43" providerId="ADAL" clId="{E2A0D24A-D0A2-4171-A38D-BC7CB1C2213A}" dt="2021-08-28T11:34:41.473" v="161" actId="14100"/>
          <ac:spMkLst>
            <pc:docMk/>
            <pc:sldMk cId="2552731081" sldId="398"/>
            <ac:spMk id="10" creationId="{7243D2E1-470A-4C4C-90C0-E7080BBE2DEC}"/>
          </ac:spMkLst>
        </pc:spChg>
        <pc:picChg chg="del">
          <ac:chgData name="Eric Shing" userId="55e86778-ed07-4932-b7f7-986ff6c4be43" providerId="ADAL" clId="{E2A0D24A-D0A2-4171-A38D-BC7CB1C2213A}" dt="2021-08-28T11:30:22.691" v="44" actId="478"/>
          <ac:picMkLst>
            <pc:docMk/>
            <pc:sldMk cId="2552731081" sldId="398"/>
            <ac:picMk id="13" creationId="{693511D8-2063-49AB-BCED-3F0C29BAB62E}"/>
          </ac:picMkLst>
        </pc:picChg>
        <pc:picChg chg="del">
          <ac:chgData name="Eric Shing" userId="55e86778-ed07-4932-b7f7-986ff6c4be43" providerId="ADAL" clId="{E2A0D24A-D0A2-4171-A38D-BC7CB1C2213A}" dt="2021-08-28T11:30:28.086" v="49" actId="478"/>
          <ac:picMkLst>
            <pc:docMk/>
            <pc:sldMk cId="2552731081" sldId="398"/>
            <ac:picMk id="15" creationId="{631748A6-9839-4A7C-A22E-EF4BCF8F0CE5}"/>
          </ac:picMkLst>
        </pc:picChg>
        <pc:picChg chg="del mod">
          <ac:chgData name="Eric Shing" userId="55e86778-ed07-4932-b7f7-986ff6c4be43" providerId="ADAL" clId="{E2A0D24A-D0A2-4171-A38D-BC7CB1C2213A}" dt="2021-08-28T11:30:25.665" v="46" actId="478"/>
          <ac:picMkLst>
            <pc:docMk/>
            <pc:sldMk cId="2552731081" sldId="398"/>
            <ac:picMk id="18" creationId="{081C0448-17BF-4BCB-B2C1-A65C225A3BD5}"/>
          </ac:picMkLst>
        </pc:picChg>
        <pc:picChg chg="del">
          <ac:chgData name="Eric Shing" userId="55e86778-ed07-4932-b7f7-986ff6c4be43" providerId="ADAL" clId="{E2A0D24A-D0A2-4171-A38D-BC7CB1C2213A}" dt="2021-08-28T11:30:27.109" v="48" actId="478"/>
          <ac:picMkLst>
            <pc:docMk/>
            <pc:sldMk cId="2552731081" sldId="398"/>
            <ac:picMk id="20" creationId="{8970DDA4-E960-4C5F-B6DC-C421EE37913F}"/>
          </ac:picMkLst>
        </pc:picChg>
        <pc:picChg chg="del">
          <ac:chgData name="Eric Shing" userId="55e86778-ed07-4932-b7f7-986ff6c4be43" providerId="ADAL" clId="{E2A0D24A-D0A2-4171-A38D-BC7CB1C2213A}" dt="2021-08-28T11:30:26.313" v="47" actId="478"/>
          <ac:picMkLst>
            <pc:docMk/>
            <pc:sldMk cId="2552731081" sldId="398"/>
            <ac:picMk id="21" creationId="{ACDEA928-C4E1-451D-BB25-7F3EBA610CAB}"/>
          </ac:picMkLst>
        </pc:picChg>
        <pc:picChg chg="del">
          <ac:chgData name="Eric Shing" userId="55e86778-ed07-4932-b7f7-986ff6c4be43" providerId="ADAL" clId="{E2A0D24A-D0A2-4171-A38D-BC7CB1C2213A}" dt="2021-08-28T11:30:30.053" v="51" actId="478"/>
          <ac:picMkLst>
            <pc:docMk/>
            <pc:sldMk cId="2552731081" sldId="398"/>
            <ac:picMk id="22" creationId="{97FE4F6D-A6AC-42CC-9FD1-E97846B2D4A0}"/>
          </ac:picMkLst>
        </pc:picChg>
      </pc:sldChg>
      <pc:sldChg chg="addSp modSp mod">
        <pc:chgData name="Eric Shing" userId="55e86778-ed07-4932-b7f7-986ff6c4be43" providerId="ADAL" clId="{E2A0D24A-D0A2-4171-A38D-BC7CB1C2213A}" dt="2021-08-28T13:18:46.288" v="390" actId="13926"/>
        <pc:sldMkLst>
          <pc:docMk/>
          <pc:sldMk cId="2959404462" sldId="399"/>
        </pc:sldMkLst>
        <pc:spChg chg="mod">
          <ac:chgData name="Eric Shing" userId="55e86778-ed07-4932-b7f7-986ff6c4be43" providerId="ADAL" clId="{E2A0D24A-D0A2-4171-A38D-BC7CB1C2213A}" dt="2021-08-28T12:10:18.855" v="297" actId="14100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18:46.288" v="390" actId="13926"/>
          <ac:spMkLst>
            <pc:docMk/>
            <pc:sldMk cId="2959404462" sldId="399"/>
            <ac:spMk id="3" creationId="{1290911E-4358-441B-9B03-1CEF0CB1A3B5}"/>
          </ac:spMkLst>
        </pc:spChg>
        <pc:picChg chg="add mod">
          <ac:chgData name="Eric Shing" userId="55e86778-ed07-4932-b7f7-986ff6c4be43" providerId="ADAL" clId="{E2A0D24A-D0A2-4171-A38D-BC7CB1C2213A}" dt="2021-08-28T12:08:20.572" v="272" actId="1076"/>
          <ac:picMkLst>
            <pc:docMk/>
            <pc:sldMk cId="2959404462" sldId="399"/>
            <ac:picMk id="5" creationId="{0B2DD486-75B0-4533-BC41-FD9A3275615A}"/>
          </ac:picMkLst>
        </pc:picChg>
      </pc:sldChg>
      <pc:sldChg chg="modSp mod">
        <pc:chgData name="Eric Shing" userId="55e86778-ed07-4932-b7f7-986ff6c4be43" providerId="ADAL" clId="{E2A0D24A-D0A2-4171-A38D-BC7CB1C2213A}" dt="2021-08-28T13:41:28.680" v="943" actId="13926"/>
        <pc:sldMkLst>
          <pc:docMk/>
          <pc:sldMk cId="4264196432" sldId="400"/>
        </pc:sldMkLst>
        <pc:spChg chg="mod">
          <ac:chgData name="Eric Shing" userId="55e86778-ed07-4932-b7f7-986ff6c4be43" providerId="ADAL" clId="{E2A0D24A-D0A2-4171-A38D-BC7CB1C2213A}" dt="2021-08-28T13:38:15.500" v="907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41:28.680" v="943" actId="13926"/>
          <ac:spMkLst>
            <pc:docMk/>
            <pc:sldMk cId="4264196432" sldId="400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46:06.836" v="1782" actId="47"/>
        <pc:sldMkLst>
          <pc:docMk/>
          <pc:sldMk cId="960726771" sldId="401"/>
        </pc:sldMkLst>
      </pc:sldChg>
      <pc:sldChg chg="addSp modSp mod">
        <pc:chgData name="Eric Shing" userId="55e86778-ed07-4932-b7f7-986ff6c4be43" providerId="ADAL" clId="{E2A0D24A-D0A2-4171-A38D-BC7CB1C2213A}" dt="2021-08-28T14:54:52.837" v="1970" actId="113"/>
        <pc:sldMkLst>
          <pc:docMk/>
          <pc:sldMk cId="3124677336" sldId="402"/>
        </pc:sldMkLst>
        <pc:spChg chg="mod">
          <ac:chgData name="Eric Shing" userId="55e86778-ed07-4932-b7f7-986ff6c4be43" providerId="ADAL" clId="{E2A0D24A-D0A2-4171-A38D-BC7CB1C2213A}" dt="2021-08-28T14:46:22.122" v="1836" actId="20577"/>
          <ac:spMkLst>
            <pc:docMk/>
            <pc:sldMk cId="3124677336" sldId="402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54:52.837" v="1970" actId="113"/>
          <ac:spMkLst>
            <pc:docMk/>
            <pc:sldMk cId="3124677336" sldId="402"/>
            <ac:spMk id="3" creationId="{1290911E-4358-441B-9B03-1CEF0CB1A3B5}"/>
          </ac:spMkLst>
        </pc:spChg>
        <pc:picChg chg="add mod">
          <ac:chgData name="Eric Shing" userId="55e86778-ed07-4932-b7f7-986ff6c4be43" providerId="ADAL" clId="{E2A0D24A-D0A2-4171-A38D-BC7CB1C2213A}" dt="2021-08-28T14:54:30.128" v="1968" actId="1076"/>
          <ac:picMkLst>
            <pc:docMk/>
            <pc:sldMk cId="3124677336" sldId="402"/>
            <ac:picMk id="6" creationId="{C703E931-F6F2-4C13-87C3-FC4AF99D766C}"/>
          </ac:picMkLst>
        </pc:picChg>
      </pc:sldChg>
      <pc:sldChg chg="del">
        <pc:chgData name="Eric Shing" userId="55e86778-ed07-4932-b7f7-986ff6c4be43" providerId="ADAL" clId="{E2A0D24A-D0A2-4171-A38D-BC7CB1C2213A}" dt="2021-08-28T14:50:43.476" v="1950" actId="47"/>
        <pc:sldMkLst>
          <pc:docMk/>
          <pc:sldMk cId="2313995453" sldId="403"/>
        </pc:sldMkLst>
      </pc:sldChg>
      <pc:sldChg chg="modSp mod modAnim">
        <pc:chgData name="Eric Shing" userId="55e86778-ed07-4932-b7f7-986ff6c4be43" providerId="ADAL" clId="{E2A0D24A-D0A2-4171-A38D-BC7CB1C2213A}" dt="2021-08-28T15:15:22.595" v="1993"/>
        <pc:sldMkLst>
          <pc:docMk/>
          <pc:sldMk cId="3081116608" sldId="404"/>
        </pc:sldMkLst>
        <pc:spChg chg="mod">
          <ac:chgData name="Eric Shing" userId="55e86778-ed07-4932-b7f7-986ff6c4be43" providerId="ADAL" clId="{E2A0D24A-D0A2-4171-A38D-BC7CB1C2213A}" dt="2021-08-28T14:47:33.842" v="1895"/>
          <ac:spMkLst>
            <pc:docMk/>
            <pc:sldMk cId="3081116608" sldId="404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50:32.592" v="1948" actId="13926"/>
          <ac:spMkLst>
            <pc:docMk/>
            <pc:sldMk cId="3081116608" sldId="40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5.153" v="1953" actId="47"/>
        <pc:sldMkLst>
          <pc:docMk/>
          <pc:sldMk cId="124719902" sldId="405"/>
        </pc:sldMkLst>
      </pc:sldChg>
      <pc:sldChg chg="del">
        <pc:chgData name="Eric Shing" userId="55e86778-ed07-4932-b7f7-986ff6c4be43" providerId="ADAL" clId="{E2A0D24A-D0A2-4171-A38D-BC7CB1C2213A}" dt="2021-08-28T14:50:44.601" v="1952" actId="47"/>
        <pc:sldMkLst>
          <pc:docMk/>
          <pc:sldMk cId="3199093455" sldId="406"/>
        </pc:sldMkLst>
      </pc:sldChg>
      <pc:sldChg chg="del">
        <pc:chgData name="Eric Shing" userId="55e86778-ed07-4932-b7f7-986ff6c4be43" providerId="ADAL" clId="{E2A0D24A-D0A2-4171-A38D-BC7CB1C2213A}" dt="2021-08-28T14:50:45.528" v="1954" actId="47"/>
        <pc:sldMkLst>
          <pc:docMk/>
          <pc:sldMk cId="66154752" sldId="407"/>
        </pc:sldMkLst>
      </pc:sldChg>
      <pc:sldChg chg="modSp mod">
        <pc:chgData name="Eric Shing" userId="55e86778-ed07-4932-b7f7-986ff6c4be43" providerId="ADAL" clId="{E2A0D24A-D0A2-4171-A38D-BC7CB1C2213A}" dt="2021-08-28T15:18:38.683" v="2073" actId="255"/>
        <pc:sldMkLst>
          <pc:docMk/>
          <pc:sldMk cId="2779543344" sldId="419"/>
        </pc:sldMkLst>
        <pc:spChg chg="mod">
          <ac:chgData name="Eric Shing" userId="55e86778-ed07-4932-b7f7-986ff6c4be43" providerId="ADAL" clId="{E2A0D24A-D0A2-4171-A38D-BC7CB1C2213A}" dt="2021-08-28T11:35:49.882" v="167" actId="20577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18:38.683" v="2073" actId="255"/>
          <ac:spMkLst>
            <pc:docMk/>
            <pc:sldMk cId="2779543344" sldId="419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19:58.977" v="2078" actId="13926"/>
        <pc:sldMkLst>
          <pc:docMk/>
          <pc:sldMk cId="1682862645" sldId="420"/>
        </pc:sldMkLst>
        <pc:spChg chg="mod">
          <ac:chgData name="Eric Shing" userId="55e86778-ed07-4932-b7f7-986ff6c4be43" providerId="ADAL" clId="{E2A0D24A-D0A2-4171-A38D-BC7CB1C2213A}" dt="2021-08-28T13:47:45.813" v="1069" actId="255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19:58.977" v="2078" actId="13926"/>
          <ac:spMkLst>
            <pc:docMk/>
            <pc:sldMk cId="1682862645" sldId="420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21:26.490" v="2080" actId="13926"/>
        <pc:sldMkLst>
          <pc:docMk/>
          <pc:sldMk cId="754734497" sldId="421"/>
        </pc:sldMkLst>
        <pc:spChg chg="mod">
          <ac:chgData name="Eric Shing" userId="55e86778-ed07-4932-b7f7-986ff6c4be43" providerId="ADAL" clId="{E2A0D24A-D0A2-4171-A38D-BC7CB1C2213A}" dt="2021-08-28T14:39:39.868" v="1578" actId="14100"/>
          <ac:spMkLst>
            <pc:docMk/>
            <pc:sldMk cId="754734497" sldId="421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5:21:26.490" v="2080" actId="13926"/>
          <ac:spMkLst>
            <pc:docMk/>
            <pc:sldMk cId="754734497" sldId="421"/>
            <ac:spMk id="3" creationId="{1290911E-4358-441B-9B03-1CEF0CB1A3B5}"/>
          </ac:spMkLst>
        </pc:spChg>
      </pc:sldChg>
      <pc:sldChg chg="addSp delSp modSp mod modAnim">
        <pc:chgData name="Eric Shing" userId="55e86778-ed07-4932-b7f7-986ff6c4be43" providerId="ADAL" clId="{E2A0D24A-D0A2-4171-A38D-BC7CB1C2213A}" dt="2021-08-28T15:12:27.423" v="1987"/>
        <pc:sldMkLst>
          <pc:docMk/>
          <pc:sldMk cId="2989735543" sldId="422"/>
        </pc:sldMkLst>
        <pc:spChg chg="mod">
          <ac:chgData name="Eric Shing" userId="55e86778-ed07-4932-b7f7-986ff6c4be43" providerId="ADAL" clId="{E2A0D24A-D0A2-4171-A38D-BC7CB1C2213A}" dt="2021-08-28T14:34:33.658" v="1435"/>
          <ac:spMkLst>
            <pc:docMk/>
            <pc:sldMk cId="2989735543" sldId="422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37:13.320" v="1497" actId="20577"/>
          <ac:spMkLst>
            <pc:docMk/>
            <pc:sldMk cId="2989735543" sldId="422"/>
            <ac:spMk id="3" creationId="{1290911E-4358-441B-9B03-1CEF0CB1A3B5}"/>
          </ac:spMkLst>
        </pc:spChg>
        <pc:picChg chg="add del">
          <ac:chgData name="Eric Shing" userId="55e86778-ed07-4932-b7f7-986ff6c4be43" providerId="ADAL" clId="{E2A0D24A-D0A2-4171-A38D-BC7CB1C2213A}" dt="2021-08-28T14:24:28.724" v="1342" actId="21"/>
          <ac:picMkLst>
            <pc:docMk/>
            <pc:sldMk cId="2989735543" sldId="422"/>
            <ac:picMk id="5" creationId="{CA29FD0F-D552-4920-94EC-FC430382915E}"/>
          </ac:picMkLst>
        </pc:picChg>
        <pc:picChg chg="add mod">
          <ac:chgData name="Eric Shing" userId="55e86778-ed07-4932-b7f7-986ff6c4be43" providerId="ADAL" clId="{E2A0D24A-D0A2-4171-A38D-BC7CB1C2213A}" dt="2021-08-28T14:34:21.658" v="1425" actId="1076"/>
          <ac:picMkLst>
            <pc:docMk/>
            <pc:sldMk cId="2989735543" sldId="422"/>
            <ac:picMk id="7" creationId="{9F8149EB-A3A0-46F9-B895-5D367D3157E1}"/>
          </ac:picMkLst>
        </pc:picChg>
      </pc:sldChg>
      <pc:sldChg chg="modSp mod">
        <pc:chgData name="Eric Shing" userId="55e86778-ed07-4932-b7f7-986ff6c4be43" providerId="ADAL" clId="{E2A0D24A-D0A2-4171-A38D-BC7CB1C2213A}" dt="2021-08-28T14:12:54.475" v="1307" actId="13926"/>
        <pc:sldMkLst>
          <pc:docMk/>
          <pc:sldMk cId="952351428" sldId="423"/>
        </pc:sldMkLst>
        <pc:spChg chg="mod">
          <ac:chgData name="Eric Shing" userId="55e86778-ed07-4932-b7f7-986ff6c4be43" providerId="ADAL" clId="{E2A0D24A-D0A2-4171-A38D-BC7CB1C2213A}" dt="2021-08-28T14:09:16.294" v="1287" actId="255"/>
          <ac:spMkLst>
            <pc:docMk/>
            <pc:sldMk cId="952351428" sldId="423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4:12:54.475" v="1307" actId="13926"/>
          <ac:spMkLst>
            <pc:docMk/>
            <pc:sldMk cId="952351428" sldId="423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2A0D24A-D0A2-4171-A38D-BC7CB1C2213A}" dt="2021-08-28T14:50:42.936" v="1949" actId="47"/>
        <pc:sldMkLst>
          <pc:docMk/>
          <pc:sldMk cId="4160691781" sldId="424"/>
        </pc:sldMkLst>
      </pc:sldChg>
      <pc:sldChg chg="del">
        <pc:chgData name="Eric Shing" userId="55e86778-ed07-4932-b7f7-986ff6c4be43" providerId="ADAL" clId="{E2A0D24A-D0A2-4171-A38D-BC7CB1C2213A}" dt="2021-08-28T14:50:44.142" v="1951" actId="47"/>
        <pc:sldMkLst>
          <pc:docMk/>
          <pc:sldMk cId="4233956093" sldId="425"/>
        </pc:sldMkLst>
      </pc:sldChg>
      <pc:sldChg chg="del">
        <pc:chgData name="Eric Shing" userId="55e86778-ed07-4932-b7f7-986ff6c4be43" providerId="ADAL" clId="{E2A0D24A-D0A2-4171-A38D-BC7CB1C2213A}" dt="2021-08-28T14:50:46.177" v="1956" actId="47"/>
        <pc:sldMkLst>
          <pc:docMk/>
          <pc:sldMk cId="1780466258" sldId="426"/>
        </pc:sldMkLst>
      </pc:sldChg>
      <pc:sldChg chg="addSp modSp new del mod">
        <pc:chgData name="Eric Shing" userId="55e86778-ed07-4932-b7f7-986ff6c4be43" providerId="ADAL" clId="{E2A0D24A-D0A2-4171-A38D-BC7CB1C2213A}" dt="2021-08-28T14:50:46.982" v="1957" actId="47"/>
        <pc:sldMkLst>
          <pc:docMk/>
          <pc:sldMk cId="2021299566" sldId="427"/>
        </pc:sldMkLst>
        <pc:picChg chg="add mod">
          <ac:chgData name="Eric Shing" userId="55e86778-ed07-4932-b7f7-986ff6c4be43" providerId="ADAL" clId="{E2A0D24A-D0A2-4171-A38D-BC7CB1C2213A}" dt="2021-08-28T11:12:09.417" v="5" actId="1076"/>
          <ac:picMkLst>
            <pc:docMk/>
            <pc:sldMk cId="2021299566" sldId="427"/>
            <ac:picMk id="6" creationId="{2465FB1B-8C34-467F-8390-4FF928D199A4}"/>
          </ac:picMkLst>
        </pc:picChg>
        <pc:picChg chg="add mod">
          <ac:chgData name="Eric Shing" userId="55e86778-ed07-4932-b7f7-986ff6c4be43" providerId="ADAL" clId="{E2A0D24A-D0A2-4171-A38D-BC7CB1C2213A}" dt="2021-08-28T11:12:48.770" v="23" actId="1076"/>
          <ac:picMkLst>
            <pc:docMk/>
            <pc:sldMk cId="2021299566" sldId="427"/>
            <ac:picMk id="8" creationId="{3D3059F2-5574-480A-A683-E0B0D81D5FE6}"/>
          </ac:picMkLst>
        </pc:picChg>
      </pc:sldChg>
      <pc:sldChg chg="modSp mod">
        <pc:chgData name="Eric Shing" userId="55e86778-ed07-4932-b7f7-986ff6c4be43" providerId="ADAL" clId="{E2A0D24A-D0A2-4171-A38D-BC7CB1C2213A}" dt="2021-08-28T13:28:46.256" v="656" actId="6549"/>
        <pc:sldMkLst>
          <pc:docMk/>
          <pc:sldMk cId="707951004" sldId="428"/>
        </pc:sldMkLst>
        <pc:spChg chg="mod">
          <ac:chgData name="Eric Shing" userId="55e86778-ed07-4932-b7f7-986ff6c4be43" providerId="ADAL" clId="{E2A0D24A-D0A2-4171-A38D-BC7CB1C2213A}" dt="2021-08-28T13:28:46.256" v="656" actId="6549"/>
          <ac:spMkLst>
            <pc:docMk/>
            <pc:sldMk cId="707951004" sldId="428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26:38.077" v="615" actId="113"/>
          <ac:spMkLst>
            <pc:docMk/>
            <pc:sldMk cId="707951004" sldId="428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2A0D24A-D0A2-4171-A38D-BC7CB1C2213A}" dt="2021-08-28T13:43:37.790" v="964" actId="6549"/>
        <pc:sldMkLst>
          <pc:docMk/>
          <pc:sldMk cId="8973865" sldId="429"/>
        </pc:sldMkLst>
        <pc:spChg chg="mod">
          <ac:chgData name="Eric Shing" userId="55e86778-ed07-4932-b7f7-986ff6c4be43" providerId="ADAL" clId="{E2A0D24A-D0A2-4171-A38D-BC7CB1C2213A}" dt="2021-08-28T13:37:47.375" v="896" actId="20577"/>
          <ac:spMkLst>
            <pc:docMk/>
            <pc:sldMk cId="8973865" sldId="429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43:37.790" v="964" actId="6549"/>
          <ac:spMkLst>
            <pc:docMk/>
            <pc:sldMk cId="8973865" sldId="429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2A0D24A-D0A2-4171-A38D-BC7CB1C2213A}" dt="2021-08-28T15:07:39.007" v="1978"/>
        <pc:sldMkLst>
          <pc:docMk/>
          <pc:sldMk cId="423036337" sldId="430"/>
        </pc:sldMkLst>
        <pc:spChg chg="mod">
          <ac:chgData name="Eric Shing" userId="55e86778-ed07-4932-b7f7-986ff6c4be43" providerId="ADAL" clId="{E2A0D24A-D0A2-4171-A38D-BC7CB1C2213A}" dt="2021-08-28T13:47:27" v="1051" actId="255"/>
          <ac:spMkLst>
            <pc:docMk/>
            <pc:sldMk cId="423036337" sldId="430"/>
            <ac:spMk id="2" creationId="{B66E159E-B105-462D-A04C-7B86AD8A93FD}"/>
          </ac:spMkLst>
        </pc:spChg>
        <pc:spChg chg="mod">
          <ac:chgData name="Eric Shing" userId="55e86778-ed07-4932-b7f7-986ff6c4be43" providerId="ADAL" clId="{E2A0D24A-D0A2-4171-A38D-BC7CB1C2213A}" dt="2021-08-28T13:51:57.932" v="1202"/>
          <ac:spMkLst>
            <pc:docMk/>
            <pc:sldMk cId="423036337" sldId="43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2A0D24A-D0A2-4171-A38D-BC7CB1C2213A}" dt="2021-08-28T15:06:07.918" v="1976" actId="13926"/>
        <pc:sldMkLst>
          <pc:docMk/>
          <pc:sldMk cId="1139055780" sldId="431"/>
        </pc:sldMkLst>
        <pc:spChg chg="mod">
          <ac:chgData name="Eric Shing" userId="55e86778-ed07-4932-b7f7-986ff6c4be43" providerId="ADAL" clId="{E2A0D24A-D0A2-4171-A38D-BC7CB1C2213A}" dt="2021-08-28T15:06:07.918" v="1976" actId="13926"/>
          <ac:spMkLst>
            <pc:docMk/>
            <pc:sldMk cId="1139055780" sldId="431"/>
            <ac:spMk id="3" creationId="{1290911E-4358-441B-9B03-1CEF0CB1A3B5}"/>
          </ac:spMkLst>
        </pc:spChg>
      </pc:sldChg>
      <pc:sldChg chg="addSp modSp new mod modAnim">
        <pc:chgData name="Eric Shing" userId="55e86778-ed07-4932-b7f7-986ff6c4be43" providerId="ADAL" clId="{E2A0D24A-D0A2-4171-A38D-BC7CB1C2213A}" dt="2021-08-28T15:10:29.574" v="1982"/>
        <pc:sldMkLst>
          <pc:docMk/>
          <pc:sldMk cId="3735976943" sldId="432"/>
        </pc:sldMkLst>
        <pc:spChg chg="mod">
          <ac:chgData name="Eric Shing" userId="55e86778-ed07-4932-b7f7-986ff6c4be43" providerId="ADAL" clId="{E2A0D24A-D0A2-4171-A38D-BC7CB1C2213A}" dt="2021-08-28T14:15:22.780" v="1326" actId="948"/>
          <ac:spMkLst>
            <pc:docMk/>
            <pc:sldMk cId="3735976943" sldId="432"/>
            <ac:spMk id="2" creationId="{E2EB486F-D2A7-4983-A2FE-3F6635D2DF81}"/>
          </ac:spMkLst>
        </pc:spChg>
        <pc:spChg chg="mod">
          <ac:chgData name="Eric Shing" userId="55e86778-ed07-4932-b7f7-986ff6c4be43" providerId="ADAL" clId="{E2A0D24A-D0A2-4171-A38D-BC7CB1C2213A}" dt="2021-08-28T14:16:38.062" v="1337" actId="948"/>
          <ac:spMkLst>
            <pc:docMk/>
            <pc:sldMk cId="3735976943" sldId="432"/>
            <ac:spMk id="3" creationId="{B6C6F331-0AB6-44AE-9C98-AF6326E68521}"/>
          </ac:spMkLst>
        </pc:spChg>
        <pc:picChg chg="add mod">
          <ac:chgData name="Eric Shing" userId="55e86778-ed07-4932-b7f7-986ff6c4be43" providerId="ADAL" clId="{E2A0D24A-D0A2-4171-A38D-BC7CB1C2213A}" dt="2021-08-28T14:14:46.072" v="1317" actId="14100"/>
          <ac:picMkLst>
            <pc:docMk/>
            <pc:sldMk cId="3735976943" sldId="432"/>
            <ac:picMk id="6" creationId="{BA8CBBB0-3F48-45B5-9835-0DEEA03D3E81}"/>
          </ac:picMkLst>
        </pc:picChg>
        <pc:picChg chg="add mod ord">
          <ac:chgData name="Eric Shing" userId="55e86778-ed07-4932-b7f7-986ff6c4be43" providerId="ADAL" clId="{E2A0D24A-D0A2-4171-A38D-BC7CB1C2213A}" dt="2021-08-28T14:14:40.178" v="1315" actId="167"/>
          <ac:picMkLst>
            <pc:docMk/>
            <pc:sldMk cId="3735976943" sldId="432"/>
            <ac:picMk id="8" creationId="{B059B0DB-B298-4C52-B551-15D0D88A7BA3}"/>
          </ac:picMkLst>
        </pc:picChg>
      </pc:sldChg>
      <pc:sldChg chg="new del">
        <pc:chgData name="Eric Shing" userId="55e86778-ed07-4932-b7f7-986ff6c4be43" providerId="ADAL" clId="{E2A0D24A-D0A2-4171-A38D-BC7CB1C2213A}" dt="2021-08-28T15:14:56.312" v="1991" actId="680"/>
        <pc:sldMkLst>
          <pc:docMk/>
          <pc:sldMk cId="2024237883" sldId="433"/>
        </pc:sldMkLst>
      </pc:sldChg>
    </pc:docChg>
  </pc:docChgLst>
  <pc:docChgLst>
    <pc:chgData name="Eric Shing" userId="55e86778-ed07-4932-b7f7-986ff6c4be43" providerId="ADAL" clId="{7BF77E83-D73C-401D-822B-76375002E732}"/>
    <pc:docChg chg="custSel delSld modSld sldOrd">
      <pc:chgData name="Eric Shing" userId="55e86778-ed07-4932-b7f7-986ff6c4be43" providerId="ADAL" clId="{7BF77E83-D73C-401D-822B-76375002E732}" dt="2021-07-17T15:26:45.084" v="1549"/>
      <pc:docMkLst>
        <pc:docMk/>
      </pc:docMkLst>
      <pc:sldChg chg="modSp mod">
        <pc:chgData name="Eric Shing" userId="55e86778-ed07-4932-b7f7-986ff6c4be43" providerId="ADAL" clId="{7BF77E83-D73C-401D-822B-76375002E732}" dt="2021-07-17T14:18:14.907" v="45" actId="20577"/>
        <pc:sldMkLst>
          <pc:docMk/>
          <pc:sldMk cId="0" sldId="287"/>
        </pc:sldMkLst>
        <pc:spChg chg="mod">
          <ac:chgData name="Eric Shing" userId="55e86778-ed07-4932-b7f7-986ff6c4be43" providerId="ADAL" clId="{7BF77E83-D73C-401D-822B-76375002E732}" dt="2021-07-17T14:18:14.907" v="45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7BF77E83-D73C-401D-822B-76375002E732}" dt="2021-07-17T14:18:10.767" v="43" actId="20577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Eric Shing" userId="55e86778-ed07-4932-b7f7-986ff6c4be43" providerId="ADAL" clId="{7BF77E83-D73C-401D-822B-76375002E732}" dt="2021-07-17T14:20:38.940" v="110" actId="207"/>
        <pc:sldMkLst>
          <pc:docMk/>
          <pc:sldMk cId="980429451" sldId="375"/>
        </pc:sldMkLst>
        <pc:spChg chg="mod">
          <ac:chgData name="Eric Shing" userId="55e86778-ed07-4932-b7f7-986ff6c4be43" providerId="ADAL" clId="{7BF77E83-D73C-401D-822B-76375002E732}" dt="2021-07-17T14:18:53.667" v="95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0:38.940" v="110" actId="207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7BF77E83-D73C-401D-822B-76375002E732}" dt="2021-07-17T14:58:52.947" v="901" actId="47"/>
        <pc:sldMkLst>
          <pc:docMk/>
          <pc:sldMk cId="1908195119" sldId="376"/>
        </pc:sldMkLst>
      </pc:sldChg>
      <pc:sldChg chg="del">
        <pc:chgData name="Eric Shing" userId="55e86778-ed07-4932-b7f7-986ff6c4be43" providerId="ADAL" clId="{7BF77E83-D73C-401D-822B-76375002E732}" dt="2021-07-17T14:58:51.783" v="900" actId="47"/>
        <pc:sldMkLst>
          <pc:docMk/>
          <pc:sldMk cId="3722637005" sldId="377"/>
        </pc:sldMkLst>
      </pc:sldChg>
      <pc:sldChg chg="addSp delSp modSp mod">
        <pc:chgData name="Eric Shing" userId="55e86778-ed07-4932-b7f7-986ff6c4be43" providerId="ADAL" clId="{7BF77E83-D73C-401D-822B-76375002E732}" dt="2021-07-17T15:17:55.858" v="1459" actId="14100"/>
        <pc:sldMkLst>
          <pc:docMk/>
          <pc:sldMk cId="3953487264" sldId="378"/>
        </pc:sldMkLst>
        <pc:spChg chg="mod">
          <ac:chgData name="Eric Shing" userId="55e86778-ed07-4932-b7f7-986ff6c4be43" providerId="ADAL" clId="{7BF77E83-D73C-401D-822B-76375002E732}" dt="2021-07-17T15:17:55.858" v="1459" actId="14100"/>
          <ac:spMkLst>
            <pc:docMk/>
            <pc:sldMk cId="3953487264" sldId="378"/>
            <ac:spMk id="2" creationId="{B66E159E-B105-462D-A04C-7B86AD8A93FD}"/>
          </ac:spMkLst>
        </pc:spChg>
        <pc:spChg chg="del mod">
          <ac:chgData name="Eric Shing" userId="55e86778-ed07-4932-b7f7-986ff6c4be43" providerId="ADAL" clId="{7BF77E83-D73C-401D-822B-76375002E732}" dt="2021-07-17T15:17:51.286" v="1458" actId="478"/>
          <ac:spMkLst>
            <pc:docMk/>
            <pc:sldMk cId="3953487264" sldId="378"/>
            <ac:spMk id="3" creationId="{1290911E-4358-441B-9B03-1CEF0CB1A3B5}"/>
          </ac:spMkLst>
        </pc:spChg>
        <pc:spChg chg="del">
          <ac:chgData name="Eric Shing" userId="55e86778-ed07-4932-b7f7-986ff6c4be43" providerId="ADAL" clId="{7BF77E83-D73C-401D-822B-76375002E732}" dt="2021-07-17T15:17:48.750" v="1457" actId="478"/>
          <ac:spMkLst>
            <pc:docMk/>
            <pc:sldMk cId="3953487264" sldId="378"/>
            <ac:spMk id="4" creationId="{D259BC3B-E3AB-4D59-B29F-90C2A8A381AD}"/>
          </ac:spMkLst>
        </pc:spChg>
        <pc:picChg chg="add mod">
          <ac:chgData name="Eric Shing" userId="55e86778-ed07-4932-b7f7-986ff6c4be43" providerId="ADAL" clId="{7BF77E83-D73C-401D-822B-76375002E732}" dt="2021-07-17T15:17:38.721" v="1451" actId="1076"/>
          <ac:picMkLst>
            <pc:docMk/>
            <pc:sldMk cId="3953487264" sldId="378"/>
            <ac:picMk id="6" creationId="{E5ABC9EA-35D2-4C46-B8B4-2B995B681B90}"/>
          </ac:picMkLst>
        </pc:picChg>
        <pc:picChg chg="add mod">
          <ac:chgData name="Eric Shing" userId="55e86778-ed07-4932-b7f7-986ff6c4be43" providerId="ADAL" clId="{7BF77E83-D73C-401D-822B-76375002E732}" dt="2021-07-17T15:17:31.401" v="1449" actId="14100"/>
          <ac:picMkLst>
            <pc:docMk/>
            <pc:sldMk cId="3953487264" sldId="378"/>
            <ac:picMk id="8" creationId="{7962FA3F-1F93-456E-BC32-581BCBDEB8E0}"/>
          </ac:picMkLst>
        </pc:picChg>
      </pc:sldChg>
      <pc:sldChg chg="modSp mod ord">
        <pc:chgData name="Eric Shing" userId="55e86778-ed07-4932-b7f7-986ff6c4be43" providerId="ADAL" clId="{7BF77E83-D73C-401D-822B-76375002E732}" dt="2021-07-17T15:05:45.260" v="1324"/>
        <pc:sldMkLst>
          <pc:docMk/>
          <pc:sldMk cId="1986297440" sldId="379"/>
        </pc:sldMkLst>
        <pc:spChg chg="mod">
          <ac:chgData name="Eric Shing" userId="55e86778-ed07-4932-b7f7-986ff6c4be43" providerId="ADAL" clId="{7BF77E83-D73C-401D-822B-76375002E732}" dt="2021-07-17T14:56:17.466" v="873" actId="20577"/>
          <ac:spMkLst>
            <pc:docMk/>
            <pc:sldMk cId="1986297440" sldId="379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7:52.522" v="899" actId="13926"/>
          <ac:spMkLst>
            <pc:docMk/>
            <pc:sldMk cId="1986297440" sldId="37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4:52:55.066" v="800" actId="948"/>
        <pc:sldMkLst>
          <pc:docMk/>
          <pc:sldMk cId="2055858600" sldId="380"/>
        </pc:sldMkLst>
        <pc:spChg chg="mod">
          <ac:chgData name="Eric Shing" userId="55e86778-ed07-4932-b7f7-986ff6c4be43" providerId="ADAL" clId="{7BF77E83-D73C-401D-822B-76375002E732}" dt="2021-07-17T14:51:27.247" v="781"/>
          <ac:spMkLst>
            <pc:docMk/>
            <pc:sldMk cId="2055858600" sldId="380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2:55.066" v="800" actId="948"/>
          <ac:spMkLst>
            <pc:docMk/>
            <pc:sldMk cId="2055858600" sldId="380"/>
            <ac:spMk id="3" creationId="{1290911E-4358-441B-9B03-1CEF0CB1A3B5}"/>
          </ac:spMkLst>
        </pc:spChg>
      </pc:sldChg>
      <pc:sldChg chg="addSp delSp modSp mod delAnim modAnim">
        <pc:chgData name="Eric Shing" userId="55e86778-ed07-4932-b7f7-986ff6c4be43" providerId="ADAL" clId="{7BF77E83-D73C-401D-822B-76375002E732}" dt="2021-07-17T14:43:20.480" v="620" actId="14100"/>
        <pc:sldMkLst>
          <pc:docMk/>
          <pc:sldMk cId="2995094821" sldId="381"/>
        </pc:sldMkLst>
        <pc:spChg chg="mod">
          <ac:chgData name="Eric Shing" userId="55e86778-ed07-4932-b7f7-986ff6c4be43" providerId="ADAL" clId="{7BF77E83-D73C-401D-822B-76375002E732}" dt="2021-07-17T14:41:57.967" v="616"/>
          <ac:spMkLst>
            <pc:docMk/>
            <pc:sldMk cId="2995094821" sldId="381"/>
            <ac:spMk id="2" creationId="{B66E159E-B105-462D-A04C-7B86AD8A93FD}"/>
          </ac:spMkLst>
        </pc:spChg>
        <pc:spChg chg="del mod">
          <ac:chgData name="Eric Shing" userId="55e86778-ed07-4932-b7f7-986ff6c4be43" providerId="ADAL" clId="{7BF77E83-D73C-401D-822B-76375002E732}" dt="2021-07-17T14:41:20.477" v="603" actId="22"/>
          <ac:spMkLst>
            <pc:docMk/>
            <pc:sldMk cId="2995094821" sldId="381"/>
            <ac:spMk id="3" creationId="{1290911E-4358-441B-9B03-1CEF0CB1A3B5}"/>
          </ac:spMkLst>
        </pc:spChg>
        <pc:picChg chg="add mod">
          <ac:chgData name="Eric Shing" userId="55e86778-ed07-4932-b7f7-986ff6c4be43" providerId="ADAL" clId="{7BF77E83-D73C-401D-822B-76375002E732}" dt="2021-07-17T14:41:33.745" v="608" actId="14100"/>
          <ac:picMkLst>
            <pc:docMk/>
            <pc:sldMk cId="2995094821" sldId="381"/>
            <ac:picMk id="6" creationId="{C1A7682A-D1B5-43D6-81CD-E0542BF6A3CB}"/>
          </ac:picMkLst>
        </pc:picChg>
        <pc:picChg chg="add mod">
          <ac:chgData name="Eric Shing" userId="55e86778-ed07-4932-b7f7-986ff6c4be43" providerId="ADAL" clId="{7BF77E83-D73C-401D-822B-76375002E732}" dt="2021-07-17T14:43:20.480" v="620" actId="14100"/>
          <ac:picMkLst>
            <pc:docMk/>
            <pc:sldMk cId="2995094821" sldId="381"/>
            <ac:picMk id="8" creationId="{F1395DBE-EE77-47E9-B727-33A93B630714}"/>
          </ac:picMkLst>
        </pc:picChg>
        <pc:picChg chg="add mod ord">
          <ac:chgData name="Eric Shing" userId="55e86778-ed07-4932-b7f7-986ff6c4be43" providerId="ADAL" clId="{7BF77E83-D73C-401D-822B-76375002E732}" dt="2021-07-17T14:41:26.944" v="605" actId="1076"/>
          <ac:picMkLst>
            <pc:docMk/>
            <pc:sldMk cId="2995094821" sldId="381"/>
            <ac:picMk id="10" creationId="{FC747D6E-3CFC-49E1-B4F5-A9B7920B9546}"/>
          </ac:picMkLst>
        </pc:picChg>
        <pc:picChg chg="add mod">
          <ac:chgData name="Eric Shing" userId="55e86778-ed07-4932-b7f7-986ff6c4be43" providerId="ADAL" clId="{7BF77E83-D73C-401D-822B-76375002E732}" dt="2021-07-17T14:43:15.071" v="619" actId="1076"/>
          <ac:picMkLst>
            <pc:docMk/>
            <pc:sldMk cId="2995094821" sldId="381"/>
            <ac:picMk id="12" creationId="{58F23321-815A-45AC-9B9E-DFCA938F9292}"/>
          </ac:picMkLst>
        </pc:picChg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2229624344" sldId="382"/>
        </pc:sldMkLst>
      </pc:sldChg>
      <pc:sldChg chg="modSp mod modAnim">
        <pc:chgData name="Eric Shing" userId="55e86778-ed07-4932-b7f7-986ff6c4be43" providerId="ADAL" clId="{7BF77E83-D73C-401D-822B-76375002E732}" dt="2021-07-17T14:28:13.711" v="324" actId="14100"/>
        <pc:sldMkLst>
          <pc:docMk/>
          <pc:sldMk cId="905684211" sldId="383"/>
        </pc:sldMkLst>
        <pc:spChg chg="mod">
          <ac:chgData name="Eric Shing" userId="55e86778-ed07-4932-b7f7-986ff6c4be43" providerId="ADAL" clId="{7BF77E83-D73C-401D-822B-76375002E732}" dt="2021-07-17T14:24:02.995" v="262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8:13.711" v="324" actId="14100"/>
          <ac:spMkLst>
            <pc:docMk/>
            <pc:sldMk cId="905684211" sldId="383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7BF77E83-D73C-401D-822B-76375002E732}" dt="2021-07-17T14:22:28.713" v="182"/>
        <pc:sldMkLst>
          <pc:docMk/>
          <pc:sldMk cId="874803358" sldId="384"/>
        </pc:sldMkLst>
        <pc:spChg chg="mod">
          <ac:chgData name="Eric Shing" userId="55e86778-ed07-4932-b7f7-986ff6c4be43" providerId="ADAL" clId="{7BF77E83-D73C-401D-822B-76375002E732}" dt="2021-07-17T14:21:34.878" v="158" actId="20577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22:28.713" v="182"/>
          <ac:spMkLst>
            <pc:docMk/>
            <pc:sldMk cId="874803358" sldId="384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1011297195" sldId="385"/>
        </pc:sldMkLst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1517928212" sldId="386"/>
        </pc:sldMkLst>
      </pc:sldChg>
      <pc:sldChg chg="del">
        <pc:chgData name="Eric Shing" userId="55e86778-ed07-4932-b7f7-986ff6c4be43" providerId="ADAL" clId="{7BF77E83-D73C-401D-822B-76375002E732}" dt="2021-07-17T14:29:48.273" v="325" actId="47"/>
        <pc:sldMkLst>
          <pc:docMk/>
          <pc:sldMk cId="2697121600" sldId="388"/>
        </pc:sldMkLst>
      </pc:sldChg>
      <pc:sldChg chg="modSp mod">
        <pc:chgData name="Eric Shing" userId="55e86778-ed07-4932-b7f7-986ff6c4be43" providerId="ADAL" clId="{7BF77E83-D73C-401D-822B-76375002E732}" dt="2021-07-17T14:46:12.433" v="704" actId="13926"/>
        <pc:sldMkLst>
          <pc:docMk/>
          <pc:sldMk cId="2027636802" sldId="389"/>
        </pc:sldMkLst>
        <pc:spChg chg="mod">
          <ac:chgData name="Eric Shing" userId="55e86778-ed07-4932-b7f7-986ff6c4be43" providerId="ADAL" clId="{7BF77E83-D73C-401D-822B-76375002E732}" dt="2021-07-17T14:44:50.737" v="695" actId="20577"/>
          <ac:spMkLst>
            <pc:docMk/>
            <pc:sldMk cId="2027636802" sldId="389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46:12.433" v="704" actId="13926"/>
          <ac:spMkLst>
            <pc:docMk/>
            <pc:sldMk cId="2027636802" sldId="389"/>
            <ac:spMk id="3" creationId="{1290911E-4358-441B-9B03-1CEF0CB1A3B5}"/>
          </ac:spMkLst>
        </pc:spChg>
      </pc:sldChg>
      <pc:sldChg chg="addSp delSp modSp mod modAnim">
        <pc:chgData name="Eric Shing" userId="55e86778-ed07-4932-b7f7-986ff6c4be43" providerId="ADAL" clId="{7BF77E83-D73C-401D-822B-76375002E732}" dt="2021-07-17T15:25:50.489" v="1548"/>
        <pc:sldMkLst>
          <pc:docMk/>
          <pc:sldMk cId="1224802640" sldId="390"/>
        </pc:sldMkLst>
        <pc:spChg chg="mod">
          <ac:chgData name="Eric Shing" userId="55e86778-ed07-4932-b7f7-986ff6c4be43" providerId="ADAL" clId="{7BF77E83-D73C-401D-822B-76375002E732}" dt="2021-07-17T14:50:41.036" v="766" actId="20577"/>
          <ac:spMkLst>
            <pc:docMk/>
            <pc:sldMk cId="1224802640" sldId="390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4:55:16.792" v="825"/>
          <ac:spMkLst>
            <pc:docMk/>
            <pc:sldMk cId="1224802640" sldId="390"/>
            <ac:spMk id="3" creationId="{1290911E-4358-441B-9B03-1CEF0CB1A3B5}"/>
          </ac:spMkLst>
        </pc:spChg>
        <pc:picChg chg="add mod">
          <ac:chgData name="Eric Shing" userId="55e86778-ed07-4932-b7f7-986ff6c4be43" providerId="ADAL" clId="{7BF77E83-D73C-401D-822B-76375002E732}" dt="2021-07-17T14:54:44.448" v="809" actId="1076"/>
          <ac:picMkLst>
            <pc:docMk/>
            <pc:sldMk cId="1224802640" sldId="390"/>
            <ac:picMk id="5" creationId="{A7D5E47F-2D4F-4378-BF9F-3F0545F8560E}"/>
          </ac:picMkLst>
        </pc:picChg>
        <pc:picChg chg="add del mod">
          <ac:chgData name="Eric Shing" userId="55e86778-ed07-4932-b7f7-986ff6c4be43" providerId="ADAL" clId="{7BF77E83-D73C-401D-822B-76375002E732}" dt="2021-07-17T14:54:30.914" v="806"/>
          <ac:picMkLst>
            <pc:docMk/>
            <pc:sldMk cId="1224802640" sldId="390"/>
            <ac:picMk id="1026" creationId="{37BA4315-D9F5-42B2-9642-5C38C3744202}"/>
          </ac:picMkLst>
        </pc:picChg>
      </pc:sldChg>
      <pc:sldChg chg="del">
        <pc:chgData name="Eric Shing" userId="55e86778-ed07-4932-b7f7-986ff6c4be43" providerId="ADAL" clId="{7BF77E83-D73C-401D-822B-76375002E732}" dt="2021-07-17T14:58:54.088" v="902" actId="47"/>
        <pc:sldMkLst>
          <pc:docMk/>
          <pc:sldMk cId="4115069599" sldId="391"/>
        </pc:sldMkLst>
      </pc:sldChg>
      <pc:sldChg chg="modSp mod">
        <pc:chgData name="Eric Shing" userId="55e86778-ed07-4932-b7f7-986ff6c4be43" providerId="ADAL" clId="{7BF77E83-D73C-401D-822B-76375002E732}" dt="2021-07-17T15:20:37.724" v="1545" actId="6549"/>
        <pc:sldMkLst>
          <pc:docMk/>
          <pc:sldMk cId="1408530276" sldId="392"/>
        </pc:sldMkLst>
        <pc:spChg chg="mod">
          <ac:chgData name="Eric Shing" userId="55e86778-ed07-4932-b7f7-986ff6c4be43" providerId="ADAL" clId="{7BF77E83-D73C-401D-822B-76375002E732}" dt="2021-07-17T15:19:11.697" v="1530"/>
          <ac:spMkLst>
            <pc:docMk/>
            <pc:sldMk cId="1408530276" sldId="392"/>
            <ac:spMk id="2" creationId="{95EFF36C-BC55-41A6-91B5-798230C21AF6}"/>
          </ac:spMkLst>
        </pc:spChg>
        <pc:spChg chg="mod">
          <ac:chgData name="Eric Shing" userId="55e86778-ed07-4932-b7f7-986ff6c4be43" providerId="ADAL" clId="{7BF77E83-D73C-401D-822B-76375002E732}" dt="2021-07-17T15:20:37.724" v="1545" actId="6549"/>
          <ac:spMkLst>
            <pc:docMk/>
            <pc:sldMk cId="1408530276" sldId="392"/>
            <ac:spMk id="3" creationId="{56F0885D-A7E0-4908-B409-17F5BD4F3C5A}"/>
          </ac:spMkLst>
        </pc:spChg>
      </pc:sldChg>
      <pc:sldChg chg="del">
        <pc:chgData name="Eric Shing" userId="55e86778-ed07-4932-b7f7-986ff6c4be43" providerId="ADAL" clId="{7BF77E83-D73C-401D-822B-76375002E732}" dt="2021-07-17T14:58:57.612" v="903" actId="47"/>
        <pc:sldMkLst>
          <pc:docMk/>
          <pc:sldMk cId="1587424529" sldId="393"/>
        </pc:sldMkLst>
      </pc:sldChg>
      <pc:sldChg chg="del">
        <pc:chgData name="Eric Shing" userId="55e86778-ed07-4932-b7f7-986ff6c4be43" providerId="ADAL" clId="{7BF77E83-D73C-401D-822B-76375002E732}" dt="2021-07-17T15:20:41.392" v="1546" actId="47"/>
        <pc:sldMkLst>
          <pc:docMk/>
          <pc:sldMk cId="4061693595" sldId="394"/>
        </pc:sldMkLst>
      </pc:sldChg>
      <pc:sldChg chg="modSp del mod">
        <pc:chgData name="Eric Shing" userId="55e86778-ed07-4932-b7f7-986ff6c4be43" providerId="ADAL" clId="{7BF77E83-D73C-401D-822B-76375002E732}" dt="2021-07-17T14:27:21.230" v="317" actId="47"/>
        <pc:sldMkLst>
          <pc:docMk/>
          <pc:sldMk cId="813211444" sldId="395"/>
        </pc:sldMkLst>
        <pc:spChg chg="mod">
          <ac:chgData name="Eric Shing" userId="55e86778-ed07-4932-b7f7-986ff6c4be43" providerId="ADAL" clId="{7BF77E83-D73C-401D-822B-76375002E732}" dt="2021-07-17T14:26:11.056" v="302" actId="113"/>
          <ac:spMkLst>
            <pc:docMk/>
            <pc:sldMk cId="813211444" sldId="395"/>
            <ac:spMk id="3" creationId="{1290911E-4358-441B-9B03-1CEF0CB1A3B5}"/>
          </ac:spMkLst>
        </pc:spChg>
      </pc:sldChg>
      <pc:sldChg chg="modSp modAnim">
        <pc:chgData name="Eric Shing" userId="55e86778-ed07-4932-b7f7-986ff6c4be43" providerId="ADAL" clId="{7BF77E83-D73C-401D-822B-76375002E732}" dt="2021-07-17T15:26:45.084" v="1549"/>
        <pc:sldMkLst>
          <pc:docMk/>
          <pc:sldMk cId="3598410572" sldId="395"/>
        </pc:sldMkLst>
        <pc:spChg chg="mod">
          <ac:chgData name="Eric Shing" userId="55e86778-ed07-4932-b7f7-986ff6c4be43" providerId="ADAL" clId="{7BF77E83-D73C-401D-822B-76375002E732}" dt="2021-07-17T14:34:35.788" v="544" actId="6549"/>
          <ac:spMkLst>
            <pc:docMk/>
            <pc:sldMk cId="3598410572" sldId="395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5:05:23.522" v="1322" actId="255"/>
        <pc:sldMkLst>
          <pc:docMk/>
          <pc:sldMk cId="1983663254" sldId="396"/>
        </pc:sldMkLst>
        <pc:spChg chg="mod">
          <ac:chgData name="Eric Shing" userId="55e86778-ed07-4932-b7f7-986ff6c4be43" providerId="ADAL" clId="{7BF77E83-D73C-401D-822B-76375002E732}" dt="2021-07-17T14:59:42.512" v="905" actId="6549"/>
          <ac:spMkLst>
            <pc:docMk/>
            <pc:sldMk cId="1983663254" sldId="396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5:05:23.522" v="1322" actId="255"/>
          <ac:spMkLst>
            <pc:docMk/>
            <pc:sldMk cId="1983663254" sldId="396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7BF77E83-D73C-401D-822B-76375002E732}" dt="2021-07-17T15:08:19.179" v="1412" actId="13926"/>
        <pc:sldMkLst>
          <pc:docMk/>
          <pc:sldMk cId="681002279" sldId="397"/>
        </pc:sldMkLst>
        <pc:spChg chg="mod">
          <ac:chgData name="Eric Shing" userId="55e86778-ed07-4932-b7f7-986ff6c4be43" providerId="ADAL" clId="{7BF77E83-D73C-401D-822B-76375002E732}" dt="2021-07-17T15:06:51.151" v="1398"/>
          <ac:spMkLst>
            <pc:docMk/>
            <pc:sldMk cId="681002279" sldId="397"/>
            <ac:spMk id="2" creationId="{B66E159E-B105-462D-A04C-7B86AD8A93FD}"/>
          </ac:spMkLst>
        </pc:spChg>
        <pc:spChg chg="mod">
          <ac:chgData name="Eric Shing" userId="55e86778-ed07-4932-b7f7-986ff6c4be43" providerId="ADAL" clId="{7BF77E83-D73C-401D-822B-76375002E732}" dt="2021-07-17T15:08:19.179" v="1412" actId="13926"/>
          <ac:spMkLst>
            <pc:docMk/>
            <pc:sldMk cId="681002279" sldId="397"/>
            <ac:spMk id="3" creationId="{1290911E-4358-441B-9B03-1CEF0CB1A3B5}"/>
          </ac:spMkLst>
        </pc:spChg>
      </pc:sldChg>
    </pc:docChg>
  </pc:docChgLst>
  <pc:docChgLst>
    <pc:chgData name="Eric Shing" userId="55e86778-ed07-4932-b7f7-986ff6c4be43" providerId="ADAL" clId="{ED8955B4-A90F-4B07-88A0-0366B6708143}"/>
    <pc:docChg chg="undo redo custSel addSld delSld modSld sldOrd">
      <pc:chgData name="Eric Shing" userId="55e86778-ed07-4932-b7f7-986ff6c4be43" providerId="ADAL" clId="{ED8955B4-A90F-4B07-88A0-0366B6708143}" dt="2021-08-07T22:09:30.969" v="2741"/>
      <pc:docMkLst>
        <pc:docMk/>
      </pc:docMkLst>
      <pc:sldChg chg="modSp mod">
        <pc:chgData name="Eric Shing" userId="55e86778-ed07-4932-b7f7-986ff6c4be43" providerId="ADAL" clId="{ED8955B4-A90F-4B07-88A0-0366B6708143}" dt="2021-08-07T12:27:33.797" v="43" actId="20577"/>
        <pc:sldMkLst>
          <pc:docMk/>
          <pc:sldMk cId="0" sldId="287"/>
        </pc:sldMkLst>
        <pc:spChg chg="mod">
          <ac:chgData name="Eric Shing" userId="55e86778-ed07-4932-b7f7-986ff6c4be43" providerId="ADAL" clId="{ED8955B4-A90F-4B07-88A0-0366B6708143}" dt="2021-08-07T12:27:33.797" v="43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ED8955B4-A90F-4B07-88A0-0366B6708143}" dt="2021-08-07T12:27:26.720" v="40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Eric Shing" userId="55e86778-ed07-4932-b7f7-986ff6c4be43" providerId="ADAL" clId="{ED8955B4-A90F-4B07-88A0-0366B6708143}" dt="2021-08-07T12:37:40.818" v="339" actId="13926"/>
        <pc:sldMkLst>
          <pc:docMk/>
          <pc:sldMk cId="980429451" sldId="375"/>
        </pc:sldMkLst>
        <pc:spChg chg="mod">
          <ac:chgData name="Eric Shing" userId="55e86778-ed07-4932-b7f7-986ff6c4be43" providerId="ADAL" clId="{ED8955B4-A90F-4B07-88A0-0366B6708143}" dt="2021-08-07T12:35:36.093" v="306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37:40.818" v="339" actId="13926"/>
          <ac:spMkLst>
            <pc:docMk/>
            <pc:sldMk cId="980429451" sldId="37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58:48.400" v="1577" actId="47"/>
        <pc:sldMkLst>
          <pc:docMk/>
          <pc:sldMk cId="3953487264" sldId="378"/>
        </pc:sldMkLst>
      </pc:sldChg>
      <pc:sldChg chg="modSp mod">
        <pc:chgData name="Eric Shing" userId="55e86778-ed07-4932-b7f7-986ff6c4be43" providerId="ADAL" clId="{ED8955B4-A90F-4B07-88A0-0366B6708143}" dt="2021-08-07T13:58:36.567" v="1574" actId="123"/>
        <pc:sldMkLst>
          <pc:docMk/>
          <pc:sldMk cId="1986297440" sldId="379"/>
        </pc:sldMkLst>
        <pc:spChg chg="mod">
          <ac:chgData name="Eric Shing" userId="55e86778-ed07-4932-b7f7-986ff6c4be43" providerId="ADAL" clId="{ED8955B4-A90F-4B07-88A0-0366B6708143}" dt="2021-08-07T13:49:00.202" v="1307" actId="20577"/>
          <ac:spMkLst>
            <pc:docMk/>
            <pc:sldMk cId="1986297440" sldId="37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58:36.567" v="1574" actId="123"/>
          <ac:spMkLst>
            <pc:docMk/>
            <pc:sldMk cId="1986297440" sldId="379"/>
            <ac:spMk id="3" creationId="{1290911E-4358-441B-9B03-1CEF0CB1A3B5}"/>
          </ac:spMkLst>
        </pc:spChg>
      </pc:sldChg>
      <pc:sldChg chg="addSp delSp modSp mod">
        <pc:chgData name="Eric Shing" userId="55e86778-ed07-4932-b7f7-986ff6c4be43" providerId="ADAL" clId="{ED8955B4-A90F-4B07-88A0-0366B6708143}" dt="2021-08-07T15:02:08.360" v="2217" actId="14100"/>
        <pc:sldMkLst>
          <pc:docMk/>
          <pc:sldMk cId="2055858600" sldId="380"/>
        </pc:sldMkLst>
        <pc:spChg chg="mod">
          <ac:chgData name="Eric Shing" userId="55e86778-ed07-4932-b7f7-986ff6c4be43" providerId="ADAL" clId="{ED8955B4-A90F-4B07-88A0-0366B6708143}" dt="2021-08-07T15:02:08.360" v="2217" actId="14100"/>
          <ac:spMkLst>
            <pc:docMk/>
            <pc:sldMk cId="2055858600" sldId="380"/>
            <ac:spMk id="2" creationId="{B66E159E-B105-462D-A04C-7B86AD8A93FD}"/>
          </ac:spMkLst>
        </pc:spChg>
        <pc:spChg chg="del mod">
          <ac:chgData name="Eric Shing" userId="55e86778-ed07-4932-b7f7-986ff6c4be43" providerId="ADAL" clId="{ED8955B4-A90F-4B07-88A0-0366B6708143}" dt="2021-08-07T14:58:22.261" v="2079" actId="478"/>
          <ac:spMkLst>
            <pc:docMk/>
            <pc:sldMk cId="2055858600" sldId="380"/>
            <ac:spMk id="3" creationId="{1290911E-4358-441B-9B03-1CEF0CB1A3B5}"/>
          </ac:spMkLst>
        </pc:spChg>
        <pc:spChg chg="add">
          <ac:chgData name="Eric Shing" userId="55e86778-ed07-4932-b7f7-986ff6c4be43" providerId="ADAL" clId="{ED8955B4-A90F-4B07-88A0-0366B6708143}" dt="2021-08-07T14:59:35.784" v="2084"/>
          <ac:spMkLst>
            <pc:docMk/>
            <pc:sldMk cId="2055858600" sldId="380"/>
            <ac:spMk id="8" creationId="{76E3F5D4-9BA6-4210-A83F-888C50568009}"/>
          </ac:spMkLst>
        </pc:spChg>
        <pc:picChg chg="add mod">
          <ac:chgData name="Eric Shing" userId="55e86778-ed07-4932-b7f7-986ff6c4be43" providerId="ADAL" clId="{ED8955B4-A90F-4B07-88A0-0366B6708143}" dt="2021-08-07T14:58:19.624" v="2078" actId="1076"/>
          <ac:picMkLst>
            <pc:docMk/>
            <pc:sldMk cId="2055858600" sldId="380"/>
            <ac:picMk id="5" creationId="{5F401676-1894-4089-A892-B4BDED207E06}"/>
          </ac:picMkLst>
        </pc:picChg>
        <pc:picChg chg="add mod">
          <ac:chgData name="Eric Shing" userId="55e86778-ed07-4932-b7f7-986ff6c4be43" providerId="ADAL" clId="{ED8955B4-A90F-4B07-88A0-0366B6708143}" dt="2021-08-07T14:58:10.360" v="2075" actId="1076"/>
          <ac:picMkLst>
            <pc:docMk/>
            <pc:sldMk cId="2055858600" sldId="380"/>
            <ac:picMk id="6" creationId="{C6933DE8-C537-40B7-914E-228AD7858585}"/>
          </ac:picMkLst>
        </pc:picChg>
        <pc:picChg chg="add del mod">
          <ac:chgData name="Eric Shing" userId="55e86778-ed07-4932-b7f7-986ff6c4be43" providerId="ADAL" clId="{ED8955B4-A90F-4B07-88A0-0366B6708143}" dt="2021-08-07T14:59:31.068" v="2083" actId="478"/>
          <ac:picMkLst>
            <pc:docMk/>
            <pc:sldMk cId="2055858600" sldId="380"/>
            <ac:picMk id="7" creationId="{F81B597F-15A2-44B6-90E1-F6ED4C2A7E2C}"/>
          </ac:picMkLst>
        </pc:picChg>
        <pc:picChg chg="add mod">
          <ac:chgData name="Eric Shing" userId="55e86778-ed07-4932-b7f7-986ff6c4be43" providerId="ADAL" clId="{ED8955B4-A90F-4B07-88A0-0366B6708143}" dt="2021-08-07T15:00:04.086" v="2098" actId="1038"/>
          <ac:picMkLst>
            <pc:docMk/>
            <pc:sldMk cId="2055858600" sldId="380"/>
            <ac:picMk id="9" creationId="{BC58494D-43DE-440D-824F-B0313906B3F2}"/>
          </ac:picMkLst>
        </pc:picChg>
        <pc:picChg chg="add mod">
          <ac:chgData name="Eric Shing" userId="55e86778-ed07-4932-b7f7-986ff6c4be43" providerId="ADAL" clId="{ED8955B4-A90F-4B07-88A0-0366B6708143}" dt="2021-08-07T14:59:52.183" v="2092" actId="1038"/>
          <ac:picMkLst>
            <pc:docMk/>
            <pc:sldMk cId="2055858600" sldId="380"/>
            <ac:picMk id="1026" creationId="{30F371A3-E921-47D8-AC0C-5E807728CE75}"/>
          </ac:picMkLst>
        </pc:picChg>
      </pc:sldChg>
      <pc:sldChg chg="del">
        <pc:chgData name="Eric Shing" userId="55e86778-ed07-4932-b7f7-986ff6c4be43" providerId="ADAL" clId="{ED8955B4-A90F-4B07-88A0-0366B6708143}" dt="2021-08-07T13:30:13.226" v="932" actId="47"/>
        <pc:sldMkLst>
          <pc:docMk/>
          <pc:sldMk cId="2995094821" sldId="381"/>
        </pc:sldMkLst>
      </pc:sldChg>
      <pc:sldChg chg="modSp mod">
        <pc:chgData name="Eric Shing" userId="55e86778-ed07-4932-b7f7-986ff6c4be43" providerId="ADAL" clId="{ED8955B4-A90F-4B07-88A0-0366B6708143}" dt="2021-08-07T12:58:32.065" v="550" actId="947"/>
        <pc:sldMkLst>
          <pc:docMk/>
          <pc:sldMk cId="905684211" sldId="383"/>
        </pc:sldMkLst>
        <pc:spChg chg="mod">
          <ac:chgData name="Eric Shing" userId="55e86778-ed07-4932-b7f7-986ff6c4be43" providerId="ADAL" clId="{ED8955B4-A90F-4B07-88A0-0366B6708143}" dt="2021-08-07T12:55:24.514" v="510" actId="255"/>
          <ac:spMkLst>
            <pc:docMk/>
            <pc:sldMk cId="905684211" sldId="383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8:32.065" v="550" actId="947"/>
          <ac:spMkLst>
            <pc:docMk/>
            <pc:sldMk cId="905684211" sldId="38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0:24.646" v="367" actId="123"/>
        <pc:sldMkLst>
          <pc:docMk/>
          <pc:sldMk cId="874803358" sldId="384"/>
        </pc:sldMkLst>
        <pc:spChg chg="mod">
          <ac:chgData name="Eric Shing" userId="55e86778-ed07-4932-b7f7-986ff6c4be43" providerId="ADAL" clId="{ED8955B4-A90F-4B07-88A0-0366B6708143}" dt="2021-08-07T12:38:13.169" v="341" actId="255"/>
          <ac:spMkLst>
            <pc:docMk/>
            <pc:sldMk cId="874803358" sldId="384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40:24.646" v="367" actId="123"/>
          <ac:spMkLst>
            <pc:docMk/>
            <pc:sldMk cId="874803358" sldId="38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33:21.731" v="1034" actId="13926"/>
        <pc:sldMkLst>
          <pc:docMk/>
          <pc:sldMk cId="2027636802" sldId="389"/>
        </pc:sldMkLst>
        <pc:spChg chg="mod">
          <ac:chgData name="Eric Shing" userId="55e86778-ed07-4932-b7f7-986ff6c4be43" providerId="ADAL" clId="{ED8955B4-A90F-4B07-88A0-0366B6708143}" dt="2021-08-07T13:30:50.625" v="992"/>
          <ac:spMkLst>
            <pc:docMk/>
            <pc:sldMk cId="2027636802" sldId="38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33:21.731" v="1034" actId="13926"/>
          <ac:spMkLst>
            <pc:docMk/>
            <pc:sldMk cId="2027636802" sldId="389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37:06.157" v="1061" actId="47"/>
        <pc:sldMkLst>
          <pc:docMk/>
          <pc:sldMk cId="1224802640" sldId="390"/>
        </pc:sldMkLst>
      </pc:sldChg>
      <pc:sldChg chg="del">
        <pc:chgData name="Eric Shing" userId="55e86778-ed07-4932-b7f7-986ff6c4be43" providerId="ADAL" clId="{ED8955B4-A90F-4B07-88A0-0366B6708143}" dt="2021-08-07T13:58:49.246" v="1578" actId="47"/>
        <pc:sldMkLst>
          <pc:docMk/>
          <pc:sldMk cId="1408530276" sldId="392"/>
        </pc:sldMkLst>
      </pc:sldChg>
      <pc:sldChg chg="modSp del mod">
        <pc:chgData name="Eric Shing" userId="55e86778-ed07-4932-b7f7-986ff6c4be43" providerId="ADAL" clId="{ED8955B4-A90F-4B07-88A0-0366B6708143}" dt="2021-08-07T13:36:14.773" v="1060" actId="47"/>
        <pc:sldMkLst>
          <pc:docMk/>
          <pc:sldMk cId="3598410572" sldId="395"/>
        </pc:sldMkLst>
        <pc:spChg chg="mod">
          <ac:chgData name="Eric Shing" userId="55e86778-ed07-4932-b7f7-986ff6c4be43" providerId="ADAL" clId="{ED8955B4-A90F-4B07-88A0-0366B6708143}" dt="2021-08-07T13:19:42.157" v="747" actId="20577"/>
          <ac:spMkLst>
            <pc:docMk/>
            <pc:sldMk cId="3598410572" sldId="39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19:48.461" v="748" actId="6549"/>
          <ac:spMkLst>
            <pc:docMk/>
            <pc:sldMk cId="3598410572" sldId="395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ED8955B4-A90F-4B07-88A0-0366B6708143}" dt="2021-08-07T13:58:46.168" v="1575" actId="47"/>
        <pc:sldMkLst>
          <pc:docMk/>
          <pc:sldMk cId="1983663254" sldId="396"/>
        </pc:sldMkLst>
      </pc:sldChg>
      <pc:sldChg chg="del">
        <pc:chgData name="Eric Shing" userId="55e86778-ed07-4932-b7f7-986ff6c4be43" providerId="ADAL" clId="{ED8955B4-A90F-4B07-88A0-0366B6708143}" dt="2021-08-07T13:58:47.411" v="1576" actId="47"/>
        <pc:sldMkLst>
          <pc:docMk/>
          <pc:sldMk cId="681002279" sldId="397"/>
        </pc:sldMkLst>
      </pc:sldChg>
      <pc:sldChg chg="addSp delSp modSp mod setBg">
        <pc:chgData name="Eric Shing" userId="55e86778-ed07-4932-b7f7-986ff6c4be43" providerId="ADAL" clId="{ED8955B4-A90F-4B07-88A0-0366B6708143}" dt="2021-08-07T12:31:49.496" v="136" actId="14100"/>
        <pc:sldMkLst>
          <pc:docMk/>
          <pc:sldMk cId="2552731081" sldId="398"/>
        </pc:sldMkLst>
        <pc:spChg chg="mod">
          <ac:chgData name="Eric Shing" userId="55e86778-ed07-4932-b7f7-986ff6c4be43" providerId="ADAL" clId="{ED8955B4-A90F-4B07-88A0-0366B6708143}" dt="2021-08-07T12:31:49.496" v="136" actId="14100"/>
          <ac:spMkLst>
            <pc:docMk/>
            <pc:sldMk cId="2552731081" sldId="398"/>
            <ac:spMk id="2" creationId="{B66E159E-B105-462D-A04C-7B86AD8A93FD}"/>
          </ac:spMkLst>
        </pc:spChg>
        <pc:spChg chg="del mod">
          <ac:chgData name="Eric Shing" userId="55e86778-ed07-4932-b7f7-986ff6c4be43" providerId="ADAL" clId="{ED8955B4-A90F-4B07-88A0-0366B6708143}" dt="2021-08-07T12:30:38.408" v="124" actId="478"/>
          <ac:spMkLst>
            <pc:docMk/>
            <pc:sldMk cId="2552731081" sldId="398"/>
            <ac:spMk id="3" creationId="{1290911E-4358-441B-9B03-1CEF0CB1A3B5}"/>
          </ac:spMkLst>
        </pc:spChg>
        <pc:spChg chg="mo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4" creationId="{D259BC3B-E3AB-4D59-B29F-90C2A8A381AD}"/>
          </ac:spMkLst>
        </pc:spChg>
        <pc:spChg chg="add del mo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6" creationId="{4E3A679A-7F29-4661-8887-D87737CE62A4}"/>
          </ac:spMkLst>
        </pc:spChg>
        <pc:spChg chg="add">
          <ac:chgData name="Eric Shing" userId="55e86778-ed07-4932-b7f7-986ff6c4be43" providerId="ADAL" clId="{ED8955B4-A90F-4B07-88A0-0366B6708143}" dt="2021-08-07T12:30:54.027" v="129" actId="26606"/>
          <ac:spMkLst>
            <pc:docMk/>
            <pc:sldMk cId="2552731081" sldId="398"/>
            <ac:spMk id="12" creationId="{37C89E4B-3C9F-44B9-8B86-D9E3D112D8EC}"/>
          </ac:spMkLst>
        </pc:spChg>
        <pc:picChg chg="add mod ord">
          <ac:chgData name="Eric Shing" userId="55e86778-ed07-4932-b7f7-986ff6c4be43" providerId="ADAL" clId="{ED8955B4-A90F-4B07-88A0-0366B6708143}" dt="2021-08-07T12:31:38.896" v="134" actId="14100"/>
          <ac:picMkLst>
            <pc:docMk/>
            <pc:sldMk cId="2552731081" sldId="398"/>
            <ac:picMk id="7" creationId="{86735168-A35B-43BC-A999-29AC08715378}"/>
          </ac:picMkLst>
        </pc:picChg>
        <pc:cxnChg chg="add">
          <ac:chgData name="Eric Shing" userId="55e86778-ed07-4932-b7f7-986ff6c4be43" providerId="ADAL" clId="{ED8955B4-A90F-4B07-88A0-0366B6708143}" dt="2021-08-07T12:30:54.027" v="129" actId="26606"/>
          <ac:cxnSpMkLst>
            <pc:docMk/>
            <pc:sldMk cId="2552731081" sldId="398"/>
            <ac:cxnSpMk id="14" creationId="{AA2EAA10-076F-46BD-8F0F-B9A2FB77A85C}"/>
          </ac:cxnSpMkLst>
        </pc:cxnChg>
        <pc:cxnChg chg="add">
          <ac:chgData name="Eric Shing" userId="55e86778-ed07-4932-b7f7-986ff6c4be43" providerId="ADAL" clId="{ED8955B4-A90F-4B07-88A0-0366B6708143}" dt="2021-08-07T12:30:54.027" v="129" actId="26606"/>
          <ac:cxnSpMkLst>
            <pc:docMk/>
            <pc:sldMk cId="2552731081" sldId="398"/>
            <ac:cxnSpMk id="16" creationId="{D891E407-403B-4764-86C9-33A56D3BCAA3}"/>
          </ac:cxnSpMkLst>
        </pc:cxnChg>
      </pc:sldChg>
      <pc:sldChg chg="modSp mod modAnim">
        <pc:chgData name="Eric Shing" userId="55e86778-ed07-4932-b7f7-986ff6c4be43" providerId="ADAL" clId="{ED8955B4-A90F-4B07-88A0-0366B6708143}" dt="2021-08-07T14:03:00.659" v="1585"/>
        <pc:sldMkLst>
          <pc:docMk/>
          <pc:sldMk cId="2959404462" sldId="399"/>
        </pc:sldMkLst>
        <pc:spChg chg="mod">
          <ac:chgData name="Eric Shing" userId="55e86778-ed07-4932-b7f7-986ff6c4be43" providerId="ADAL" clId="{ED8955B4-A90F-4B07-88A0-0366B6708143}" dt="2021-08-07T12:33:09.136" v="189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35:08.081" v="302" actId="13926"/>
          <ac:spMkLst>
            <pc:docMk/>
            <pc:sldMk cId="2959404462" sldId="39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0:21.456" v="366" actId="123"/>
        <pc:sldMkLst>
          <pc:docMk/>
          <pc:sldMk cId="4264196432" sldId="400"/>
        </pc:sldMkLst>
        <pc:spChg chg="mod">
          <ac:chgData name="Eric Shing" userId="55e86778-ed07-4932-b7f7-986ff6c4be43" providerId="ADAL" clId="{ED8955B4-A90F-4B07-88A0-0366B6708143}" dt="2021-08-07T12:40:21.456" v="366" actId="123"/>
          <ac:spMkLst>
            <pc:docMk/>
            <pc:sldMk cId="4264196432" sldId="400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2:25.954" v="376" actId="13926"/>
        <pc:sldMkLst>
          <pc:docMk/>
          <pc:sldMk cId="960726771" sldId="401"/>
        </pc:sldMkLst>
        <pc:spChg chg="mod">
          <ac:chgData name="Eric Shing" userId="55e86778-ed07-4932-b7f7-986ff6c4be43" providerId="ADAL" clId="{ED8955B4-A90F-4B07-88A0-0366B6708143}" dt="2021-08-07T12:42:25.954" v="376" actId="13926"/>
          <ac:spMkLst>
            <pc:docMk/>
            <pc:sldMk cId="960726771" sldId="401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5:15:14.619" v="2619" actId="13926"/>
        <pc:sldMkLst>
          <pc:docMk/>
          <pc:sldMk cId="3124677336" sldId="402"/>
        </pc:sldMkLst>
        <pc:spChg chg="mod">
          <ac:chgData name="Eric Shing" userId="55e86778-ed07-4932-b7f7-986ff6c4be43" providerId="ADAL" clId="{ED8955B4-A90F-4B07-88A0-0366B6708143}" dt="2021-08-07T15:15:14.619" v="2619" actId="13926"/>
          <ac:spMkLst>
            <pc:docMk/>
            <pc:sldMk cId="3124677336" sldId="402"/>
            <ac:spMk id="3" creationId="{1290911E-4358-441B-9B03-1CEF0CB1A3B5}"/>
          </ac:spMkLst>
        </pc:spChg>
      </pc:sldChg>
      <pc:sldChg chg="modSp mod ord">
        <pc:chgData name="Eric Shing" userId="55e86778-ed07-4932-b7f7-986ff6c4be43" providerId="ADAL" clId="{ED8955B4-A90F-4B07-88A0-0366B6708143}" dt="2021-08-07T12:48:33.438" v="402" actId="207"/>
        <pc:sldMkLst>
          <pc:docMk/>
          <pc:sldMk cId="2313995453" sldId="403"/>
        </pc:sldMkLst>
        <pc:spChg chg="mod">
          <ac:chgData name="Eric Shing" userId="55e86778-ed07-4932-b7f7-986ff6c4be43" providerId="ADAL" clId="{ED8955B4-A90F-4B07-88A0-0366B6708143}" dt="2021-08-07T12:48:33.438" v="402" actId="207"/>
          <ac:spMkLst>
            <pc:docMk/>
            <pc:sldMk cId="2313995453" sldId="40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46:54.108" v="397" actId="207"/>
        <pc:sldMkLst>
          <pc:docMk/>
          <pc:sldMk cId="3081116608" sldId="404"/>
        </pc:sldMkLst>
        <pc:spChg chg="mod">
          <ac:chgData name="Eric Shing" userId="55e86778-ed07-4932-b7f7-986ff6c4be43" providerId="ADAL" clId="{ED8955B4-A90F-4B07-88A0-0366B6708143}" dt="2021-08-07T12:46:54.108" v="397" actId="207"/>
          <ac:spMkLst>
            <pc:docMk/>
            <pc:sldMk cId="3081116608" sldId="404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54:42.454" v="508" actId="6549"/>
        <pc:sldMkLst>
          <pc:docMk/>
          <pc:sldMk cId="124719902" sldId="405"/>
        </pc:sldMkLst>
        <pc:spChg chg="mod">
          <ac:chgData name="Eric Shing" userId="55e86778-ed07-4932-b7f7-986ff6c4be43" providerId="ADAL" clId="{ED8955B4-A90F-4B07-88A0-0366B6708143}" dt="2021-08-07T12:49:30.555" v="415" actId="20577"/>
          <ac:spMkLst>
            <pc:docMk/>
            <pc:sldMk cId="124719902" sldId="405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4:42.454" v="508" actId="6549"/>
          <ac:spMkLst>
            <pc:docMk/>
            <pc:sldMk cId="124719902" sldId="405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2:58:07.202" v="536" actId="5793"/>
        <pc:sldMkLst>
          <pc:docMk/>
          <pc:sldMk cId="66154752" sldId="407"/>
        </pc:sldMkLst>
        <pc:spChg chg="mod">
          <ac:chgData name="Eric Shing" userId="55e86778-ed07-4932-b7f7-986ff6c4be43" providerId="ADAL" clId="{ED8955B4-A90F-4B07-88A0-0366B6708143}" dt="2021-08-07T12:56:27.727" v="517"/>
          <ac:spMkLst>
            <pc:docMk/>
            <pc:sldMk cId="66154752" sldId="407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2:58:07.202" v="536" actId="5793"/>
          <ac:spMkLst>
            <pc:docMk/>
            <pc:sldMk cId="66154752" sldId="407"/>
            <ac:spMk id="3" creationId="{1290911E-4358-441B-9B03-1CEF0CB1A3B5}"/>
          </ac:spMkLst>
        </pc:spChg>
      </pc:sldChg>
      <pc:sldChg chg="modSp add del mod">
        <pc:chgData name="Eric Shing" userId="55e86778-ed07-4932-b7f7-986ff6c4be43" providerId="ADAL" clId="{ED8955B4-A90F-4B07-88A0-0366B6708143}" dt="2021-08-07T15:17:29.186" v="2624" actId="207"/>
        <pc:sldMkLst>
          <pc:docMk/>
          <pc:sldMk cId="27614487" sldId="408"/>
        </pc:sldMkLst>
        <pc:spChg chg="mod">
          <ac:chgData name="Eric Shing" userId="55e86778-ed07-4932-b7f7-986ff6c4be43" providerId="ADAL" clId="{ED8955B4-A90F-4B07-88A0-0366B6708143}" dt="2021-08-07T13:18:57.112" v="731"/>
          <ac:spMkLst>
            <pc:docMk/>
            <pc:sldMk cId="27614487" sldId="408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17:29.186" v="2624" actId="207"/>
          <ac:spMkLst>
            <pc:docMk/>
            <pc:sldMk cId="27614487" sldId="408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29:30.801" v="931" actId="13926"/>
        <pc:sldMkLst>
          <pc:docMk/>
          <pc:sldMk cId="2093501082" sldId="409"/>
        </pc:sldMkLst>
        <pc:spChg chg="mod">
          <ac:chgData name="Eric Shing" userId="55e86778-ed07-4932-b7f7-986ff6c4be43" providerId="ADAL" clId="{ED8955B4-A90F-4B07-88A0-0366B6708143}" dt="2021-08-07T13:27:33.929" v="907" actId="20577"/>
          <ac:spMkLst>
            <pc:docMk/>
            <pc:sldMk cId="2093501082" sldId="409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3:29:30.801" v="931" actId="13926"/>
          <ac:spMkLst>
            <pc:docMk/>
            <pc:sldMk cId="2093501082" sldId="409"/>
            <ac:spMk id="3" creationId="{1290911E-4358-441B-9B03-1CEF0CB1A3B5}"/>
          </ac:spMkLst>
        </pc:spChg>
      </pc:sldChg>
      <pc:sldChg chg="modSp del mod">
        <pc:chgData name="Eric Shing" userId="55e86778-ed07-4932-b7f7-986ff6c4be43" providerId="ADAL" clId="{ED8955B4-A90F-4B07-88A0-0366B6708143}" dt="2021-08-07T13:18:42.906" v="719" actId="47"/>
        <pc:sldMkLst>
          <pc:docMk/>
          <pc:sldMk cId="4174934251" sldId="409"/>
        </pc:sldMkLst>
        <pc:spChg chg="mod">
          <ac:chgData name="Eric Shing" userId="55e86778-ed07-4932-b7f7-986ff6c4be43" providerId="ADAL" clId="{ED8955B4-A90F-4B07-88A0-0366B6708143}" dt="2021-08-07T13:01:40.239" v="557" actId="6549"/>
          <ac:spMkLst>
            <pc:docMk/>
            <pc:sldMk cId="4174934251" sldId="409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5:27:57.946" v="2730" actId="123"/>
        <pc:sldMkLst>
          <pc:docMk/>
          <pc:sldMk cId="1318527815" sldId="411"/>
        </pc:sldMkLst>
        <pc:spChg chg="mod">
          <ac:chgData name="Eric Shing" userId="55e86778-ed07-4932-b7f7-986ff6c4be43" providerId="ADAL" clId="{ED8955B4-A90F-4B07-88A0-0366B6708143}" dt="2021-08-07T13:37:16.915" v="1071"/>
          <ac:spMkLst>
            <pc:docMk/>
            <pc:sldMk cId="1318527815" sldId="411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27:57.946" v="2730" actId="123"/>
          <ac:spMkLst>
            <pc:docMk/>
            <pc:sldMk cId="1318527815" sldId="411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D8955B4-A90F-4B07-88A0-0366B6708143}" dt="2021-08-07T22:09:30.969" v="2741"/>
        <pc:sldMkLst>
          <pc:docMk/>
          <pc:sldMk cId="43001632" sldId="412"/>
        </pc:sldMkLst>
        <pc:spChg chg="mod">
          <ac:chgData name="Eric Shing" userId="55e86778-ed07-4932-b7f7-986ff6c4be43" providerId="ADAL" clId="{ED8955B4-A90F-4B07-88A0-0366B6708143}" dt="2021-08-07T15:22:51.508" v="2653"/>
          <ac:spMkLst>
            <pc:docMk/>
            <pc:sldMk cId="43001632" sldId="412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3:40:39.855" v="1118" actId="123"/>
        <pc:sldMkLst>
          <pc:docMk/>
          <pc:sldMk cId="2987922573" sldId="413"/>
        </pc:sldMkLst>
        <pc:spChg chg="mod">
          <ac:chgData name="Eric Shing" userId="55e86778-ed07-4932-b7f7-986ff6c4be43" providerId="ADAL" clId="{ED8955B4-A90F-4B07-88A0-0366B6708143}" dt="2021-08-07T13:40:39.855" v="1118" actId="123"/>
          <ac:spMkLst>
            <pc:docMk/>
            <pc:sldMk cId="2987922573" sldId="413"/>
            <ac:spMk id="3" creationId="{1290911E-4358-441B-9B03-1CEF0CB1A3B5}"/>
          </ac:spMkLst>
        </pc:spChg>
      </pc:sldChg>
      <pc:sldChg chg="modSp mod">
        <pc:chgData name="Eric Shing" userId="55e86778-ed07-4932-b7f7-986ff6c4be43" providerId="ADAL" clId="{ED8955B4-A90F-4B07-88A0-0366B6708143}" dt="2021-08-07T14:14:38.069" v="1904"/>
        <pc:sldMkLst>
          <pc:docMk/>
          <pc:sldMk cId="2717660583" sldId="415"/>
        </pc:sldMkLst>
        <pc:spChg chg="mod">
          <ac:chgData name="Eric Shing" userId="55e86778-ed07-4932-b7f7-986ff6c4be43" providerId="ADAL" clId="{ED8955B4-A90F-4B07-88A0-0366B6708143}" dt="2021-08-07T14:14:38.069" v="1904"/>
          <ac:spMkLst>
            <pc:docMk/>
            <pc:sldMk cId="2717660583" sldId="415"/>
            <ac:spMk id="3" creationId="{1290911E-4358-441B-9B03-1CEF0CB1A3B5}"/>
          </ac:spMkLst>
        </pc:spChg>
      </pc:sldChg>
      <pc:sldChg chg="addSp delSp modSp mod ord modAnim chgLayout">
        <pc:chgData name="Eric Shing" userId="55e86778-ed07-4932-b7f7-986ff6c4be43" providerId="ADAL" clId="{ED8955B4-A90F-4B07-88A0-0366B6708143}" dt="2021-08-07T22:06:26.545" v="2740" actId="14100"/>
        <pc:sldMkLst>
          <pc:docMk/>
          <pc:sldMk cId="3144344787" sldId="416"/>
        </pc:sldMkLst>
        <pc:spChg chg="mod ord">
          <ac:chgData name="Eric Shing" userId="55e86778-ed07-4932-b7f7-986ff6c4be43" providerId="ADAL" clId="{ED8955B4-A90F-4B07-88A0-0366B6708143}" dt="2021-08-07T22:06:21.169" v="2739"/>
          <ac:spMkLst>
            <pc:docMk/>
            <pc:sldMk cId="3144344787" sldId="416"/>
            <ac:spMk id="2" creationId="{B66E159E-B105-462D-A04C-7B86AD8A93FD}"/>
          </ac:spMkLst>
        </pc:spChg>
        <pc:spChg chg="add mod ord">
          <ac:chgData name="Eric Shing" userId="55e86778-ed07-4932-b7f7-986ff6c4be43" providerId="ADAL" clId="{ED8955B4-A90F-4B07-88A0-0366B6708143}" dt="2021-08-07T22:06:26.545" v="2740" actId="14100"/>
          <ac:spMkLst>
            <pc:docMk/>
            <pc:sldMk cId="3144344787" sldId="416"/>
            <ac:spMk id="3" creationId="{19C24307-3CD8-4D1B-8388-50F2CBE2B7C1}"/>
          </ac:spMkLst>
        </pc:spChg>
        <pc:spChg chg="mod ord">
          <ac:chgData name="Eric Shing" userId="55e86778-ed07-4932-b7f7-986ff6c4be43" providerId="ADAL" clId="{ED8955B4-A90F-4B07-88A0-0366B6708143}" dt="2021-08-07T15:00:24.939" v="2103" actId="700"/>
          <ac:spMkLst>
            <pc:docMk/>
            <pc:sldMk cId="3144344787" sldId="416"/>
            <ac:spMk id="4" creationId="{D259BC3B-E3AB-4D59-B29F-90C2A8A381AD}"/>
          </ac:spMkLst>
        </pc:spChg>
        <pc:picChg chg="del">
          <ac:chgData name="Eric Shing" userId="55e86778-ed07-4932-b7f7-986ff6c4be43" providerId="ADAL" clId="{ED8955B4-A90F-4B07-88A0-0366B6708143}" dt="2021-08-07T15:00:16.324" v="2100" actId="478"/>
          <ac:picMkLst>
            <pc:docMk/>
            <pc:sldMk cId="3144344787" sldId="416"/>
            <ac:picMk id="5" creationId="{5F401676-1894-4089-A892-B4BDED207E06}"/>
          </ac:picMkLst>
        </pc:picChg>
        <pc:picChg chg="del">
          <ac:chgData name="Eric Shing" userId="55e86778-ed07-4932-b7f7-986ff6c4be43" providerId="ADAL" clId="{ED8955B4-A90F-4B07-88A0-0366B6708143}" dt="2021-08-07T15:00:15.430" v="2099" actId="478"/>
          <ac:picMkLst>
            <pc:docMk/>
            <pc:sldMk cId="3144344787" sldId="416"/>
            <ac:picMk id="6" creationId="{C6933DE8-C537-40B7-914E-228AD7858585}"/>
          </ac:picMkLst>
        </pc:picChg>
        <pc:picChg chg="del">
          <ac:chgData name="Eric Shing" userId="55e86778-ed07-4932-b7f7-986ff6c4be43" providerId="ADAL" clId="{ED8955B4-A90F-4B07-88A0-0366B6708143}" dt="2021-08-07T15:00:17.065" v="2101" actId="478"/>
          <ac:picMkLst>
            <pc:docMk/>
            <pc:sldMk cId="3144344787" sldId="416"/>
            <ac:picMk id="9" creationId="{BC58494D-43DE-440D-824F-B0313906B3F2}"/>
          </ac:picMkLst>
        </pc:picChg>
        <pc:picChg chg="del">
          <ac:chgData name="Eric Shing" userId="55e86778-ed07-4932-b7f7-986ff6c4be43" providerId="ADAL" clId="{ED8955B4-A90F-4B07-88A0-0366B6708143}" dt="2021-08-07T15:00:17.588" v="2102" actId="478"/>
          <ac:picMkLst>
            <pc:docMk/>
            <pc:sldMk cId="3144344787" sldId="416"/>
            <ac:picMk id="1026" creationId="{30F371A3-E921-47D8-AC0C-5E807728CE75}"/>
          </ac:picMkLst>
        </pc:picChg>
      </pc:sldChg>
      <pc:sldChg chg="modSp modAnim">
        <pc:chgData name="Eric Shing" userId="55e86778-ed07-4932-b7f7-986ff6c4be43" providerId="ADAL" clId="{ED8955B4-A90F-4B07-88A0-0366B6708143}" dt="2021-08-07T15:19:45.313" v="2625" actId="6549"/>
        <pc:sldMkLst>
          <pc:docMk/>
          <pc:sldMk cId="497432133" sldId="417"/>
        </pc:sldMkLst>
        <pc:spChg chg="mod">
          <ac:chgData name="Eric Shing" userId="55e86778-ed07-4932-b7f7-986ff6c4be43" providerId="ADAL" clId="{ED8955B4-A90F-4B07-88A0-0366B6708143}" dt="2021-08-07T15:19:45.313" v="2625" actId="6549"/>
          <ac:spMkLst>
            <pc:docMk/>
            <pc:sldMk cId="497432133" sldId="417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ED8955B4-A90F-4B07-88A0-0366B6708143}" dt="2021-08-07T15:28:56.665" v="2731"/>
        <pc:sldMkLst>
          <pc:docMk/>
          <pc:sldMk cId="3003902490" sldId="418"/>
        </pc:sldMkLst>
        <pc:spChg chg="mod">
          <ac:chgData name="Eric Shing" userId="55e86778-ed07-4932-b7f7-986ff6c4be43" providerId="ADAL" clId="{ED8955B4-A90F-4B07-88A0-0366B6708143}" dt="2021-08-07T15:24:02.075" v="2718"/>
          <ac:spMkLst>
            <pc:docMk/>
            <pc:sldMk cId="3003902490" sldId="418"/>
            <ac:spMk id="2" creationId="{B66E159E-B105-462D-A04C-7B86AD8A93FD}"/>
          </ac:spMkLst>
        </pc:spChg>
        <pc:spChg chg="mod">
          <ac:chgData name="Eric Shing" userId="55e86778-ed07-4932-b7f7-986ff6c4be43" providerId="ADAL" clId="{ED8955B4-A90F-4B07-88A0-0366B6708143}" dt="2021-08-07T15:24:15.985" v="2721" actId="255"/>
          <ac:spMkLst>
            <pc:docMk/>
            <pc:sldMk cId="3003902490" sldId="418"/>
            <ac:spMk id="3" creationId="{19C24307-3CD8-4D1B-8388-50F2CBE2B7C1}"/>
          </ac:spMkLst>
        </pc:spChg>
      </pc:sldChg>
    </pc:docChg>
  </pc:docChgLst>
  <pc:docChgLst>
    <pc:chgData name="Eric Shing" userId="55e86778-ed07-4932-b7f7-986ff6c4be43" providerId="ADAL" clId="{DD01D1C1-2AB7-4D95-A640-AB77D1EDCFDB}"/>
    <pc:docChg chg="undo redo custSel addSld delSld modSld sldOrd">
      <pc:chgData name="Eric Shing" userId="55e86778-ed07-4932-b7f7-986ff6c4be43" providerId="ADAL" clId="{DD01D1C1-2AB7-4D95-A640-AB77D1EDCFDB}" dt="2021-09-11T09:37:49.909" v="2124"/>
      <pc:docMkLst>
        <pc:docMk/>
      </pc:docMkLst>
      <pc:sldChg chg="modSp mod">
        <pc:chgData name="Eric Shing" userId="55e86778-ed07-4932-b7f7-986ff6c4be43" providerId="ADAL" clId="{DD01D1C1-2AB7-4D95-A640-AB77D1EDCFDB}" dt="2021-09-11T05:56:36.497" v="926"/>
        <pc:sldMkLst>
          <pc:docMk/>
          <pc:sldMk cId="0" sldId="287"/>
        </pc:sldMkLst>
        <pc:spChg chg="mod">
          <ac:chgData name="Eric Shing" userId="55e86778-ed07-4932-b7f7-986ff6c4be43" providerId="ADAL" clId="{DD01D1C1-2AB7-4D95-A640-AB77D1EDCFDB}" dt="2021-09-11T03:32:18.511" v="83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DD01D1C1-2AB7-4D95-A640-AB77D1EDCFDB}" dt="2021-09-11T05:56:36.497" v="926"/>
          <ac:spMkLst>
            <pc:docMk/>
            <pc:sldMk cId="0" sldId="287"/>
            <ac:spMk id="5" creationId="{00000000-0000-0000-0000-000000000000}"/>
          </ac:spMkLst>
        </pc:spChg>
      </pc:sldChg>
      <pc:sldChg chg="modSp del mod">
        <pc:chgData name="Eric Shing" userId="55e86778-ed07-4932-b7f7-986ff6c4be43" providerId="ADAL" clId="{DD01D1C1-2AB7-4D95-A640-AB77D1EDCFDB}" dt="2021-09-11T06:58:56.811" v="1012" actId="47"/>
        <pc:sldMkLst>
          <pc:docMk/>
          <pc:sldMk cId="980429451" sldId="375"/>
        </pc:sldMkLst>
        <pc:spChg chg="mod">
          <ac:chgData name="Eric Shing" userId="55e86778-ed07-4932-b7f7-986ff6c4be43" providerId="ADAL" clId="{DD01D1C1-2AB7-4D95-A640-AB77D1EDCFDB}" dt="2021-09-11T04:27:20.263" v="925"/>
          <ac:spMkLst>
            <pc:docMk/>
            <pc:sldMk cId="980429451" sldId="375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4:14:24.510" v="837" actId="207"/>
          <ac:spMkLst>
            <pc:docMk/>
            <pc:sldMk cId="980429451" sldId="375"/>
            <ac:spMk id="3" creationId="{1290911E-4358-441B-9B03-1CEF0CB1A3B5}"/>
          </ac:spMkLst>
        </pc:spChg>
      </pc:sldChg>
      <pc:sldChg chg="addSp delSp modSp mod ord modAnim">
        <pc:chgData name="Eric Shing" userId="55e86778-ed07-4932-b7f7-986ff6c4be43" providerId="ADAL" clId="{DD01D1C1-2AB7-4D95-A640-AB77D1EDCFDB}" dt="2021-09-11T08:11:22.021" v="1958"/>
        <pc:sldMkLst>
          <pc:docMk/>
          <pc:sldMk cId="874803358" sldId="384"/>
        </pc:sldMkLst>
        <pc:spChg chg="mod">
          <ac:chgData name="Eric Shing" userId="55e86778-ed07-4932-b7f7-986ff6c4be43" providerId="ADAL" clId="{DD01D1C1-2AB7-4D95-A640-AB77D1EDCFDB}" dt="2021-09-11T07:18:36.582" v="1295" actId="14100"/>
          <ac:spMkLst>
            <pc:docMk/>
            <pc:sldMk cId="874803358" sldId="384"/>
            <ac:spMk id="2" creationId="{B66E159E-B105-462D-A04C-7B86AD8A93FD}"/>
          </ac:spMkLst>
        </pc:spChg>
        <pc:spChg chg="del mod">
          <ac:chgData name="Eric Shing" userId="55e86778-ed07-4932-b7f7-986ff6c4be43" providerId="ADAL" clId="{DD01D1C1-2AB7-4D95-A640-AB77D1EDCFDB}" dt="2021-09-11T07:18:46.004" v="1297" actId="478"/>
          <ac:spMkLst>
            <pc:docMk/>
            <pc:sldMk cId="874803358" sldId="384"/>
            <ac:spMk id="3" creationId="{1290911E-4358-441B-9B03-1CEF0CB1A3B5}"/>
          </ac:spMkLst>
        </pc:spChg>
        <pc:spChg chg="add mod">
          <ac:chgData name="Eric Shing" userId="55e86778-ed07-4932-b7f7-986ff6c4be43" providerId="ADAL" clId="{DD01D1C1-2AB7-4D95-A640-AB77D1EDCFDB}" dt="2021-09-11T07:24:35.623" v="1385" actId="14100"/>
          <ac:spMkLst>
            <pc:docMk/>
            <pc:sldMk cId="874803358" sldId="384"/>
            <ac:spMk id="8" creationId="{1983149F-E261-4B30-B450-31C938FB4118}"/>
          </ac:spMkLst>
        </pc:spChg>
        <pc:picChg chg="add mod">
          <ac:chgData name="Eric Shing" userId="55e86778-ed07-4932-b7f7-986ff6c4be43" providerId="ADAL" clId="{DD01D1C1-2AB7-4D95-A640-AB77D1EDCFDB}" dt="2021-09-11T07:24:24.574" v="1384" actId="1076"/>
          <ac:picMkLst>
            <pc:docMk/>
            <pc:sldMk cId="874803358" sldId="384"/>
            <ac:picMk id="6" creationId="{57A45CD6-A0A8-4FD2-B325-EE9DE2B263E9}"/>
          </ac:picMkLst>
        </pc:picChg>
      </pc:sldChg>
      <pc:sldChg chg="modSp mod ord">
        <pc:chgData name="Eric Shing" userId="55e86778-ed07-4932-b7f7-986ff6c4be43" providerId="ADAL" clId="{DD01D1C1-2AB7-4D95-A640-AB77D1EDCFDB}" dt="2021-09-11T03:48:41.378" v="322" actId="207"/>
        <pc:sldMkLst>
          <pc:docMk/>
          <pc:sldMk cId="2552731081" sldId="398"/>
        </pc:sldMkLst>
        <pc:spChg chg="mod">
          <ac:chgData name="Eric Shing" userId="55e86778-ed07-4932-b7f7-986ff6c4be43" providerId="ADAL" clId="{DD01D1C1-2AB7-4D95-A640-AB77D1EDCFDB}" dt="2021-09-11T03:36:58.783" v="155"/>
          <ac:spMkLst>
            <pc:docMk/>
            <pc:sldMk cId="2552731081" sldId="398"/>
            <ac:spMk id="9" creationId="{7FE50CA6-FD83-4593-AB6D-13047D4820AD}"/>
          </ac:spMkLst>
        </pc:spChg>
        <pc:spChg chg="mod">
          <ac:chgData name="Eric Shing" userId="55e86778-ed07-4932-b7f7-986ff6c4be43" providerId="ADAL" clId="{DD01D1C1-2AB7-4D95-A640-AB77D1EDCFDB}" dt="2021-09-11T03:48:41.378" v="322" actId="207"/>
          <ac:spMkLst>
            <pc:docMk/>
            <pc:sldMk cId="2552731081" sldId="398"/>
            <ac:spMk id="10" creationId="{7243D2E1-470A-4C4C-90C0-E7080BBE2DEC}"/>
          </ac:spMkLst>
        </pc:spChg>
      </pc:sldChg>
      <pc:sldChg chg="delSp modSp mod">
        <pc:chgData name="Eric Shing" userId="55e86778-ed07-4932-b7f7-986ff6c4be43" providerId="ADAL" clId="{DD01D1C1-2AB7-4D95-A640-AB77D1EDCFDB}" dt="2021-09-11T08:03:46.527" v="1942" actId="13926"/>
        <pc:sldMkLst>
          <pc:docMk/>
          <pc:sldMk cId="2959404462" sldId="399"/>
        </pc:sldMkLst>
        <pc:spChg chg="mod">
          <ac:chgData name="Eric Shing" userId="55e86778-ed07-4932-b7f7-986ff6c4be43" providerId="ADAL" clId="{DD01D1C1-2AB7-4D95-A640-AB77D1EDCFDB}" dt="2021-09-11T06:45:17.434" v="939"/>
          <ac:spMkLst>
            <pc:docMk/>
            <pc:sldMk cId="2959404462" sldId="39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03:46.527" v="1942" actId="13926"/>
          <ac:spMkLst>
            <pc:docMk/>
            <pc:sldMk cId="2959404462" sldId="399"/>
            <ac:spMk id="3" creationId="{1290911E-4358-441B-9B03-1CEF0CB1A3B5}"/>
          </ac:spMkLst>
        </pc:spChg>
        <pc:picChg chg="del">
          <ac:chgData name="Eric Shing" userId="55e86778-ed07-4932-b7f7-986ff6c4be43" providerId="ADAL" clId="{DD01D1C1-2AB7-4D95-A640-AB77D1EDCFDB}" dt="2021-09-11T03:52:30.301" v="364" actId="478"/>
          <ac:picMkLst>
            <pc:docMk/>
            <pc:sldMk cId="2959404462" sldId="399"/>
            <ac:picMk id="5" creationId="{0B2DD486-75B0-4533-BC41-FD9A3275615A}"/>
          </ac:picMkLst>
        </pc:picChg>
      </pc:sldChg>
      <pc:sldChg chg="addSp modSp mod">
        <pc:chgData name="Eric Shing" userId="55e86778-ed07-4932-b7f7-986ff6c4be43" providerId="ADAL" clId="{DD01D1C1-2AB7-4D95-A640-AB77D1EDCFDB}" dt="2021-09-11T09:36:33.776" v="2121" actId="13926"/>
        <pc:sldMkLst>
          <pc:docMk/>
          <pc:sldMk cId="4264196432" sldId="400"/>
        </pc:sldMkLst>
        <pc:spChg chg="mod">
          <ac:chgData name="Eric Shing" userId="55e86778-ed07-4932-b7f7-986ff6c4be43" providerId="ADAL" clId="{DD01D1C1-2AB7-4D95-A640-AB77D1EDCFDB}" dt="2021-09-11T07:35:49.983" v="1579" actId="20577"/>
          <ac:spMkLst>
            <pc:docMk/>
            <pc:sldMk cId="4264196432" sldId="400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9:36:33.776" v="2121" actId="13926"/>
          <ac:spMkLst>
            <pc:docMk/>
            <pc:sldMk cId="4264196432" sldId="400"/>
            <ac:spMk id="3" creationId="{1290911E-4358-441B-9B03-1CEF0CB1A3B5}"/>
          </ac:spMkLst>
        </pc:spChg>
        <pc:picChg chg="add mod ord">
          <ac:chgData name="Eric Shing" userId="55e86778-ed07-4932-b7f7-986ff6c4be43" providerId="ADAL" clId="{DD01D1C1-2AB7-4D95-A640-AB77D1EDCFDB}" dt="2021-09-11T08:15:23.798" v="1979" actId="1038"/>
          <ac:picMkLst>
            <pc:docMk/>
            <pc:sldMk cId="4264196432" sldId="400"/>
            <ac:picMk id="5" creationId="{CC9A5414-DF10-406E-9A69-2976EED28375}"/>
          </ac:picMkLst>
        </pc:picChg>
      </pc:sldChg>
      <pc:sldChg chg="del">
        <pc:chgData name="Eric Shing" userId="55e86778-ed07-4932-b7f7-986ff6c4be43" providerId="ADAL" clId="{DD01D1C1-2AB7-4D95-A640-AB77D1EDCFDB}" dt="2021-09-11T07:51:29.098" v="1770" actId="47"/>
        <pc:sldMkLst>
          <pc:docMk/>
          <pc:sldMk cId="3124677336" sldId="402"/>
        </pc:sldMkLst>
      </pc:sldChg>
      <pc:sldChg chg="del">
        <pc:chgData name="Eric Shing" userId="55e86778-ed07-4932-b7f7-986ff6c4be43" providerId="ADAL" clId="{DD01D1C1-2AB7-4D95-A640-AB77D1EDCFDB}" dt="2021-09-11T07:51:29.485" v="1771" actId="47"/>
        <pc:sldMkLst>
          <pc:docMk/>
          <pc:sldMk cId="3081116608" sldId="404"/>
        </pc:sldMkLst>
      </pc:sldChg>
      <pc:sldChg chg="modSp mod">
        <pc:chgData name="Eric Shing" userId="55e86778-ed07-4932-b7f7-986ff6c4be43" providerId="ADAL" clId="{DD01D1C1-2AB7-4D95-A640-AB77D1EDCFDB}" dt="2021-09-11T08:39:28.998" v="2118" actId="20577"/>
        <pc:sldMkLst>
          <pc:docMk/>
          <pc:sldMk cId="2779543344" sldId="419"/>
        </pc:sldMkLst>
        <pc:spChg chg="mod">
          <ac:chgData name="Eric Shing" userId="55e86778-ed07-4932-b7f7-986ff6c4be43" providerId="ADAL" clId="{DD01D1C1-2AB7-4D95-A640-AB77D1EDCFDB}" dt="2021-09-11T03:48:53.699" v="326" actId="20577"/>
          <ac:spMkLst>
            <pc:docMk/>
            <pc:sldMk cId="2779543344" sldId="41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39:28.998" v="2118" actId="20577"/>
          <ac:spMkLst>
            <pc:docMk/>
            <pc:sldMk cId="2779543344" sldId="419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DD01D1C1-2AB7-4D95-A640-AB77D1EDCFDB}" dt="2021-09-11T08:13:06.877" v="1960"/>
        <pc:sldMkLst>
          <pc:docMk/>
          <pc:sldMk cId="1682862645" sldId="420"/>
        </pc:sldMkLst>
        <pc:spChg chg="mod">
          <ac:chgData name="Eric Shing" userId="55e86778-ed07-4932-b7f7-986ff6c4be43" providerId="ADAL" clId="{DD01D1C1-2AB7-4D95-A640-AB77D1EDCFDB}" dt="2021-09-11T07:30:29.652" v="1518" actId="5793"/>
          <ac:spMkLst>
            <pc:docMk/>
            <pc:sldMk cId="1682862645" sldId="420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7:31:29.416" v="1528" actId="6549"/>
          <ac:spMkLst>
            <pc:docMk/>
            <pc:sldMk cId="1682862645" sldId="420"/>
            <ac:spMk id="3" creationId="{1290911E-4358-441B-9B03-1CEF0CB1A3B5}"/>
          </ac:spMkLst>
        </pc:spChg>
      </pc:sldChg>
      <pc:sldChg chg="del">
        <pc:chgData name="Eric Shing" userId="55e86778-ed07-4932-b7f7-986ff6c4be43" providerId="ADAL" clId="{DD01D1C1-2AB7-4D95-A640-AB77D1EDCFDB}" dt="2021-09-11T07:51:28.535" v="1769" actId="47"/>
        <pc:sldMkLst>
          <pc:docMk/>
          <pc:sldMk cId="754734497" sldId="421"/>
        </pc:sldMkLst>
      </pc:sldChg>
      <pc:sldChg chg="del">
        <pc:chgData name="Eric Shing" userId="55e86778-ed07-4932-b7f7-986ff6c4be43" providerId="ADAL" clId="{DD01D1C1-2AB7-4D95-A640-AB77D1EDCFDB}" dt="2021-09-11T07:51:28.010" v="1768" actId="47"/>
        <pc:sldMkLst>
          <pc:docMk/>
          <pc:sldMk cId="2989735543" sldId="422"/>
        </pc:sldMkLst>
      </pc:sldChg>
      <pc:sldChg chg="del">
        <pc:chgData name="Eric Shing" userId="55e86778-ed07-4932-b7f7-986ff6c4be43" providerId="ADAL" clId="{DD01D1C1-2AB7-4D95-A640-AB77D1EDCFDB}" dt="2021-09-11T07:51:27.153" v="1766" actId="47"/>
        <pc:sldMkLst>
          <pc:docMk/>
          <pc:sldMk cId="952351428" sldId="423"/>
        </pc:sldMkLst>
      </pc:sldChg>
      <pc:sldChg chg="modSp mod">
        <pc:chgData name="Eric Shing" userId="55e86778-ed07-4932-b7f7-986ff6c4be43" providerId="ADAL" clId="{DD01D1C1-2AB7-4D95-A640-AB77D1EDCFDB}" dt="2021-09-11T07:04:35.570" v="1066" actId="13926"/>
        <pc:sldMkLst>
          <pc:docMk/>
          <pc:sldMk cId="707951004" sldId="428"/>
        </pc:sldMkLst>
        <pc:spChg chg="mod">
          <ac:chgData name="Eric Shing" userId="55e86778-ed07-4932-b7f7-986ff6c4be43" providerId="ADAL" clId="{DD01D1C1-2AB7-4D95-A640-AB77D1EDCFDB}" dt="2021-09-11T06:59:33.714" v="1022"/>
          <ac:spMkLst>
            <pc:docMk/>
            <pc:sldMk cId="707951004" sldId="428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7:04:35.570" v="1066" actId="13926"/>
          <ac:spMkLst>
            <pc:docMk/>
            <pc:sldMk cId="707951004" sldId="428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DD01D1C1-2AB7-4D95-A640-AB77D1EDCFDB}" dt="2021-09-11T09:37:49.909" v="2124"/>
        <pc:sldMkLst>
          <pc:docMk/>
          <pc:sldMk cId="8973865" sldId="429"/>
        </pc:sldMkLst>
        <pc:spChg chg="mod">
          <ac:chgData name="Eric Shing" userId="55e86778-ed07-4932-b7f7-986ff6c4be43" providerId="ADAL" clId="{DD01D1C1-2AB7-4D95-A640-AB77D1EDCFDB}" dt="2021-09-11T08:17:26.950" v="2051" actId="255"/>
          <ac:spMkLst>
            <pc:docMk/>
            <pc:sldMk cId="8973865" sldId="42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18:32.270" v="2112" actId="6549"/>
          <ac:spMkLst>
            <pc:docMk/>
            <pc:sldMk cId="8973865" sldId="429"/>
            <ac:spMk id="3" creationId="{1290911E-4358-441B-9B03-1CEF0CB1A3B5}"/>
          </ac:spMkLst>
        </pc:spChg>
      </pc:sldChg>
      <pc:sldChg chg="addSp delSp modSp del mod modAnim">
        <pc:chgData name="Eric Shing" userId="55e86778-ed07-4932-b7f7-986ff6c4be43" providerId="ADAL" clId="{DD01D1C1-2AB7-4D95-A640-AB77D1EDCFDB}" dt="2021-09-11T08:19:21.305" v="2113" actId="47"/>
        <pc:sldMkLst>
          <pc:docMk/>
          <pc:sldMk cId="423036337" sldId="430"/>
        </pc:sldMkLst>
        <pc:spChg chg="mod">
          <ac:chgData name="Eric Shing" userId="55e86778-ed07-4932-b7f7-986ff6c4be43" providerId="ADAL" clId="{DD01D1C1-2AB7-4D95-A640-AB77D1EDCFDB}" dt="2021-09-11T07:56:36.334" v="1912" actId="5793"/>
          <ac:spMkLst>
            <pc:docMk/>
            <pc:sldMk cId="423036337" sldId="430"/>
            <ac:spMk id="2" creationId="{B66E159E-B105-462D-A04C-7B86AD8A93FD}"/>
          </ac:spMkLst>
        </pc:spChg>
        <pc:spChg chg="del mod">
          <ac:chgData name="Eric Shing" userId="55e86778-ed07-4932-b7f7-986ff6c4be43" providerId="ADAL" clId="{DD01D1C1-2AB7-4D95-A640-AB77D1EDCFDB}" dt="2021-09-11T07:53:18.698" v="1823"/>
          <ac:spMkLst>
            <pc:docMk/>
            <pc:sldMk cId="423036337" sldId="430"/>
            <ac:spMk id="3" creationId="{1290911E-4358-441B-9B03-1CEF0CB1A3B5}"/>
          </ac:spMkLst>
        </pc:spChg>
        <pc:spChg chg="add mod">
          <ac:chgData name="Eric Shing" userId="55e86778-ed07-4932-b7f7-986ff6c4be43" providerId="ADAL" clId="{DD01D1C1-2AB7-4D95-A640-AB77D1EDCFDB}" dt="2021-09-11T07:55:16.109" v="1826" actId="478"/>
          <ac:spMkLst>
            <pc:docMk/>
            <pc:sldMk cId="423036337" sldId="430"/>
            <ac:spMk id="7" creationId="{BE3ACE92-6D7E-4840-8DAD-4B15D55AE758}"/>
          </ac:spMkLst>
        </pc:spChg>
        <pc:picChg chg="add del mod">
          <ac:chgData name="Eric Shing" userId="55e86778-ed07-4932-b7f7-986ff6c4be43" providerId="ADAL" clId="{DD01D1C1-2AB7-4D95-A640-AB77D1EDCFDB}" dt="2021-09-11T07:55:16.109" v="1826" actId="478"/>
          <ac:picMkLst>
            <pc:docMk/>
            <pc:sldMk cId="423036337" sldId="430"/>
            <ac:picMk id="5" creationId="{9BE96683-5B4E-45AB-BB1E-C8DAAEF6990D}"/>
          </ac:picMkLst>
        </pc:picChg>
        <pc:picChg chg="add mod">
          <ac:chgData name="Eric Shing" userId="55e86778-ed07-4932-b7f7-986ff6c4be43" providerId="ADAL" clId="{DD01D1C1-2AB7-4D95-A640-AB77D1EDCFDB}" dt="2021-09-11T07:56:53.590" v="1922" actId="1038"/>
          <ac:picMkLst>
            <pc:docMk/>
            <pc:sldMk cId="423036337" sldId="430"/>
            <ac:picMk id="9" creationId="{8AC61310-D52E-4257-838E-4E57BB6BB6C9}"/>
          </ac:picMkLst>
        </pc:picChg>
        <pc:picChg chg="add mod">
          <ac:chgData name="Eric Shing" userId="55e86778-ed07-4932-b7f7-986ff6c4be43" providerId="ADAL" clId="{DD01D1C1-2AB7-4D95-A640-AB77D1EDCFDB}" dt="2021-09-11T07:58:34.829" v="1931" actId="1076"/>
          <ac:picMkLst>
            <pc:docMk/>
            <pc:sldMk cId="423036337" sldId="430"/>
            <ac:picMk id="10" creationId="{9EE34BED-FD49-4B10-93D4-F9B983458AE3}"/>
          </ac:picMkLst>
        </pc:picChg>
      </pc:sldChg>
      <pc:sldChg chg="del">
        <pc:chgData name="Eric Shing" userId="55e86778-ed07-4932-b7f7-986ff6c4be43" providerId="ADAL" clId="{DD01D1C1-2AB7-4D95-A640-AB77D1EDCFDB}" dt="2021-09-11T07:51:26.776" v="1765" actId="47"/>
        <pc:sldMkLst>
          <pc:docMk/>
          <pc:sldMk cId="1139055780" sldId="431"/>
        </pc:sldMkLst>
      </pc:sldChg>
      <pc:sldChg chg="del">
        <pc:chgData name="Eric Shing" userId="55e86778-ed07-4932-b7f7-986ff6c4be43" providerId="ADAL" clId="{DD01D1C1-2AB7-4D95-A640-AB77D1EDCFDB}" dt="2021-09-11T07:51:27.621" v="1767" actId="47"/>
        <pc:sldMkLst>
          <pc:docMk/>
          <pc:sldMk cId="3735976943" sldId="432"/>
        </pc:sldMkLst>
      </pc:sldChg>
      <pc:sldChg chg="modSp mod">
        <pc:chgData name="Eric Shing" userId="55e86778-ed07-4932-b7f7-986ff6c4be43" providerId="ADAL" clId="{DD01D1C1-2AB7-4D95-A640-AB77D1EDCFDB}" dt="2021-09-11T03:46:03.804" v="321" actId="14100"/>
        <pc:sldMkLst>
          <pc:docMk/>
          <pc:sldMk cId="4218034778" sldId="433"/>
        </pc:sldMkLst>
        <pc:spChg chg="mod">
          <ac:chgData name="Eric Shing" userId="55e86778-ed07-4932-b7f7-986ff6c4be43" providerId="ADAL" clId="{DD01D1C1-2AB7-4D95-A640-AB77D1EDCFDB}" dt="2021-09-11T03:46:03.804" v="321" actId="14100"/>
          <ac:spMkLst>
            <pc:docMk/>
            <pc:sldMk cId="4218034778" sldId="433"/>
            <ac:spMk id="10" creationId="{7243D2E1-470A-4C4C-90C0-E7080BBE2DEC}"/>
          </ac:spMkLst>
        </pc:spChg>
      </pc:sldChg>
      <pc:sldChg chg="modSp mod modAnim">
        <pc:chgData name="Eric Shing" userId="55e86778-ed07-4932-b7f7-986ff6c4be43" providerId="ADAL" clId="{DD01D1C1-2AB7-4D95-A640-AB77D1EDCFDB}" dt="2021-09-11T08:19:57.125" v="2115" actId="6549"/>
        <pc:sldMkLst>
          <pc:docMk/>
          <pc:sldMk cId="3257640823" sldId="434"/>
        </pc:sldMkLst>
        <pc:spChg chg="mod">
          <ac:chgData name="Eric Shing" userId="55e86778-ed07-4932-b7f7-986ff6c4be43" providerId="ADAL" clId="{DD01D1C1-2AB7-4D95-A640-AB77D1EDCFDB}" dt="2021-09-11T03:59:56.653" v="523" actId="20577"/>
          <ac:spMkLst>
            <pc:docMk/>
            <pc:sldMk cId="3257640823" sldId="434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19:57.125" v="2115" actId="6549"/>
          <ac:spMkLst>
            <pc:docMk/>
            <pc:sldMk cId="3257640823" sldId="434"/>
            <ac:spMk id="3" creationId="{1290911E-4358-441B-9B03-1CEF0CB1A3B5}"/>
          </ac:spMkLst>
        </pc:spChg>
      </pc:sldChg>
      <pc:sldChg chg="addSp delSp modSp new mod">
        <pc:chgData name="Eric Shing" userId="55e86778-ed07-4932-b7f7-986ff6c4be43" providerId="ADAL" clId="{DD01D1C1-2AB7-4D95-A640-AB77D1EDCFDB}" dt="2021-09-11T04:01:35.468" v="609" actId="478"/>
        <pc:sldMkLst>
          <pc:docMk/>
          <pc:sldMk cId="2495075794" sldId="435"/>
        </pc:sldMkLst>
        <pc:spChg chg="mod">
          <ac:chgData name="Eric Shing" userId="55e86778-ed07-4932-b7f7-986ff6c4be43" providerId="ADAL" clId="{DD01D1C1-2AB7-4D95-A640-AB77D1EDCFDB}" dt="2021-09-11T04:01:31.621" v="608"/>
          <ac:spMkLst>
            <pc:docMk/>
            <pc:sldMk cId="2495075794" sldId="435"/>
            <ac:spMk id="2" creationId="{C9523FD9-D997-4465-B95E-67FD3CB2A05E}"/>
          </ac:spMkLst>
        </pc:spChg>
        <pc:spChg chg="del">
          <ac:chgData name="Eric Shing" userId="55e86778-ed07-4932-b7f7-986ff6c4be43" providerId="ADAL" clId="{DD01D1C1-2AB7-4D95-A640-AB77D1EDCFDB}" dt="2021-09-11T04:01:35.468" v="609" actId="478"/>
          <ac:spMkLst>
            <pc:docMk/>
            <pc:sldMk cId="2495075794" sldId="435"/>
            <ac:spMk id="3" creationId="{C6645A14-7F62-40F7-A771-0EBEF571ED60}"/>
          </ac:spMkLst>
        </pc:spChg>
        <pc:picChg chg="add mod">
          <ac:chgData name="Eric Shing" userId="55e86778-ed07-4932-b7f7-986ff6c4be43" providerId="ADAL" clId="{DD01D1C1-2AB7-4D95-A640-AB77D1EDCFDB}" dt="2021-09-11T04:00:41.938" v="533" actId="14100"/>
          <ac:picMkLst>
            <pc:docMk/>
            <pc:sldMk cId="2495075794" sldId="435"/>
            <ac:picMk id="5" creationId="{7E8D7248-72A9-446B-A9C1-45DC9A8A6472}"/>
          </ac:picMkLst>
        </pc:picChg>
        <pc:picChg chg="add mod">
          <ac:chgData name="Eric Shing" userId="55e86778-ed07-4932-b7f7-986ff6c4be43" providerId="ADAL" clId="{DD01D1C1-2AB7-4D95-A640-AB77D1EDCFDB}" dt="2021-09-11T04:00:47.659" v="537" actId="1036"/>
          <ac:picMkLst>
            <pc:docMk/>
            <pc:sldMk cId="2495075794" sldId="435"/>
            <ac:picMk id="6" creationId="{E29D3601-40D8-4A45-B35B-251D155C0A93}"/>
          </ac:picMkLst>
        </pc:picChg>
      </pc:sldChg>
      <pc:sldChg chg="addSp delSp modSp new del mod setBg">
        <pc:chgData name="Eric Shing" userId="55e86778-ed07-4932-b7f7-986ff6c4be43" providerId="ADAL" clId="{DD01D1C1-2AB7-4D95-A640-AB77D1EDCFDB}" dt="2021-09-11T07:58:48.109" v="1932" actId="47"/>
        <pc:sldMkLst>
          <pc:docMk/>
          <pc:sldMk cId="1375711880" sldId="436"/>
        </pc:sldMkLst>
        <pc:spChg chg="del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" creationId="{479F6A9D-7E4F-46C1-AB1D-FF76E34CE27A}"/>
          </ac:spMkLst>
        </pc:spChg>
        <pc:spChg chg="del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3" creationId="{A7F8F771-CE8A-4C01-A6FC-529D007E2C0E}"/>
          </ac:spMkLst>
        </pc:spChg>
        <pc:spChg chg="mo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4" creationId="{2546EAA8-0126-42F1-A280-D0F04E2F3049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2" creationId="{F3060C83-F051-4F0E-ABAD-AA0DFC48B218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4" creationId="{83C98ABE-055B-441F-B07E-44F97F083C39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6" creationId="{29FDB030-9B49-4CED-8CCD-4D99382388AC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18" creationId="{3783CA14-24A1-485C-8B30-D6A5D87987AD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0" creationId="{9A97C86A-04D6-40F7-AE84-31AB43E6A846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2" creationId="{FF9F2414-84E8-453E-B1F3-389FDE8192D9}"/>
          </ac:spMkLst>
        </pc:spChg>
        <pc:spChg chg="add">
          <ac:chgData name="Eric Shing" userId="55e86778-ed07-4932-b7f7-986ff6c4be43" providerId="ADAL" clId="{DD01D1C1-2AB7-4D95-A640-AB77D1EDCFDB}" dt="2021-09-11T04:22:41.610" v="847" actId="26606"/>
          <ac:spMkLst>
            <pc:docMk/>
            <pc:sldMk cId="1375711880" sldId="436"/>
            <ac:spMk id="24" creationId="{3ECA69A1-7536-43AC-85EF-C7106179F5ED}"/>
          </ac:spMkLst>
        </pc:spChg>
        <pc:picChg chg="add del mod">
          <ac:chgData name="Eric Shing" userId="55e86778-ed07-4932-b7f7-986ff6c4be43" providerId="ADAL" clId="{DD01D1C1-2AB7-4D95-A640-AB77D1EDCFDB}" dt="2021-09-11T04:22:34.451" v="845" actId="21"/>
          <ac:picMkLst>
            <pc:docMk/>
            <pc:sldMk cId="1375711880" sldId="436"/>
            <ac:picMk id="6" creationId="{1D28A24C-DB81-4133-B345-B5C5C4D5B5A3}"/>
          </ac:picMkLst>
        </pc:picChg>
        <pc:picChg chg="add mod">
          <ac:chgData name="Eric Shing" userId="55e86778-ed07-4932-b7f7-986ff6c4be43" providerId="ADAL" clId="{DD01D1C1-2AB7-4D95-A640-AB77D1EDCFDB}" dt="2021-09-11T04:22:50.770" v="849" actId="1076"/>
          <ac:picMkLst>
            <pc:docMk/>
            <pc:sldMk cId="1375711880" sldId="436"/>
            <ac:picMk id="7" creationId="{AE880BBE-4E02-4C18-8E6F-06C76FE17658}"/>
          </ac:picMkLst>
        </pc:picChg>
      </pc:sldChg>
      <pc:sldChg chg="modSp mod">
        <pc:chgData name="Eric Shing" userId="55e86778-ed07-4932-b7f7-986ff6c4be43" providerId="ADAL" clId="{DD01D1C1-2AB7-4D95-A640-AB77D1EDCFDB}" dt="2021-09-11T08:09:04.802" v="1951" actId="13926"/>
        <pc:sldMkLst>
          <pc:docMk/>
          <pc:sldMk cId="1593728378" sldId="437"/>
        </pc:sldMkLst>
        <pc:spChg chg="mod">
          <ac:chgData name="Eric Shing" userId="55e86778-ed07-4932-b7f7-986ff6c4be43" providerId="ADAL" clId="{DD01D1C1-2AB7-4D95-A640-AB77D1EDCFDB}" dt="2021-09-11T06:58:47.057" v="1011"/>
          <ac:spMkLst>
            <pc:docMk/>
            <pc:sldMk cId="1593728378" sldId="437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8:09:04.802" v="1951" actId="13926"/>
          <ac:spMkLst>
            <pc:docMk/>
            <pc:sldMk cId="1593728378" sldId="437"/>
            <ac:spMk id="3" creationId="{1290911E-4358-441B-9B03-1CEF0CB1A3B5}"/>
          </ac:spMkLst>
        </pc:spChg>
      </pc:sldChg>
      <pc:sldChg chg="addSp delSp modSp new mod setBg">
        <pc:chgData name="Eric Shing" userId="55e86778-ed07-4932-b7f7-986ff6c4be43" providerId="ADAL" clId="{DD01D1C1-2AB7-4D95-A640-AB77D1EDCFDB}" dt="2021-09-11T04:25:25.602" v="858" actId="1036"/>
        <pc:sldMkLst>
          <pc:docMk/>
          <pc:sldMk cId="411447486" sldId="438"/>
        </pc:sldMkLst>
        <pc:spChg chg="del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2" creationId="{94884ADD-369A-4234-BD69-0EB8253D189D}"/>
          </ac:spMkLst>
        </pc:spChg>
        <pc:spChg chg="del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3" creationId="{DDDDF89B-0B66-47D9-8CAB-3FC156B0CD3D}"/>
          </ac:spMkLst>
        </pc:spChg>
        <pc:spChg chg="mo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4" creationId="{9F29E705-90C5-4E76-A801-1B7A55E7F18C}"/>
          </ac:spMkLst>
        </pc:spChg>
        <pc:spChg chg="add mod">
          <ac:chgData name="Eric Shing" userId="55e86778-ed07-4932-b7f7-986ff6c4be43" providerId="ADAL" clId="{DD01D1C1-2AB7-4D95-A640-AB77D1EDCFDB}" dt="2021-09-11T04:25:01.375" v="850" actId="478"/>
          <ac:spMkLst>
            <pc:docMk/>
            <pc:sldMk cId="411447486" sldId="438"/>
            <ac:spMk id="8" creationId="{7D9180AB-F387-4FBB-9E5C-4536168D7CD7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1" creationId="{F3060C83-F051-4F0E-ABAD-AA0DFC48B218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3" creationId="{83C98ABE-055B-441F-B07E-44F97F083C39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5" creationId="{29FDB030-9B49-4CED-8CCD-4D99382388AC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7" creationId="{3783CA14-24A1-485C-8B30-D6A5D87987AD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19" creationId="{9A97C86A-04D6-40F7-AE84-31AB43E6A846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21" creationId="{FF9F2414-84E8-453E-B1F3-389FDE8192D9}"/>
          </ac:spMkLst>
        </pc:spChg>
        <pc:spChg chg="add">
          <ac:chgData name="Eric Shing" userId="55e86778-ed07-4932-b7f7-986ff6c4be43" providerId="ADAL" clId="{DD01D1C1-2AB7-4D95-A640-AB77D1EDCFDB}" dt="2021-09-11T04:20:59.095" v="841" actId="26606"/>
          <ac:spMkLst>
            <pc:docMk/>
            <pc:sldMk cId="411447486" sldId="438"/>
            <ac:spMk id="23" creationId="{3ECA69A1-7536-43AC-85EF-C7106179F5ED}"/>
          </ac:spMkLst>
        </pc:spChg>
        <pc:picChg chg="add del mod">
          <ac:chgData name="Eric Shing" userId="55e86778-ed07-4932-b7f7-986ff6c4be43" providerId="ADAL" clId="{DD01D1C1-2AB7-4D95-A640-AB77D1EDCFDB}" dt="2021-09-11T04:25:01.375" v="850" actId="478"/>
          <ac:picMkLst>
            <pc:docMk/>
            <pc:sldMk cId="411447486" sldId="438"/>
            <ac:picMk id="6" creationId="{DDC33CDA-D27C-498B-B6E0-1B41AF717F64}"/>
          </ac:picMkLst>
        </pc:picChg>
        <pc:picChg chg="add mod">
          <ac:chgData name="Eric Shing" userId="55e86778-ed07-4932-b7f7-986ff6c4be43" providerId="ADAL" clId="{DD01D1C1-2AB7-4D95-A640-AB77D1EDCFDB}" dt="2021-09-11T04:25:25.602" v="858" actId="1036"/>
          <ac:picMkLst>
            <pc:docMk/>
            <pc:sldMk cId="411447486" sldId="438"/>
            <ac:picMk id="10" creationId="{FEB338C2-EE7F-4D84-A1F5-66EEB39E9D57}"/>
          </ac:picMkLst>
        </pc:picChg>
      </pc:sldChg>
      <pc:sldChg chg="modSp mod">
        <pc:chgData name="Eric Shing" userId="55e86778-ed07-4932-b7f7-986ff6c4be43" providerId="ADAL" clId="{DD01D1C1-2AB7-4D95-A640-AB77D1EDCFDB}" dt="2021-09-11T06:44:17.822" v="935" actId="13926"/>
        <pc:sldMkLst>
          <pc:docMk/>
          <pc:sldMk cId="962011664" sldId="439"/>
        </pc:sldMkLst>
        <pc:spChg chg="mod">
          <ac:chgData name="Eric Shing" userId="55e86778-ed07-4932-b7f7-986ff6c4be43" providerId="ADAL" clId="{DD01D1C1-2AB7-4D95-A640-AB77D1EDCFDB}" dt="2021-09-11T06:43:32.018" v="927" actId="6549"/>
          <ac:spMkLst>
            <pc:docMk/>
            <pc:sldMk cId="962011664" sldId="439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6:44:17.822" v="935" actId="13926"/>
          <ac:spMkLst>
            <pc:docMk/>
            <pc:sldMk cId="962011664" sldId="439"/>
            <ac:spMk id="3" creationId="{1290911E-4358-441B-9B03-1CEF0CB1A3B5}"/>
          </ac:spMkLst>
        </pc:spChg>
      </pc:sldChg>
      <pc:sldChg chg="addSp delSp modSp new del mod setBg">
        <pc:chgData name="Eric Shing" userId="55e86778-ed07-4932-b7f7-986ff6c4be43" providerId="ADAL" clId="{DD01D1C1-2AB7-4D95-A640-AB77D1EDCFDB}" dt="2021-09-11T07:58:50.227" v="1933" actId="47"/>
        <pc:sldMkLst>
          <pc:docMk/>
          <pc:sldMk cId="918182230" sldId="440"/>
        </pc:sldMkLst>
        <pc:spChg chg="del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2" creationId="{E06A5AF7-BBF5-4351-96A0-209CD1FF2D3D}"/>
          </ac:spMkLst>
        </pc:spChg>
        <pc:spChg chg="del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3" creationId="{4E380F42-76A0-45D6-8921-0B57EA8D0167}"/>
          </ac:spMkLst>
        </pc:spChg>
        <pc:spChg chg="mo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4" creationId="{BBC4C3CD-6BE5-423C-9DB3-2B8E30A637C9}"/>
          </ac:spMkLst>
        </pc:spChg>
        <pc:spChg chg="add mod">
          <ac:chgData name="Eric Shing" userId="55e86778-ed07-4932-b7f7-986ff6c4be43" providerId="ADAL" clId="{DD01D1C1-2AB7-4D95-A640-AB77D1EDCFDB}" dt="2021-09-11T06:55:28.712" v="968" actId="478"/>
          <ac:spMkLst>
            <pc:docMk/>
            <pc:sldMk cId="918182230" sldId="440"/>
            <ac:spMk id="9" creationId="{6420AB7F-20C7-4E09-A594-E2B238659375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1" creationId="{F3060C83-F051-4F0E-ABAD-AA0DFC48B218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3" creationId="{83C98ABE-055B-441F-B07E-44F97F083C39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5" creationId="{29FDB030-9B49-4CED-8CCD-4D99382388AC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7" creationId="{3783CA14-24A1-485C-8B30-D6A5D87987AD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79" creationId="{9A97C86A-04D6-40F7-AE84-31AB43E6A846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81" creationId="{FF9F2414-84E8-453E-B1F3-389FDE8192D9}"/>
          </ac:spMkLst>
        </pc:spChg>
        <pc:spChg chg="add">
          <ac:chgData name="Eric Shing" userId="55e86778-ed07-4932-b7f7-986ff6c4be43" providerId="ADAL" clId="{DD01D1C1-2AB7-4D95-A640-AB77D1EDCFDB}" dt="2021-09-11T06:48:03.302" v="947" actId="26606"/>
          <ac:spMkLst>
            <pc:docMk/>
            <pc:sldMk cId="918182230" sldId="440"/>
            <ac:spMk id="83" creationId="{3ECA69A1-7536-43AC-85EF-C7106179F5ED}"/>
          </ac:spMkLst>
        </pc:spChg>
        <pc:picChg chg="add del mod">
          <ac:chgData name="Eric Shing" userId="55e86778-ed07-4932-b7f7-986ff6c4be43" providerId="ADAL" clId="{DD01D1C1-2AB7-4D95-A640-AB77D1EDCFDB}" dt="2021-09-11T06:55:03.240" v="966" actId="21"/>
          <ac:picMkLst>
            <pc:docMk/>
            <pc:sldMk cId="918182230" sldId="440"/>
            <ac:picMk id="6" creationId="{093E97EB-23F7-4CF5-A909-5C739EB143AB}"/>
          </ac:picMkLst>
        </pc:picChg>
        <pc:picChg chg="add del mod">
          <ac:chgData name="Eric Shing" userId="55e86778-ed07-4932-b7f7-986ff6c4be43" providerId="ADAL" clId="{DD01D1C1-2AB7-4D95-A640-AB77D1EDCFDB}" dt="2021-09-11T06:55:32.360" v="970" actId="478"/>
          <ac:picMkLst>
            <pc:docMk/>
            <pc:sldMk cId="918182230" sldId="440"/>
            <ac:picMk id="8" creationId="{FF637899-B956-44E6-BE40-5E1A32E01534}"/>
          </ac:picMkLst>
        </pc:picChg>
        <pc:picChg chg="add mod">
          <ac:chgData name="Eric Shing" userId="55e86778-ed07-4932-b7f7-986ff6c4be43" providerId="ADAL" clId="{DD01D1C1-2AB7-4D95-A640-AB77D1EDCFDB}" dt="2021-09-11T06:55:45.727" v="973" actId="1076"/>
          <ac:picMkLst>
            <pc:docMk/>
            <pc:sldMk cId="918182230" sldId="440"/>
            <ac:picMk id="11" creationId="{04DD71A2-21DE-4EE3-BCA1-6D4398982AE7}"/>
          </ac:picMkLst>
        </pc:picChg>
        <pc:picChg chg="add del mod">
          <ac:chgData name="Eric Shing" userId="55e86778-ed07-4932-b7f7-986ff6c4be43" providerId="ADAL" clId="{DD01D1C1-2AB7-4D95-A640-AB77D1EDCFDB}" dt="2021-09-11T06:55:28.712" v="968" actId="478"/>
          <ac:picMkLst>
            <pc:docMk/>
            <pc:sldMk cId="918182230" sldId="440"/>
            <ac:picMk id="1026" creationId="{94B9BD9D-BBE7-4063-9C60-ACF7D35164D3}"/>
          </ac:picMkLst>
        </pc:picChg>
        <pc:picChg chg="add del mod">
          <ac:chgData name="Eric Shing" userId="55e86778-ed07-4932-b7f7-986ff6c4be43" providerId="ADAL" clId="{DD01D1C1-2AB7-4D95-A640-AB77D1EDCFDB}" dt="2021-09-11T06:55:30.328" v="969" actId="478"/>
          <ac:picMkLst>
            <pc:docMk/>
            <pc:sldMk cId="918182230" sldId="440"/>
            <ac:picMk id="1028" creationId="{6FABB68F-D1E3-43E5-97DE-0320742BF249}"/>
          </ac:picMkLst>
        </pc:picChg>
      </pc:sldChg>
      <pc:sldChg chg="modSp mod">
        <pc:chgData name="Eric Shing" userId="55e86778-ed07-4932-b7f7-986ff6c4be43" providerId="ADAL" clId="{DD01D1C1-2AB7-4D95-A640-AB77D1EDCFDB}" dt="2021-09-11T07:05:51.579" v="1075" actId="13926"/>
        <pc:sldMkLst>
          <pc:docMk/>
          <pc:sldMk cId="4200397753" sldId="441"/>
        </pc:sldMkLst>
        <pc:spChg chg="mod">
          <ac:chgData name="Eric Shing" userId="55e86778-ed07-4932-b7f7-986ff6c4be43" providerId="ADAL" clId="{DD01D1C1-2AB7-4D95-A640-AB77D1EDCFDB}" dt="2021-09-11T07:05:51.579" v="1075" actId="13926"/>
          <ac:spMkLst>
            <pc:docMk/>
            <pc:sldMk cId="4200397753" sldId="441"/>
            <ac:spMk id="3" creationId="{1290911E-4358-441B-9B03-1CEF0CB1A3B5}"/>
          </ac:spMkLst>
        </pc:spChg>
      </pc:sldChg>
      <pc:sldChg chg="modSp mod modAnim">
        <pc:chgData name="Eric Shing" userId="55e86778-ed07-4932-b7f7-986ff6c4be43" providerId="ADAL" clId="{DD01D1C1-2AB7-4D95-A640-AB77D1EDCFDB}" dt="2021-09-11T08:10:40.918" v="1953"/>
        <pc:sldMkLst>
          <pc:docMk/>
          <pc:sldMk cId="1251165288" sldId="442"/>
        </pc:sldMkLst>
        <pc:spChg chg="mod">
          <ac:chgData name="Eric Shing" userId="55e86778-ed07-4932-b7f7-986ff6c4be43" providerId="ADAL" clId="{DD01D1C1-2AB7-4D95-A640-AB77D1EDCFDB}" dt="2021-09-11T07:07:31.931" v="1110"/>
          <ac:spMkLst>
            <pc:docMk/>
            <pc:sldMk cId="1251165288" sldId="442"/>
            <ac:spMk id="2" creationId="{B66E159E-B105-462D-A04C-7B86AD8A93FD}"/>
          </ac:spMkLst>
        </pc:spChg>
        <pc:spChg chg="mod">
          <ac:chgData name="Eric Shing" userId="55e86778-ed07-4932-b7f7-986ff6c4be43" providerId="ADAL" clId="{DD01D1C1-2AB7-4D95-A640-AB77D1EDCFDB}" dt="2021-09-11T07:25:15.273" v="1387" actId="179"/>
          <ac:spMkLst>
            <pc:docMk/>
            <pc:sldMk cId="1251165288" sldId="442"/>
            <ac:spMk id="3" creationId="{1290911E-4358-441B-9B03-1CEF0CB1A3B5}"/>
          </ac:spMkLst>
        </pc:spChg>
      </pc:sldChg>
      <pc:sldChg chg="addSp delSp modSp mod setBg">
        <pc:chgData name="Eric Shing" userId="55e86778-ed07-4932-b7f7-986ff6c4be43" providerId="ADAL" clId="{DD01D1C1-2AB7-4D95-A640-AB77D1EDCFDB}" dt="2021-09-11T07:28:57.600" v="1454" actId="20577"/>
        <pc:sldMkLst>
          <pc:docMk/>
          <pc:sldMk cId="4025785437" sldId="443"/>
        </pc:sldMkLst>
        <pc:spChg chg="mod">
          <ac:chgData name="Eric Shing" userId="55e86778-ed07-4932-b7f7-986ff6c4be43" providerId="ADAL" clId="{DD01D1C1-2AB7-4D95-A640-AB77D1EDCFDB}" dt="2021-09-11T07:28:32.544" v="1445" actId="26606"/>
          <ac:spMkLst>
            <pc:docMk/>
            <pc:sldMk cId="4025785437" sldId="443"/>
            <ac:spMk id="2" creationId="{B66E159E-B105-462D-A04C-7B86AD8A93FD}"/>
          </ac:spMkLst>
        </pc:spChg>
        <pc:spChg chg="mod ord">
          <ac:chgData name="Eric Shing" userId="55e86778-ed07-4932-b7f7-986ff6c4be43" providerId="ADAL" clId="{DD01D1C1-2AB7-4D95-A640-AB77D1EDCFDB}" dt="2021-09-11T07:28:32.544" v="1445" actId="26606"/>
          <ac:spMkLst>
            <pc:docMk/>
            <pc:sldMk cId="4025785437" sldId="443"/>
            <ac:spMk id="4" creationId="{D259BC3B-E3AB-4D59-B29F-90C2A8A381AD}"/>
          </ac:spMkLst>
        </pc:spChg>
        <pc:spChg chg="mod">
          <ac:chgData name="Eric Shing" userId="55e86778-ed07-4932-b7f7-986ff6c4be43" providerId="ADAL" clId="{DD01D1C1-2AB7-4D95-A640-AB77D1EDCFDB}" dt="2021-09-11T07:28:57.600" v="1454" actId="20577"/>
          <ac:spMkLst>
            <pc:docMk/>
            <pc:sldMk cId="4025785437" sldId="443"/>
            <ac:spMk id="8" creationId="{1983149F-E261-4B30-B450-31C938FB4118}"/>
          </ac:spMkLst>
        </pc:spChg>
        <pc:spChg chg="add del">
          <ac:chgData name="Eric Shing" userId="55e86778-ed07-4932-b7f7-986ff6c4be43" providerId="ADAL" clId="{DD01D1C1-2AB7-4D95-A640-AB77D1EDCFDB}" dt="2021-09-11T07:28:32.544" v="1445" actId="26606"/>
          <ac:spMkLst>
            <pc:docMk/>
            <pc:sldMk cId="4025785437" sldId="443"/>
            <ac:spMk id="13" creationId="{2B566528-1B12-4246-9431-5C2D7D081168}"/>
          </ac:spMkLst>
        </pc:spChg>
        <pc:grpChg chg="add del">
          <ac:chgData name="Eric Shing" userId="55e86778-ed07-4932-b7f7-986ff6c4be43" providerId="ADAL" clId="{DD01D1C1-2AB7-4D95-A640-AB77D1EDCFDB}" dt="2021-09-11T07:28:32.544" v="1445" actId="26606"/>
          <ac:grpSpMkLst>
            <pc:docMk/>
            <pc:sldMk cId="4025785437" sldId="443"/>
            <ac:grpSpMk id="15" creationId="{5995D10D-E9C9-47DB-AE7E-801FEF38F5C9}"/>
          </ac:grpSpMkLst>
        </pc:grpChg>
        <pc:grpChg chg="add del">
          <ac:chgData name="Eric Shing" userId="55e86778-ed07-4932-b7f7-986ff6c4be43" providerId="ADAL" clId="{DD01D1C1-2AB7-4D95-A640-AB77D1EDCFDB}" dt="2021-09-11T07:28:32.544" v="1445" actId="26606"/>
          <ac:grpSpMkLst>
            <pc:docMk/>
            <pc:sldMk cId="4025785437" sldId="443"/>
            <ac:grpSpMk id="19" creationId="{828A5161-06F1-46CF-8AD7-844680A59E13}"/>
          </ac:grpSpMkLst>
        </pc:grpChg>
        <pc:picChg chg="add mod">
          <ac:chgData name="Eric Shing" userId="55e86778-ed07-4932-b7f7-986ff6c4be43" providerId="ADAL" clId="{DD01D1C1-2AB7-4D95-A640-AB77D1EDCFDB}" dt="2021-09-11T07:28:42.758" v="1448" actId="1076"/>
          <ac:picMkLst>
            <pc:docMk/>
            <pc:sldMk cId="4025785437" sldId="443"/>
            <ac:picMk id="3" creationId="{1829995D-7355-4D0F-A9CD-CDC6911C9205}"/>
          </ac:picMkLst>
        </pc:picChg>
        <pc:picChg chg="mod ord">
          <ac:chgData name="Eric Shing" userId="55e86778-ed07-4932-b7f7-986ff6c4be43" providerId="ADAL" clId="{DD01D1C1-2AB7-4D95-A640-AB77D1EDCFDB}" dt="2021-09-11T07:28:32.544" v="1445" actId="26606"/>
          <ac:picMkLst>
            <pc:docMk/>
            <pc:sldMk cId="4025785437" sldId="443"/>
            <ac:picMk id="6" creationId="{57A45CD6-A0A8-4FD2-B325-EE9DE2B263E9}"/>
          </ac:picMkLst>
        </pc:picChg>
      </pc:sldChg>
      <pc:sldChg chg="addSp new">
        <pc:chgData name="Eric Shing" userId="55e86778-ed07-4932-b7f7-986ff6c4be43" providerId="ADAL" clId="{DD01D1C1-2AB7-4D95-A640-AB77D1EDCFDB}" dt="2021-09-11T08:05:25.321" v="1944"/>
        <pc:sldMkLst>
          <pc:docMk/>
          <pc:sldMk cId="2958514037" sldId="445"/>
        </pc:sldMkLst>
        <pc:picChg chg="add">
          <ac:chgData name="Eric Shing" userId="55e86778-ed07-4932-b7f7-986ff6c4be43" providerId="ADAL" clId="{DD01D1C1-2AB7-4D95-A640-AB77D1EDCFDB}" dt="2021-09-11T08:05:25.321" v="1944"/>
          <ac:picMkLst>
            <pc:docMk/>
            <pc:sldMk cId="2958514037" sldId="445"/>
            <ac:picMk id="5" creationId="{B3AA1CCE-EAA3-402D-97B6-2D77D2270591}"/>
          </ac:picMkLst>
        </pc:picChg>
      </pc:sldChg>
      <pc:sldChg chg="modSp mod">
        <pc:chgData name="Eric Shing" userId="55e86778-ed07-4932-b7f7-986ff6c4be43" providerId="ADAL" clId="{DD01D1C1-2AB7-4D95-A640-AB77D1EDCFDB}" dt="2021-09-11T08:15:19.133" v="1977" actId="1038"/>
        <pc:sldMkLst>
          <pc:docMk/>
          <pc:sldMk cId="950738806" sldId="446"/>
        </pc:sldMkLst>
        <pc:spChg chg="mod">
          <ac:chgData name="Eric Shing" userId="55e86778-ed07-4932-b7f7-986ff6c4be43" providerId="ADAL" clId="{DD01D1C1-2AB7-4D95-A640-AB77D1EDCFDB}" dt="2021-09-11T08:15:12.053" v="1975" actId="20577"/>
          <ac:spMkLst>
            <pc:docMk/>
            <pc:sldMk cId="950738806" sldId="446"/>
            <ac:spMk id="3" creationId="{1290911E-4358-441B-9B03-1CEF0CB1A3B5}"/>
          </ac:spMkLst>
        </pc:spChg>
        <pc:picChg chg="mod">
          <ac:chgData name="Eric Shing" userId="55e86778-ed07-4932-b7f7-986ff6c4be43" providerId="ADAL" clId="{DD01D1C1-2AB7-4D95-A640-AB77D1EDCFDB}" dt="2021-09-11T08:15:19.133" v="1977" actId="1038"/>
          <ac:picMkLst>
            <pc:docMk/>
            <pc:sldMk cId="950738806" sldId="446"/>
            <ac:picMk id="5" creationId="{CC9A5414-DF10-406E-9A69-2976EED28375}"/>
          </ac:picMkLst>
        </pc:picChg>
      </pc:sldChg>
      <pc:sldChg chg="new del">
        <pc:chgData name="Eric Shing" userId="55e86778-ed07-4932-b7f7-986ff6c4be43" providerId="ADAL" clId="{DD01D1C1-2AB7-4D95-A640-AB77D1EDCFDB}" dt="2021-09-11T08:11:06.072" v="1955" actId="680"/>
        <pc:sldMkLst>
          <pc:docMk/>
          <pc:sldMk cId="1460708944" sldId="44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26/09/2021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26/09/2021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433" y="4714876"/>
            <a:ext cx="533304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6020-2063-4582-9F07-73CF2EAA8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459B9-6617-4612-8F11-49A528362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C11B1-C39A-4387-B06A-D669C20C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0D88-6376-42AB-81B6-6156F1E398FD}" type="datetime1">
              <a:rPr lang="en-AU" smtClean="0"/>
              <a:t>26/09/2021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E9282-A674-4EEB-AC69-C78D7BC6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48881-C771-46BF-8D94-E52BD6F8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155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8F41-9FC4-4180-996E-CA3A51B5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F8CEF-46A4-4F39-AA89-3269DD8F6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B845A-C16D-4986-90F6-35935A61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427-636A-41A0-825A-5E82D3EEB7AA}" type="datetime1">
              <a:rPr lang="en-AU" smtClean="0"/>
              <a:t>26/09/2021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F3272-D723-4103-8A9B-685C0DE9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02316-D479-417C-8231-CA0A1328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98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61C45F-C588-4931-AC21-2722779BC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CDB61-C91B-4BEA-A6C7-A8A008732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5FC6B-DB8E-42EC-9B93-514E8F11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C13C-E6A8-4C49-9047-D08BF1C35DA7}" type="datetime1">
              <a:rPr lang="en-AU" smtClean="0"/>
              <a:t>26/09/2021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25B93-3899-426A-B981-0C1751FA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8A345-4230-4D31-B19A-0761EE2D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66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750E-793E-4695-BA93-C95336D3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CC0CD-2AB0-4C83-924F-CF4B358F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6EEAA-03C7-4F44-ABF4-B7A90F25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FD69-D4E9-4EFE-9728-56E735D97148}" type="datetime1">
              <a:rPr lang="en-AU" smtClean="0"/>
              <a:t>26/09/2021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0BA04-F116-4CE1-86C5-9B34A95A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1F679-3A2B-4977-B418-602E044F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102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F10C-0EC4-4A3C-8106-A2EDFE1F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D61B0-6820-491D-8D22-648227CAC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2D0B3-DD49-4F2B-9A9E-B45B1BD3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B48-D14D-487E-9C7D-58005ED6D932}" type="datetime1">
              <a:rPr lang="en-AU" smtClean="0"/>
              <a:t>26/09/2021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86A41-ADDD-4F36-9B64-FC0BFAB6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72050-7E6D-4CC6-8ACE-B23E94EC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792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5897B-520B-464C-AE48-6CFDFFBD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A838B-2F9F-411A-BE19-5DE2E66CF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16519-8BA4-49F3-A713-708781056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EACB2-F0CB-4A26-A4C9-EFB948FC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5D9B-AAC2-45BF-BB61-050F6FC6D339}" type="datetime1">
              <a:rPr lang="en-AU" smtClean="0"/>
              <a:t>26/09/2021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D6EE4-1960-4E38-9A51-18FC6E71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A1AC1-50F2-4AD9-AE8B-C1A96853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58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36DD-BF64-4289-AA16-3FF6FA5F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C5B5A-F8C4-458A-878A-97EACA523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3F23A-9540-42D1-8554-BC8AC303D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77B0E-064E-4085-8244-B132FDBCB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0677AC-A120-44A4-A185-1C251DA80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84E20-CEFD-4F36-AA12-D377AD33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0807-1819-4ECC-A2E7-2D16DCBBBBB2}" type="datetime1">
              <a:rPr lang="en-AU" smtClean="0"/>
              <a:t>26/09/2021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6279A3-6B87-41D3-978A-8A0349E6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C774FB-DF47-4641-AA19-57939546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6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3772-9527-49F3-B24A-ED4201CE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B8DCC-75F1-47A9-9A3B-84E2B80A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3B42-884E-4266-B7D2-F2A7148A7D25}" type="datetime1">
              <a:rPr lang="en-AU" smtClean="0"/>
              <a:t>26/09/2021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461F6-EF63-40EB-BAF0-57681A73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C0C2D-3D1B-4E79-B5BF-050AE7AF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00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EAA40-EC4D-4765-9D4F-C2EA8509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CA4A-44B3-428D-9323-1806EFBFE219}" type="datetime1">
              <a:rPr lang="en-AU" smtClean="0"/>
              <a:t>26/09/2021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ABF1C-884B-4C2E-A382-72F91761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D7F4F-72CA-4971-B837-353C644C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36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700-6A24-4DB7-BB3D-311BBD8A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1692C-B8BC-4673-9079-CD1F7D70B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3F49C-5428-43E8-8F52-A9F7D7153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AB55F-24E0-4721-8827-04650278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31F2-0CBF-4815-8A8C-752B58DEE7DA}" type="datetime1">
              <a:rPr lang="en-AU" smtClean="0"/>
              <a:t>26/09/2021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5730C-1F87-4368-A85E-C7564BCC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D1D8C-7EE4-4765-8EE3-55A2FCC1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31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4E39-9678-4EE1-A4A3-78F8EDF1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21250-4245-4C7A-B436-294460201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26308-8E5E-473D-8D78-C47C77F2E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01530-36F3-4149-9D09-E1AD07A9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8E8A-356B-403D-BDB2-7E3A078807E0}" type="datetime1">
              <a:rPr lang="en-AU" smtClean="0"/>
              <a:t>26/09/2021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D46BC-88ED-4E89-97F3-37D45A92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5CF8F-B8AD-4959-A167-1C530ADF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68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DAEAE-F0A7-4BFA-9AEC-6FDEA8EE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8DBF4-C05C-40E4-87AC-CFCA7F923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2F54A-9732-4273-B7AA-E9F61FD30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44B5D-328C-4689-9CAD-5F1ED0D06B56}" type="datetime1">
              <a:rPr lang="en-AU" smtClean="0"/>
              <a:t>26/09/2021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E30E-F739-4BED-835F-F656DBB68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3E5E1-0378-44C5-A6BC-E2D3541A2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95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450654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一敗塗地的戰役</a:t>
            </a:r>
            <a:br>
              <a:rPr lang="en-AU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4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7:1-21</a:t>
            </a:r>
            <a:endParaRPr lang="en-A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85786" y="4071942"/>
            <a:ext cx="7098582" cy="119970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成偉邦傳道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r"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26/9/2021 </a:t>
            </a: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雪梨華人基督</a:t>
            </a: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教會</a:t>
            </a:r>
            <a:endParaRPr lang="en-US" altLang="zh-TW" sz="2400" b="1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altLang="zh-TW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輕視誡命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(7:10-12)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8119814" cy="46656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耶和華吩咐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說：「起來！你為何這樣俯伏在地呢？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人犯了罪，</a:t>
            </a:r>
            <a:r>
              <a:rPr lang="zh-TW" sz="3300" b="1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違背了我所吩咐他們的約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，取了當滅的物，又偷竊，又行詭詐，又把那當滅的放在他們的家具裡。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因此，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人在仇敵面前站立不住。他們在仇敵面前轉背逃跑，是因成了被咒詛的。你們若不把當滅的物從你們中間除掉，我就不再與你們同在了。</a:t>
            </a:r>
            <a:r>
              <a:rPr lang="en-AU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en-US" sz="33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1162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違背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he-IL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עָבַר </a:t>
            </a:r>
            <a:r>
              <a:rPr lang="en-AU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aw-bar’ 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90688"/>
            <a:ext cx="8784976" cy="5030788"/>
          </a:xfrm>
        </p:spPr>
        <p:txBody>
          <a:bodyPr>
            <a:noAutofit/>
          </a:bodyPr>
          <a:lstStyle/>
          <a:p>
            <a:pPr marL="719138" indent="-71913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TW" sz="31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1:2	</a:t>
            </a:r>
            <a:r>
              <a:rPr lang="zh-TW" altLang="en-US" sz="31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我的僕人摩西死了。現在你要起來，和眾百姓</a:t>
            </a:r>
            <a:r>
              <a:rPr lang="zh-TW" altLang="en-US" sz="3100" b="1" dirty="0">
                <a:solidFill>
                  <a:srgbClr val="7030A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過</a:t>
            </a:r>
            <a:r>
              <a:rPr lang="zh-TW" altLang="en-US" sz="31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這約旦河，往我所要賜給以色列人的地去。</a:t>
            </a:r>
          </a:p>
          <a:p>
            <a:pPr marL="719138" indent="-71913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TW" sz="31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1:11</a:t>
            </a:r>
            <a:r>
              <a:rPr lang="zh-TW" altLang="en-US" sz="31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你們要</a:t>
            </a:r>
            <a:r>
              <a:rPr lang="zh-TW" altLang="en-US" sz="3100" b="1" dirty="0">
                <a:solidFill>
                  <a:srgbClr val="7030A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走遍</a:t>
            </a:r>
            <a:r>
              <a:rPr lang="zh-TW" altLang="en-US" sz="31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營中，吩咐百姓說：</a:t>
            </a:r>
            <a:r>
              <a:rPr lang="en-US" altLang="zh-TW" sz="31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sz="31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當預備食物；因為三日之內你們要</a:t>
            </a:r>
            <a:r>
              <a:rPr lang="zh-TW" altLang="en-US" sz="3100" b="1" dirty="0">
                <a:solidFill>
                  <a:srgbClr val="7030A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過</a:t>
            </a:r>
            <a:r>
              <a:rPr lang="zh-TW" altLang="en-US" sz="31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這約旦河，進去得耶和華─你們　神賜你們為業之地。</a:t>
            </a:r>
            <a:r>
              <a:rPr lang="en-US" altLang="zh-TW" sz="31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』</a:t>
            </a:r>
          </a:p>
          <a:p>
            <a:pPr marL="719138" indent="-719138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TW" sz="31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1:14</a:t>
            </a:r>
            <a:r>
              <a:rPr lang="zh-TW" altLang="en-US" sz="31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你們的妻子、孩子，和牲畜都可以留在約旦河東、摩西所給你們的地；但你們中間一切大能的勇士都要帶著兵器在你們的弟兄前面</a:t>
            </a:r>
            <a:r>
              <a:rPr lang="zh-TW" altLang="en-US" sz="31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過去</a:t>
            </a:r>
            <a:r>
              <a:rPr lang="zh-TW" altLang="en-US" sz="31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，幫助他們</a:t>
            </a:r>
            <a:r>
              <a:rPr lang="en-US" altLang="zh-TW" sz="31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en-AU" sz="31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en-US" sz="31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039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輕視誡命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(7:10-12)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8119814" cy="4665663"/>
          </a:xfrm>
        </p:spPr>
        <p:txBody>
          <a:bodyPr>
            <a:noAutofit/>
          </a:bodyPr>
          <a:lstStyle/>
          <a:p>
            <a:pPr marL="352425" indent="-352425" algn="just">
              <a:lnSpc>
                <a:spcPct val="100000"/>
              </a:lnSpc>
              <a:spcAft>
                <a:spcPts val="2400"/>
              </a:spcAft>
            </a:pP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以色列人失敗，不單是他們「違背」神的誡命，</a:t>
            </a:r>
            <a:r>
              <a:rPr lang="zh-TW" altLang="en-US" sz="3300" b="1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沒有遵行</a:t>
            </a: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；</a:t>
            </a:r>
            <a:endParaRPr lang="en-AU" altLang="zh-TW" sz="33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52425" indent="-352425" algn="just">
              <a:lnSpc>
                <a:spcPct val="100000"/>
              </a:lnSpc>
              <a:spcAft>
                <a:spcPts val="2400"/>
              </a:spcAft>
            </a:pP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以色列人只是「</a:t>
            </a:r>
            <a:r>
              <a:rPr lang="zh-TW" altLang="en-US" sz="3300" b="1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急步走過</a:t>
            </a: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」神的誡命和命令，對神的命令、話語只是點到即止，水過鴨背、看是看過，聽是聽過，卻沒有足夠的重視，百分百重視，沒有認認真真對待，隨隨便便，求求其其就算。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992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輕視誡命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(7:10-12)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8047806" cy="4665663"/>
          </a:xfrm>
        </p:spPr>
        <p:txBody>
          <a:bodyPr>
            <a:noAutofit/>
          </a:bodyPr>
          <a:lstStyle/>
          <a:p>
            <a:pPr marL="352425" indent="-352425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覺得神的誡命太保守，太嚴格，有點過時，我們的處境總很多「不過」，「我有苦衷啊」、「你不會明白的」</a:t>
            </a:r>
            <a:r>
              <a:rPr lang="en-US" alt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...... </a:t>
            </a:r>
          </a:p>
          <a:p>
            <a:pPr marL="352425" indent="-352425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我們對神話語不認真，就以為神也不會太認真囉！「話就咁講，但是神不一定咁嚴厲吧！」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287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輕視誡命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(7:10-12)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8119814" cy="4665663"/>
          </a:xfrm>
        </p:spPr>
        <p:txBody>
          <a:bodyPr>
            <a:noAutofit/>
          </a:bodyPr>
          <a:lstStyle/>
          <a:p>
            <a:pPr marL="352425" indent="-352425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我們看了聖經多年，聽道多年，但好像沒有認真的對待神的話！好像「每天都是新的！每段經文都是新的！」對我們聖經還是很陌生！好像沒讀過的經文、沒聽過的道！</a:t>
            </a:r>
            <a:endParaRPr lang="en-AU" altLang="zh-TW" sz="33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52425" indent="-352425" algn="just">
              <a:lnSpc>
                <a:spcPct val="100000"/>
              </a:lnSpc>
              <a:spcAft>
                <a:spcPts val="2400"/>
              </a:spcAft>
            </a:pP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基督徒最可悲的一個事實是，我們跟未信主的朋友太相似了，完全沒有隔膜、完全打成一片</a:t>
            </a:r>
            <a:r>
              <a:rPr lang="en-US" alt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.....</a:t>
            </a:r>
            <a:endParaRPr lang="zh-TW" altLang="en-US" sz="33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582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輕視罪惡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(7:20-21)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90688"/>
            <a:ext cx="8208912" cy="48021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AU" sz="33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20 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亞干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回答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說：「我實在得罪了耶和華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的神！我所做的事如此如此：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我在所奪的財物中</a:t>
            </a:r>
            <a:r>
              <a:rPr lang="zh-TW" sz="3300" b="1" dirty="0">
                <a:solidFill>
                  <a:srgbClr val="FF00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看見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一件美好的</a:t>
            </a:r>
            <a:r>
              <a:rPr lang="zh-TW" sz="33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示拿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衣服，二百舍客勒銀子，一條金子重五十舍客勒，我就</a:t>
            </a:r>
            <a:r>
              <a:rPr lang="zh-TW" sz="3300" b="1" dirty="0">
                <a:solidFill>
                  <a:srgbClr val="FF00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貪愛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這些物件，便</a:t>
            </a:r>
            <a:r>
              <a:rPr lang="zh-TW" sz="3300" b="1" dirty="0">
                <a:solidFill>
                  <a:srgbClr val="FF00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拿去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了。現今</a:t>
            </a:r>
            <a:r>
              <a:rPr lang="zh-TW" sz="3300" b="1" dirty="0">
                <a:solidFill>
                  <a:srgbClr val="FF00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藏在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我帳篷內的地裡，銀子在衣服底下。」</a:t>
            </a:r>
            <a:endParaRPr lang="zh-TW" altLang="en-US" sz="3300" dirty="0">
              <a:effectLst/>
              <a:highlight>
                <a:srgbClr val="00FF00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951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輕視罪惡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(7:20-21)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90688"/>
            <a:ext cx="8208912" cy="48021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1071563" algn="l"/>
                <a:tab pos="2873375" algn="l"/>
                <a:tab pos="4846638" algn="l"/>
              </a:tabLst>
            </a:pPr>
            <a:r>
              <a:rPr lang="zh-TW" sz="3300" b="1" dirty="0">
                <a:solidFill>
                  <a:srgbClr val="FF00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眼睛</a:t>
            </a:r>
            <a:r>
              <a:rPr lang="zh-TW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看見</a:t>
            </a:r>
            <a:r>
              <a:rPr lang="en-A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1071563" algn="l"/>
                <a:tab pos="2873375" algn="l"/>
                <a:tab pos="4846638" algn="l"/>
              </a:tabLst>
            </a:pPr>
            <a:r>
              <a:rPr lang="en-AU" altLang="zh-TW" sz="33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zh-TW" sz="3300" b="1" dirty="0">
                <a:solidFill>
                  <a:srgbClr val="7030A0"/>
                </a:solidFill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心裏</a:t>
            </a:r>
            <a:r>
              <a:rPr lang="zh-TW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起了貪念</a:t>
            </a:r>
            <a:r>
              <a:rPr lang="zh-TW" sz="3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A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1071563" algn="l"/>
                <a:tab pos="2873375" algn="l"/>
                <a:tab pos="4846638" algn="l"/>
              </a:tabLst>
            </a:pPr>
            <a:r>
              <a:rPr lang="en-AU" altLang="zh-TW" sz="33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zh-TW" sz="3300" b="1" dirty="0">
                <a:solidFill>
                  <a:srgbClr val="C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以行動</a:t>
            </a:r>
            <a:r>
              <a:rPr lang="zh-TW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拿回家</a:t>
            </a:r>
            <a:r>
              <a:rPr lang="zh-TW" sz="3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1071563" algn="l"/>
                <a:tab pos="2873375" algn="l"/>
                <a:tab pos="4846638" algn="l"/>
              </a:tabLst>
            </a:pPr>
            <a:r>
              <a:rPr lang="en-AU" altLang="zh-TW" sz="33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			</a:t>
            </a:r>
            <a:r>
              <a:rPr lang="zh-TW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將</a:t>
            </a:r>
            <a:r>
              <a:rPr lang="zh-TW" sz="33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罪惡隱藏</a:t>
            </a:r>
            <a:endParaRPr lang="en-AU" sz="3300" b="1" dirty="0">
              <a:solidFill>
                <a:srgbClr val="0070C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endParaRPr lang="zh-TW" altLang="en-US" sz="3300" dirty="0">
              <a:effectLst/>
              <a:highlight>
                <a:srgbClr val="00FF00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659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不輕視罪惡！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90688"/>
            <a:ext cx="8064896" cy="4802185"/>
          </a:xfrm>
        </p:spPr>
        <p:txBody>
          <a:bodyPr>
            <a:noAutofit/>
          </a:bodyPr>
          <a:lstStyle/>
          <a:p>
            <a:pPr marL="352425" indent="-3524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我們已經習慣了</a:t>
            </a:r>
            <a:br>
              <a:rPr lang="en-AU" alt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自己作元帥</a:t>
            </a:r>
            <a:endParaRPr lang="en-AU" altLang="zh-TW" sz="33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52425" indent="-3524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對神不夠尊重，以致</a:t>
            </a:r>
            <a:br>
              <a:rPr lang="en-AU" alt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輕視了神的話語</a:t>
            </a:r>
            <a:endParaRPr lang="en-AU" altLang="zh-TW" sz="33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52425" indent="-3524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時常消滅聖靈的感動</a:t>
            </a:r>
            <a:br>
              <a:rPr lang="en-AU" alt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帖前</a:t>
            </a:r>
            <a:r>
              <a:rPr lang="en-US" alt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5:19)</a:t>
            </a:r>
            <a:endParaRPr lang="en-AU" altLang="zh-TW" sz="33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52425" indent="-35242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叫聖靈為我們擔憂 </a:t>
            </a:r>
            <a:r>
              <a:rPr lang="en-US" alt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弗</a:t>
            </a:r>
            <a:r>
              <a:rPr lang="en-US" alt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4:30)</a:t>
            </a:r>
            <a:endParaRPr lang="zh-TW" altLang="en-US" sz="33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17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A6EFC6-F632-4625-B7D0-12632D8BC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713" y="4960500"/>
            <a:ext cx="2962287" cy="1851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221398-EB1F-4513-AA03-7C2C87CA7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764898"/>
            <a:ext cx="4690662" cy="18515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59EAB4-3B31-44D5-A147-02DD7A09B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843" y="2727308"/>
            <a:ext cx="3500716" cy="216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7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不輕視罪惡！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6:9-13)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8335838" cy="51673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en-AU" sz="33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9 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你們禱告要這樣說：「我們在天上的父，願人都尊你的名為聖，</a:t>
            </a:r>
            <a:r>
              <a:rPr lang="en-AU" sz="33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願你的國降臨，願你的旨意行在地上，如同行在天上。</a:t>
            </a:r>
            <a:r>
              <a:rPr lang="en-AU" sz="33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我們日用的飲食，今日賜給我們。</a:t>
            </a:r>
            <a:r>
              <a:rPr lang="en-AU" sz="33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免我們的債，如同我們免了人的債。</a:t>
            </a:r>
            <a:r>
              <a:rPr lang="en-AU" sz="33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13</a:t>
            </a:r>
            <a:r>
              <a:rPr lang="zh-TW" altLang="en-US" sz="3300" b="1" dirty="0">
                <a:solidFill>
                  <a:srgbClr val="FF00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不叫我們遇見試探，救我們脫離凶惡。</a:t>
            </a:r>
            <a:r>
              <a:rPr lang="en-US" altLang="zh-TW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zh-TW" altLang="en-US" sz="33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</a:t>
            </a:r>
            <a:endParaRPr lang="en-AU" altLang="zh-TW" sz="33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1165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三個輕視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83149F-E261-4B30-B450-31C938FB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4500" indent="-444500">
              <a:lnSpc>
                <a:spcPct val="100000"/>
              </a:lnSpc>
              <a:spcBef>
                <a:spcPts val="1800"/>
              </a:spcBef>
            </a:pPr>
            <a:r>
              <a:rPr lang="zh-TW" alt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因為他們輕視他們的元帥，沒有將他們的元帥當作戰的總司令！</a:t>
            </a:r>
          </a:p>
          <a:p>
            <a:pPr marL="444500" indent="-444500">
              <a:lnSpc>
                <a:spcPct val="100000"/>
              </a:lnSpc>
              <a:spcBef>
                <a:spcPts val="1800"/>
              </a:spcBef>
            </a:pPr>
            <a:r>
              <a:rPr lang="zh-TW" alt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所以他們輕視神的誡命，沒認真對待神的命令，亦因為他們輕視神的誡命，</a:t>
            </a:r>
            <a:endParaRPr lang="en-AU" altLang="zh-TW" sz="3500" dirty="0">
              <a:solidFill>
                <a:srgbClr val="000000"/>
              </a:solidFill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pPr marL="444500" indent="-444500">
              <a:lnSpc>
                <a:spcPct val="100000"/>
              </a:lnSpc>
              <a:spcBef>
                <a:spcPts val="1800"/>
              </a:spcBef>
            </a:pPr>
            <a:r>
              <a:rPr lang="zh-TW" alt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結果是他們輕視罪，亦因為犯罪而大敗</a:t>
            </a:r>
            <a:endParaRPr lang="en-AU" altLang="zh-TW" sz="3500" dirty="0">
              <a:solidFill>
                <a:srgbClr val="000000"/>
              </a:solidFill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zh-TW" altLang="en-US" sz="3500" dirty="0">
              <a:solidFill>
                <a:srgbClr val="000000"/>
              </a:solidFill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A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480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C0E4-B82B-40B7-90EB-2661D312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全因為輕視！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2EB20-F119-4E1D-A2EC-6B46E402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802185"/>
          </a:xfrm>
        </p:spPr>
        <p:txBody>
          <a:bodyPr/>
          <a:lstStyle/>
          <a:p>
            <a:pPr marL="0" indent="0">
              <a:lnSpc>
                <a:spcPts val="3960"/>
              </a:lnSpc>
              <a:spcBef>
                <a:spcPts val="1800"/>
              </a:spcBef>
              <a:buNone/>
            </a:pPr>
            <a:r>
              <a:rPr lang="zh-TW" altLang="en-US" sz="3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輕視：</a:t>
            </a:r>
            <a:endParaRPr lang="en-AU" altLang="zh-TW" sz="3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95325" lvl="1" indent="-352425">
              <a:lnSpc>
                <a:spcPct val="100000"/>
              </a:lnSpc>
              <a:spcBef>
                <a:spcPts val="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應該是重要的東西，得不到應有的重視</a:t>
            </a:r>
          </a:p>
          <a:p>
            <a:pPr marL="695325" lvl="1" indent="-352425">
              <a:lnSpc>
                <a:spcPct val="100000"/>
              </a:lnSpc>
              <a:spcBef>
                <a:spcPts val="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不重視、小看、睇唔起、忽視</a:t>
            </a:r>
            <a:endParaRPr lang="en-AU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95325" lvl="1" indent="-352425">
              <a:lnSpc>
                <a:spcPct val="100000"/>
              </a:lnSpc>
              <a:spcBef>
                <a:spcPts val="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不認真看待</a:t>
            </a:r>
          </a:p>
          <a:p>
            <a:pPr marL="695325" lvl="1" indent="-352425">
              <a:lnSpc>
                <a:spcPct val="100000"/>
              </a:lnSpc>
              <a:spcBef>
                <a:spcPts val="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用不公平的眼光態度對待別人</a:t>
            </a:r>
          </a:p>
          <a:p>
            <a:pPr marL="695325" lvl="1" indent="-352425">
              <a:lnSpc>
                <a:spcPct val="100000"/>
              </a:lnSpc>
              <a:spcBef>
                <a:spcPts val="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漠視、藐視、鄙視</a:t>
            </a:r>
            <a:endParaRPr lang="en-AU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AU" altLang="zh-TW" sz="3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輕視的相反：</a:t>
            </a:r>
            <a:endParaRPr lang="en-AU" altLang="zh-TW" sz="3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19138" lvl="1" indent="-376238">
              <a:lnSpc>
                <a:spcPct val="100000"/>
              </a:lnSpc>
              <a:spcBef>
                <a:spcPts val="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重視、珍重、敬重、尊重 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......</a:t>
            </a:r>
            <a:endParaRPr lang="en-AU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zh-TW" altLang="en-US" sz="3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E87C3-BA96-491E-8A03-C36B4280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46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517232"/>
          </a:xfrm>
        </p:spPr>
        <p:txBody>
          <a:bodyPr>
            <a:noAutofit/>
          </a:bodyPr>
          <a:lstStyle/>
          <a:p>
            <a:pPr marL="0" indent="0" algn="just">
              <a:lnSpc>
                <a:spcPts val="4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AU" sz="30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以色列人在當滅的物上犯了罪，因為</a:t>
            </a:r>
            <a:r>
              <a:rPr lang="zh-TW" altLang="en-US" sz="3000" b="1" dirty="0">
                <a:solidFill>
                  <a:srgbClr val="FF0000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猶大支派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中，</a:t>
            </a:r>
            <a:r>
              <a:rPr lang="zh-TW" alt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8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謝拉的曾孫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30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撒底的孫子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3000" b="1" dirty="0">
                <a:solidFill>
                  <a:srgbClr val="C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迦米的兒子</a:t>
            </a:r>
            <a:r>
              <a:rPr lang="zh-TW" altLang="en-US" sz="30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亞干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取了當滅的物。耶和華的怒氣就向以色列人發作。</a:t>
            </a:r>
            <a:endParaRPr lang="en-AU" altLang="zh-TW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AU" sz="30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16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於是，約書亞清早起來，使以色列人按著支派近前來，取出來的是</a:t>
            </a:r>
            <a:r>
              <a:rPr lang="zh-TW" altLang="en-US" sz="3000" b="1" dirty="0">
                <a:solidFill>
                  <a:srgbClr val="FF0000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猶大支派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；</a:t>
            </a:r>
            <a:r>
              <a:rPr lang="en-AU" sz="30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17 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使猶大支派近前來，就取了謝拉的宗族；使</a:t>
            </a:r>
            <a:r>
              <a:rPr lang="zh-TW" alt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8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謝拉的宗族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，按著家室人丁，一個一個地近前來，取出來的是撒底；</a:t>
            </a:r>
            <a:r>
              <a:rPr lang="en-AU" sz="30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使</a:t>
            </a:r>
            <a:r>
              <a:rPr lang="zh-TW" altLang="en-US" sz="30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撒底的家室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，按著人丁，一個一個地近前來，就取出</a:t>
            </a:r>
            <a:r>
              <a:rPr lang="zh-TW" altLang="en-US" sz="3000" b="1" dirty="0">
                <a:solidFill>
                  <a:srgbClr val="FF0000"/>
                </a:solidFill>
                <a:highlight>
                  <a:srgbClr val="008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猶大支派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的人</a:t>
            </a:r>
            <a:r>
              <a:rPr lang="zh-TW" alt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8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謝拉的曾孫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30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撒底的孫子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3000" b="1" dirty="0">
                <a:solidFill>
                  <a:srgbClr val="C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迦米的兒子</a:t>
            </a:r>
            <a:r>
              <a:rPr lang="zh-TW" altLang="en-US" sz="30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亞干</a:t>
            </a:r>
            <a:r>
              <a:rPr lang="zh-TW" altLang="en-US" sz="3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20</a:t>
            </a:fld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64BA6F-BDA2-4FDC-A8E7-EAF825F4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65127"/>
            <a:ext cx="8191822" cy="1119658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找出亞干來！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(7:1, 16-18)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62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找出亞干來！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(7:1, 16-18)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1115"/>
            <a:ext cx="8191822" cy="49066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極其冗長的過程：</a:t>
            </a:r>
            <a:endParaRPr lang="en-AU" altLang="zh-TW" sz="34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901700" algn="l"/>
                <a:tab pos="2246313" algn="l"/>
                <a:tab pos="3670300" algn="l"/>
                <a:tab pos="4937125" algn="l"/>
              </a:tabLst>
            </a:pP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十二支派 </a:t>
            </a:r>
            <a:r>
              <a:rPr lang="en-US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十二人</a:t>
            </a:r>
            <a:r>
              <a:rPr lang="en-US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AU" altLang="zh-TW" sz="34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901700" algn="l"/>
                <a:tab pos="2246313" algn="l"/>
                <a:tab pos="3670300" algn="l"/>
                <a:tab pos="4937125" algn="l"/>
              </a:tabLst>
            </a:pP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謝拉的曾孫 </a:t>
            </a:r>
            <a:r>
              <a:rPr lang="en-US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十數人</a:t>
            </a:r>
            <a:r>
              <a:rPr lang="en-US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b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撒底的孫子 </a:t>
            </a: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數百人</a:t>
            </a: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901700" algn="l"/>
                <a:tab pos="2246313" algn="l"/>
                <a:tab pos="3670300" algn="l"/>
                <a:tab pos="4937125" algn="l"/>
              </a:tabLst>
            </a:pP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		</a:t>
            </a: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迦米的兒子 </a:t>
            </a: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數十人</a:t>
            </a: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901700" algn="l"/>
                <a:tab pos="2246313" algn="l"/>
                <a:tab pos="3670300" algn="l"/>
                <a:tab pos="4937125" algn="l"/>
              </a:tabLst>
            </a:pPr>
            <a:r>
              <a:rPr lang="en-AU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				 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亞干。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4196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727936-7DD6-43E5-A7B0-DC9347B26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702" y="1412776"/>
            <a:ext cx="5476306" cy="50800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極冗長過程的目的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(7:19)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2816"/>
            <a:ext cx="3439294" cy="48245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2400"/>
              </a:spcAft>
              <a:buNone/>
            </a:pP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約書亞對亞干說：「我兒，我勸你將榮耀歸給耶和華以色列的神，</a:t>
            </a:r>
            <a:r>
              <a:rPr lang="zh-TW" altLang="en-US" sz="3400" b="1" dirty="0">
                <a:solidFill>
                  <a:srgbClr val="FF00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在祂面前認罪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，將你所做的事告訴我，不要向我隱瞞。」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073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</a:t>
            </a:r>
            <a:endParaRPr lang="en-AU" sz="9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FE50CA6-FD83-4593-AB6D-13047D48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輕視引致大敗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43D2E1-470A-4C4C-90C0-E7080BBE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1014"/>
            <a:ext cx="8263830" cy="4495338"/>
          </a:xfrm>
        </p:spPr>
        <p:txBody>
          <a:bodyPr>
            <a:normAutofit/>
          </a:bodyPr>
          <a:lstStyle/>
          <a:p>
            <a:pPr marL="92075" indent="0" algn="just">
              <a:lnSpc>
                <a:spcPct val="100000"/>
              </a:lnSpc>
              <a:spcBef>
                <a:spcPts val="2400"/>
              </a:spcBef>
              <a:buNone/>
              <a:tabLst>
                <a:tab pos="809625" algn="l"/>
                <a:tab pos="1438275" algn="l"/>
                <a:tab pos="3316288" algn="l"/>
              </a:tabLst>
            </a:pP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1.	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輕視元帥 </a:t>
            </a: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(7:2-5)</a:t>
            </a:r>
          </a:p>
          <a:p>
            <a:pPr marL="92075" indent="0" algn="just">
              <a:lnSpc>
                <a:spcPct val="100000"/>
              </a:lnSpc>
              <a:spcBef>
                <a:spcPts val="2400"/>
              </a:spcBef>
              <a:buNone/>
              <a:tabLst>
                <a:tab pos="809625" algn="l"/>
                <a:tab pos="1438275" algn="l"/>
                <a:tab pos="3316288" algn="l"/>
              </a:tabLst>
            </a:pP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2.	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輕視誡命 </a:t>
            </a: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(7:10-12)</a:t>
            </a:r>
          </a:p>
          <a:p>
            <a:pPr marL="92075" indent="0" algn="just">
              <a:lnSpc>
                <a:spcPct val="100000"/>
              </a:lnSpc>
              <a:spcBef>
                <a:spcPts val="2400"/>
              </a:spcBef>
              <a:buNone/>
              <a:tabLst>
                <a:tab pos="809625" algn="l"/>
                <a:tab pos="1438275" algn="l"/>
                <a:tab pos="3316288" algn="l"/>
              </a:tabLst>
            </a:pP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3.	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輕視罪惡 </a:t>
            </a: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(7:20-21)</a:t>
            </a:r>
          </a:p>
          <a:p>
            <a:pPr marL="92075" indent="0" algn="just">
              <a:lnSpc>
                <a:spcPct val="100000"/>
              </a:lnSpc>
              <a:spcBef>
                <a:spcPts val="2400"/>
              </a:spcBef>
              <a:buNone/>
              <a:tabLst>
                <a:tab pos="1438275" algn="l"/>
                <a:tab pos="3316288" algn="l"/>
              </a:tabLst>
            </a:pP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人的輕視與神的重視 </a:t>
            </a: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(7:1, 16-19)</a:t>
            </a:r>
          </a:p>
          <a:p>
            <a:pPr marL="92075" indent="0" algn="just">
              <a:lnSpc>
                <a:spcPct val="100000"/>
              </a:lnSpc>
              <a:spcBef>
                <a:spcPts val="2400"/>
              </a:spcBef>
              <a:buNone/>
              <a:tabLst>
                <a:tab pos="1438275" algn="l"/>
                <a:tab pos="3316288" algn="l"/>
              </a:tabLst>
            </a:pPr>
            <a:endParaRPr lang="zh-TW" altLang="en-US" sz="35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1D447282-FEDF-4F11-BD09-F72BE7A5D4F8}" type="slidenum">
              <a:rPr lang="en-US" sz="120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3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5126"/>
            <a:ext cx="8047806" cy="1325563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輕視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90689"/>
            <a:ext cx="3672408" cy="50307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  <a:tabLst>
                <a:tab pos="4668838" algn="l"/>
                <a:tab pos="4846638" algn="l"/>
              </a:tabLst>
            </a:pPr>
            <a:r>
              <a:rPr lang="zh-TW" alt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艾城的人擊殺了他們三十六人，從城門前追趕他們，直到示巴琳，在下坡殺敗他們。</a:t>
            </a:r>
            <a:r>
              <a:rPr lang="zh-TW" altLang="en-US" sz="35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眾民的心就消化如水</a:t>
            </a:r>
            <a:r>
              <a:rPr lang="zh-TW" alt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(7:5)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846638" algn="l"/>
              </a:tabLst>
            </a:pPr>
            <a:endParaRPr lang="en-US" altLang="zh-TW" sz="35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4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5FE818-304C-4D79-BF3E-D59D0AAE8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620687"/>
            <a:ext cx="4891024" cy="607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4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23FD9-D997-4465-B95E-67FD3CB2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輕視敵人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(7:2-3)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5911A-794E-498B-8972-29314977C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4100"/>
              </a:lnSpc>
              <a:buNone/>
            </a:pP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當下，約書亞從耶利哥打發人往伯特利東邊，靠近伯亞文的艾城去，吩咐他們說：「你們上去</a:t>
            </a:r>
            <a:r>
              <a:rPr lang="zh-TW" sz="3300" b="1" dirty="0">
                <a:solidFill>
                  <a:srgbClr val="7030A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窺探那地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。」他們就上去窺探艾城。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3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他們回到約書亞那裡，對他說：「眾民</a:t>
            </a:r>
            <a:r>
              <a:rPr lang="zh-TW" sz="3300" b="1" dirty="0">
                <a:solidFill>
                  <a:srgbClr val="FF00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不必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都上去，</a:t>
            </a:r>
            <a:r>
              <a:rPr lang="zh-TW" sz="3300" b="1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只要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二三千人上去就能攻取艾城。</a:t>
            </a:r>
            <a:r>
              <a:rPr lang="zh-TW" sz="3300" b="1" dirty="0">
                <a:solidFill>
                  <a:srgbClr val="FF0000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不必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勞累眾民都去，</a:t>
            </a:r>
            <a:r>
              <a:rPr lang="zh-TW" sz="3300" b="1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因為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那裡的人少。」</a:t>
            </a:r>
            <a:r>
              <a:rPr lang="en-AU" sz="3300" baseline="300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4</a:t>
            </a:r>
            <a:r>
              <a:rPr lang="zh-TW" sz="33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於是民中約有三千人上那裡去，竟在艾城人面前逃跑了。</a:t>
            </a:r>
            <a:endParaRPr lang="en-AU" sz="33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9AAFD-F612-474E-AD18-F7E4FAC4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507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B2F1-6B3F-4035-9ECD-2EBC91841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輕視敵人</a:t>
            </a:r>
            <a:endParaRPr lang="en-AU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D3C03-A4A8-485F-A5E8-114FDC997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2425" lvl="0" indent="-352425">
              <a:lnSpc>
                <a:spcPct val="100000"/>
              </a:lnSpc>
              <a:spcAft>
                <a:spcPts val="1500"/>
              </a:spcAft>
              <a:tabLst>
                <a:tab pos="266700" algn="l"/>
                <a:tab pos="2508250" algn="l"/>
              </a:tabLst>
            </a:pP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客觀現實</a:t>
            </a: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AU" alt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因為那裡的人少</a:t>
            </a:r>
            <a:endParaRPr lang="en-AU" altLang="zh-TW" sz="33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52425" indent="-352425">
              <a:lnSpc>
                <a:spcPct val="100000"/>
              </a:lnSpc>
              <a:tabLst>
                <a:tab pos="266700" algn="l"/>
                <a:tab pos="2508250" algn="l"/>
              </a:tabLst>
            </a:pP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邏輯</a:t>
            </a: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推論：</a:t>
            </a:r>
            <a:r>
              <a:rPr lang="en-AU" alt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眾民不必都上去</a:t>
            </a:r>
            <a:endParaRPr lang="en-AU" altLang="zh-TW" sz="33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tabLst>
                <a:tab pos="266700" algn="l"/>
                <a:tab pos="2508250" algn="l"/>
              </a:tabLst>
            </a:pPr>
            <a:r>
              <a:rPr lang="en-AU" alt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不必勞累眾民都去</a:t>
            </a:r>
            <a:endParaRPr lang="en-AU" altLang="zh-TW" sz="33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52425" lvl="0" indent="-352425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tabLst>
                <a:tab pos="266700" algn="l"/>
                <a:tab pos="2508250" algn="l"/>
              </a:tabLst>
            </a:pPr>
            <a:r>
              <a:rPr lang="zh-TW" altLang="en-US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結論：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只要二三千人上去就能攻取艾城。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7216D-AB04-4A2C-A36C-370453F8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549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23FD9-D997-4465-B95E-67FD3CB2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輕視敵人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(7:2-4)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5911A-794E-498B-8972-29314977C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4100"/>
              </a:lnSpc>
              <a:buNone/>
            </a:pPr>
            <a:r>
              <a:rPr lang="en-AU" sz="3300" baseline="300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</a:t>
            </a:r>
            <a:r>
              <a:rPr lang="zh-TW" sz="33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當下，約書亞從耶利哥打發人往伯特利東邊，靠近伯亞文的艾城去，吩咐他們說：「你們上去窺探那地。」他們就上去窺探艾城。</a:t>
            </a:r>
            <a:r>
              <a:rPr lang="en-AU" sz="3300" baseline="300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3</a:t>
            </a:r>
            <a:r>
              <a:rPr lang="zh-TW" sz="33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他們回到約書亞那裡，對他說：「眾民不必都上去，只要二三千人上去就能攻取艾城。不必勞累眾民都去，因為那裡的人少。」</a:t>
            </a:r>
            <a:r>
              <a:rPr lang="en-AU" sz="33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4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於是民中約有三千人上那裡去，竟</a:t>
            </a:r>
            <a:r>
              <a:rPr lang="zh-TW" sz="33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在艾城人面前逃跑了</a:t>
            </a:r>
            <a:r>
              <a:rPr lang="zh-TW" sz="33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AU" sz="3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9AAFD-F612-474E-AD18-F7E4FAC4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7248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輕視元帥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4"/>
            <a:ext cx="8335838" cy="5236691"/>
          </a:xfrm>
        </p:spPr>
        <p:txBody>
          <a:bodyPr>
            <a:noAutofit/>
          </a:bodyPr>
          <a:lstStyle/>
          <a:p>
            <a:pPr marL="0" indent="0">
              <a:lnSpc>
                <a:spcPts val="4300"/>
              </a:lnSpc>
              <a:spcBef>
                <a:spcPts val="0"/>
              </a:spcBef>
              <a:buNone/>
              <a:tabLst>
                <a:tab pos="719138" algn="l"/>
                <a:tab pos="4572000" algn="l"/>
              </a:tabLst>
            </a:pP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13 </a:t>
            </a:r>
            <a:r>
              <a:rPr lang="zh-TW" sz="32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靠近</a:t>
            </a:r>
            <a:r>
              <a:rPr lang="zh-TW" sz="32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耶利哥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的時候，舉目觀看，不料，有一個人手裡有拔出來的刀，對面站立。</a:t>
            </a:r>
            <a:r>
              <a:rPr lang="zh-TW" sz="32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到他那裡，問他說：「你是幫助我們呢，是幫助我們敵人呢？」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14 </a:t>
            </a:r>
            <a:r>
              <a:rPr lang="zh-TW" sz="32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他回答說：「不是的，我來是要做耶和華軍隊的元帥。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zh-TW" sz="3200" b="1" u="sng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sz="3200" b="1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就俯伏在地下拜，說：「我主有什麼話吩咐僕人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？」</a:t>
            </a:r>
            <a:r>
              <a:rPr lang="en-AU" sz="32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15 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耶和華軍隊的元帥對</a:t>
            </a:r>
            <a:r>
              <a:rPr lang="zh-TW" sz="32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說：「把你腳上的鞋脫下來，因為你所站的地方是聖的。」</a:t>
            </a:r>
            <a:r>
              <a:rPr lang="zh-TW" sz="3200" u="sng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</a:t>
            </a:r>
            <a:r>
              <a:rPr 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就照著行了。</a:t>
            </a:r>
            <a:r>
              <a:rPr lang="en-AU" altLang="zh-TW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約書亞記 </a:t>
            </a:r>
            <a:r>
              <a:rPr lang="en-US" altLang="zh-TW" sz="26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5:13-15)</a:t>
            </a:r>
            <a:endParaRPr lang="en-US" altLang="zh-TW" sz="2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372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6CD5152-24B3-4FFC-8914-7BCB1E67E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709" y="728543"/>
            <a:ext cx="3059877" cy="3032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C0EC7-95E1-4A9A-B9B7-4171C7C6F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基督是我家之主？</a:t>
            </a:r>
            <a:r>
              <a:rPr lang="zh-TW" altLang="en-US" sz="5000" dirty="0"/>
              <a:t>！</a:t>
            </a:r>
            <a:endParaRPr lang="en-AU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05F6D-7722-46D7-872C-DDBD617E1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4267813" cy="4895851"/>
          </a:xfrm>
        </p:spPr>
        <p:txBody>
          <a:bodyPr>
            <a:normAutofit lnSpcReduction="10000"/>
          </a:bodyPr>
          <a:lstStyle/>
          <a:p>
            <a:pPr marL="352425" indent="-352425">
              <a:lnSpc>
                <a:spcPct val="100000"/>
              </a:lnSpc>
              <a:spcBef>
                <a:spcPts val="1200"/>
              </a:spcBef>
            </a:pPr>
            <a:endParaRPr lang="en-AU" altLang="zh-TW" sz="3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52425" indent="-352425">
              <a:lnSpc>
                <a:spcPct val="100000"/>
              </a:lnSpc>
              <a:spcBef>
                <a:spcPts val="1200"/>
              </a:spcBef>
            </a:pPr>
            <a:endParaRPr lang="en-AU" altLang="zh-TW" sz="3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52425" indent="-352425">
              <a:lnSpc>
                <a:spcPct val="100000"/>
              </a:lnSpc>
              <a:spcBef>
                <a:spcPts val="1200"/>
              </a:spcBef>
            </a:pPr>
            <a:endParaRPr lang="en-AU" altLang="zh-TW" sz="3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52425" indent="-352425">
              <a:lnSpc>
                <a:spcPct val="100000"/>
              </a:lnSpc>
              <a:spcBef>
                <a:spcPts val="1200"/>
              </a:spcBef>
            </a:pPr>
            <a:endParaRPr lang="en-AU" altLang="zh-TW" sz="3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52425" indent="-352425">
              <a:lnSpc>
                <a:spcPct val="100000"/>
              </a:lnSpc>
              <a:spcBef>
                <a:spcPts val="1200"/>
              </a:spcBef>
            </a:pPr>
            <a:endParaRPr lang="en-AU" altLang="zh-TW" sz="3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52425" indent="-352425">
              <a:lnSpc>
                <a:spcPct val="100000"/>
              </a:lnSpc>
              <a:spcBef>
                <a:spcPts val="1200"/>
              </a:spcBef>
            </a:pPr>
            <a:r>
              <a:rPr lang="zh-TW" altLang="en-US" sz="3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是裝飾 </a:t>
            </a:r>
            <a:r>
              <a:rPr lang="en-US" altLang="zh-TW" sz="3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3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有姿勢無實際？</a:t>
            </a:r>
            <a:endParaRPr lang="en-AU" altLang="zh-TW" sz="3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52425" indent="-352425">
              <a:lnSpc>
                <a:spcPct val="100000"/>
              </a:lnSpc>
              <a:spcBef>
                <a:spcPts val="1200"/>
              </a:spcBef>
            </a:pPr>
            <a:r>
              <a:rPr lang="zh-TW" altLang="en-US" sz="3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心口如一？</a:t>
            </a:r>
            <a:endParaRPr lang="en-AU" sz="3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9E705-90C5-4E76-A801-1B7A55E7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D447282-FEDF-4F11-BD09-F72BE7A5D4F8}" type="slidenum">
              <a:rPr lang="en-US" sz="1200" smtClean="0"/>
              <a:pPr>
                <a:spcAft>
                  <a:spcPts val="600"/>
                </a:spcAft>
              </a:pPr>
              <a:t>9</a:t>
            </a:fld>
            <a:endParaRPr lang="en-US" sz="1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F7F0D2-1E46-4FAD-8C5F-BB9F18161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63" y="1484784"/>
            <a:ext cx="4500926" cy="31544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A2CF43-4AC5-4E6A-A8EC-81EAF0023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782" y="3688675"/>
            <a:ext cx="3117610" cy="303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7273</TotalTime>
  <Words>1672</Words>
  <Application>Microsoft Office PowerPoint</Application>
  <PresentationFormat>On-screen Show (4:3)</PresentationFormat>
  <Paragraphs>106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Microsoft JhengHei</vt:lpstr>
      <vt:lpstr>Arial</vt:lpstr>
      <vt:lpstr>Calibri</vt:lpstr>
      <vt:lpstr>Calibri Light</vt:lpstr>
      <vt:lpstr>Times New Roman</vt:lpstr>
      <vt:lpstr>Office Theme</vt:lpstr>
      <vt:lpstr>一敗塗地的戰役 約書亞記 7:1-21</vt:lpstr>
      <vt:lpstr>全因為輕視！</vt:lpstr>
      <vt:lpstr>輕視引致大敗</vt:lpstr>
      <vt:lpstr>輕視……</vt:lpstr>
      <vt:lpstr>輕視敵人 (7:2-3)</vt:lpstr>
      <vt:lpstr>輕視敵人</vt:lpstr>
      <vt:lpstr>輕視敵人 (7:2-4)</vt:lpstr>
      <vt:lpstr>輕視元帥</vt:lpstr>
      <vt:lpstr>基督是我家之主？！</vt:lpstr>
      <vt:lpstr>輕視誡命 (7:10-12)</vt:lpstr>
      <vt:lpstr>違背 (עָבַר  aw-bar’ )</vt:lpstr>
      <vt:lpstr>輕視誡命 (7:10-12)</vt:lpstr>
      <vt:lpstr>輕視誡命 (7:10-12)</vt:lpstr>
      <vt:lpstr>輕視誡命 (7:10-12)</vt:lpstr>
      <vt:lpstr>輕視罪惡 (7:20-21)</vt:lpstr>
      <vt:lpstr>輕視罪惡 (7:20-21)</vt:lpstr>
      <vt:lpstr>不輕視罪惡！</vt:lpstr>
      <vt:lpstr>不輕視罪惡！(馬太 6:9-13)</vt:lpstr>
      <vt:lpstr>三個輕視</vt:lpstr>
      <vt:lpstr>找出亞干來！ (7:1, 16-18)</vt:lpstr>
      <vt:lpstr>找出亞干來！(7:1, 16-18)</vt:lpstr>
      <vt:lpstr>極冗長過程的目的 (7:19)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Eric Shing</cp:lastModifiedBy>
  <cp:revision>92</cp:revision>
  <dcterms:created xsi:type="dcterms:W3CDTF">2013-10-11T11:36:12Z</dcterms:created>
  <dcterms:modified xsi:type="dcterms:W3CDTF">2021-09-25T21:49:05Z</dcterms:modified>
</cp:coreProperties>
</file>