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cb9a0b074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cb9a0b074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bb452b200e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bb452b200e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bb452b200e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bb452b200e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bb452b200e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bb452b200e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bb452b200e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bb452b200e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bb452b200e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bb452b200e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軟弱的我們能做甚麽？</a:t>
            </a:r>
            <a:endParaRPr sz="18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（詩篇 6）</a:t>
            </a:r>
            <a:endParaRPr sz="2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 rotWithShape="1">
          <a:blip r:embed="rId3">
            <a:alphaModFix/>
          </a:blip>
          <a:srcRect b="15000" l="0" r="0" t="9997"/>
          <a:stretch/>
        </p:blipFill>
        <p:spPr>
          <a:xfrm>
            <a:off x="0" y="0"/>
            <a:ext cx="9144001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FFFFFF"/>
                </a:solidFill>
              </a:rPr>
              <a:t>〔大衛的詩、交與伶長、用絲絃的樂器、調用第八。〕</a:t>
            </a:r>
            <a:endParaRPr sz="25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FFFFFF"/>
                </a:solidFill>
              </a:rPr>
              <a:t>6:1	耶和華啊、求祢不要在怒中責備我、也不要在烈怒中懲罰我。</a:t>
            </a:r>
            <a:endParaRPr sz="25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FFFFFF"/>
                </a:solidFill>
              </a:rPr>
              <a:t>6:2	耶和華啊、求祢可憐我．因為我軟弱。耶和華啊、求祢醫治我．因為我的骨頭發戰。</a:t>
            </a:r>
            <a:endParaRPr sz="25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500">
                <a:solidFill>
                  <a:srgbClr val="FFFFFF"/>
                </a:solidFill>
              </a:rPr>
              <a:t>6:3	我心也大大的驚惶。耶和華啊、祢要到幾時才救我呢。</a:t>
            </a:r>
            <a:endParaRPr sz="2500">
              <a:solidFill>
                <a:srgbClr val="FFFFFF"/>
              </a:solidFill>
            </a:endParaRPr>
          </a:p>
        </p:txBody>
      </p:sp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詩篇 6:1-3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詩篇 6:4-6</a:t>
            </a:r>
            <a:endParaRPr/>
          </a:p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FFFFFF"/>
                </a:solidFill>
              </a:rPr>
              <a:t>6:4	耶和華啊、求祢轉回</a:t>
            </a:r>
            <a:r>
              <a:rPr lang="en" sz="2500">
                <a:solidFill>
                  <a:srgbClr val="FFFFFF"/>
                </a:solidFill>
              </a:rPr>
              <a:t>、</a:t>
            </a:r>
            <a:r>
              <a:rPr lang="en" sz="2500">
                <a:solidFill>
                  <a:srgbClr val="FFFFFF"/>
                </a:solidFill>
              </a:rPr>
              <a:t>搭救我．因祢的慈愛拯救我。</a:t>
            </a:r>
            <a:endParaRPr sz="25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FFFFFF"/>
                </a:solidFill>
              </a:rPr>
              <a:t>6:5	因為在死地無人記念祢、在陰間有誰稱謝祢。</a:t>
            </a:r>
            <a:endParaRPr sz="25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500">
                <a:solidFill>
                  <a:srgbClr val="FFFFFF"/>
                </a:solidFill>
              </a:rPr>
              <a:t>6:6	我因唉哼而困乏．我每夜流淚、把床榻漂起、把褥子濕透。</a:t>
            </a:r>
            <a:endParaRPr sz="25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詩篇 6:7-10</a:t>
            </a:r>
            <a:endParaRPr/>
          </a:p>
        </p:txBody>
      </p:sp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FFFFFF"/>
                </a:solidFill>
              </a:rPr>
              <a:t>6:7	我因憂愁眼睛乾癟．又因我一切的敵人眼睛昏花。</a:t>
            </a:r>
            <a:endParaRPr sz="25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FFFFFF"/>
                </a:solidFill>
              </a:rPr>
              <a:t>6:8	你們一切作孽的人、離開我罷．因為耶和華聽了我哀哭的聲音。</a:t>
            </a:r>
            <a:endParaRPr sz="25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FFFFFF"/>
                </a:solidFill>
              </a:rPr>
              <a:t>6:9	耶和華聽了我的懇求．耶和華必收納我的禱告。</a:t>
            </a:r>
            <a:endParaRPr sz="25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500">
                <a:solidFill>
                  <a:srgbClr val="FFFFFF"/>
                </a:solidFill>
              </a:rPr>
              <a:t>6:10	我的一切仇敵都必羞愧、大大驚惶．他們必要退後、忽然羞愧。</a:t>
            </a:r>
            <a:endParaRPr sz="25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8"/>
          <p:cNvPicPr preferRelativeResize="0"/>
          <p:nvPr/>
        </p:nvPicPr>
        <p:blipFill rotWithShape="1">
          <a:blip r:embed="rId3">
            <a:alphaModFix/>
          </a:blip>
          <a:srcRect b="14451" l="0" r="0" t="10512"/>
          <a:stretch/>
        </p:blipFill>
        <p:spPr>
          <a:xfrm>
            <a:off x="0" y="0"/>
            <a:ext cx="9144002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