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7" r:id="rId2"/>
    <p:sldId id="398" r:id="rId3"/>
    <p:sldId id="448" r:id="rId4"/>
    <p:sldId id="433" r:id="rId5"/>
    <p:sldId id="419" r:id="rId6"/>
    <p:sldId id="434" r:id="rId7"/>
    <p:sldId id="450" r:id="rId8"/>
    <p:sldId id="451" r:id="rId9"/>
    <p:sldId id="449" r:id="rId10"/>
    <p:sldId id="453" r:id="rId11"/>
    <p:sldId id="452" r:id="rId12"/>
    <p:sldId id="437" r:id="rId13"/>
    <p:sldId id="441" r:id="rId14"/>
    <p:sldId id="428" r:id="rId15"/>
    <p:sldId id="454" r:id="rId16"/>
    <p:sldId id="455" r:id="rId17"/>
    <p:sldId id="456" r:id="rId18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B72CE-75CF-45B9-88BB-AEAC5CBA0BF3}" v="1326" dt="2021-10-09T12:55:15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  <pc:docChgLst>
    <pc:chgData name="Eric Shing" userId="55e86778-ed07-4932-b7f7-986ff6c4be43" providerId="ADAL" clId="{24DB72CE-75CF-45B9-88BB-AEAC5CBA0BF3}"/>
    <pc:docChg chg="undo custSel addSld delSld modSld sldOrd">
      <pc:chgData name="Eric Shing" userId="55e86778-ed07-4932-b7f7-986ff6c4be43" providerId="ADAL" clId="{24DB72CE-75CF-45B9-88BB-AEAC5CBA0BF3}" dt="2021-10-09T12:58:40.998" v="2369" actId="13926"/>
      <pc:docMkLst>
        <pc:docMk/>
      </pc:docMkLst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0" sldId="260"/>
        </pc:sldMkLst>
      </pc:sldChg>
      <pc:sldChg chg="modSp mod">
        <pc:chgData name="Eric Shing" userId="55e86778-ed07-4932-b7f7-986ff6c4be43" providerId="ADAL" clId="{24DB72CE-75CF-45B9-88BB-AEAC5CBA0BF3}" dt="2021-10-09T11:37:39.314" v="2298" actId="20577"/>
        <pc:sldMkLst>
          <pc:docMk/>
          <pc:sldMk cId="0" sldId="287"/>
        </pc:sldMkLst>
        <pc:spChg chg="mod">
          <ac:chgData name="Eric Shing" userId="55e86778-ed07-4932-b7f7-986ff6c4be43" providerId="ADAL" clId="{24DB72CE-75CF-45B9-88BB-AEAC5CBA0BF3}" dt="2021-10-09T05:24:21.460" v="35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4DB72CE-75CF-45B9-88BB-AEAC5CBA0BF3}" dt="2021-10-09T11:37:39.314" v="2298" actId="20577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74803358" sldId="384"/>
        </pc:sldMkLst>
      </pc:sldChg>
      <pc:sldChg chg="addSp delSp modSp mod">
        <pc:chgData name="Eric Shing" userId="55e86778-ed07-4932-b7f7-986ff6c4be43" providerId="ADAL" clId="{24DB72CE-75CF-45B9-88BB-AEAC5CBA0BF3}" dt="2021-10-09T06:16:09.547" v="1131" actId="1076"/>
        <pc:sldMkLst>
          <pc:docMk/>
          <pc:sldMk cId="2552731081" sldId="398"/>
        </pc:sldMkLst>
        <pc:spChg chg="mod">
          <ac:chgData name="Eric Shing" userId="55e86778-ed07-4932-b7f7-986ff6c4be43" providerId="ADAL" clId="{24DB72CE-75CF-45B9-88BB-AEAC5CBA0BF3}" dt="2021-10-09T06:16:03.289" v="1130" actId="14100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15:08.019" v="1129"/>
          <ac:spMkLst>
            <pc:docMk/>
            <pc:sldMk cId="2552731081" sldId="398"/>
            <ac:spMk id="10" creationId="{7243D2E1-470A-4C4C-90C0-E7080BBE2DEC}"/>
          </ac:spMkLst>
        </pc:spChg>
        <pc:picChg chg="add del mod">
          <ac:chgData name="Eric Shing" userId="55e86778-ed07-4932-b7f7-986ff6c4be43" providerId="ADAL" clId="{24DB72CE-75CF-45B9-88BB-AEAC5CBA0BF3}" dt="2021-10-09T05:28:01.145" v="81" actId="478"/>
          <ac:picMkLst>
            <pc:docMk/>
            <pc:sldMk cId="2552731081" sldId="398"/>
            <ac:picMk id="2" creationId="{09070356-0134-4942-B35A-BB4C2DE11A1B}"/>
          </ac:picMkLst>
        </pc:picChg>
        <pc:picChg chg="add mod">
          <ac:chgData name="Eric Shing" userId="55e86778-ed07-4932-b7f7-986ff6c4be43" providerId="ADAL" clId="{24DB72CE-75CF-45B9-88BB-AEAC5CBA0BF3}" dt="2021-10-09T06:16:09.547" v="1131" actId="1076"/>
          <ac:picMkLst>
            <pc:docMk/>
            <pc:sldMk cId="2552731081" sldId="398"/>
            <ac:picMk id="5" creationId="{E8F5174E-6922-4EEF-B0F9-CD1BB3597DD1}"/>
          </ac:picMkLst>
        </pc:picChg>
      </pc:sldChg>
      <pc:sldChg chg="del">
        <pc:chgData name="Eric Shing" userId="55e86778-ed07-4932-b7f7-986ff6c4be43" providerId="ADAL" clId="{24DB72CE-75CF-45B9-88BB-AEAC5CBA0BF3}" dt="2021-10-09T10:22:42.991" v="1331" actId="47"/>
        <pc:sldMkLst>
          <pc:docMk/>
          <pc:sldMk cId="2959404462" sldId="399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264196432" sldId="400"/>
        </pc:sldMkLst>
      </pc:sldChg>
      <pc:sldChg chg="modSp mod">
        <pc:chgData name="Eric Shing" userId="55e86778-ed07-4932-b7f7-986ff6c4be43" providerId="ADAL" clId="{24DB72CE-75CF-45B9-88BB-AEAC5CBA0BF3}" dt="2021-10-09T10:45:00.903" v="1608" actId="255"/>
        <pc:sldMkLst>
          <pc:docMk/>
          <pc:sldMk cId="2779543344" sldId="419"/>
        </pc:sldMkLst>
        <pc:spChg chg="mod">
          <ac:chgData name="Eric Shing" userId="55e86778-ed07-4932-b7f7-986ff6c4be43" providerId="ADAL" clId="{24DB72CE-75CF-45B9-88BB-AEAC5CBA0BF3}" dt="2021-10-09T10:45:00.903" v="1608" actId="255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17:51.986" v="1263" actId="948"/>
          <ac:spMkLst>
            <pc:docMk/>
            <pc:sldMk cId="2779543344" sldId="41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682862645" sldId="420"/>
        </pc:sldMkLst>
      </pc:sldChg>
      <pc:sldChg chg="addSp delSp modSp mod chgLayout">
        <pc:chgData name="Eric Shing" userId="55e86778-ed07-4932-b7f7-986ff6c4be43" providerId="ADAL" clId="{24DB72CE-75CF-45B9-88BB-AEAC5CBA0BF3}" dt="2021-10-09T11:26:14.371" v="2105" actId="14100"/>
        <pc:sldMkLst>
          <pc:docMk/>
          <pc:sldMk cId="707951004" sldId="428"/>
        </pc:sldMkLst>
        <pc:spChg chg="del">
          <ac:chgData name="Eric Shing" userId="55e86778-ed07-4932-b7f7-986ff6c4be43" providerId="ADAL" clId="{24DB72CE-75CF-45B9-88BB-AEAC5CBA0BF3}" dt="2021-10-09T11:22:10.328" v="2032" actId="478"/>
          <ac:spMkLst>
            <pc:docMk/>
            <pc:sldMk cId="707951004" sldId="428"/>
            <ac:spMk id="2" creationId="{B66E159E-B105-462D-A04C-7B86AD8A93FD}"/>
          </ac:spMkLst>
        </pc:spChg>
        <pc:spChg chg="del">
          <ac:chgData name="Eric Shing" userId="55e86778-ed07-4932-b7f7-986ff6c4be43" providerId="ADAL" clId="{24DB72CE-75CF-45B9-88BB-AEAC5CBA0BF3}" dt="2021-10-09T11:22:08.295" v="2031" actId="478"/>
          <ac:spMkLst>
            <pc:docMk/>
            <pc:sldMk cId="707951004" sldId="428"/>
            <ac:spMk id="3" creationId="{1290911E-4358-441B-9B03-1CEF0CB1A3B5}"/>
          </ac:spMkLst>
        </pc:spChg>
        <pc:spChg chg="mod ord">
          <ac:chgData name="Eric Shing" userId="55e86778-ed07-4932-b7f7-986ff6c4be43" providerId="ADAL" clId="{24DB72CE-75CF-45B9-88BB-AEAC5CBA0BF3}" dt="2021-10-09T11:25:07.555" v="2044" actId="700"/>
          <ac:spMkLst>
            <pc:docMk/>
            <pc:sldMk cId="707951004" sldId="42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4DB72CE-75CF-45B9-88BB-AEAC5CBA0BF3}" dt="2021-10-09T11:22:13.118" v="2034" actId="478"/>
          <ac:spMkLst>
            <pc:docMk/>
            <pc:sldMk cId="707951004" sldId="428"/>
            <ac:spMk id="6" creationId="{C43C5716-40C8-41FC-8FE7-1A1D48189C0E}"/>
          </ac:spMkLst>
        </pc:spChg>
        <pc:spChg chg="add del mod">
          <ac:chgData name="Eric Shing" userId="55e86778-ed07-4932-b7f7-986ff6c4be43" providerId="ADAL" clId="{24DB72CE-75CF-45B9-88BB-AEAC5CBA0BF3}" dt="2021-10-09T11:22:11.563" v="2033" actId="478"/>
          <ac:spMkLst>
            <pc:docMk/>
            <pc:sldMk cId="707951004" sldId="428"/>
            <ac:spMk id="8" creationId="{68D5A549-0E0E-4AF4-813F-09EDAF40416C}"/>
          </ac:spMkLst>
        </pc:spChg>
        <pc:spChg chg="add mod ord">
          <ac:chgData name="Eric Shing" userId="55e86778-ed07-4932-b7f7-986ff6c4be43" providerId="ADAL" clId="{24DB72CE-75CF-45B9-88BB-AEAC5CBA0BF3}" dt="2021-10-09T11:25:32.304" v="2100"/>
          <ac:spMkLst>
            <pc:docMk/>
            <pc:sldMk cId="707951004" sldId="428"/>
            <ac:spMk id="11" creationId="{087140FC-7B5A-4CB2-9B3C-8027F8CF8E32}"/>
          </ac:spMkLst>
        </pc:spChg>
        <pc:spChg chg="add del mod ord">
          <ac:chgData name="Eric Shing" userId="55e86778-ed07-4932-b7f7-986ff6c4be43" providerId="ADAL" clId="{24DB72CE-75CF-45B9-88BB-AEAC5CBA0BF3}" dt="2021-10-09T11:26:07.284" v="2103" actId="478"/>
          <ac:spMkLst>
            <pc:docMk/>
            <pc:sldMk cId="707951004" sldId="428"/>
            <ac:spMk id="12" creationId="{4CEC8E99-5B79-4D93-93C0-0722B32EC3D6}"/>
          </ac:spMkLst>
        </pc:spChg>
        <pc:picChg chg="add mod ord">
          <ac:chgData name="Eric Shing" userId="55e86778-ed07-4932-b7f7-986ff6c4be43" providerId="ADAL" clId="{24DB72CE-75CF-45B9-88BB-AEAC5CBA0BF3}" dt="2021-10-09T11:26:14.371" v="2105" actId="14100"/>
          <ac:picMkLst>
            <pc:docMk/>
            <pc:sldMk cId="707951004" sldId="428"/>
            <ac:picMk id="9" creationId="{F2729219-5BF5-4CFF-B9F1-519CBA53F076}"/>
          </ac:picMkLst>
        </pc:picChg>
        <pc:picChg chg="add mod ord">
          <ac:chgData name="Eric Shing" userId="55e86778-ed07-4932-b7f7-986ff6c4be43" providerId="ADAL" clId="{24DB72CE-75CF-45B9-88BB-AEAC5CBA0BF3}" dt="2021-10-09T11:26:10.227" v="2104" actId="14100"/>
          <ac:picMkLst>
            <pc:docMk/>
            <pc:sldMk cId="707951004" sldId="428"/>
            <ac:picMk id="10" creationId="{EC296F79-725B-4F8C-A8CB-C1CF36C0AC86}"/>
          </ac:picMkLst>
        </pc:pic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8973865" sldId="429"/>
        </pc:sldMkLst>
      </pc:sldChg>
      <pc:sldChg chg="modSp mod modAnim">
        <pc:chgData name="Eric Shing" userId="55e86778-ed07-4932-b7f7-986ff6c4be43" providerId="ADAL" clId="{24DB72CE-75CF-45B9-88BB-AEAC5CBA0BF3}" dt="2021-10-09T11:35:30.054" v="2253"/>
        <pc:sldMkLst>
          <pc:docMk/>
          <pc:sldMk cId="4218034778" sldId="433"/>
        </pc:sldMkLst>
        <pc:spChg chg="mod">
          <ac:chgData name="Eric Shing" userId="55e86778-ed07-4932-b7f7-986ff6c4be43" providerId="ADAL" clId="{24DB72CE-75CF-45B9-88BB-AEAC5CBA0BF3}" dt="2021-10-09T05:59:49.359" v="905"/>
          <ac:spMkLst>
            <pc:docMk/>
            <pc:sldMk cId="4218034778" sldId="433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06:38:03.839" v="1208" actId="20577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24DB72CE-75CF-45B9-88BB-AEAC5CBA0BF3}" dt="2021-10-09T10:44:53.518" v="1607" actId="14100"/>
        <pc:sldMkLst>
          <pc:docMk/>
          <pc:sldMk cId="3257640823" sldId="434"/>
        </pc:sldMkLst>
        <pc:spChg chg="mod">
          <ac:chgData name="Eric Shing" userId="55e86778-ed07-4932-b7f7-986ff6c4be43" providerId="ADAL" clId="{24DB72CE-75CF-45B9-88BB-AEAC5CBA0BF3}" dt="2021-10-09T10:44:50.802" v="1606" actId="6549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4:53.518" v="1607" actId="14100"/>
          <ac:spMkLst>
            <pc:docMk/>
            <pc:sldMk cId="3257640823" sldId="43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0:22:33.422" v="1330" actId="47"/>
        <pc:sldMkLst>
          <pc:docMk/>
          <pc:sldMk cId="2495075794" sldId="435"/>
        </pc:sldMkLst>
      </pc:sldChg>
      <pc:sldChg chg="addSp delSp modSp mod modAnim">
        <pc:chgData name="Eric Shing" userId="55e86778-ed07-4932-b7f7-986ff6c4be43" providerId="ADAL" clId="{24DB72CE-75CF-45B9-88BB-AEAC5CBA0BF3}" dt="2021-10-09T12:55:15.749" v="2364" actId="255"/>
        <pc:sldMkLst>
          <pc:docMk/>
          <pc:sldMk cId="1593728378" sldId="437"/>
        </pc:sldMkLst>
        <pc:spChg chg="mod">
          <ac:chgData name="Eric Shing" userId="55e86778-ed07-4932-b7f7-986ff6c4be43" providerId="ADAL" clId="{24DB72CE-75CF-45B9-88BB-AEAC5CBA0BF3}" dt="2021-10-09T11:06:58.271" v="1892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5:15.749" v="2364" actId="255"/>
          <ac:spMkLst>
            <pc:docMk/>
            <pc:sldMk cId="1593728378" sldId="437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4DB72CE-75CF-45B9-88BB-AEAC5CBA0BF3}" dt="2021-10-09T11:04:55.374" v="1788" actId="478"/>
          <ac:picMkLst>
            <pc:docMk/>
            <pc:sldMk cId="1593728378" sldId="437"/>
            <ac:picMk id="5" creationId="{BA02ADE2-87CD-43B7-8E9C-95384AFEC4C8}"/>
          </ac:picMkLst>
        </pc:picChg>
      </pc:sldChg>
      <pc:sldChg chg="del">
        <pc:chgData name="Eric Shing" userId="55e86778-ed07-4932-b7f7-986ff6c4be43" providerId="ADAL" clId="{24DB72CE-75CF-45B9-88BB-AEAC5CBA0BF3}" dt="2021-10-09T11:04:00.386" v="1785" actId="47"/>
        <pc:sldMkLst>
          <pc:docMk/>
          <pc:sldMk cId="411447486" sldId="438"/>
        </pc:sldMkLst>
      </pc:sldChg>
      <pc:sldChg chg="modSp del mod">
        <pc:chgData name="Eric Shing" userId="55e86778-ed07-4932-b7f7-986ff6c4be43" providerId="ADAL" clId="{24DB72CE-75CF-45B9-88BB-AEAC5CBA0BF3}" dt="2021-10-09T10:45:13.393" v="1610" actId="47"/>
        <pc:sldMkLst>
          <pc:docMk/>
          <pc:sldMk cId="962011664" sldId="439"/>
        </pc:sldMkLst>
        <pc:spChg chg="mod">
          <ac:chgData name="Eric Shing" userId="55e86778-ed07-4932-b7f7-986ff6c4be43" providerId="ADAL" clId="{24DB72CE-75CF-45B9-88BB-AEAC5CBA0BF3}" dt="2021-10-09T10:45:11.710" v="1609" actId="6549"/>
          <ac:spMkLst>
            <pc:docMk/>
            <pc:sldMk cId="962011664" sldId="43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2:58:40.998" v="2369" actId="13926"/>
        <pc:sldMkLst>
          <pc:docMk/>
          <pc:sldMk cId="4200397753" sldId="441"/>
        </pc:sldMkLst>
        <pc:spChg chg="mod">
          <ac:chgData name="Eric Shing" userId="55e86778-ed07-4932-b7f7-986ff6c4be43" providerId="ADAL" clId="{24DB72CE-75CF-45B9-88BB-AEAC5CBA0BF3}" dt="2021-10-09T11:16:18.067" v="2023" actId="20577"/>
          <ac:spMkLst>
            <pc:docMk/>
            <pc:sldMk cId="4200397753" sldId="44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2:58:40.998" v="2369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1251165288" sldId="442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4025785437" sldId="443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23959662" sldId="444"/>
        </pc:sldMkLst>
      </pc:sldChg>
      <pc:sldChg chg="del">
        <pc:chgData name="Eric Shing" userId="55e86778-ed07-4932-b7f7-986ff6c4be43" providerId="ADAL" clId="{24DB72CE-75CF-45B9-88BB-AEAC5CBA0BF3}" dt="2021-10-09T10:22:43.770" v="1332" actId="47"/>
        <pc:sldMkLst>
          <pc:docMk/>
          <pc:sldMk cId="2958514037" sldId="445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950738806" sldId="446"/>
        </pc:sldMkLst>
      </pc:sldChg>
      <pc:sldChg chg="del">
        <pc:chgData name="Eric Shing" userId="55e86778-ed07-4932-b7f7-986ff6c4be43" providerId="ADAL" clId="{24DB72CE-75CF-45B9-88BB-AEAC5CBA0BF3}" dt="2021-10-09T11:24:58.780" v="2042" actId="47"/>
        <pc:sldMkLst>
          <pc:docMk/>
          <pc:sldMk cId="3256575075" sldId="447"/>
        </pc:sldMkLst>
      </pc:sldChg>
      <pc:sldChg chg="addSp modSp mod modAnim">
        <pc:chgData name="Eric Shing" userId="55e86778-ed07-4932-b7f7-986ff6c4be43" providerId="ADAL" clId="{24DB72CE-75CF-45B9-88BB-AEAC5CBA0BF3}" dt="2021-10-09T10:46:06.493" v="1618" actId="122"/>
        <pc:sldMkLst>
          <pc:docMk/>
          <pc:sldMk cId="1555863141" sldId="448"/>
        </pc:sldMkLst>
        <pc:spChg chg="mod">
          <ac:chgData name="Eric Shing" userId="55e86778-ed07-4932-b7f7-986ff6c4be43" providerId="ADAL" clId="{24DB72CE-75CF-45B9-88BB-AEAC5CBA0BF3}" dt="2021-10-09T10:46:06.493" v="1618" actId="122"/>
          <ac:spMkLst>
            <pc:docMk/>
            <pc:sldMk cId="1555863141" sldId="448"/>
            <ac:spMk id="9" creationId="{7FE50CA6-FD83-4593-AB6D-13047D4820AD}"/>
          </ac:spMkLst>
        </pc:spChg>
        <pc:spChg chg="mod">
          <ac:chgData name="Eric Shing" userId="55e86778-ed07-4932-b7f7-986ff6c4be43" providerId="ADAL" clId="{24DB72CE-75CF-45B9-88BB-AEAC5CBA0BF3}" dt="2021-10-09T10:45:58.157" v="1615" actId="14100"/>
          <ac:spMkLst>
            <pc:docMk/>
            <pc:sldMk cId="1555863141" sldId="448"/>
            <ac:spMk id="10" creationId="{7243D2E1-470A-4C4C-90C0-E7080BBE2DEC}"/>
          </ac:spMkLst>
        </pc:spChg>
        <pc:picChg chg="add mod">
          <ac:chgData name="Eric Shing" userId="55e86778-ed07-4932-b7f7-986ff6c4be43" providerId="ADAL" clId="{24DB72CE-75CF-45B9-88BB-AEAC5CBA0BF3}" dt="2021-10-09T10:45:51.946" v="1614" actId="1076"/>
          <ac:picMkLst>
            <pc:docMk/>
            <pc:sldMk cId="1555863141" sldId="448"/>
            <ac:picMk id="5" creationId="{4269498A-7358-4158-ADAD-EE1AE33773E5}"/>
          </ac:picMkLst>
        </pc:picChg>
      </pc:sldChg>
      <pc:sldChg chg="addSp delSp modSp mod ord delAnim modAnim">
        <pc:chgData name="Eric Shing" userId="55e86778-ed07-4932-b7f7-986ff6c4be43" providerId="ADAL" clId="{24DB72CE-75CF-45B9-88BB-AEAC5CBA0BF3}" dt="2021-10-09T10:55:04.610" v="1682"/>
        <pc:sldMkLst>
          <pc:docMk/>
          <pc:sldMk cId="30818952" sldId="449"/>
        </pc:sldMkLst>
        <pc:spChg chg="mod">
          <ac:chgData name="Eric Shing" userId="55e86778-ed07-4932-b7f7-986ff6c4be43" providerId="ADAL" clId="{24DB72CE-75CF-45B9-88BB-AEAC5CBA0BF3}" dt="2021-10-09T10:54:38.528" v="1678" actId="255"/>
          <ac:spMkLst>
            <pc:docMk/>
            <pc:sldMk cId="30818952" sldId="449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53:13.255" v="1672" actId="115"/>
          <ac:spMkLst>
            <pc:docMk/>
            <pc:sldMk cId="30818952" sldId="449"/>
            <ac:spMk id="3" creationId="{1290911E-4358-441B-9B03-1CEF0CB1A3B5}"/>
          </ac:spMkLst>
        </pc:spChg>
        <pc:picChg chg="del">
          <ac:chgData name="Eric Shing" userId="55e86778-ed07-4932-b7f7-986ff6c4be43" providerId="ADAL" clId="{24DB72CE-75CF-45B9-88BB-AEAC5CBA0BF3}" dt="2021-10-09T10:31:38.112" v="1452" actId="478"/>
          <ac:picMkLst>
            <pc:docMk/>
            <pc:sldMk cId="30818952" sldId="449"/>
            <ac:picMk id="5" creationId="{BA02ADE2-87CD-43B7-8E9C-95384AFEC4C8}"/>
          </ac:picMkLst>
        </pc:picChg>
        <pc:picChg chg="add del mod">
          <ac:chgData name="Eric Shing" userId="55e86778-ed07-4932-b7f7-986ff6c4be43" providerId="ADAL" clId="{24DB72CE-75CF-45B9-88BB-AEAC5CBA0BF3}" dt="2021-10-09T10:31:37.333" v="1451" actId="478"/>
          <ac:picMkLst>
            <pc:docMk/>
            <pc:sldMk cId="30818952" sldId="449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41:39.320" v="2300"/>
        <pc:sldMkLst>
          <pc:docMk/>
          <pc:sldMk cId="3633862691" sldId="450"/>
        </pc:sldMkLst>
        <pc:spChg chg="mod">
          <ac:chgData name="Eric Shing" userId="55e86778-ed07-4932-b7f7-986ff6c4be43" providerId="ADAL" clId="{24DB72CE-75CF-45B9-88BB-AEAC5CBA0BF3}" dt="2021-10-09T10:54:11.333" v="1676" actId="14100"/>
          <ac:spMkLst>
            <pc:docMk/>
            <pc:sldMk cId="3633862691" sldId="450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0:48:48.704" v="1629" actId="113"/>
          <ac:spMkLst>
            <pc:docMk/>
            <pc:sldMk cId="3633862691" sldId="450"/>
            <ac:spMk id="3" creationId="{1290911E-4358-441B-9B03-1CEF0CB1A3B5}"/>
          </ac:spMkLst>
        </pc:spChg>
        <pc:picChg chg="mod">
          <ac:chgData name="Eric Shing" userId="55e86778-ed07-4932-b7f7-986ff6c4be43" providerId="ADAL" clId="{24DB72CE-75CF-45B9-88BB-AEAC5CBA0BF3}" dt="2021-10-09T10:47:20.944" v="1623" actId="1038"/>
          <ac:picMkLst>
            <pc:docMk/>
            <pc:sldMk cId="3633862691" sldId="450"/>
            <ac:picMk id="5" creationId="{BA02ADE2-87CD-43B7-8E9C-95384AFEC4C8}"/>
          </ac:picMkLst>
        </pc:picChg>
        <pc:picChg chg="mod">
          <ac:chgData name="Eric Shing" userId="55e86778-ed07-4932-b7f7-986ff6c4be43" providerId="ADAL" clId="{24DB72CE-75CF-45B9-88BB-AEAC5CBA0BF3}" dt="2021-10-09T10:47:12.230" v="1620" actId="1076"/>
          <ac:picMkLst>
            <pc:docMk/>
            <pc:sldMk cId="3633862691" sldId="450"/>
            <ac:picMk id="6" creationId="{CB8FBF6B-D3AB-40A9-AC77-904548D210BA}"/>
          </ac:picMkLst>
        </pc:picChg>
      </pc:sldChg>
      <pc:sldChg chg="modSp mod modAnim">
        <pc:chgData name="Eric Shing" userId="55e86778-ed07-4932-b7f7-986ff6c4be43" providerId="ADAL" clId="{24DB72CE-75CF-45B9-88BB-AEAC5CBA0BF3}" dt="2021-10-09T11:36:09.135" v="2256" actId="13926"/>
        <pc:sldMkLst>
          <pc:docMk/>
          <pc:sldMk cId="3569008773" sldId="451"/>
        </pc:sldMkLst>
        <pc:spChg chg="mod">
          <ac:chgData name="Eric Shing" userId="55e86778-ed07-4932-b7f7-986ff6c4be43" providerId="ADAL" clId="{24DB72CE-75CF-45B9-88BB-AEAC5CBA0BF3}" dt="2021-10-09T10:54:32.210" v="1677" actId="255"/>
          <ac:spMkLst>
            <pc:docMk/>
            <pc:sldMk cId="3569008773" sldId="451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36:09.135" v="2256" actId="13926"/>
          <ac:spMkLst>
            <pc:docMk/>
            <pc:sldMk cId="3569008773" sldId="45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24DB72CE-75CF-45B9-88BB-AEAC5CBA0BF3}" dt="2021-10-09T11:03:39.231" v="1784" actId="13926"/>
        <pc:sldMkLst>
          <pc:docMk/>
          <pc:sldMk cId="1514119252" sldId="452"/>
        </pc:sldMkLst>
        <pc:spChg chg="mod">
          <ac:chgData name="Eric Shing" userId="55e86778-ed07-4932-b7f7-986ff6c4be43" providerId="ADAL" clId="{24DB72CE-75CF-45B9-88BB-AEAC5CBA0BF3}" dt="2021-10-09T11:01:16.801" v="1772" actId="20577"/>
          <ac:spMkLst>
            <pc:docMk/>
            <pc:sldMk cId="1514119252" sldId="452"/>
            <ac:spMk id="2" creationId="{B66E159E-B105-462D-A04C-7B86AD8A93FD}"/>
          </ac:spMkLst>
        </pc:spChg>
        <pc:spChg chg="mod">
          <ac:chgData name="Eric Shing" userId="55e86778-ed07-4932-b7f7-986ff6c4be43" providerId="ADAL" clId="{24DB72CE-75CF-45B9-88BB-AEAC5CBA0BF3}" dt="2021-10-09T11:03:39.231" v="1784" actId="13926"/>
          <ac:spMkLst>
            <pc:docMk/>
            <pc:sldMk cId="1514119252" sldId="45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4DB72CE-75CF-45B9-88BB-AEAC5CBA0BF3}" dt="2021-10-09T11:49:03.004" v="2315" actId="20577"/>
        <pc:sldMkLst>
          <pc:docMk/>
          <pc:sldMk cId="2040327330" sldId="454"/>
        </pc:sldMkLst>
        <pc:spChg chg="mod">
          <ac:chgData name="Eric Shing" userId="55e86778-ed07-4932-b7f7-986ff6c4be43" providerId="ADAL" clId="{24DB72CE-75CF-45B9-88BB-AEAC5CBA0BF3}" dt="2021-10-09T11:49:03.004" v="2315" actId="20577"/>
          <ac:spMkLst>
            <pc:docMk/>
            <pc:sldMk cId="2040327330" sldId="454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24DB72CE-75CF-45B9-88BB-AEAC5CBA0BF3}" dt="2021-10-09T11:33:49.728" v="2251"/>
        <pc:sldMkLst>
          <pc:docMk/>
          <pc:sldMk cId="1228279870" sldId="455"/>
        </pc:sldMkLst>
        <pc:spChg chg="mod">
          <ac:chgData name="Eric Shing" userId="55e86778-ed07-4932-b7f7-986ff6c4be43" providerId="ADAL" clId="{24DB72CE-75CF-45B9-88BB-AEAC5CBA0BF3}" dt="2021-10-09T11:31:42.135" v="2236"/>
          <ac:spMkLst>
            <pc:docMk/>
            <pc:sldMk cId="1228279870" sldId="455"/>
            <ac:spMk id="10" creationId="{7243D2E1-470A-4C4C-90C0-E7080BBE2DEC}"/>
          </ac:spMkLst>
        </pc:spChg>
      </pc:sldChg>
      <pc:sldChg chg="addSp delSp modSp new mod modClrScheme chgLayout">
        <pc:chgData name="Eric Shing" userId="55e86778-ed07-4932-b7f7-986ff6c4be43" providerId="ADAL" clId="{24DB72CE-75CF-45B9-88BB-AEAC5CBA0BF3}" dt="2021-10-09T11:32:18.690" v="2250" actId="2711"/>
        <pc:sldMkLst>
          <pc:docMk/>
          <pc:sldMk cId="2532926911" sldId="456"/>
        </pc:sldMkLst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2" creationId="{1F3407AD-65DB-4284-9815-8826B489911D}"/>
          </ac:spMkLst>
        </pc:spChg>
        <pc:spChg chg="del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3" creationId="{68859DA9-F803-4BAA-A8AC-6FB6AF567049}"/>
          </ac:spMkLst>
        </pc:spChg>
        <pc:spChg chg="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4" creationId="{471AC358-126B-46FD-9811-0D9B0A5BF484}"/>
          </ac:spMkLst>
        </pc:spChg>
        <pc:spChg chg="add mod ord">
          <ac:chgData name="Eric Shing" userId="55e86778-ed07-4932-b7f7-986ff6c4be43" providerId="ADAL" clId="{24DB72CE-75CF-45B9-88BB-AEAC5CBA0BF3}" dt="2021-10-09T11:32:18.690" v="2250" actId="2711"/>
          <ac:spMkLst>
            <pc:docMk/>
            <pc:sldMk cId="2532926911" sldId="456"/>
            <ac:spMk id="5" creationId="{0D9F08B1-510C-4BEC-B7A6-45D2551A348B}"/>
          </ac:spMkLst>
        </pc:spChg>
        <pc:spChg chg="add mod ord">
          <ac:chgData name="Eric Shing" userId="55e86778-ed07-4932-b7f7-986ff6c4be43" providerId="ADAL" clId="{24DB72CE-75CF-45B9-88BB-AEAC5CBA0BF3}" dt="2021-10-09T11:32:06.106" v="2239" actId="700"/>
          <ac:spMkLst>
            <pc:docMk/>
            <pc:sldMk cId="2532926911" sldId="456"/>
            <ac:spMk id="6" creationId="{1C6D6EEB-4784-4CA4-B756-B2BA565FD6DD}"/>
          </ac:spMkLst>
        </pc:spChg>
      </pc:sldChg>
      <pc:sldChg chg="del">
        <pc:chgData name="Eric Shing" userId="55e86778-ed07-4932-b7f7-986ff6c4be43" providerId="ADAL" clId="{24DB72CE-75CF-45B9-88BB-AEAC5CBA0BF3}" dt="2021-10-09T11:31:57.157" v="2237" actId="47"/>
        <pc:sldMkLst>
          <pc:docMk/>
          <pc:sldMk cId="3059003475" sldId="456"/>
        </pc:sldMkLst>
      </pc:sldChg>
      <pc:sldChg chg="new del">
        <pc:chgData name="Eric Shing" userId="55e86778-ed07-4932-b7f7-986ff6c4be43" providerId="ADAL" clId="{24DB72CE-75CF-45B9-88BB-AEAC5CBA0BF3}" dt="2021-10-09T11:44:11.164" v="2304" actId="680"/>
        <pc:sldMkLst>
          <pc:docMk/>
          <pc:sldMk cId="3284769570" sldId="457"/>
        </pc:sldMkLst>
      </pc:sldChg>
      <pc:sldChg chg="new del">
        <pc:chgData name="Eric Shing" userId="55e86778-ed07-4932-b7f7-986ff6c4be43" providerId="ADAL" clId="{24DB72CE-75CF-45B9-88BB-AEAC5CBA0BF3}" dt="2021-10-09T11:44:10.468" v="2303" actId="680"/>
        <pc:sldMkLst>
          <pc:docMk/>
          <pc:sldMk cId="3407825434" sldId="458"/>
        </pc:sldMkLst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10/10/2021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10/10/2021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0D88-6376-42AB-81B6-6156F1E398FD}" type="datetime1">
              <a:rPr lang="en-AU" smtClean="0"/>
              <a:t>10/10/2021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427-636A-41A0-825A-5E82D3EEB7AA}" type="datetime1">
              <a:rPr lang="en-AU" smtClean="0"/>
              <a:t>10/10/2021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13C-E6A8-4C49-9047-D08BF1C35DA7}" type="datetime1">
              <a:rPr lang="en-AU" smtClean="0"/>
              <a:t>10/10/2021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FD69-D4E9-4EFE-9728-56E735D97148}" type="datetime1">
              <a:rPr lang="en-AU" smtClean="0"/>
              <a:t>10/10/2021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B48-D14D-487E-9C7D-58005ED6D932}" type="datetime1">
              <a:rPr lang="en-AU" smtClean="0"/>
              <a:t>10/10/2021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D9B-AAC2-45BF-BB61-050F6FC6D339}" type="datetime1">
              <a:rPr lang="en-AU" smtClean="0"/>
              <a:t>10/10/2021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0807-1819-4ECC-A2E7-2D16DCBBBBB2}" type="datetime1">
              <a:rPr lang="en-AU" smtClean="0"/>
              <a:t>10/10/2021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3B42-884E-4266-B7D2-F2A7148A7D25}" type="datetime1">
              <a:rPr lang="en-AU" smtClean="0"/>
              <a:t>10/10/2021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CA4A-44B3-428D-9323-1806EFBFE219}" type="datetime1">
              <a:rPr lang="en-AU" smtClean="0"/>
              <a:t>10/10/2021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1F2-0CBF-4815-8A8C-752B58DEE7DA}" type="datetime1">
              <a:rPr lang="en-AU" smtClean="0"/>
              <a:t>10/10/2021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E8A-356B-403D-BDB2-7E3A078807E0}" type="datetime1">
              <a:rPr lang="en-AU" smtClean="0"/>
              <a:t>10/10/2021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4B5D-328C-4689-9CAD-5F1ED0D06B56}" type="datetime1">
              <a:rPr lang="en-AU" smtClean="0"/>
              <a:t>10/10/2021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245424" cy="2450654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迦勒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美的開始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13:1-14:10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10/10/2021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30, 14:4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2400"/>
              </a:spcBef>
              <a:buNone/>
            </a:pPr>
            <a:r>
              <a:rPr lang="en-AU" altLang="zh-TW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迦勒說：</a:t>
            </a:r>
            <a:r>
              <a:rPr lang="en-AU" altLang="zh-TW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lang="en-AU" sz="3300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13:30 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33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立刻上去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得那地吧！我們</a:t>
            </a:r>
            <a:r>
              <a:rPr lang="zh-TW" altLang="en-US" sz="33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必能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征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服它。</a:t>
            </a:r>
            <a:r>
              <a:rPr lang="en-AU" sz="2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和合本修訂版</a:t>
            </a:r>
            <a:r>
              <a:rPr lang="en-AU" sz="2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endParaRPr lang="en-AU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ts val="5000"/>
              </a:lnSpc>
              <a:spcBef>
                <a:spcPts val="2400"/>
              </a:spcBef>
              <a:buNone/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Bef>
                <a:spcPts val="2400"/>
              </a:spcBef>
              <a:buNone/>
            </a:pPr>
            <a:r>
              <a:rPr lang="en-AU" sz="3300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14:4 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眾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人彼此說：我們不如立一個首領回埃及去吧！</a:t>
            </a:r>
            <a:endParaRPr lang="en-US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14: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6-8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8258658" cy="5030787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2400"/>
              </a:spcBef>
              <a:buNone/>
            </a:pP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6 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窺探地的人中，</a:t>
            </a:r>
            <a:r>
              <a:rPr lang="zh-TW" altLang="en-US" sz="33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嫩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的兒子</a:t>
            </a:r>
            <a:r>
              <a:rPr lang="zh-TW" altLang="en-US" sz="33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3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耶孚尼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的兒子</a:t>
            </a:r>
            <a:r>
              <a:rPr lang="zh-TW" altLang="en-US" sz="33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迦勒</a:t>
            </a:r>
            <a:r>
              <a:rPr lang="zh-TW" altLang="en-US" sz="33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撕裂衣服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7 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altLang="en-US" sz="3300" u="sng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全會眾說：我們所窺探經過之地是極美之地。</a:t>
            </a: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3300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耶和華若喜悅我們，就必將我們領進那地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11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相信基督是什麼意思？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191822" cy="5030787"/>
          </a:xfrm>
        </p:spPr>
        <p:txBody>
          <a:bodyPr>
            <a:noAutofit/>
          </a:bodyPr>
          <a:lstStyle/>
          <a:p>
            <a:pPr marL="357188" indent="-357188">
              <a:lnSpc>
                <a:spcPts val="4000"/>
              </a:lnSpc>
              <a:spcAft>
                <a:spcPts val="600"/>
              </a:spcAft>
            </a:pPr>
            <a:r>
              <a:rPr lang="zh-TW" altLang="en-US" sz="33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信仰本身是一場</a:t>
            </a:r>
            <a:r>
              <a:rPr lang="zh-TW" altLang="en-US" sz="3300" b="1" i="0" dirty="0">
                <a:solidFill>
                  <a:srgbClr val="FF0000"/>
                </a:solidFill>
                <a:effectLst/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冒險</a:t>
            </a:r>
            <a:r>
              <a:rPr lang="zh-TW" altLang="en-US" sz="33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，是一個信心的</a:t>
            </a:r>
            <a:r>
              <a:rPr lang="zh-TW" altLang="en-US" sz="3300" b="1" i="0" dirty="0">
                <a:solidFill>
                  <a:srgbClr val="FF0000"/>
                </a:solidFill>
                <a:effectLst/>
                <a:highlight>
                  <a:srgbClr val="0000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旅程</a:t>
            </a:r>
            <a:endParaRPr lang="en-AU" altLang="zh-TW" sz="3300" b="1" i="0" dirty="0">
              <a:solidFill>
                <a:srgbClr val="FF0000"/>
              </a:solidFill>
              <a:effectLst/>
              <a:highlight>
                <a:srgbClr val="0000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7188" indent="-357188">
              <a:lnSpc>
                <a:spcPts val="4000"/>
              </a:lnSpc>
              <a:spcAft>
                <a:spcPts val="600"/>
              </a:spcAft>
            </a:pP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有哪一次、哪一步，</a:t>
            </a:r>
            <a:r>
              <a:rPr lang="zh-TW" altLang="en-US" sz="3300" b="1" dirty="0">
                <a:solidFill>
                  <a:srgbClr val="FFFF00"/>
                </a:solidFill>
                <a:highlight>
                  <a:srgbClr val="000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你獨排眾議，認定是神的帶領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，而以信心冒險走上？</a:t>
            </a: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7188" indent="-357188">
              <a:lnSpc>
                <a:spcPts val="4000"/>
              </a:lnSpc>
              <a:spcAft>
                <a:spcPts val="600"/>
              </a:spcAft>
            </a:pP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這些決定當中，你考慮最多的，是人的意見，還是上帝的帶領？</a:t>
            </a: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zh-TW" altLang="en-US" sz="4200" b="1" dirty="0">
                <a:solidFill>
                  <a:schemeClr val="bg1"/>
                </a:solidFill>
                <a:highlight>
                  <a:srgbClr val="8000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另有一個心志，就是願意為神冒險</a:t>
            </a:r>
            <a:endParaRPr lang="en-US" altLang="zh-TW" sz="4200" b="1" dirty="0">
              <a:solidFill>
                <a:schemeClr val="bg1"/>
              </a:solidFill>
              <a:highlight>
                <a:srgbClr val="800000"/>
              </a:highlight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37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14:6-10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690689"/>
            <a:ext cx="8218377" cy="48021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4200"/>
              </a:lnSpc>
              <a:spcAft>
                <a:spcPts val="2400"/>
              </a:spcAft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窺探地的人中，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嫩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的兒子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耶孚尼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的兒子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迦勒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撕裂衣服，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全會眾說：</a:t>
            </a:r>
            <a:r>
              <a:rPr lang="en-AU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耶和華若喜悅我們，就必將我們領進那地，把地賜給我們，那地原是流奶與蜜之地。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你們不可背叛耶和華，也不要怕那地的居民，因為他們是我們的食物，並且蔭庇他們的已經離開他們。有耶和華與我們同在，不要怕他們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3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但全會眾說</a:t>
            </a:r>
            <a:r>
              <a:rPr lang="zh-TW" altLang="en-US" sz="33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拿石頭打死他們二人</a:t>
            </a:r>
            <a:r>
              <a:rPr lang="zh-TW" alt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39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729219-5BF5-4CFF-B9F1-519CBA53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13322"/>
            <a:ext cx="5904656" cy="3324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296F79-725B-4F8C-A8CB-C1CF36C0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927528"/>
            <a:ext cx="3907296" cy="29304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87140FC-7B5A-4CB2-9B3C-8027F8CF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手術室的小護士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5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14:24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Aft>
                <a:spcPts val="600"/>
              </a:spcAft>
              <a:buNone/>
              <a:tabLst>
                <a:tab pos="4846638" algn="l"/>
              </a:tabLs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耶和華說：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但是我的僕人迦勒，因他另有一個心志，</a:t>
            </a:r>
            <a:r>
              <a:rPr lang="zh-TW" altLang="en-US" sz="3500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專一跟從我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，我就把他領進他所去過的那地。他的後裔也必得那地為業。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Aft>
                <a:spcPts val="600"/>
              </a:spcAft>
              <a:buNone/>
              <a:tabLst>
                <a:tab pos="4846638" algn="l"/>
              </a:tabLst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32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迦勒的三個 </a:t>
            </a:r>
            <a: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</a:t>
            </a:r>
            <a: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263830" cy="5030788"/>
          </a:xfrm>
        </p:spPr>
        <p:txBody>
          <a:bodyPr>
            <a:noAutofit/>
          </a:bodyPr>
          <a:lstStyle/>
          <a:p>
            <a:pPr marL="549275" indent="-457200">
              <a:lnSpc>
                <a:spcPct val="100000"/>
              </a:lnSpc>
              <a:spcBef>
                <a:spcPts val="1800"/>
              </a:spcBef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 God seriously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對神認真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專一跟從神。</a:t>
            </a:r>
            <a:endParaRPr lang="en-AU" altLang="zh-TW" sz="3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1800"/>
              </a:spcBef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 risk for God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為神冒險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對神十分認真，亦因為這個認真，他聽從神的吩咐，甘願為神冒險。</a:t>
            </a:r>
            <a:endParaRPr lang="en-AU" altLang="zh-TW" sz="3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1800"/>
              </a:spcBef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 God’s time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等候神的時間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最後更願意等候神時間的臨到，在曠野忍耐、等候了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40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年才進入迦南。</a:t>
            </a:r>
            <a:endParaRPr lang="zh-TW" altLang="en-US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7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F08B1-510C-4BEC-B7A6-45D2551A3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10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0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6D6EEB-4784-4CA4-B756-B2BA565F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AC358-126B-46FD-9811-0D9B0A5B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92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6"/>
            <a:ext cx="3960441" cy="2127770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江振誠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(1975-  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1014"/>
            <a:ext cx="8263830" cy="4860462"/>
          </a:xfrm>
        </p:spPr>
        <p:txBody>
          <a:bodyPr>
            <a:normAutofit/>
          </a:bodyPr>
          <a:lstStyle/>
          <a:p>
            <a:pPr marL="549275" indent="-45720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3316288" algn="l"/>
              </a:tabLst>
            </a:pP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歲，台灣某法國</a:t>
            </a:r>
            <a:br>
              <a:rPr lang="en-AU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餐廳的主廚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3316288" algn="l"/>
              </a:tabLst>
            </a:pP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歲，隻身飛往法國學廚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3316288" algn="l"/>
              </a:tabLst>
            </a:pP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歲，法國某米之連三星餐廳主廚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3316288" algn="l"/>
              </a:tabLst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31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歲，獲選為「全球最佳名廚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名」</a:t>
            </a:r>
            <a:endParaRPr lang="en-AU" altLang="zh-TW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3316288" algn="l"/>
              </a:tabLst>
            </a:pP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34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歲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，他新加坡的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餐廳被選為「世界上最值得搭飛機來品嚐的</a:t>
            </a:r>
            <a:r>
              <a:rPr lang="en-US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大餐廳」之一</a:t>
            </a:r>
            <a:endParaRPr lang="en-AU" altLang="zh-TW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49275" indent="-457200">
              <a:lnSpc>
                <a:spcPct val="100000"/>
              </a:lnSpc>
              <a:spcBef>
                <a:spcPts val="600"/>
              </a:spcBef>
              <a:tabLst>
                <a:tab pos="1438275" algn="l"/>
                <a:tab pos="3316288" algn="l"/>
              </a:tabLst>
            </a:pP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42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歲，亞洲 </a:t>
            </a:r>
            <a:r>
              <a:rPr lang="en-US" altLang="zh-TW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50 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大餐廳終身成就獎</a:t>
            </a:r>
            <a:endParaRPr lang="zh-TW" altLang="en-US" sz="30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5174E-6922-4EEF-B0F9-CD1BB3597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43" y="136524"/>
            <a:ext cx="4838693" cy="24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3439294" cy="2055761"/>
          </a:xfrm>
        </p:spPr>
        <p:txBody>
          <a:bodyPr>
            <a:noAutofit/>
          </a:bodyPr>
          <a:lstStyle/>
          <a:p>
            <a:pPr algn="ctr"/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江振誠說的三個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51060"/>
            <a:ext cx="8263830" cy="3870415"/>
          </a:xfrm>
        </p:spPr>
        <p:txBody>
          <a:bodyPr>
            <a:noAutofit/>
          </a:bodyPr>
          <a:lstStyle/>
          <a:p>
            <a:pPr marL="622300" indent="-530225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1974850" algn="l"/>
                <a:tab pos="3316288" algn="l"/>
              </a:tabLst>
            </a:pP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 time (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花時間用工夫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622300" indent="-530225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1974850" algn="l"/>
                <a:tab pos="3316288" algn="l"/>
              </a:tabLst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 risk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冒險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622300" indent="-530225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  <a:tabLst>
                <a:tab pos="1974850" algn="l"/>
                <a:tab pos="3316288" algn="l"/>
              </a:tabLst>
            </a:pP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 it seriously 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認真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AU" altLang="zh-TW" sz="34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2075" indent="0">
              <a:lnSpc>
                <a:spcPct val="100000"/>
              </a:lnSpc>
              <a:spcBef>
                <a:spcPts val="0"/>
              </a:spcBef>
              <a:buNone/>
              <a:tabLst>
                <a:tab pos="1974850" algn="l"/>
                <a:tab pos="3316288" algn="l"/>
              </a:tabLst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endParaRPr lang="zh-TW" altLang="en-US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9498A-7358-4158-ADAD-EE1AE337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00754"/>
            <a:ext cx="4838693" cy="24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6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迦勒的三個 </a:t>
            </a:r>
            <a: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Take</a:t>
            </a:r>
            <a: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263830" cy="5030788"/>
          </a:xfrm>
        </p:spPr>
        <p:txBody>
          <a:bodyPr>
            <a:noAutofit/>
          </a:bodyPr>
          <a:lstStyle/>
          <a:p>
            <a:pPr marL="622300" indent="-530225">
              <a:lnSpc>
                <a:spcPct val="100000"/>
              </a:lnSpc>
              <a:spcBef>
                <a:spcPts val="3000"/>
              </a:spcBef>
              <a:buNone/>
              <a:tabLst>
                <a:tab pos="622300" algn="l"/>
                <a:tab pos="1974850" algn="l"/>
                <a:tab pos="3316288" algn="l"/>
              </a:tabLst>
            </a:pPr>
            <a:r>
              <a:rPr lang="en-AU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en-AU" altLang="zh-TW" sz="34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AU" altLang="zh-TW" sz="3400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ake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God’s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time 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34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等候神的時間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622300" indent="-530225">
              <a:lnSpc>
                <a:spcPct val="100000"/>
              </a:lnSpc>
              <a:spcBef>
                <a:spcPts val="3000"/>
              </a:spcBef>
              <a:buNone/>
              <a:tabLst>
                <a:tab pos="622300" algn="l"/>
                <a:tab pos="1974850" algn="l"/>
                <a:tab pos="3316288" algn="l"/>
              </a:tabLst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en-AU" altLang="zh-TW" sz="3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Take risk for God (</a:t>
            </a:r>
            <a:r>
              <a:rPr lang="zh-TW" altLang="en-US" sz="3400" b="1" dirty="0">
                <a:solidFill>
                  <a:srgbClr val="FF00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為神冒險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622300" indent="-530225">
              <a:lnSpc>
                <a:spcPct val="100000"/>
              </a:lnSpc>
              <a:spcBef>
                <a:spcPts val="3000"/>
              </a:spcBef>
              <a:buNone/>
              <a:tabLst>
                <a:tab pos="1974850" algn="l"/>
                <a:tab pos="3316288" algn="l"/>
              </a:tabLst>
            </a:pP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3.  T</a:t>
            </a:r>
            <a:r>
              <a:rPr lang="en-AU" altLang="zh-TW" sz="3400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ake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God seriously (</a:t>
            </a:r>
            <a:r>
              <a:rPr lang="zh-TW" altLang="en-US" sz="3400" b="1" dirty="0">
                <a:solidFill>
                  <a:schemeClr val="bg1">
                    <a:lumMod val="95000"/>
                  </a:schemeClr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對神認真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14:24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Aft>
                <a:spcPts val="600"/>
              </a:spcAft>
              <a:buNone/>
              <a:tabLst>
                <a:tab pos="4846638" algn="l"/>
              </a:tabLs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耶和華說：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但是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我的僕人迦勒，因他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另有一個心志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solidFill>
                  <a:srgbClr val="00B05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專一跟從我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，我就把他領進他所去過的那地。他的後裔也必得那地為業。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4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8047806" cy="831626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13:1-16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380707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buNone/>
              <a:tabLst>
                <a:tab pos="4846638" algn="l"/>
              </a:tabLst>
            </a:pP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13:1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耶和華曉諭摩西說：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「你打發人去窺探</a:t>
            </a:r>
            <a:r>
              <a:rPr lang="zh-TW" alt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我所賜給以色列人的迦南地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，他們每支派中要打發一個人，都要做首領的。」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摩西就照耶和華的吩咐，從巴蘭的曠野打發他們去。他們都是以色列人的族長。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他們的名字：屬魯本支派的有撒刻的兒子沙母亞；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屬猶大支派的</a:t>
            </a:r>
            <a:r>
              <a:rPr lang="zh-TW" altLang="en-US" sz="3200" b="1" dirty="0">
                <a:solidFill>
                  <a:schemeClr val="accent2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有耶孚尼的兒子迦勒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屬以法蓮支派的有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嫩的兒子何西阿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(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共十二人</a:t>
            </a:r>
            <a:r>
              <a:rPr lang="en-AU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 </a:t>
            </a:r>
            <a:r>
              <a:rPr lang="en-AU" sz="32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這就是摩西所打發窺探那地之人的名字。</a:t>
            </a:r>
            <a:r>
              <a:rPr lang="zh-TW" altLang="en-US" sz="32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摩西就稱嫩的兒子何西阿為約書亞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64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5" y="463256"/>
            <a:ext cx="8080461" cy="997993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27, 29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5" y="1658478"/>
            <a:ext cx="4248472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1500"/>
              </a:spcAft>
              <a:buNone/>
            </a:pPr>
            <a:r>
              <a:rPr lang="zh-TW" altLang="en-US" sz="24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又告訴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摩西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說：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我們到了你所打發我們去的那地，</a:t>
            </a:r>
            <a:r>
              <a:rPr lang="zh-TW" sz="3200" b="1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果然是流奶與蜜之地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。這就是那地的果子。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29 </a:t>
            </a:r>
            <a:r>
              <a:rPr lang="zh-TW" altLang="en-US" sz="32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亞瑪力</a:t>
            </a:r>
            <a:r>
              <a:rPr lang="zh-TW" altLang="en-US" sz="3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zh-TW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住在南地，赫人、耶布斯人、亞摩利人住在山地，迦南人住在海邊並約旦河旁。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2ADE2-87CD-43B7-8E9C-95384AFE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8716" y="808546"/>
            <a:ext cx="4189788" cy="588071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FBF6B-D3AB-40A9-AC77-904548D2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45" y="370228"/>
            <a:ext cx="4009830" cy="60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4" y="476672"/>
            <a:ext cx="8335838" cy="925985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28, 31, 33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8335838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3000"/>
              </a:spcBef>
              <a:buNone/>
            </a:pPr>
            <a:r>
              <a:rPr lang="en-US" altLang="zh-TW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28 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然而住</a:t>
            </a:r>
            <a:r>
              <a:rPr lang="zh-TW" altLang="en-US" sz="3300" b="1" dirty="0">
                <a:solidFill>
                  <a:srgbClr val="7030A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那地的民強壯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3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城邑也堅固寬大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，並且我們在那裡看見了</a:t>
            </a:r>
            <a:r>
              <a:rPr lang="zh-TW" altLang="en-US" sz="3300" b="1" u="sng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亞衲</a:t>
            </a:r>
            <a:r>
              <a:rPr lang="zh-TW" altLang="en-US" sz="33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族的人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</a:p>
          <a:p>
            <a:pPr marL="0" indent="0">
              <a:lnSpc>
                <a:spcPts val="4500"/>
              </a:lnSpc>
              <a:spcBef>
                <a:spcPts val="3000"/>
              </a:spcBef>
              <a:buNone/>
            </a:pP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33 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我們在那裡看見</a:t>
            </a:r>
            <a:r>
              <a:rPr lang="zh-TW" altLang="en-US" sz="3300" b="1" u="sng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亞衲</a:t>
            </a:r>
            <a:r>
              <a:rPr lang="zh-TW" altLang="en-US" sz="3300" b="1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族人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，就是</a:t>
            </a:r>
            <a:r>
              <a:rPr lang="zh-TW" altLang="en-US" sz="3300" b="1" dirty="0">
                <a:solidFill>
                  <a:schemeClr val="bg1">
                    <a:lumMod val="95000"/>
                  </a:schemeClr>
                </a:solidFill>
                <a:highlight>
                  <a:srgbClr val="8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偉人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，他們是</a:t>
            </a:r>
            <a:r>
              <a:rPr lang="zh-TW" altLang="en-US" sz="3300" b="1" dirty="0">
                <a:solidFill>
                  <a:schemeClr val="bg1">
                    <a:lumMod val="95000"/>
                  </a:schemeClr>
                </a:solidFill>
                <a:highlight>
                  <a:srgbClr val="8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偉人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的後裔。據我們看，自己就如蚱蜢一樣；據他們看，我們也是如此。」</a:t>
            </a:r>
            <a:endParaRPr lang="en-AU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500"/>
              </a:lnSpc>
              <a:spcBef>
                <a:spcPts val="3000"/>
              </a:spcBef>
              <a:buNone/>
            </a:pPr>
            <a:r>
              <a:rPr lang="en-US" altLang="zh-TW" sz="33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31 </a:t>
            </a:r>
            <a:r>
              <a:rPr lang="en-AU" altLang="zh-TW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en-US" altLang="zh-TW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33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不能上去</a:t>
            </a:r>
            <a:r>
              <a:rPr lang="zh-TW" alt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攻擊那民，因為他們比我們強壯。</a:t>
            </a:r>
            <a:endParaRPr lang="zh-TW" altLang="en-US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500"/>
              </a:lnSpc>
              <a:spcAft>
                <a:spcPts val="1500"/>
              </a:spcAft>
              <a:buNone/>
            </a:pP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0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民數記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27, 1-2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14" y="1658478"/>
            <a:ext cx="7953535" cy="5030787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2400"/>
              </a:spcBef>
              <a:buNone/>
            </a:pPr>
            <a:r>
              <a:rPr lang="en-US" altLang="zh-TW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27 </a:t>
            </a:r>
            <a:r>
              <a:rPr lang="en-US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探子</a:t>
            </a:r>
            <a:r>
              <a:rPr lang="en-US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又告訴摩西說：我們到了</a:t>
            </a:r>
            <a:r>
              <a:rPr lang="zh-TW" altLang="en-US" sz="3300" dirty="0">
                <a:solidFill>
                  <a:srgbClr val="7030A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你所打發我們去的那地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，果然是</a:t>
            </a:r>
            <a:r>
              <a:rPr lang="en-US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AU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</a:p>
          <a:p>
            <a:pPr marL="0" indent="0">
              <a:lnSpc>
                <a:spcPts val="4300"/>
              </a:lnSpc>
              <a:spcBef>
                <a:spcPts val="2400"/>
              </a:spcBef>
              <a:buNone/>
            </a:pPr>
            <a:r>
              <a:rPr lang="en-US" altLang="zh-TW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耶和華曉諭摩西說：</a:t>
            </a:r>
            <a:r>
              <a:rPr lang="en-US" altLang="zh-TW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你打發人去窺探</a:t>
            </a:r>
            <a:r>
              <a:rPr lang="zh-TW" altLang="en-US" sz="33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我所賜給以色列人的迦南地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，他們每支派中要打發一個人，都要做首領的。</a:t>
            </a: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1383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JhengHei</vt:lpstr>
      <vt:lpstr>system-ui</vt:lpstr>
      <vt:lpstr>Arial</vt:lpstr>
      <vt:lpstr>Calibri</vt:lpstr>
      <vt:lpstr>Calibri Light</vt:lpstr>
      <vt:lpstr>Times New Roman</vt:lpstr>
      <vt:lpstr>Office Theme</vt:lpstr>
      <vt:lpstr>迦勒 – 美的開始 民數記 13:1-14:10</vt:lpstr>
      <vt:lpstr>江振誠 (1975-  )</vt:lpstr>
      <vt:lpstr>江振誠說的三個 “Take”</vt:lpstr>
      <vt:lpstr>迦勒的三個 “Take”</vt:lpstr>
      <vt:lpstr>民數記 14:24</vt:lpstr>
      <vt:lpstr>民數記 13:1-16</vt:lpstr>
      <vt:lpstr>民數記 13:27, 29</vt:lpstr>
      <vt:lpstr>民數記 13:28, 31, 33</vt:lpstr>
      <vt:lpstr>民數記 13:27, 1-2</vt:lpstr>
      <vt:lpstr>民數記 13:30, 14:4</vt:lpstr>
      <vt:lpstr>民數記 14:6-8</vt:lpstr>
      <vt:lpstr>相信基督是什麼意思？</vt:lpstr>
      <vt:lpstr>民數記 14:6-10</vt:lpstr>
      <vt:lpstr>手術室的小護士</vt:lpstr>
      <vt:lpstr>民數記 14:24</vt:lpstr>
      <vt:lpstr>迦勒的三個 “Take”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92</cp:revision>
  <dcterms:created xsi:type="dcterms:W3CDTF">2013-10-11T11:36:12Z</dcterms:created>
  <dcterms:modified xsi:type="dcterms:W3CDTF">2021-10-09T21:11:19Z</dcterms:modified>
</cp:coreProperties>
</file>