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87" r:id="rId2"/>
    <p:sldId id="398" r:id="rId3"/>
    <p:sldId id="448" r:id="rId4"/>
    <p:sldId id="433" r:id="rId5"/>
    <p:sldId id="457" r:id="rId6"/>
    <p:sldId id="459" r:id="rId7"/>
    <p:sldId id="460" r:id="rId8"/>
    <p:sldId id="458" r:id="rId9"/>
    <p:sldId id="461" r:id="rId10"/>
    <p:sldId id="434" r:id="rId11"/>
    <p:sldId id="463" r:id="rId12"/>
    <p:sldId id="451" r:id="rId13"/>
    <p:sldId id="464" r:id="rId14"/>
    <p:sldId id="465" r:id="rId15"/>
    <p:sldId id="466" r:id="rId16"/>
    <p:sldId id="470" r:id="rId17"/>
    <p:sldId id="471" r:id="rId18"/>
    <p:sldId id="467" r:id="rId19"/>
    <p:sldId id="468" r:id="rId20"/>
    <p:sldId id="449" r:id="rId21"/>
    <p:sldId id="453" r:id="rId22"/>
    <p:sldId id="469" r:id="rId23"/>
    <p:sldId id="456" r:id="rId24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F36D3-0DBC-41BE-81F8-624BAB46D013}" v="714" dt="2021-11-20T14:23:21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1" autoAdjust="0"/>
    <p:restoredTop sz="94660"/>
  </p:normalViewPr>
  <p:slideViewPr>
    <p:cSldViewPr>
      <p:cViewPr varScale="1">
        <p:scale>
          <a:sx n="62" d="100"/>
          <a:sy n="62" d="100"/>
        </p:scale>
        <p:origin x="8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DD01D1C1-2AB7-4D95-A640-AB77D1EDCFDB}"/>
    <pc:docChg chg="undo redo custSel addSld delSld modSld sldOrd">
      <pc:chgData name="Eric Shing" userId="55e86778-ed07-4932-b7f7-986ff6c4be43" providerId="ADAL" clId="{DD01D1C1-2AB7-4D95-A640-AB77D1EDCFDB}" dt="2021-09-11T09:37:49.909" v="2124"/>
      <pc:docMkLst>
        <pc:docMk/>
      </pc:docMkLst>
      <pc:sldChg chg="modSp mod">
        <pc:chgData name="Eric Shing" userId="55e86778-ed07-4932-b7f7-986ff6c4be43" providerId="ADAL" clId="{DD01D1C1-2AB7-4D95-A640-AB77D1EDCFDB}" dt="2021-09-11T05:56:36.497" v="926"/>
        <pc:sldMkLst>
          <pc:docMk/>
          <pc:sldMk cId="0" sldId="287"/>
        </pc:sldMkLst>
        <pc:spChg chg="mod">
          <ac:chgData name="Eric Shing" userId="55e86778-ed07-4932-b7f7-986ff6c4be43" providerId="ADAL" clId="{DD01D1C1-2AB7-4D95-A640-AB77D1EDCFDB}" dt="2021-09-11T03:32:18.511" v="8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DD01D1C1-2AB7-4D95-A640-AB77D1EDCFDB}" dt="2021-09-11T05:56:36.497" v="926"/>
          <ac:spMkLst>
            <pc:docMk/>
            <pc:sldMk cId="0" sldId="287"/>
            <ac:spMk id="5" creationId="{00000000-0000-0000-0000-000000000000}"/>
          </ac:spMkLst>
        </pc:spChg>
      </pc:sldChg>
      <pc:sldChg chg="modSp del mod">
        <pc:chgData name="Eric Shing" userId="55e86778-ed07-4932-b7f7-986ff6c4be43" providerId="ADAL" clId="{DD01D1C1-2AB7-4D95-A640-AB77D1EDCFDB}" dt="2021-09-11T06:58:56.811" v="1012" actId="47"/>
        <pc:sldMkLst>
          <pc:docMk/>
          <pc:sldMk cId="980429451" sldId="375"/>
        </pc:sldMkLst>
        <pc:spChg chg="mod">
          <ac:chgData name="Eric Shing" userId="55e86778-ed07-4932-b7f7-986ff6c4be43" providerId="ADAL" clId="{DD01D1C1-2AB7-4D95-A640-AB77D1EDCFDB}" dt="2021-09-11T04:27:20.263" v="92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4:14:24.510" v="837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addSp delSp modSp mod ord modAnim">
        <pc:chgData name="Eric Shing" userId="55e86778-ed07-4932-b7f7-986ff6c4be43" providerId="ADAL" clId="{DD01D1C1-2AB7-4D95-A640-AB77D1EDCFDB}" dt="2021-09-11T08:11:22.021" v="1958"/>
        <pc:sldMkLst>
          <pc:docMk/>
          <pc:sldMk cId="874803358" sldId="384"/>
        </pc:sldMkLst>
        <pc:spChg chg="mod">
          <ac:chgData name="Eric Shing" userId="55e86778-ed07-4932-b7f7-986ff6c4be43" providerId="ADAL" clId="{DD01D1C1-2AB7-4D95-A640-AB77D1EDCFDB}" dt="2021-09-11T07:18:36.582" v="1295" actId="14100"/>
          <ac:spMkLst>
            <pc:docMk/>
            <pc:sldMk cId="874803358" sldId="384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18:46.004" v="1297" actId="478"/>
          <ac:spMkLst>
            <pc:docMk/>
            <pc:sldMk cId="874803358" sldId="384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24:35.623" v="1385" actId="14100"/>
          <ac:spMkLst>
            <pc:docMk/>
            <pc:sldMk cId="874803358" sldId="384"/>
            <ac:spMk id="8" creationId="{1983149F-E261-4B30-B450-31C938FB4118}"/>
          </ac:spMkLst>
        </pc:spChg>
        <pc:picChg chg="add mod">
          <ac:chgData name="Eric Shing" userId="55e86778-ed07-4932-b7f7-986ff6c4be43" providerId="ADAL" clId="{DD01D1C1-2AB7-4D95-A640-AB77D1EDCFDB}" dt="2021-09-11T07:24:24.574" v="1384" actId="1076"/>
          <ac:picMkLst>
            <pc:docMk/>
            <pc:sldMk cId="874803358" sldId="384"/>
            <ac:picMk id="6" creationId="{57A45CD6-A0A8-4FD2-B325-EE9DE2B263E9}"/>
          </ac:picMkLst>
        </pc:picChg>
      </pc:sldChg>
      <pc:sldChg chg="modSp mod ord">
        <pc:chgData name="Eric Shing" userId="55e86778-ed07-4932-b7f7-986ff6c4be43" providerId="ADAL" clId="{DD01D1C1-2AB7-4D95-A640-AB77D1EDCFDB}" dt="2021-09-11T03:48:41.378" v="322" actId="207"/>
        <pc:sldMkLst>
          <pc:docMk/>
          <pc:sldMk cId="2552731081" sldId="398"/>
        </pc:sldMkLst>
        <pc:spChg chg="mod">
          <ac:chgData name="Eric Shing" userId="55e86778-ed07-4932-b7f7-986ff6c4be43" providerId="ADAL" clId="{DD01D1C1-2AB7-4D95-A640-AB77D1EDCFDB}" dt="2021-09-11T03:36:58.783" v="155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DD01D1C1-2AB7-4D95-A640-AB77D1EDCFDB}" dt="2021-09-11T03:48:41.378" v="322" actId="207"/>
          <ac:spMkLst>
            <pc:docMk/>
            <pc:sldMk cId="2552731081" sldId="398"/>
            <ac:spMk id="10" creationId="{7243D2E1-470A-4C4C-90C0-E7080BBE2DEC}"/>
          </ac:spMkLst>
        </pc:spChg>
      </pc:sldChg>
      <pc:sldChg chg="delSp modSp mod">
        <pc:chgData name="Eric Shing" userId="55e86778-ed07-4932-b7f7-986ff6c4be43" providerId="ADAL" clId="{DD01D1C1-2AB7-4D95-A640-AB77D1EDCFDB}" dt="2021-09-11T08:03:46.527" v="1942" actId="13926"/>
        <pc:sldMkLst>
          <pc:docMk/>
          <pc:sldMk cId="2959404462" sldId="399"/>
        </pc:sldMkLst>
        <pc:spChg chg="mod">
          <ac:chgData name="Eric Shing" userId="55e86778-ed07-4932-b7f7-986ff6c4be43" providerId="ADAL" clId="{DD01D1C1-2AB7-4D95-A640-AB77D1EDCFDB}" dt="2021-09-11T06:45:17.434" v="93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3:46.527" v="1942" actId="13926"/>
          <ac:spMkLst>
            <pc:docMk/>
            <pc:sldMk cId="2959404462" sldId="399"/>
            <ac:spMk id="3" creationId="{1290911E-4358-441B-9B03-1CEF0CB1A3B5}"/>
          </ac:spMkLst>
        </pc:spChg>
        <pc:picChg chg="del">
          <ac:chgData name="Eric Shing" userId="55e86778-ed07-4932-b7f7-986ff6c4be43" providerId="ADAL" clId="{DD01D1C1-2AB7-4D95-A640-AB77D1EDCFDB}" dt="2021-09-11T03:52:30.301" v="364" actId="478"/>
          <ac:picMkLst>
            <pc:docMk/>
            <pc:sldMk cId="2959404462" sldId="399"/>
            <ac:picMk id="5" creationId="{0B2DD486-75B0-4533-BC41-FD9A3275615A}"/>
          </ac:picMkLst>
        </pc:picChg>
      </pc:sldChg>
      <pc:sldChg chg="addSp modSp mod">
        <pc:chgData name="Eric Shing" userId="55e86778-ed07-4932-b7f7-986ff6c4be43" providerId="ADAL" clId="{DD01D1C1-2AB7-4D95-A640-AB77D1EDCFDB}" dt="2021-09-11T09:36:33.776" v="2121" actId="13926"/>
        <pc:sldMkLst>
          <pc:docMk/>
          <pc:sldMk cId="4264196432" sldId="400"/>
        </pc:sldMkLst>
        <pc:spChg chg="mod">
          <ac:chgData name="Eric Shing" userId="55e86778-ed07-4932-b7f7-986ff6c4be43" providerId="ADAL" clId="{DD01D1C1-2AB7-4D95-A640-AB77D1EDCFDB}" dt="2021-09-11T07:35:49.983" v="1579" actId="2057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9:36:33.776" v="2121" actId="13926"/>
          <ac:spMkLst>
            <pc:docMk/>
            <pc:sldMk cId="4264196432" sldId="400"/>
            <ac:spMk id="3" creationId="{1290911E-4358-441B-9B03-1CEF0CB1A3B5}"/>
          </ac:spMkLst>
        </pc:spChg>
        <pc:picChg chg="add mod ord">
          <ac:chgData name="Eric Shing" userId="55e86778-ed07-4932-b7f7-986ff6c4be43" providerId="ADAL" clId="{DD01D1C1-2AB7-4D95-A640-AB77D1EDCFDB}" dt="2021-09-11T08:15:23.798" v="1979" actId="1038"/>
          <ac:picMkLst>
            <pc:docMk/>
            <pc:sldMk cId="4264196432" sldId="400"/>
            <ac:picMk id="5" creationId="{CC9A5414-DF10-406E-9A69-2976EED28375}"/>
          </ac:picMkLst>
        </pc:picChg>
      </pc:sldChg>
      <pc:sldChg chg="del">
        <pc:chgData name="Eric Shing" userId="55e86778-ed07-4932-b7f7-986ff6c4be43" providerId="ADAL" clId="{DD01D1C1-2AB7-4D95-A640-AB77D1EDCFDB}" dt="2021-09-11T07:51:29.098" v="1770" actId="47"/>
        <pc:sldMkLst>
          <pc:docMk/>
          <pc:sldMk cId="3124677336" sldId="402"/>
        </pc:sldMkLst>
      </pc:sldChg>
      <pc:sldChg chg="del">
        <pc:chgData name="Eric Shing" userId="55e86778-ed07-4932-b7f7-986ff6c4be43" providerId="ADAL" clId="{DD01D1C1-2AB7-4D95-A640-AB77D1EDCFDB}" dt="2021-09-11T07:51:29.485" v="1771" actId="47"/>
        <pc:sldMkLst>
          <pc:docMk/>
          <pc:sldMk cId="3081116608" sldId="404"/>
        </pc:sldMkLst>
      </pc:sldChg>
      <pc:sldChg chg="modSp mod">
        <pc:chgData name="Eric Shing" userId="55e86778-ed07-4932-b7f7-986ff6c4be43" providerId="ADAL" clId="{DD01D1C1-2AB7-4D95-A640-AB77D1EDCFDB}" dt="2021-09-11T08:39:28.998" v="2118" actId="20577"/>
        <pc:sldMkLst>
          <pc:docMk/>
          <pc:sldMk cId="2779543344" sldId="419"/>
        </pc:sldMkLst>
        <pc:spChg chg="mod">
          <ac:chgData name="Eric Shing" userId="55e86778-ed07-4932-b7f7-986ff6c4be43" providerId="ADAL" clId="{DD01D1C1-2AB7-4D95-A640-AB77D1EDCFDB}" dt="2021-09-11T03:48:53.699" v="326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39:28.998" v="2118" actId="20577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3:06.877" v="1960"/>
        <pc:sldMkLst>
          <pc:docMk/>
          <pc:sldMk cId="1682862645" sldId="420"/>
        </pc:sldMkLst>
        <pc:spChg chg="mod">
          <ac:chgData name="Eric Shing" userId="55e86778-ed07-4932-b7f7-986ff6c4be43" providerId="ADAL" clId="{DD01D1C1-2AB7-4D95-A640-AB77D1EDCFDB}" dt="2021-09-11T07:30:29.652" v="1518" actId="5793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31:29.416" v="1528" actId="6549"/>
          <ac:spMkLst>
            <pc:docMk/>
            <pc:sldMk cId="1682862645" sldId="42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DD01D1C1-2AB7-4D95-A640-AB77D1EDCFDB}" dt="2021-09-11T07:51:28.535" v="1769" actId="47"/>
        <pc:sldMkLst>
          <pc:docMk/>
          <pc:sldMk cId="754734497" sldId="421"/>
        </pc:sldMkLst>
      </pc:sldChg>
      <pc:sldChg chg="del">
        <pc:chgData name="Eric Shing" userId="55e86778-ed07-4932-b7f7-986ff6c4be43" providerId="ADAL" clId="{DD01D1C1-2AB7-4D95-A640-AB77D1EDCFDB}" dt="2021-09-11T07:51:28.010" v="1768" actId="47"/>
        <pc:sldMkLst>
          <pc:docMk/>
          <pc:sldMk cId="2989735543" sldId="422"/>
        </pc:sldMkLst>
      </pc:sldChg>
      <pc:sldChg chg="del">
        <pc:chgData name="Eric Shing" userId="55e86778-ed07-4932-b7f7-986ff6c4be43" providerId="ADAL" clId="{DD01D1C1-2AB7-4D95-A640-AB77D1EDCFDB}" dt="2021-09-11T07:51:27.153" v="1766" actId="47"/>
        <pc:sldMkLst>
          <pc:docMk/>
          <pc:sldMk cId="952351428" sldId="423"/>
        </pc:sldMkLst>
      </pc:sldChg>
      <pc:sldChg chg="modSp mod">
        <pc:chgData name="Eric Shing" userId="55e86778-ed07-4932-b7f7-986ff6c4be43" providerId="ADAL" clId="{DD01D1C1-2AB7-4D95-A640-AB77D1EDCFDB}" dt="2021-09-11T07:04:35.570" v="1066" actId="13926"/>
        <pc:sldMkLst>
          <pc:docMk/>
          <pc:sldMk cId="707951004" sldId="428"/>
        </pc:sldMkLst>
        <pc:spChg chg="mod">
          <ac:chgData name="Eric Shing" userId="55e86778-ed07-4932-b7f7-986ff6c4be43" providerId="ADAL" clId="{DD01D1C1-2AB7-4D95-A640-AB77D1EDCFDB}" dt="2021-09-11T06:59:33.714" v="1022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04:35.570" v="1066" actId="13926"/>
          <ac:spMkLst>
            <pc:docMk/>
            <pc:sldMk cId="707951004" sldId="428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9:37:49.909" v="2124"/>
        <pc:sldMkLst>
          <pc:docMk/>
          <pc:sldMk cId="8973865" sldId="429"/>
        </pc:sldMkLst>
        <pc:spChg chg="mod">
          <ac:chgData name="Eric Shing" userId="55e86778-ed07-4932-b7f7-986ff6c4be43" providerId="ADAL" clId="{DD01D1C1-2AB7-4D95-A640-AB77D1EDCFDB}" dt="2021-09-11T08:17:26.950" v="2051" actId="255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8:32.270" v="2112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addSp delSp modSp del mod modAnim">
        <pc:chgData name="Eric Shing" userId="55e86778-ed07-4932-b7f7-986ff6c4be43" providerId="ADAL" clId="{DD01D1C1-2AB7-4D95-A640-AB77D1EDCFDB}" dt="2021-09-11T08:19:21.305" v="2113" actId="47"/>
        <pc:sldMkLst>
          <pc:docMk/>
          <pc:sldMk cId="423036337" sldId="430"/>
        </pc:sldMkLst>
        <pc:spChg chg="mod">
          <ac:chgData name="Eric Shing" userId="55e86778-ed07-4932-b7f7-986ff6c4be43" providerId="ADAL" clId="{DD01D1C1-2AB7-4D95-A640-AB77D1EDCFDB}" dt="2021-09-11T07:56:36.334" v="1912" actId="5793"/>
          <ac:spMkLst>
            <pc:docMk/>
            <pc:sldMk cId="423036337" sldId="430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53:18.698" v="1823"/>
          <ac:spMkLst>
            <pc:docMk/>
            <pc:sldMk cId="423036337" sldId="430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55:16.109" v="1826" actId="478"/>
          <ac:spMkLst>
            <pc:docMk/>
            <pc:sldMk cId="423036337" sldId="430"/>
            <ac:spMk id="7" creationId="{BE3ACE92-6D7E-4840-8DAD-4B15D55AE758}"/>
          </ac:spMkLst>
        </pc:spChg>
        <pc:picChg chg="add del mod">
          <ac:chgData name="Eric Shing" userId="55e86778-ed07-4932-b7f7-986ff6c4be43" providerId="ADAL" clId="{DD01D1C1-2AB7-4D95-A640-AB77D1EDCFDB}" dt="2021-09-11T07:55:16.109" v="1826" actId="478"/>
          <ac:picMkLst>
            <pc:docMk/>
            <pc:sldMk cId="423036337" sldId="430"/>
            <ac:picMk id="5" creationId="{9BE96683-5B4E-45AB-BB1E-C8DAAEF6990D}"/>
          </ac:picMkLst>
        </pc:picChg>
        <pc:picChg chg="add mod">
          <ac:chgData name="Eric Shing" userId="55e86778-ed07-4932-b7f7-986ff6c4be43" providerId="ADAL" clId="{DD01D1C1-2AB7-4D95-A640-AB77D1EDCFDB}" dt="2021-09-11T07:56:53.590" v="1922" actId="1038"/>
          <ac:picMkLst>
            <pc:docMk/>
            <pc:sldMk cId="423036337" sldId="430"/>
            <ac:picMk id="9" creationId="{8AC61310-D52E-4257-838E-4E57BB6BB6C9}"/>
          </ac:picMkLst>
        </pc:picChg>
        <pc:picChg chg="add mod">
          <ac:chgData name="Eric Shing" userId="55e86778-ed07-4932-b7f7-986ff6c4be43" providerId="ADAL" clId="{DD01D1C1-2AB7-4D95-A640-AB77D1EDCFDB}" dt="2021-09-11T07:58:34.829" v="1931" actId="1076"/>
          <ac:picMkLst>
            <pc:docMk/>
            <pc:sldMk cId="423036337" sldId="430"/>
            <ac:picMk id="10" creationId="{9EE34BED-FD49-4B10-93D4-F9B983458AE3}"/>
          </ac:picMkLst>
        </pc:picChg>
      </pc:sldChg>
      <pc:sldChg chg="del">
        <pc:chgData name="Eric Shing" userId="55e86778-ed07-4932-b7f7-986ff6c4be43" providerId="ADAL" clId="{DD01D1C1-2AB7-4D95-A640-AB77D1EDCFDB}" dt="2021-09-11T07:51:26.776" v="1765" actId="47"/>
        <pc:sldMkLst>
          <pc:docMk/>
          <pc:sldMk cId="1139055780" sldId="431"/>
        </pc:sldMkLst>
      </pc:sldChg>
      <pc:sldChg chg="del">
        <pc:chgData name="Eric Shing" userId="55e86778-ed07-4932-b7f7-986ff6c4be43" providerId="ADAL" clId="{DD01D1C1-2AB7-4D95-A640-AB77D1EDCFDB}" dt="2021-09-11T07:51:27.621" v="1767" actId="47"/>
        <pc:sldMkLst>
          <pc:docMk/>
          <pc:sldMk cId="3735976943" sldId="432"/>
        </pc:sldMkLst>
      </pc:sldChg>
      <pc:sldChg chg="modSp mod">
        <pc:chgData name="Eric Shing" userId="55e86778-ed07-4932-b7f7-986ff6c4be43" providerId="ADAL" clId="{DD01D1C1-2AB7-4D95-A640-AB77D1EDCFDB}" dt="2021-09-11T03:46:03.804" v="321" actId="14100"/>
        <pc:sldMkLst>
          <pc:docMk/>
          <pc:sldMk cId="4218034778" sldId="433"/>
        </pc:sldMkLst>
        <pc:spChg chg="mod">
          <ac:chgData name="Eric Shing" userId="55e86778-ed07-4932-b7f7-986ff6c4be43" providerId="ADAL" clId="{DD01D1C1-2AB7-4D95-A640-AB77D1EDCFDB}" dt="2021-09-11T03:46:03.804" v="321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DD01D1C1-2AB7-4D95-A640-AB77D1EDCFDB}" dt="2021-09-11T08:19:57.125" v="2115" actId="6549"/>
        <pc:sldMkLst>
          <pc:docMk/>
          <pc:sldMk cId="3257640823" sldId="434"/>
        </pc:sldMkLst>
        <pc:spChg chg="mod">
          <ac:chgData name="Eric Shing" userId="55e86778-ed07-4932-b7f7-986ff6c4be43" providerId="ADAL" clId="{DD01D1C1-2AB7-4D95-A640-AB77D1EDCFDB}" dt="2021-09-11T03:59:56.653" v="523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9:57.125" v="2115" actId="6549"/>
          <ac:spMkLst>
            <pc:docMk/>
            <pc:sldMk cId="3257640823" sldId="434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DD01D1C1-2AB7-4D95-A640-AB77D1EDCFDB}" dt="2021-09-11T04:01:35.468" v="609" actId="478"/>
        <pc:sldMkLst>
          <pc:docMk/>
          <pc:sldMk cId="2495075794" sldId="435"/>
        </pc:sldMkLst>
        <pc:spChg chg="mod">
          <ac:chgData name="Eric Shing" userId="55e86778-ed07-4932-b7f7-986ff6c4be43" providerId="ADAL" clId="{DD01D1C1-2AB7-4D95-A640-AB77D1EDCFDB}" dt="2021-09-11T04:01:31.621" v="608"/>
          <ac:spMkLst>
            <pc:docMk/>
            <pc:sldMk cId="2495075794" sldId="435"/>
            <ac:spMk id="2" creationId="{C9523FD9-D997-4465-B95E-67FD3CB2A05E}"/>
          </ac:spMkLst>
        </pc:spChg>
        <pc:spChg chg="del">
          <ac:chgData name="Eric Shing" userId="55e86778-ed07-4932-b7f7-986ff6c4be43" providerId="ADAL" clId="{DD01D1C1-2AB7-4D95-A640-AB77D1EDCFDB}" dt="2021-09-11T04:01:35.468" v="609" actId="478"/>
          <ac:spMkLst>
            <pc:docMk/>
            <pc:sldMk cId="2495075794" sldId="435"/>
            <ac:spMk id="3" creationId="{C6645A14-7F62-40F7-A771-0EBEF571ED60}"/>
          </ac:spMkLst>
        </pc:spChg>
        <pc:picChg chg="add mod">
          <ac:chgData name="Eric Shing" userId="55e86778-ed07-4932-b7f7-986ff6c4be43" providerId="ADAL" clId="{DD01D1C1-2AB7-4D95-A640-AB77D1EDCFDB}" dt="2021-09-11T04:00:41.938" v="533" actId="14100"/>
          <ac:picMkLst>
            <pc:docMk/>
            <pc:sldMk cId="2495075794" sldId="435"/>
            <ac:picMk id="5" creationId="{7E8D7248-72A9-446B-A9C1-45DC9A8A6472}"/>
          </ac:picMkLst>
        </pc:picChg>
        <pc:picChg chg="add mod">
          <ac:chgData name="Eric Shing" userId="55e86778-ed07-4932-b7f7-986ff6c4be43" providerId="ADAL" clId="{DD01D1C1-2AB7-4D95-A640-AB77D1EDCFDB}" dt="2021-09-11T04:00:47.659" v="537" actId="1036"/>
          <ac:picMkLst>
            <pc:docMk/>
            <pc:sldMk cId="2495075794" sldId="435"/>
            <ac:picMk id="6" creationId="{E29D3601-40D8-4A45-B35B-251D155C0A93}"/>
          </ac:picMkLst>
        </pc:picChg>
      </pc:sldChg>
      <pc:sldChg chg="addSp delSp modSp new del mod setBg">
        <pc:chgData name="Eric Shing" userId="55e86778-ed07-4932-b7f7-986ff6c4be43" providerId="ADAL" clId="{DD01D1C1-2AB7-4D95-A640-AB77D1EDCFDB}" dt="2021-09-11T07:58:48.109" v="1932" actId="47"/>
        <pc:sldMkLst>
          <pc:docMk/>
          <pc:sldMk cId="1375711880" sldId="436"/>
        </pc:sldMkLst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" creationId="{479F6A9D-7E4F-46C1-AB1D-FF76E34CE27A}"/>
          </ac:spMkLst>
        </pc:spChg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3" creationId="{A7F8F771-CE8A-4C01-A6FC-529D007E2C0E}"/>
          </ac:spMkLst>
        </pc:spChg>
        <pc:spChg chg="mo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4" creationId="{2546EAA8-0126-42F1-A280-D0F04E2F304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2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4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6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8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0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2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4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2:34.451" v="845" actId="21"/>
          <ac:picMkLst>
            <pc:docMk/>
            <pc:sldMk cId="1375711880" sldId="436"/>
            <ac:picMk id="6" creationId="{1D28A24C-DB81-4133-B345-B5C5C4D5B5A3}"/>
          </ac:picMkLst>
        </pc:picChg>
        <pc:picChg chg="add mod">
          <ac:chgData name="Eric Shing" userId="55e86778-ed07-4932-b7f7-986ff6c4be43" providerId="ADAL" clId="{DD01D1C1-2AB7-4D95-A640-AB77D1EDCFDB}" dt="2021-09-11T04:22:50.770" v="849" actId="1076"/>
          <ac:picMkLst>
            <pc:docMk/>
            <pc:sldMk cId="1375711880" sldId="436"/>
            <ac:picMk id="7" creationId="{AE880BBE-4E02-4C18-8E6F-06C76FE17658}"/>
          </ac:picMkLst>
        </pc:picChg>
      </pc:sldChg>
      <pc:sldChg chg="modSp mod">
        <pc:chgData name="Eric Shing" userId="55e86778-ed07-4932-b7f7-986ff6c4be43" providerId="ADAL" clId="{DD01D1C1-2AB7-4D95-A640-AB77D1EDCFDB}" dt="2021-09-11T08:09:04.802" v="1951" actId="13926"/>
        <pc:sldMkLst>
          <pc:docMk/>
          <pc:sldMk cId="1593728378" sldId="437"/>
        </pc:sldMkLst>
        <pc:spChg chg="mod">
          <ac:chgData name="Eric Shing" userId="55e86778-ed07-4932-b7f7-986ff6c4be43" providerId="ADAL" clId="{DD01D1C1-2AB7-4D95-A640-AB77D1EDCFDB}" dt="2021-09-11T06:58:47.057" v="1011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9:04.802" v="1951" actId="13926"/>
          <ac:spMkLst>
            <pc:docMk/>
            <pc:sldMk cId="1593728378" sldId="437"/>
            <ac:spMk id="3" creationId="{1290911E-4358-441B-9B03-1CEF0CB1A3B5}"/>
          </ac:spMkLst>
        </pc:spChg>
      </pc:sldChg>
      <pc:sldChg chg="addSp delSp modSp new mod setBg">
        <pc:chgData name="Eric Shing" userId="55e86778-ed07-4932-b7f7-986ff6c4be43" providerId="ADAL" clId="{DD01D1C1-2AB7-4D95-A640-AB77D1EDCFDB}" dt="2021-09-11T04:25:25.602" v="858" actId="1036"/>
        <pc:sldMkLst>
          <pc:docMk/>
          <pc:sldMk cId="411447486" sldId="438"/>
        </pc:sldMkLst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" creationId="{94884ADD-369A-4234-BD69-0EB8253D189D}"/>
          </ac:spMkLst>
        </pc:spChg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3" creationId="{DDDDF89B-0B66-47D9-8CAB-3FC156B0CD3D}"/>
          </ac:spMkLst>
        </pc:spChg>
        <pc:spChg chg="mo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4" creationId="{9F29E705-90C5-4E76-A801-1B7A55E7F18C}"/>
          </ac:spMkLst>
        </pc:spChg>
        <pc:spChg chg="add mod">
          <ac:chgData name="Eric Shing" userId="55e86778-ed07-4932-b7f7-986ff6c4be43" providerId="ADAL" clId="{DD01D1C1-2AB7-4D95-A640-AB77D1EDCFDB}" dt="2021-09-11T04:25:01.375" v="850" actId="478"/>
          <ac:spMkLst>
            <pc:docMk/>
            <pc:sldMk cId="411447486" sldId="438"/>
            <ac:spMk id="8" creationId="{7D9180AB-F387-4FBB-9E5C-4536168D7CD7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5:01.375" v="850" actId="478"/>
          <ac:picMkLst>
            <pc:docMk/>
            <pc:sldMk cId="411447486" sldId="438"/>
            <ac:picMk id="6" creationId="{DDC33CDA-D27C-498B-B6E0-1B41AF717F64}"/>
          </ac:picMkLst>
        </pc:picChg>
        <pc:picChg chg="add mod">
          <ac:chgData name="Eric Shing" userId="55e86778-ed07-4932-b7f7-986ff6c4be43" providerId="ADAL" clId="{DD01D1C1-2AB7-4D95-A640-AB77D1EDCFDB}" dt="2021-09-11T04:25:25.602" v="858" actId="1036"/>
          <ac:picMkLst>
            <pc:docMk/>
            <pc:sldMk cId="411447486" sldId="438"/>
            <ac:picMk id="10" creationId="{FEB338C2-EE7F-4D84-A1F5-66EEB39E9D57}"/>
          </ac:picMkLst>
        </pc:picChg>
      </pc:sldChg>
      <pc:sldChg chg="modSp mod">
        <pc:chgData name="Eric Shing" userId="55e86778-ed07-4932-b7f7-986ff6c4be43" providerId="ADAL" clId="{DD01D1C1-2AB7-4D95-A640-AB77D1EDCFDB}" dt="2021-09-11T06:44:17.822" v="935" actId="13926"/>
        <pc:sldMkLst>
          <pc:docMk/>
          <pc:sldMk cId="962011664" sldId="439"/>
        </pc:sldMkLst>
        <pc:spChg chg="mod">
          <ac:chgData name="Eric Shing" userId="55e86778-ed07-4932-b7f7-986ff6c4be43" providerId="ADAL" clId="{DD01D1C1-2AB7-4D95-A640-AB77D1EDCFDB}" dt="2021-09-11T06:43:32.018" v="927" actId="6549"/>
          <ac:spMkLst>
            <pc:docMk/>
            <pc:sldMk cId="962011664" sldId="43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6:44:17.822" v="935" actId="13926"/>
          <ac:spMkLst>
            <pc:docMk/>
            <pc:sldMk cId="962011664" sldId="439"/>
            <ac:spMk id="3" creationId="{1290911E-4358-441B-9B03-1CEF0CB1A3B5}"/>
          </ac:spMkLst>
        </pc:spChg>
      </pc:sldChg>
      <pc:sldChg chg="addSp delSp modSp new del mod setBg">
        <pc:chgData name="Eric Shing" userId="55e86778-ed07-4932-b7f7-986ff6c4be43" providerId="ADAL" clId="{DD01D1C1-2AB7-4D95-A640-AB77D1EDCFDB}" dt="2021-09-11T07:58:50.227" v="1933" actId="47"/>
        <pc:sldMkLst>
          <pc:docMk/>
          <pc:sldMk cId="918182230" sldId="440"/>
        </pc:sldMkLst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2" creationId="{E06A5AF7-BBF5-4351-96A0-209CD1FF2D3D}"/>
          </ac:spMkLst>
        </pc:spChg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3" creationId="{4E380F42-76A0-45D6-8921-0B57EA8D0167}"/>
          </ac:spMkLst>
        </pc:spChg>
        <pc:spChg chg="mo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4" creationId="{BBC4C3CD-6BE5-423C-9DB3-2B8E30A637C9}"/>
          </ac:spMkLst>
        </pc:spChg>
        <pc:spChg chg="add mod">
          <ac:chgData name="Eric Shing" userId="55e86778-ed07-4932-b7f7-986ff6c4be43" providerId="ADAL" clId="{DD01D1C1-2AB7-4D95-A640-AB77D1EDCFDB}" dt="2021-09-11T06:55:28.712" v="968" actId="478"/>
          <ac:spMkLst>
            <pc:docMk/>
            <pc:sldMk cId="918182230" sldId="440"/>
            <ac:spMk id="9" creationId="{6420AB7F-20C7-4E09-A594-E2B238659375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6:55:03.240" v="966" actId="21"/>
          <ac:picMkLst>
            <pc:docMk/>
            <pc:sldMk cId="918182230" sldId="440"/>
            <ac:picMk id="6" creationId="{093E97EB-23F7-4CF5-A909-5C739EB143AB}"/>
          </ac:picMkLst>
        </pc:picChg>
        <pc:picChg chg="add del mod">
          <ac:chgData name="Eric Shing" userId="55e86778-ed07-4932-b7f7-986ff6c4be43" providerId="ADAL" clId="{DD01D1C1-2AB7-4D95-A640-AB77D1EDCFDB}" dt="2021-09-11T06:55:32.360" v="970" actId="478"/>
          <ac:picMkLst>
            <pc:docMk/>
            <pc:sldMk cId="918182230" sldId="440"/>
            <ac:picMk id="8" creationId="{FF637899-B956-44E6-BE40-5E1A32E01534}"/>
          </ac:picMkLst>
        </pc:picChg>
        <pc:picChg chg="add mod">
          <ac:chgData name="Eric Shing" userId="55e86778-ed07-4932-b7f7-986ff6c4be43" providerId="ADAL" clId="{DD01D1C1-2AB7-4D95-A640-AB77D1EDCFDB}" dt="2021-09-11T06:55:45.727" v="973" actId="1076"/>
          <ac:picMkLst>
            <pc:docMk/>
            <pc:sldMk cId="918182230" sldId="440"/>
            <ac:picMk id="11" creationId="{04DD71A2-21DE-4EE3-BCA1-6D4398982AE7}"/>
          </ac:picMkLst>
        </pc:picChg>
        <pc:picChg chg="add del mod">
          <ac:chgData name="Eric Shing" userId="55e86778-ed07-4932-b7f7-986ff6c4be43" providerId="ADAL" clId="{DD01D1C1-2AB7-4D95-A640-AB77D1EDCFDB}" dt="2021-09-11T06:55:28.712" v="968" actId="478"/>
          <ac:picMkLst>
            <pc:docMk/>
            <pc:sldMk cId="918182230" sldId="440"/>
            <ac:picMk id="1026" creationId="{94B9BD9D-BBE7-4063-9C60-ACF7D35164D3}"/>
          </ac:picMkLst>
        </pc:picChg>
        <pc:picChg chg="add del mod">
          <ac:chgData name="Eric Shing" userId="55e86778-ed07-4932-b7f7-986ff6c4be43" providerId="ADAL" clId="{DD01D1C1-2AB7-4D95-A640-AB77D1EDCFDB}" dt="2021-09-11T06:55:30.328" v="969" actId="478"/>
          <ac:picMkLst>
            <pc:docMk/>
            <pc:sldMk cId="918182230" sldId="440"/>
            <ac:picMk id="1028" creationId="{6FABB68F-D1E3-43E5-97DE-0320742BF249}"/>
          </ac:picMkLst>
        </pc:picChg>
      </pc:sldChg>
      <pc:sldChg chg="modSp mod">
        <pc:chgData name="Eric Shing" userId="55e86778-ed07-4932-b7f7-986ff6c4be43" providerId="ADAL" clId="{DD01D1C1-2AB7-4D95-A640-AB77D1EDCFDB}" dt="2021-09-11T07:05:51.579" v="1075" actId="13926"/>
        <pc:sldMkLst>
          <pc:docMk/>
          <pc:sldMk cId="4200397753" sldId="441"/>
        </pc:sldMkLst>
        <pc:spChg chg="mod">
          <ac:chgData name="Eric Shing" userId="55e86778-ed07-4932-b7f7-986ff6c4be43" providerId="ADAL" clId="{DD01D1C1-2AB7-4D95-A640-AB77D1EDCFDB}" dt="2021-09-11T07:05:51.579" v="1075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0:40.918" v="1953"/>
        <pc:sldMkLst>
          <pc:docMk/>
          <pc:sldMk cId="1251165288" sldId="442"/>
        </pc:sldMkLst>
        <pc:spChg chg="mod">
          <ac:chgData name="Eric Shing" userId="55e86778-ed07-4932-b7f7-986ff6c4be43" providerId="ADAL" clId="{DD01D1C1-2AB7-4D95-A640-AB77D1EDCFDB}" dt="2021-09-11T07:07:31.931" v="1110"/>
          <ac:spMkLst>
            <pc:docMk/>
            <pc:sldMk cId="1251165288" sldId="442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25:15.273" v="1387" actId="179"/>
          <ac:spMkLst>
            <pc:docMk/>
            <pc:sldMk cId="1251165288" sldId="442"/>
            <ac:spMk id="3" creationId="{1290911E-4358-441B-9B03-1CEF0CB1A3B5}"/>
          </ac:spMkLst>
        </pc:spChg>
      </pc:sldChg>
      <pc:sldChg chg="addSp delSp modSp mod setBg">
        <pc:chgData name="Eric Shing" userId="55e86778-ed07-4932-b7f7-986ff6c4be43" providerId="ADAL" clId="{DD01D1C1-2AB7-4D95-A640-AB77D1EDCFDB}" dt="2021-09-11T07:28:57.600" v="1454" actId="20577"/>
        <pc:sldMkLst>
          <pc:docMk/>
          <pc:sldMk cId="4025785437" sldId="443"/>
        </pc:sldMkLst>
        <pc:spChg chg="mo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2" creationId="{B66E159E-B105-462D-A04C-7B86AD8A93FD}"/>
          </ac:spMkLst>
        </pc:spChg>
        <pc:spChg chg="mod or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4" creationId="{D259BC3B-E3AB-4D59-B29F-90C2A8A381AD}"/>
          </ac:spMkLst>
        </pc:spChg>
        <pc:spChg chg="mod">
          <ac:chgData name="Eric Shing" userId="55e86778-ed07-4932-b7f7-986ff6c4be43" providerId="ADAL" clId="{DD01D1C1-2AB7-4D95-A640-AB77D1EDCFDB}" dt="2021-09-11T07:28:57.600" v="1454" actId="20577"/>
          <ac:spMkLst>
            <pc:docMk/>
            <pc:sldMk cId="4025785437" sldId="443"/>
            <ac:spMk id="8" creationId="{1983149F-E261-4B30-B450-31C938FB4118}"/>
          </ac:spMkLst>
        </pc:spChg>
        <pc:spChg chg="add del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13" creationId="{2B566528-1B12-4246-9431-5C2D7D081168}"/>
          </ac:spMkLst>
        </pc:s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5" creationId="{5995D10D-E9C9-47DB-AE7E-801FEF38F5C9}"/>
          </ac:grpSpMkLst>
        </pc:gr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9" creationId="{828A5161-06F1-46CF-8AD7-844680A59E13}"/>
          </ac:grpSpMkLst>
        </pc:grpChg>
        <pc:picChg chg="add mod">
          <ac:chgData name="Eric Shing" userId="55e86778-ed07-4932-b7f7-986ff6c4be43" providerId="ADAL" clId="{DD01D1C1-2AB7-4D95-A640-AB77D1EDCFDB}" dt="2021-09-11T07:28:42.758" v="1448" actId="1076"/>
          <ac:picMkLst>
            <pc:docMk/>
            <pc:sldMk cId="4025785437" sldId="443"/>
            <ac:picMk id="3" creationId="{1829995D-7355-4D0F-A9CD-CDC6911C9205}"/>
          </ac:picMkLst>
        </pc:picChg>
        <pc:picChg chg="mod ord">
          <ac:chgData name="Eric Shing" userId="55e86778-ed07-4932-b7f7-986ff6c4be43" providerId="ADAL" clId="{DD01D1C1-2AB7-4D95-A640-AB77D1EDCFDB}" dt="2021-09-11T07:28:32.544" v="1445" actId="26606"/>
          <ac:picMkLst>
            <pc:docMk/>
            <pc:sldMk cId="4025785437" sldId="443"/>
            <ac:picMk id="6" creationId="{57A45CD6-A0A8-4FD2-B325-EE9DE2B263E9}"/>
          </ac:picMkLst>
        </pc:picChg>
      </pc:sldChg>
      <pc:sldChg chg="addSp new">
        <pc:chgData name="Eric Shing" userId="55e86778-ed07-4932-b7f7-986ff6c4be43" providerId="ADAL" clId="{DD01D1C1-2AB7-4D95-A640-AB77D1EDCFDB}" dt="2021-09-11T08:05:25.321" v="1944"/>
        <pc:sldMkLst>
          <pc:docMk/>
          <pc:sldMk cId="2958514037" sldId="445"/>
        </pc:sldMkLst>
        <pc:picChg chg="add">
          <ac:chgData name="Eric Shing" userId="55e86778-ed07-4932-b7f7-986ff6c4be43" providerId="ADAL" clId="{DD01D1C1-2AB7-4D95-A640-AB77D1EDCFDB}" dt="2021-09-11T08:05:25.321" v="1944"/>
          <ac:picMkLst>
            <pc:docMk/>
            <pc:sldMk cId="2958514037" sldId="445"/>
            <ac:picMk id="5" creationId="{B3AA1CCE-EAA3-402D-97B6-2D77D2270591}"/>
          </ac:picMkLst>
        </pc:picChg>
      </pc:sldChg>
      <pc:sldChg chg="modSp mod">
        <pc:chgData name="Eric Shing" userId="55e86778-ed07-4932-b7f7-986ff6c4be43" providerId="ADAL" clId="{DD01D1C1-2AB7-4D95-A640-AB77D1EDCFDB}" dt="2021-09-11T08:15:19.133" v="1977" actId="1038"/>
        <pc:sldMkLst>
          <pc:docMk/>
          <pc:sldMk cId="950738806" sldId="446"/>
        </pc:sldMkLst>
        <pc:spChg chg="mod">
          <ac:chgData name="Eric Shing" userId="55e86778-ed07-4932-b7f7-986ff6c4be43" providerId="ADAL" clId="{DD01D1C1-2AB7-4D95-A640-AB77D1EDCFDB}" dt="2021-09-11T08:15:12.053" v="1975" actId="20577"/>
          <ac:spMkLst>
            <pc:docMk/>
            <pc:sldMk cId="950738806" sldId="446"/>
            <ac:spMk id="3" creationId="{1290911E-4358-441B-9B03-1CEF0CB1A3B5}"/>
          </ac:spMkLst>
        </pc:spChg>
        <pc:picChg chg="mod">
          <ac:chgData name="Eric Shing" userId="55e86778-ed07-4932-b7f7-986ff6c4be43" providerId="ADAL" clId="{DD01D1C1-2AB7-4D95-A640-AB77D1EDCFDB}" dt="2021-09-11T08:15:19.133" v="1977" actId="1038"/>
          <ac:picMkLst>
            <pc:docMk/>
            <pc:sldMk cId="950738806" sldId="446"/>
            <ac:picMk id="5" creationId="{CC9A5414-DF10-406E-9A69-2976EED28375}"/>
          </ac:picMkLst>
        </pc:picChg>
      </pc:sldChg>
      <pc:sldChg chg="new del">
        <pc:chgData name="Eric Shing" userId="55e86778-ed07-4932-b7f7-986ff6c4be43" providerId="ADAL" clId="{DD01D1C1-2AB7-4D95-A640-AB77D1EDCFDB}" dt="2021-09-11T08:11:06.072" v="1955" actId="680"/>
        <pc:sldMkLst>
          <pc:docMk/>
          <pc:sldMk cId="1460708944" sldId="446"/>
        </pc:sldMkLst>
      </pc:sldChg>
    </pc:docChg>
  </pc:docChgLst>
  <pc:docChgLst>
    <pc:chgData name="Eric Shing" userId="55e86778-ed07-4932-b7f7-986ff6c4be43" providerId="ADAL" clId="{24DB72CE-75CF-45B9-88BB-AEAC5CBA0BF3}"/>
    <pc:docChg chg="undo custSel addSld delSld modSld sldOrd">
      <pc:chgData name="Eric Shing" userId="55e86778-ed07-4932-b7f7-986ff6c4be43" providerId="ADAL" clId="{24DB72CE-75CF-45B9-88BB-AEAC5CBA0BF3}" dt="2021-10-09T12:58:40.998" v="2369" actId="13926"/>
      <pc:docMkLst>
        <pc:docMk/>
      </pc:docMkLst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0" sldId="260"/>
        </pc:sldMkLst>
      </pc:sldChg>
      <pc:sldChg chg="modSp mod">
        <pc:chgData name="Eric Shing" userId="55e86778-ed07-4932-b7f7-986ff6c4be43" providerId="ADAL" clId="{24DB72CE-75CF-45B9-88BB-AEAC5CBA0BF3}" dt="2021-10-09T11:37:39.314" v="2298" actId="20577"/>
        <pc:sldMkLst>
          <pc:docMk/>
          <pc:sldMk cId="0" sldId="287"/>
        </pc:sldMkLst>
        <pc:spChg chg="mod">
          <ac:chgData name="Eric Shing" userId="55e86778-ed07-4932-b7f7-986ff6c4be43" providerId="ADAL" clId="{24DB72CE-75CF-45B9-88BB-AEAC5CBA0BF3}" dt="2021-10-09T05:24:21.460" v="35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4DB72CE-75CF-45B9-88BB-AEAC5CBA0BF3}" dt="2021-10-09T11:37:39.314" v="2298" actId="20577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74803358" sldId="384"/>
        </pc:sldMkLst>
      </pc:sldChg>
      <pc:sldChg chg="addSp delSp modSp mod">
        <pc:chgData name="Eric Shing" userId="55e86778-ed07-4932-b7f7-986ff6c4be43" providerId="ADAL" clId="{24DB72CE-75CF-45B9-88BB-AEAC5CBA0BF3}" dt="2021-10-09T06:16:09.547" v="1131" actId="1076"/>
        <pc:sldMkLst>
          <pc:docMk/>
          <pc:sldMk cId="2552731081" sldId="398"/>
        </pc:sldMkLst>
        <pc:spChg chg="mod">
          <ac:chgData name="Eric Shing" userId="55e86778-ed07-4932-b7f7-986ff6c4be43" providerId="ADAL" clId="{24DB72CE-75CF-45B9-88BB-AEAC5CBA0BF3}" dt="2021-10-09T06:16:03.289" v="1130" actId="14100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15:08.019" v="1129"/>
          <ac:spMkLst>
            <pc:docMk/>
            <pc:sldMk cId="2552731081" sldId="398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4DB72CE-75CF-45B9-88BB-AEAC5CBA0BF3}" dt="2021-10-09T05:28:01.145" v="81" actId="478"/>
          <ac:picMkLst>
            <pc:docMk/>
            <pc:sldMk cId="2552731081" sldId="398"/>
            <ac:picMk id="2" creationId="{09070356-0134-4942-B35A-BB4C2DE11A1B}"/>
          </ac:picMkLst>
        </pc:picChg>
        <pc:picChg chg="add mod">
          <ac:chgData name="Eric Shing" userId="55e86778-ed07-4932-b7f7-986ff6c4be43" providerId="ADAL" clId="{24DB72CE-75CF-45B9-88BB-AEAC5CBA0BF3}" dt="2021-10-09T06:16:09.547" v="1131" actId="1076"/>
          <ac:picMkLst>
            <pc:docMk/>
            <pc:sldMk cId="2552731081" sldId="398"/>
            <ac:picMk id="5" creationId="{E8F5174E-6922-4EEF-B0F9-CD1BB3597DD1}"/>
          </ac:picMkLst>
        </pc:picChg>
      </pc:sldChg>
      <pc:sldChg chg="del">
        <pc:chgData name="Eric Shing" userId="55e86778-ed07-4932-b7f7-986ff6c4be43" providerId="ADAL" clId="{24DB72CE-75CF-45B9-88BB-AEAC5CBA0BF3}" dt="2021-10-09T10:22:42.991" v="1331" actId="47"/>
        <pc:sldMkLst>
          <pc:docMk/>
          <pc:sldMk cId="2959404462" sldId="399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264196432" sldId="400"/>
        </pc:sldMkLst>
      </pc:sldChg>
      <pc:sldChg chg="modSp mod">
        <pc:chgData name="Eric Shing" userId="55e86778-ed07-4932-b7f7-986ff6c4be43" providerId="ADAL" clId="{24DB72CE-75CF-45B9-88BB-AEAC5CBA0BF3}" dt="2021-10-09T10:45:00.903" v="1608" actId="255"/>
        <pc:sldMkLst>
          <pc:docMk/>
          <pc:sldMk cId="2779543344" sldId="419"/>
        </pc:sldMkLst>
        <pc:spChg chg="mod">
          <ac:chgData name="Eric Shing" userId="55e86778-ed07-4932-b7f7-986ff6c4be43" providerId="ADAL" clId="{24DB72CE-75CF-45B9-88BB-AEAC5CBA0BF3}" dt="2021-10-09T10:45:00.903" v="1608" actId="255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17:51.986" v="1263" actId="948"/>
          <ac:spMkLst>
            <pc:docMk/>
            <pc:sldMk cId="2779543344" sldId="41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682862645" sldId="420"/>
        </pc:sldMkLst>
      </pc:sldChg>
      <pc:sldChg chg="addSp delSp modSp mod chgLayout">
        <pc:chgData name="Eric Shing" userId="55e86778-ed07-4932-b7f7-986ff6c4be43" providerId="ADAL" clId="{24DB72CE-75CF-45B9-88BB-AEAC5CBA0BF3}" dt="2021-10-09T11:26:14.371" v="2105" actId="14100"/>
        <pc:sldMkLst>
          <pc:docMk/>
          <pc:sldMk cId="707951004" sldId="428"/>
        </pc:sldMkLst>
        <pc:spChg chg="del">
          <ac:chgData name="Eric Shing" userId="55e86778-ed07-4932-b7f7-986ff6c4be43" providerId="ADAL" clId="{24DB72CE-75CF-45B9-88BB-AEAC5CBA0BF3}" dt="2021-10-09T11:22:10.328" v="2032" actId="478"/>
          <ac:spMkLst>
            <pc:docMk/>
            <pc:sldMk cId="707951004" sldId="428"/>
            <ac:spMk id="2" creationId="{B66E159E-B105-462D-A04C-7B86AD8A93FD}"/>
          </ac:spMkLst>
        </pc:spChg>
        <pc:spChg chg="del">
          <ac:chgData name="Eric Shing" userId="55e86778-ed07-4932-b7f7-986ff6c4be43" providerId="ADAL" clId="{24DB72CE-75CF-45B9-88BB-AEAC5CBA0BF3}" dt="2021-10-09T11:22:08.295" v="2031" actId="478"/>
          <ac:spMkLst>
            <pc:docMk/>
            <pc:sldMk cId="707951004" sldId="428"/>
            <ac:spMk id="3" creationId="{1290911E-4358-441B-9B03-1CEF0CB1A3B5}"/>
          </ac:spMkLst>
        </pc:spChg>
        <pc:spChg chg="mod ord">
          <ac:chgData name="Eric Shing" userId="55e86778-ed07-4932-b7f7-986ff6c4be43" providerId="ADAL" clId="{24DB72CE-75CF-45B9-88BB-AEAC5CBA0BF3}" dt="2021-10-09T11:25:07.555" v="2044" actId="700"/>
          <ac:spMkLst>
            <pc:docMk/>
            <pc:sldMk cId="707951004" sldId="42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4DB72CE-75CF-45B9-88BB-AEAC5CBA0BF3}" dt="2021-10-09T11:22:13.118" v="2034" actId="478"/>
          <ac:spMkLst>
            <pc:docMk/>
            <pc:sldMk cId="707951004" sldId="428"/>
            <ac:spMk id="6" creationId="{C43C5716-40C8-41FC-8FE7-1A1D48189C0E}"/>
          </ac:spMkLst>
        </pc:spChg>
        <pc:spChg chg="add del mod">
          <ac:chgData name="Eric Shing" userId="55e86778-ed07-4932-b7f7-986ff6c4be43" providerId="ADAL" clId="{24DB72CE-75CF-45B9-88BB-AEAC5CBA0BF3}" dt="2021-10-09T11:22:11.563" v="2033" actId="478"/>
          <ac:spMkLst>
            <pc:docMk/>
            <pc:sldMk cId="707951004" sldId="428"/>
            <ac:spMk id="8" creationId="{68D5A549-0E0E-4AF4-813F-09EDAF40416C}"/>
          </ac:spMkLst>
        </pc:spChg>
        <pc:spChg chg="add mod ord">
          <ac:chgData name="Eric Shing" userId="55e86778-ed07-4932-b7f7-986ff6c4be43" providerId="ADAL" clId="{24DB72CE-75CF-45B9-88BB-AEAC5CBA0BF3}" dt="2021-10-09T11:25:32.304" v="2100"/>
          <ac:spMkLst>
            <pc:docMk/>
            <pc:sldMk cId="707951004" sldId="428"/>
            <ac:spMk id="11" creationId="{087140FC-7B5A-4CB2-9B3C-8027F8CF8E32}"/>
          </ac:spMkLst>
        </pc:spChg>
        <pc:spChg chg="add del mod ord">
          <ac:chgData name="Eric Shing" userId="55e86778-ed07-4932-b7f7-986ff6c4be43" providerId="ADAL" clId="{24DB72CE-75CF-45B9-88BB-AEAC5CBA0BF3}" dt="2021-10-09T11:26:07.284" v="2103" actId="478"/>
          <ac:spMkLst>
            <pc:docMk/>
            <pc:sldMk cId="707951004" sldId="428"/>
            <ac:spMk id="12" creationId="{4CEC8E99-5B79-4D93-93C0-0722B32EC3D6}"/>
          </ac:spMkLst>
        </pc:spChg>
        <pc:picChg chg="add mod ord">
          <ac:chgData name="Eric Shing" userId="55e86778-ed07-4932-b7f7-986ff6c4be43" providerId="ADAL" clId="{24DB72CE-75CF-45B9-88BB-AEAC5CBA0BF3}" dt="2021-10-09T11:26:14.371" v="2105" actId="14100"/>
          <ac:picMkLst>
            <pc:docMk/>
            <pc:sldMk cId="707951004" sldId="428"/>
            <ac:picMk id="9" creationId="{F2729219-5BF5-4CFF-B9F1-519CBA53F076}"/>
          </ac:picMkLst>
        </pc:picChg>
        <pc:picChg chg="add mod ord">
          <ac:chgData name="Eric Shing" userId="55e86778-ed07-4932-b7f7-986ff6c4be43" providerId="ADAL" clId="{24DB72CE-75CF-45B9-88BB-AEAC5CBA0BF3}" dt="2021-10-09T11:26:10.227" v="2104" actId="14100"/>
          <ac:picMkLst>
            <pc:docMk/>
            <pc:sldMk cId="707951004" sldId="428"/>
            <ac:picMk id="10" creationId="{EC296F79-725B-4F8C-A8CB-C1CF36C0AC86}"/>
          </ac:picMkLst>
        </pc:pic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973865" sldId="429"/>
        </pc:sldMkLst>
      </pc:sldChg>
      <pc:sldChg chg="modSp mod modAnim">
        <pc:chgData name="Eric Shing" userId="55e86778-ed07-4932-b7f7-986ff6c4be43" providerId="ADAL" clId="{24DB72CE-75CF-45B9-88BB-AEAC5CBA0BF3}" dt="2021-10-09T11:35:30.054" v="2253"/>
        <pc:sldMkLst>
          <pc:docMk/>
          <pc:sldMk cId="4218034778" sldId="433"/>
        </pc:sldMkLst>
        <pc:spChg chg="mod">
          <ac:chgData name="Eric Shing" userId="55e86778-ed07-4932-b7f7-986ff6c4be43" providerId="ADAL" clId="{24DB72CE-75CF-45B9-88BB-AEAC5CBA0BF3}" dt="2021-10-09T05:59:49.359" v="905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38:03.839" v="1208" actId="20577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24DB72CE-75CF-45B9-88BB-AEAC5CBA0BF3}" dt="2021-10-09T10:44:53.518" v="1607" actId="14100"/>
        <pc:sldMkLst>
          <pc:docMk/>
          <pc:sldMk cId="3257640823" sldId="434"/>
        </pc:sldMkLst>
        <pc:spChg chg="mod">
          <ac:chgData name="Eric Shing" userId="55e86778-ed07-4932-b7f7-986ff6c4be43" providerId="ADAL" clId="{24DB72CE-75CF-45B9-88BB-AEAC5CBA0BF3}" dt="2021-10-09T10:44:50.802" v="1606" actId="6549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4:53.518" v="1607" actId="14100"/>
          <ac:spMkLst>
            <pc:docMk/>
            <pc:sldMk cId="3257640823" sldId="43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0:22:33.422" v="1330" actId="47"/>
        <pc:sldMkLst>
          <pc:docMk/>
          <pc:sldMk cId="2495075794" sldId="435"/>
        </pc:sldMkLst>
      </pc:sldChg>
      <pc:sldChg chg="addSp delSp modSp mod modAnim">
        <pc:chgData name="Eric Shing" userId="55e86778-ed07-4932-b7f7-986ff6c4be43" providerId="ADAL" clId="{24DB72CE-75CF-45B9-88BB-AEAC5CBA0BF3}" dt="2021-10-09T12:55:15.749" v="2364" actId="255"/>
        <pc:sldMkLst>
          <pc:docMk/>
          <pc:sldMk cId="1593728378" sldId="437"/>
        </pc:sldMkLst>
        <pc:spChg chg="mod">
          <ac:chgData name="Eric Shing" userId="55e86778-ed07-4932-b7f7-986ff6c4be43" providerId="ADAL" clId="{24DB72CE-75CF-45B9-88BB-AEAC5CBA0BF3}" dt="2021-10-09T11:06:58.271" v="1892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5:15.749" v="2364" actId="255"/>
          <ac:spMkLst>
            <pc:docMk/>
            <pc:sldMk cId="1593728378" sldId="437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4DB72CE-75CF-45B9-88BB-AEAC5CBA0BF3}" dt="2021-10-09T11:04:55.374" v="1788" actId="478"/>
          <ac:picMkLst>
            <pc:docMk/>
            <pc:sldMk cId="1593728378" sldId="437"/>
            <ac:picMk id="5" creationId="{BA02ADE2-87CD-43B7-8E9C-95384AFEC4C8}"/>
          </ac:picMkLst>
        </pc:picChg>
      </pc:sldChg>
      <pc:sldChg chg="del">
        <pc:chgData name="Eric Shing" userId="55e86778-ed07-4932-b7f7-986ff6c4be43" providerId="ADAL" clId="{24DB72CE-75CF-45B9-88BB-AEAC5CBA0BF3}" dt="2021-10-09T11:04:00.386" v="1785" actId="47"/>
        <pc:sldMkLst>
          <pc:docMk/>
          <pc:sldMk cId="411447486" sldId="438"/>
        </pc:sldMkLst>
      </pc:sldChg>
      <pc:sldChg chg="modSp del mod">
        <pc:chgData name="Eric Shing" userId="55e86778-ed07-4932-b7f7-986ff6c4be43" providerId="ADAL" clId="{24DB72CE-75CF-45B9-88BB-AEAC5CBA0BF3}" dt="2021-10-09T10:45:13.393" v="1610" actId="47"/>
        <pc:sldMkLst>
          <pc:docMk/>
          <pc:sldMk cId="962011664" sldId="439"/>
        </pc:sldMkLst>
        <pc:spChg chg="mod">
          <ac:chgData name="Eric Shing" userId="55e86778-ed07-4932-b7f7-986ff6c4be43" providerId="ADAL" clId="{24DB72CE-75CF-45B9-88BB-AEAC5CBA0BF3}" dt="2021-10-09T10:45:11.710" v="1609" actId="6549"/>
          <ac:spMkLst>
            <pc:docMk/>
            <pc:sldMk cId="962011664" sldId="43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2:58:40.998" v="2369" actId="13926"/>
        <pc:sldMkLst>
          <pc:docMk/>
          <pc:sldMk cId="4200397753" sldId="441"/>
        </pc:sldMkLst>
        <pc:spChg chg="mod">
          <ac:chgData name="Eric Shing" userId="55e86778-ed07-4932-b7f7-986ff6c4be43" providerId="ADAL" clId="{24DB72CE-75CF-45B9-88BB-AEAC5CBA0BF3}" dt="2021-10-09T11:16:18.067" v="2023" actId="20577"/>
          <ac:spMkLst>
            <pc:docMk/>
            <pc:sldMk cId="4200397753" sldId="44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8:40.998" v="2369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251165288" sldId="442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025785437" sldId="443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23959662" sldId="444"/>
        </pc:sldMkLst>
      </pc:sldChg>
      <pc:sldChg chg="del">
        <pc:chgData name="Eric Shing" userId="55e86778-ed07-4932-b7f7-986ff6c4be43" providerId="ADAL" clId="{24DB72CE-75CF-45B9-88BB-AEAC5CBA0BF3}" dt="2021-10-09T10:22:43.770" v="1332" actId="47"/>
        <pc:sldMkLst>
          <pc:docMk/>
          <pc:sldMk cId="2958514037" sldId="445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50738806" sldId="446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3256575075" sldId="447"/>
        </pc:sldMkLst>
      </pc:sldChg>
      <pc:sldChg chg="addSp modSp mod modAnim">
        <pc:chgData name="Eric Shing" userId="55e86778-ed07-4932-b7f7-986ff6c4be43" providerId="ADAL" clId="{24DB72CE-75CF-45B9-88BB-AEAC5CBA0BF3}" dt="2021-10-09T10:46:06.493" v="1618" actId="122"/>
        <pc:sldMkLst>
          <pc:docMk/>
          <pc:sldMk cId="1555863141" sldId="448"/>
        </pc:sldMkLst>
        <pc:spChg chg="mod">
          <ac:chgData name="Eric Shing" userId="55e86778-ed07-4932-b7f7-986ff6c4be43" providerId="ADAL" clId="{24DB72CE-75CF-45B9-88BB-AEAC5CBA0BF3}" dt="2021-10-09T10:46:06.493" v="1618" actId="122"/>
          <ac:spMkLst>
            <pc:docMk/>
            <pc:sldMk cId="1555863141" sldId="44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10:45:58.157" v="1615" actId="14100"/>
          <ac:spMkLst>
            <pc:docMk/>
            <pc:sldMk cId="1555863141" sldId="448"/>
            <ac:spMk id="10" creationId="{7243D2E1-470A-4C4C-90C0-E7080BBE2DEC}"/>
          </ac:spMkLst>
        </pc:spChg>
        <pc:picChg chg="add mod">
          <ac:chgData name="Eric Shing" userId="55e86778-ed07-4932-b7f7-986ff6c4be43" providerId="ADAL" clId="{24DB72CE-75CF-45B9-88BB-AEAC5CBA0BF3}" dt="2021-10-09T10:45:51.946" v="1614" actId="1076"/>
          <ac:picMkLst>
            <pc:docMk/>
            <pc:sldMk cId="1555863141" sldId="448"/>
            <ac:picMk id="5" creationId="{4269498A-7358-4158-ADAD-EE1AE33773E5}"/>
          </ac:picMkLst>
        </pc:picChg>
      </pc:sldChg>
      <pc:sldChg chg="addSp delSp modSp mod ord delAnim modAnim">
        <pc:chgData name="Eric Shing" userId="55e86778-ed07-4932-b7f7-986ff6c4be43" providerId="ADAL" clId="{24DB72CE-75CF-45B9-88BB-AEAC5CBA0BF3}" dt="2021-10-09T10:55:04.610" v="1682"/>
        <pc:sldMkLst>
          <pc:docMk/>
          <pc:sldMk cId="30818952" sldId="449"/>
        </pc:sldMkLst>
        <pc:spChg chg="mod">
          <ac:chgData name="Eric Shing" userId="55e86778-ed07-4932-b7f7-986ff6c4be43" providerId="ADAL" clId="{24DB72CE-75CF-45B9-88BB-AEAC5CBA0BF3}" dt="2021-10-09T10:54:38.528" v="1678" actId="255"/>
          <ac:spMkLst>
            <pc:docMk/>
            <pc:sldMk cId="30818952" sldId="44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53:13.255" v="1672" actId="115"/>
          <ac:spMkLst>
            <pc:docMk/>
            <pc:sldMk cId="30818952" sldId="449"/>
            <ac:spMk id="3" creationId="{1290911E-4358-441B-9B03-1CEF0CB1A3B5}"/>
          </ac:spMkLst>
        </pc:spChg>
        <pc:picChg chg="del">
          <ac:chgData name="Eric Shing" userId="55e86778-ed07-4932-b7f7-986ff6c4be43" providerId="ADAL" clId="{24DB72CE-75CF-45B9-88BB-AEAC5CBA0BF3}" dt="2021-10-09T10:31:38.112" v="1452" actId="478"/>
          <ac:picMkLst>
            <pc:docMk/>
            <pc:sldMk cId="30818952" sldId="449"/>
            <ac:picMk id="5" creationId="{BA02ADE2-87CD-43B7-8E9C-95384AFEC4C8}"/>
          </ac:picMkLst>
        </pc:picChg>
        <pc:picChg chg="add del mod">
          <ac:chgData name="Eric Shing" userId="55e86778-ed07-4932-b7f7-986ff6c4be43" providerId="ADAL" clId="{24DB72CE-75CF-45B9-88BB-AEAC5CBA0BF3}" dt="2021-10-09T10:31:37.333" v="1451" actId="478"/>
          <ac:picMkLst>
            <pc:docMk/>
            <pc:sldMk cId="30818952" sldId="449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41:39.320" v="2300"/>
        <pc:sldMkLst>
          <pc:docMk/>
          <pc:sldMk cId="3633862691" sldId="450"/>
        </pc:sldMkLst>
        <pc:spChg chg="mod">
          <ac:chgData name="Eric Shing" userId="55e86778-ed07-4932-b7f7-986ff6c4be43" providerId="ADAL" clId="{24DB72CE-75CF-45B9-88BB-AEAC5CBA0BF3}" dt="2021-10-09T10:54:11.333" v="1676" actId="14100"/>
          <ac:spMkLst>
            <pc:docMk/>
            <pc:sldMk cId="3633862691" sldId="450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8:48.704" v="1629" actId="113"/>
          <ac:spMkLst>
            <pc:docMk/>
            <pc:sldMk cId="3633862691" sldId="450"/>
            <ac:spMk id="3" creationId="{1290911E-4358-441B-9B03-1CEF0CB1A3B5}"/>
          </ac:spMkLst>
        </pc:spChg>
        <pc:picChg chg="mod">
          <ac:chgData name="Eric Shing" userId="55e86778-ed07-4932-b7f7-986ff6c4be43" providerId="ADAL" clId="{24DB72CE-75CF-45B9-88BB-AEAC5CBA0BF3}" dt="2021-10-09T10:47:20.944" v="1623" actId="1038"/>
          <ac:picMkLst>
            <pc:docMk/>
            <pc:sldMk cId="3633862691" sldId="450"/>
            <ac:picMk id="5" creationId="{BA02ADE2-87CD-43B7-8E9C-95384AFEC4C8}"/>
          </ac:picMkLst>
        </pc:picChg>
        <pc:picChg chg="mod">
          <ac:chgData name="Eric Shing" userId="55e86778-ed07-4932-b7f7-986ff6c4be43" providerId="ADAL" clId="{24DB72CE-75CF-45B9-88BB-AEAC5CBA0BF3}" dt="2021-10-09T10:47:12.230" v="1620" actId="1076"/>
          <ac:picMkLst>
            <pc:docMk/>
            <pc:sldMk cId="3633862691" sldId="450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36:09.135" v="2256" actId="13926"/>
        <pc:sldMkLst>
          <pc:docMk/>
          <pc:sldMk cId="3569008773" sldId="451"/>
        </pc:sldMkLst>
        <pc:spChg chg="mod">
          <ac:chgData name="Eric Shing" userId="55e86778-ed07-4932-b7f7-986ff6c4be43" providerId="ADAL" clId="{24DB72CE-75CF-45B9-88BB-AEAC5CBA0BF3}" dt="2021-10-09T10:54:32.210" v="1677" actId="255"/>
          <ac:spMkLst>
            <pc:docMk/>
            <pc:sldMk cId="3569008773" sldId="45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36:09.135" v="2256" actId="13926"/>
          <ac:spMkLst>
            <pc:docMk/>
            <pc:sldMk cId="3569008773" sldId="45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24DB72CE-75CF-45B9-88BB-AEAC5CBA0BF3}" dt="2021-10-09T11:03:39.231" v="1784" actId="13926"/>
        <pc:sldMkLst>
          <pc:docMk/>
          <pc:sldMk cId="1514119252" sldId="452"/>
        </pc:sldMkLst>
        <pc:spChg chg="mod">
          <ac:chgData name="Eric Shing" userId="55e86778-ed07-4932-b7f7-986ff6c4be43" providerId="ADAL" clId="{24DB72CE-75CF-45B9-88BB-AEAC5CBA0BF3}" dt="2021-10-09T11:01:16.801" v="1772" actId="20577"/>
          <ac:spMkLst>
            <pc:docMk/>
            <pc:sldMk cId="1514119252" sldId="452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03:39.231" v="1784" actId="13926"/>
          <ac:spMkLst>
            <pc:docMk/>
            <pc:sldMk cId="1514119252" sldId="45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1:49:03.004" v="2315" actId="20577"/>
        <pc:sldMkLst>
          <pc:docMk/>
          <pc:sldMk cId="2040327330" sldId="454"/>
        </pc:sldMkLst>
        <pc:spChg chg="mod">
          <ac:chgData name="Eric Shing" userId="55e86778-ed07-4932-b7f7-986ff6c4be43" providerId="ADAL" clId="{24DB72CE-75CF-45B9-88BB-AEAC5CBA0BF3}" dt="2021-10-09T11:49:03.004" v="2315" actId="20577"/>
          <ac:spMkLst>
            <pc:docMk/>
            <pc:sldMk cId="2040327330" sldId="454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24DB72CE-75CF-45B9-88BB-AEAC5CBA0BF3}" dt="2021-10-09T11:33:49.728" v="2251"/>
        <pc:sldMkLst>
          <pc:docMk/>
          <pc:sldMk cId="1228279870" sldId="455"/>
        </pc:sldMkLst>
        <pc:spChg chg="mod">
          <ac:chgData name="Eric Shing" userId="55e86778-ed07-4932-b7f7-986ff6c4be43" providerId="ADAL" clId="{24DB72CE-75CF-45B9-88BB-AEAC5CBA0BF3}" dt="2021-10-09T11:31:42.135" v="2236"/>
          <ac:spMkLst>
            <pc:docMk/>
            <pc:sldMk cId="1228279870" sldId="455"/>
            <ac:spMk id="10" creationId="{7243D2E1-470A-4C4C-90C0-E7080BBE2DEC}"/>
          </ac:spMkLst>
        </pc:spChg>
      </pc:sldChg>
      <pc:sldChg chg="addSp delSp modSp new mod modClrScheme chgLayout">
        <pc:chgData name="Eric Shing" userId="55e86778-ed07-4932-b7f7-986ff6c4be43" providerId="ADAL" clId="{24DB72CE-75CF-45B9-88BB-AEAC5CBA0BF3}" dt="2021-10-09T11:32:18.690" v="2250" actId="2711"/>
        <pc:sldMkLst>
          <pc:docMk/>
          <pc:sldMk cId="2532926911" sldId="456"/>
        </pc:sldMkLst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2" creationId="{1F3407AD-65DB-4284-9815-8826B489911D}"/>
          </ac:spMkLst>
        </pc:spChg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3" creationId="{68859DA9-F803-4BAA-A8AC-6FB6AF567049}"/>
          </ac:spMkLst>
        </pc:spChg>
        <pc:spChg chg="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4" creationId="{471AC358-126B-46FD-9811-0D9B0A5BF484}"/>
          </ac:spMkLst>
        </pc:spChg>
        <pc:spChg chg="add mod ord">
          <ac:chgData name="Eric Shing" userId="55e86778-ed07-4932-b7f7-986ff6c4be43" providerId="ADAL" clId="{24DB72CE-75CF-45B9-88BB-AEAC5CBA0BF3}" dt="2021-10-09T11:32:18.690" v="2250" actId="2711"/>
          <ac:spMkLst>
            <pc:docMk/>
            <pc:sldMk cId="2532926911" sldId="456"/>
            <ac:spMk id="5" creationId="{0D9F08B1-510C-4BEC-B7A6-45D2551A348B}"/>
          </ac:spMkLst>
        </pc:spChg>
        <pc:spChg chg="add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6" creationId="{1C6D6EEB-4784-4CA4-B756-B2BA565FD6DD}"/>
          </ac:spMkLst>
        </pc:spChg>
      </pc:sldChg>
      <pc:sldChg chg="del">
        <pc:chgData name="Eric Shing" userId="55e86778-ed07-4932-b7f7-986ff6c4be43" providerId="ADAL" clId="{24DB72CE-75CF-45B9-88BB-AEAC5CBA0BF3}" dt="2021-10-09T11:31:57.157" v="2237" actId="47"/>
        <pc:sldMkLst>
          <pc:docMk/>
          <pc:sldMk cId="3059003475" sldId="456"/>
        </pc:sldMkLst>
      </pc:sldChg>
      <pc:sldChg chg="new del">
        <pc:chgData name="Eric Shing" userId="55e86778-ed07-4932-b7f7-986ff6c4be43" providerId="ADAL" clId="{24DB72CE-75CF-45B9-88BB-AEAC5CBA0BF3}" dt="2021-10-09T11:44:11.164" v="2304" actId="680"/>
        <pc:sldMkLst>
          <pc:docMk/>
          <pc:sldMk cId="3284769570" sldId="457"/>
        </pc:sldMkLst>
      </pc:sldChg>
      <pc:sldChg chg="new del">
        <pc:chgData name="Eric Shing" userId="55e86778-ed07-4932-b7f7-986ff6c4be43" providerId="ADAL" clId="{24DB72CE-75CF-45B9-88BB-AEAC5CBA0BF3}" dt="2021-10-09T11:44:10.468" v="2303" actId="680"/>
        <pc:sldMkLst>
          <pc:docMk/>
          <pc:sldMk cId="3407825434" sldId="458"/>
        </pc:sldMkLst>
      </pc:sldChg>
    </pc:docChg>
  </pc:docChgLst>
  <pc:docChgLst>
    <pc:chgData name="Eric Shing" userId="55e86778-ed07-4932-b7f7-986ff6c4be43" providerId="ADAL" clId="{ADAF36D3-0DBC-41BE-81F8-624BAB46D013}"/>
    <pc:docChg chg="undo custSel addSld delSld modSld">
      <pc:chgData name="Eric Shing" userId="55e86778-ed07-4932-b7f7-986ff6c4be43" providerId="ADAL" clId="{ADAF36D3-0DBC-41BE-81F8-624BAB46D013}" dt="2021-11-20T14:23:21.956" v="1642" actId="20577"/>
      <pc:docMkLst>
        <pc:docMk/>
      </pc:docMkLst>
      <pc:sldChg chg="modSp mod">
        <pc:chgData name="Eric Shing" userId="55e86778-ed07-4932-b7f7-986ff6c4be43" providerId="ADAL" clId="{ADAF36D3-0DBC-41BE-81F8-624BAB46D013}" dt="2021-11-20T12:30:56.014" v="38"/>
        <pc:sldMkLst>
          <pc:docMk/>
          <pc:sldMk cId="0" sldId="287"/>
        </pc:sldMkLst>
        <pc:spChg chg="mod">
          <ac:chgData name="Eric Shing" userId="55e86778-ed07-4932-b7f7-986ff6c4be43" providerId="ADAL" clId="{ADAF36D3-0DBC-41BE-81F8-624BAB46D013}" dt="2021-11-20T12:30:56.014" v="38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ADAF36D3-0DBC-41BE-81F8-624BAB46D013}" dt="2021-11-20T12:30:30.589" v="32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mod chgLayout">
        <pc:chgData name="Eric Shing" userId="55e86778-ed07-4932-b7f7-986ff6c4be43" providerId="ADAL" clId="{ADAF36D3-0DBC-41BE-81F8-624BAB46D013}" dt="2021-11-20T12:36:14.908" v="130" actId="20577"/>
        <pc:sldMkLst>
          <pc:docMk/>
          <pc:sldMk cId="2552731081" sldId="398"/>
        </pc:sldMkLst>
        <pc:spChg chg="mod ord">
          <ac:chgData name="Eric Shing" userId="55e86778-ed07-4932-b7f7-986ff6c4be43" providerId="ADAL" clId="{ADAF36D3-0DBC-41BE-81F8-624BAB46D013}" dt="2021-11-20T12:34:06.837" v="86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ADAF36D3-0DBC-41BE-81F8-624BAB46D013}" dt="2021-11-20T12:31:37.309" v="46" actId="478"/>
          <ac:spMkLst>
            <pc:docMk/>
            <pc:sldMk cId="2552731081" sldId="398"/>
            <ac:spMk id="6" creationId="{5C1AD5B5-0EFF-4C5B-88E2-C9C5B2FDFF71}"/>
          </ac:spMkLst>
        </pc:spChg>
        <pc:spChg chg="add mod ord">
          <ac:chgData name="Eric Shing" userId="55e86778-ed07-4932-b7f7-986ff6c4be43" providerId="ADAL" clId="{ADAF36D3-0DBC-41BE-81F8-624BAB46D013}" dt="2021-11-20T12:34:43.004" v="94" actId="255"/>
          <ac:spMkLst>
            <pc:docMk/>
            <pc:sldMk cId="2552731081" sldId="398"/>
            <ac:spMk id="7" creationId="{39318F9B-C871-499D-855F-B168902171FB}"/>
          </ac:spMkLst>
        </pc:spChg>
        <pc:spChg chg="del mod">
          <ac:chgData name="Eric Shing" userId="55e86778-ed07-4932-b7f7-986ff6c4be43" providerId="ADAL" clId="{ADAF36D3-0DBC-41BE-81F8-624BAB46D013}" dt="2021-11-20T12:31:31.169" v="45" actId="478"/>
          <ac:spMkLst>
            <pc:docMk/>
            <pc:sldMk cId="2552731081" sldId="398"/>
            <ac:spMk id="9" creationId="{7FE50CA6-FD83-4593-AB6D-13047D4820AD}"/>
          </ac:spMkLst>
        </pc:spChg>
        <pc:spChg chg="mod ord">
          <ac:chgData name="Eric Shing" userId="55e86778-ed07-4932-b7f7-986ff6c4be43" providerId="ADAL" clId="{ADAF36D3-0DBC-41BE-81F8-624BAB46D013}" dt="2021-11-20T12:36:14.908" v="130" actId="20577"/>
          <ac:spMkLst>
            <pc:docMk/>
            <pc:sldMk cId="2552731081" sldId="398"/>
            <ac:spMk id="10" creationId="{7243D2E1-470A-4C4C-90C0-E7080BBE2DEC}"/>
          </ac:spMkLst>
        </pc:spChg>
        <pc:picChg chg="add mod">
          <ac:chgData name="Eric Shing" userId="55e86778-ed07-4932-b7f7-986ff6c4be43" providerId="ADAL" clId="{ADAF36D3-0DBC-41BE-81F8-624BAB46D013}" dt="2021-11-20T12:34:56.274" v="100" actId="1038"/>
          <ac:picMkLst>
            <pc:docMk/>
            <pc:sldMk cId="2552731081" sldId="398"/>
            <ac:picMk id="2" creationId="{F77DA7B1-F01C-4C6E-86F3-72008CF8B9FE}"/>
          </ac:picMkLst>
        </pc:picChg>
        <pc:picChg chg="del">
          <ac:chgData name="Eric Shing" userId="55e86778-ed07-4932-b7f7-986ff6c4be43" providerId="ADAL" clId="{ADAF36D3-0DBC-41BE-81F8-624BAB46D013}" dt="2021-11-20T12:31:01.062" v="39" actId="478"/>
          <ac:picMkLst>
            <pc:docMk/>
            <pc:sldMk cId="2552731081" sldId="398"/>
            <ac:picMk id="5" creationId="{E8F5174E-6922-4EEF-B0F9-CD1BB3597DD1}"/>
          </ac:picMkLst>
        </pc:picChg>
      </pc:sldChg>
      <pc:sldChg chg="modSp del mod">
        <pc:chgData name="Eric Shing" userId="55e86778-ed07-4932-b7f7-986ff6c4be43" providerId="ADAL" clId="{ADAF36D3-0DBC-41BE-81F8-624BAB46D013}" dt="2021-11-20T12:49:10.510" v="473" actId="47"/>
        <pc:sldMkLst>
          <pc:docMk/>
          <pc:sldMk cId="2779543344" sldId="419"/>
        </pc:sldMkLst>
        <pc:spChg chg="mod">
          <ac:chgData name="Eric Shing" userId="55e86778-ed07-4932-b7f7-986ff6c4be43" providerId="ADAL" clId="{ADAF36D3-0DBC-41BE-81F8-624BAB46D013}" dt="2021-11-20T12:43:43.183" v="329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2:44:58.611" v="344" actId="6549"/>
          <ac:spMkLst>
            <pc:docMk/>
            <pc:sldMk cId="2779543344" sldId="41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707951004" sldId="428"/>
        </pc:sldMkLst>
      </pc:sldChg>
      <pc:sldChg chg="modSp mod">
        <pc:chgData name="Eric Shing" userId="55e86778-ed07-4932-b7f7-986ff6c4be43" providerId="ADAL" clId="{ADAF36D3-0DBC-41BE-81F8-624BAB46D013}" dt="2021-11-20T12:42:44.412" v="279" actId="13926"/>
        <pc:sldMkLst>
          <pc:docMk/>
          <pc:sldMk cId="4218034778" sldId="433"/>
        </pc:sldMkLst>
        <pc:spChg chg="mod">
          <ac:chgData name="Eric Shing" userId="55e86778-ed07-4932-b7f7-986ff6c4be43" providerId="ADAL" clId="{ADAF36D3-0DBC-41BE-81F8-624BAB46D013}" dt="2021-11-20T12:40:07.454" v="233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ADAF36D3-0DBC-41BE-81F8-624BAB46D013}" dt="2021-11-20T12:42:44.412" v="279" actId="13926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">
        <pc:chgData name="Eric Shing" userId="55e86778-ed07-4932-b7f7-986ff6c4be43" providerId="ADAL" clId="{ADAF36D3-0DBC-41BE-81F8-624BAB46D013}" dt="2021-11-20T13:14:55.561" v="715" actId="13926"/>
        <pc:sldMkLst>
          <pc:docMk/>
          <pc:sldMk cId="3257640823" sldId="434"/>
        </pc:sldMkLst>
        <pc:spChg chg="mod">
          <ac:chgData name="Eric Shing" userId="55e86778-ed07-4932-b7f7-986ff6c4be43" providerId="ADAL" clId="{ADAF36D3-0DBC-41BE-81F8-624BAB46D013}" dt="2021-11-20T13:12:34.586" v="705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14:55.561" v="715" actId="13926"/>
          <ac:spMkLst>
            <pc:docMk/>
            <pc:sldMk cId="3257640823" sldId="43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593728378" sldId="437"/>
        </pc:sldMkLst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4200397753" sldId="441"/>
        </pc:sldMkLst>
      </pc:sldChg>
      <pc:sldChg chg="delSp modSp mod chgLayout">
        <pc:chgData name="Eric Shing" userId="55e86778-ed07-4932-b7f7-986ff6c4be43" providerId="ADAL" clId="{ADAF36D3-0DBC-41BE-81F8-624BAB46D013}" dt="2021-11-20T12:39:30.341" v="176" actId="948"/>
        <pc:sldMkLst>
          <pc:docMk/>
          <pc:sldMk cId="1555863141" sldId="448"/>
        </pc:sldMkLst>
        <pc:spChg chg="mod ord">
          <ac:chgData name="Eric Shing" userId="55e86778-ed07-4932-b7f7-986ff6c4be43" providerId="ADAL" clId="{ADAF36D3-0DBC-41BE-81F8-624BAB46D013}" dt="2021-11-20T12:38:01.585" v="137" actId="700"/>
          <ac:spMkLst>
            <pc:docMk/>
            <pc:sldMk cId="1555863141" sldId="448"/>
            <ac:spMk id="4" creationId="{D259BC3B-E3AB-4D59-B29F-90C2A8A381AD}"/>
          </ac:spMkLst>
        </pc:spChg>
        <pc:spChg chg="mod ord">
          <ac:chgData name="Eric Shing" userId="55e86778-ed07-4932-b7f7-986ff6c4be43" providerId="ADAL" clId="{ADAF36D3-0DBC-41BE-81F8-624BAB46D013}" dt="2021-11-20T12:38:01.585" v="137" actId="700"/>
          <ac:spMkLst>
            <pc:docMk/>
            <pc:sldMk cId="1555863141" sldId="448"/>
            <ac:spMk id="9" creationId="{7FE50CA6-FD83-4593-AB6D-13047D4820AD}"/>
          </ac:spMkLst>
        </pc:spChg>
        <pc:spChg chg="mod ord">
          <ac:chgData name="Eric Shing" userId="55e86778-ed07-4932-b7f7-986ff6c4be43" providerId="ADAL" clId="{ADAF36D3-0DBC-41BE-81F8-624BAB46D013}" dt="2021-11-20T12:39:30.341" v="176" actId="948"/>
          <ac:spMkLst>
            <pc:docMk/>
            <pc:sldMk cId="1555863141" sldId="448"/>
            <ac:spMk id="10" creationId="{7243D2E1-470A-4C4C-90C0-E7080BBE2DEC}"/>
          </ac:spMkLst>
        </pc:spChg>
        <pc:picChg chg="del">
          <ac:chgData name="Eric Shing" userId="55e86778-ed07-4932-b7f7-986ff6c4be43" providerId="ADAL" clId="{ADAF36D3-0DBC-41BE-81F8-624BAB46D013}" dt="2021-11-20T12:37:29.995" v="131" actId="478"/>
          <ac:picMkLst>
            <pc:docMk/>
            <pc:sldMk cId="1555863141" sldId="448"/>
            <ac:picMk id="5" creationId="{4269498A-7358-4158-ADAD-EE1AE33773E5}"/>
          </ac:picMkLst>
        </pc:picChg>
      </pc:sldChg>
      <pc:sldChg chg="modSp mod modAnim">
        <pc:chgData name="Eric Shing" userId="55e86778-ed07-4932-b7f7-986ff6c4be43" providerId="ADAL" clId="{ADAF36D3-0DBC-41BE-81F8-624BAB46D013}" dt="2021-11-20T13:51:20.940" v="1353" actId="13926"/>
        <pc:sldMkLst>
          <pc:docMk/>
          <pc:sldMk cId="30818952" sldId="449"/>
        </pc:sldMkLst>
        <pc:spChg chg="mod">
          <ac:chgData name="Eric Shing" userId="55e86778-ed07-4932-b7f7-986ff6c4be43" providerId="ADAL" clId="{ADAF36D3-0DBC-41BE-81F8-624BAB46D013}" dt="2021-11-20T13:47:42.532" v="1334" actId="20577"/>
          <ac:spMkLst>
            <pc:docMk/>
            <pc:sldMk cId="30818952" sldId="449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51:20.940" v="1353" actId="13926"/>
          <ac:spMkLst>
            <pc:docMk/>
            <pc:sldMk cId="30818952" sldId="44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18:49.294" v="745" actId="47"/>
        <pc:sldMkLst>
          <pc:docMk/>
          <pc:sldMk cId="3633862691" sldId="450"/>
        </pc:sldMkLst>
      </pc:sldChg>
      <pc:sldChg chg="modSp mod modAnim">
        <pc:chgData name="Eric Shing" userId="55e86778-ed07-4932-b7f7-986ff6c4be43" providerId="ADAL" clId="{ADAF36D3-0DBC-41BE-81F8-624BAB46D013}" dt="2021-11-20T13:25:05.102" v="910" actId="12"/>
        <pc:sldMkLst>
          <pc:docMk/>
          <pc:sldMk cId="3569008773" sldId="451"/>
        </pc:sldMkLst>
        <pc:spChg chg="mod">
          <ac:chgData name="Eric Shing" userId="55e86778-ed07-4932-b7f7-986ff6c4be43" providerId="ADAL" clId="{ADAF36D3-0DBC-41BE-81F8-624BAB46D013}" dt="2021-11-20T13:20:00.156" v="870" actId="255"/>
          <ac:spMkLst>
            <pc:docMk/>
            <pc:sldMk cId="3569008773" sldId="451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25:05.102" v="910" actId="12"/>
          <ac:spMkLst>
            <pc:docMk/>
            <pc:sldMk cId="3569008773" sldId="451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514119252" sldId="452"/>
        </pc:sldMkLst>
      </pc:sldChg>
      <pc:sldChg chg="modSp mod modAnim">
        <pc:chgData name="Eric Shing" userId="55e86778-ed07-4932-b7f7-986ff6c4be43" providerId="ADAL" clId="{ADAF36D3-0DBC-41BE-81F8-624BAB46D013}" dt="2021-11-20T13:55:08.068" v="1470"/>
        <pc:sldMkLst>
          <pc:docMk/>
          <pc:sldMk cId="326945904" sldId="453"/>
        </pc:sldMkLst>
        <pc:spChg chg="mod">
          <ac:chgData name="Eric Shing" userId="55e86778-ed07-4932-b7f7-986ff6c4be43" providerId="ADAL" clId="{ADAF36D3-0DBC-41BE-81F8-624BAB46D013}" dt="2021-11-20T13:52:19.601" v="1403"/>
          <ac:spMkLst>
            <pc:docMk/>
            <pc:sldMk cId="326945904" sldId="453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54:54.915" v="1468" actId="13926"/>
          <ac:spMkLst>
            <pc:docMk/>
            <pc:sldMk cId="326945904" sldId="45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2040327330" sldId="454"/>
        </pc:sldMkLst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228279870" sldId="455"/>
        </pc:sldMkLst>
      </pc:sldChg>
      <pc:sldChg chg="addSp delSp modSp mod">
        <pc:chgData name="Eric Shing" userId="55e86778-ed07-4932-b7f7-986ff6c4be43" providerId="ADAL" clId="{ADAF36D3-0DBC-41BE-81F8-624BAB46D013}" dt="2021-11-20T12:50:17.847" v="479" actId="13926"/>
        <pc:sldMkLst>
          <pc:docMk/>
          <pc:sldMk cId="1670347601" sldId="457"/>
        </pc:sldMkLst>
        <pc:spChg chg="del">
          <ac:chgData name="Eric Shing" userId="55e86778-ed07-4932-b7f7-986ff6c4be43" providerId="ADAL" clId="{ADAF36D3-0DBC-41BE-81F8-624BAB46D013}" dt="2021-11-20T12:47:52.864" v="376" actId="478"/>
          <ac:spMkLst>
            <pc:docMk/>
            <pc:sldMk cId="1670347601" sldId="457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2:50:17.847" v="479" actId="13926"/>
          <ac:spMkLst>
            <pc:docMk/>
            <pc:sldMk cId="1670347601" sldId="457"/>
            <ac:spMk id="3" creationId="{1290911E-4358-441B-9B03-1CEF0CB1A3B5}"/>
          </ac:spMkLst>
        </pc:spChg>
        <pc:spChg chg="add del mod">
          <ac:chgData name="Eric Shing" userId="55e86778-ed07-4932-b7f7-986ff6c4be43" providerId="ADAL" clId="{ADAF36D3-0DBC-41BE-81F8-624BAB46D013}" dt="2021-11-20T12:47:53.963" v="377" actId="478"/>
          <ac:spMkLst>
            <pc:docMk/>
            <pc:sldMk cId="1670347601" sldId="457"/>
            <ac:spMk id="6" creationId="{F0A98803-D185-4DE2-9CE7-3F87B8CA5A5D}"/>
          </ac:spMkLst>
        </pc:spChg>
      </pc:sldChg>
      <pc:sldChg chg="addSp modSp mod chgLayout">
        <pc:chgData name="Eric Shing" userId="55e86778-ed07-4932-b7f7-986ff6c4be43" providerId="ADAL" clId="{ADAF36D3-0DBC-41BE-81F8-624BAB46D013}" dt="2021-11-20T13:05:34.677" v="628" actId="6549"/>
        <pc:sldMkLst>
          <pc:docMk/>
          <pc:sldMk cId="752252182" sldId="458"/>
        </pc:sldMkLst>
        <pc:spChg chg="add mod ord">
          <ac:chgData name="Eric Shing" userId="55e86778-ed07-4932-b7f7-986ff6c4be43" providerId="ADAL" clId="{ADAF36D3-0DBC-41BE-81F8-624BAB46D013}" dt="2021-11-20T13:03:55.069" v="626" actId="20577"/>
          <ac:spMkLst>
            <pc:docMk/>
            <pc:sldMk cId="752252182" sldId="458"/>
            <ac:spMk id="2" creationId="{47846F87-C540-4242-AC60-2ED0C82C4E34}"/>
          </ac:spMkLst>
        </pc:spChg>
        <pc:spChg chg="mod ord">
          <ac:chgData name="Eric Shing" userId="55e86778-ed07-4932-b7f7-986ff6c4be43" providerId="ADAL" clId="{ADAF36D3-0DBC-41BE-81F8-624BAB46D013}" dt="2021-11-20T13:05:34.677" v="628" actId="6549"/>
          <ac:spMkLst>
            <pc:docMk/>
            <pc:sldMk cId="752252182" sldId="458"/>
            <ac:spMk id="3" creationId="{1290911E-4358-441B-9B03-1CEF0CB1A3B5}"/>
          </ac:spMkLst>
        </pc:spChg>
        <pc:spChg chg="mod ord">
          <ac:chgData name="Eric Shing" userId="55e86778-ed07-4932-b7f7-986ff6c4be43" providerId="ADAL" clId="{ADAF36D3-0DBC-41BE-81F8-624BAB46D013}" dt="2021-11-20T13:02:26.351" v="606" actId="700"/>
          <ac:spMkLst>
            <pc:docMk/>
            <pc:sldMk cId="752252182" sldId="458"/>
            <ac:spMk id="4" creationId="{D259BC3B-E3AB-4D59-B29F-90C2A8A381AD}"/>
          </ac:spMkLst>
        </pc:spChg>
      </pc:sldChg>
      <pc:sldChg chg="del">
        <pc:chgData name="Eric Shing" userId="55e86778-ed07-4932-b7f7-986ff6c4be43" providerId="ADAL" clId="{ADAF36D3-0DBC-41BE-81F8-624BAB46D013}" dt="2021-11-20T12:49:09.218" v="472" actId="47"/>
        <pc:sldMkLst>
          <pc:docMk/>
          <pc:sldMk cId="3247657369" sldId="458"/>
        </pc:sldMkLst>
      </pc:sldChg>
      <pc:sldChg chg="modSp mod">
        <pc:chgData name="Eric Shing" userId="55e86778-ed07-4932-b7f7-986ff6c4be43" providerId="ADAL" clId="{ADAF36D3-0DBC-41BE-81F8-624BAB46D013}" dt="2021-11-20T12:53:33.074" v="506" actId="13926"/>
        <pc:sldMkLst>
          <pc:docMk/>
          <pc:sldMk cId="1842695242" sldId="459"/>
        </pc:sldMkLst>
        <pc:spChg chg="mod">
          <ac:chgData name="Eric Shing" userId="55e86778-ed07-4932-b7f7-986ff6c4be43" providerId="ADAL" clId="{ADAF36D3-0DBC-41BE-81F8-624BAB46D013}" dt="2021-11-20T12:53:33.074" v="506" actId="13926"/>
          <ac:spMkLst>
            <pc:docMk/>
            <pc:sldMk cId="1842695242" sldId="45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ADAF36D3-0DBC-41BE-81F8-624BAB46D013}" dt="2021-11-20T13:36:27.084" v="1146" actId="14100"/>
        <pc:sldMkLst>
          <pc:docMk/>
          <pc:sldMk cId="2784092166" sldId="461"/>
        </pc:sldMkLst>
        <pc:spChg chg="mod">
          <ac:chgData name="Eric Shing" userId="55e86778-ed07-4932-b7f7-986ff6c4be43" providerId="ADAL" clId="{ADAF36D3-0DBC-41BE-81F8-624BAB46D013}" dt="2021-11-20T13:11:35.797" v="665" actId="1076"/>
          <ac:spMkLst>
            <pc:docMk/>
            <pc:sldMk cId="2784092166" sldId="461"/>
            <ac:spMk id="7" creationId="{39318F9B-C871-499D-855F-B168902171FB}"/>
          </ac:spMkLst>
        </pc:spChg>
        <pc:spChg chg="mod">
          <ac:chgData name="Eric Shing" userId="55e86778-ed07-4932-b7f7-986ff6c4be43" providerId="ADAL" clId="{ADAF36D3-0DBC-41BE-81F8-624BAB46D013}" dt="2021-11-20T13:36:27.084" v="1146" actId="14100"/>
          <ac:spMkLst>
            <pc:docMk/>
            <pc:sldMk cId="2784092166" sldId="461"/>
            <ac:spMk id="10" creationId="{7243D2E1-470A-4C4C-90C0-E7080BBE2DEC}"/>
          </ac:spMkLst>
        </pc:spChg>
        <pc:picChg chg="del">
          <ac:chgData name="Eric Shing" userId="55e86778-ed07-4932-b7f7-986ff6c4be43" providerId="ADAL" clId="{ADAF36D3-0DBC-41BE-81F8-624BAB46D013}" dt="2021-11-20T13:10:08.973" v="641" actId="478"/>
          <ac:picMkLst>
            <pc:docMk/>
            <pc:sldMk cId="2784092166" sldId="461"/>
            <ac:picMk id="2" creationId="{F77DA7B1-F01C-4C6E-86F3-72008CF8B9FE}"/>
          </ac:picMkLst>
        </pc:picChg>
        <pc:picChg chg="add mod">
          <ac:chgData name="Eric Shing" userId="55e86778-ed07-4932-b7f7-986ff6c4be43" providerId="ADAL" clId="{ADAF36D3-0DBC-41BE-81F8-624BAB46D013}" dt="2021-11-20T13:11:15.132" v="660" actId="1037"/>
          <ac:picMkLst>
            <pc:docMk/>
            <pc:sldMk cId="2784092166" sldId="461"/>
            <ac:picMk id="5" creationId="{92693CCA-03F9-47D8-B60A-577AFEA5CC64}"/>
          </ac:picMkLst>
        </pc:pic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28991834" sldId="462"/>
        </pc:sldMkLst>
      </pc:sldChg>
      <pc:sldChg chg="modSp mod">
        <pc:chgData name="Eric Shing" userId="55e86778-ed07-4932-b7f7-986ff6c4be43" providerId="ADAL" clId="{ADAF36D3-0DBC-41BE-81F8-624BAB46D013}" dt="2021-11-20T13:18:36.053" v="744" actId="13926"/>
        <pc:sldMkLst>
          <pc:docMk/>
          <pc:sldMk cId="1219105764" sldId="463"/>
        </pc:sldMkLst>
        <pc:spChg chg="mod">
          <ac:chgData name="Eric Shing" userId="55e86778-ed07-4932-b7f7-986ff6c4be43" providerId="ADAL" clId="{ADAF36D3-0DBC-41BE-81F8-624BAB46D013}" dt="2021-11-20T13:16:07.503" v="719"/>
          <ac:spMkLst>
            <pc:docMk/>
            <pc:sldMk cId="1219105764" sldId="463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18:36.053" v="744" actId="13926"/>
          <ac:spMkLst>
            <pc:docMk/>
            <pc:sldMk cId="1219105764" sldId="463"/>
            <ac:spMk id="3" creationId="{1290911E-4358-441B-9B03-1CEF0CB1A3B5}"/>
          </ac:spMkLst>
        </pc:spChg>
      </pc:sldChg>
      <pc:sldChg chg="modSp new mod modAnim">
        <pc:chgData name="Eric Shing" userId="55e86778-ed07-4932-b7f7-986ff6c4be43" providerId="ADAL" clId="{ADAF36D3-0DBC-41BE-81F8-624BAB46D013}" dt="2021-11-20T13:32:12.155" v="1097"/>
        <pc:sldMkLst>
          <pc:docMk/>
          <pc:sldMk cId="161147810" sldId="464"/>
        </pc:sldMkLst>
        <pc:spChg chg="mod">
          <ac:chgData name="Eric Shing" userId="55e86778-ed07-4932-b7f7-986ff6c4be43" providerId="ADAL" clId="{ADAF36D3-0DBC-41BE-81F8-624BAB46D013}" dt="2021-11-20T13:30:16.208" v="1032"/>
          <ac:spMkLst>
            <pc:docMk/>
            <pc:sldMk cId="161147810" sldId="464"/>
            <ac:spMk id="2" creationId="{CCF44FC1-788C-4B98-B4FC-66C01CFBD4B1}"/>
          </ac:spMkLst>
        </pc:spChg>
        <pc:spChg chg="mod">
          <ac:chgData name="Eric Shing" userId="55e86778-ed07-4932-b7f7-986ff6c4be43" providerId="ADAL" clId="{ADAF36D3-0DBC-41BE-81F8-624BAB46D013}" dt="2021-11-20T13:30:44.028" v="1094"/>
          <ac:spMkLst>
            <pc:docMk/>
            <pc:sldMk cId="161147810" sldId="464"/>
            <ac:spMk id="3" creationId="{6820F8E7-56BD-4CF0-AD22-2569FD721ED7}"/>
          </ac:spMkLst>
        </pc:spChg>
      </pc:sldChg>
      <pc:sldChg chg="modSp mod">
        <pc:chgData name="Eric Shing" userId="55e86778-ed07-4932-b7f7-986ff6c4be43" providerId="ADAL" clId="{ADAF36D3-0DBC-41BE-81F8-624BAB46D013}" dt="2021-11-20T14:01:29.358" v="1508" actId="6549"/>
        <pc:sldMkLst>
          <pc:docMk/>
          <pc:sldMk cId="3812998" sldId="465"/>
        </pc:sldMkLst>
        <pc:spChg chg="mod">
          <ac:chgData name="Eric Shing" userId="55e86778-ed07-4932-b7f7-986ff6c4be43" providerId="ADAL" clId="{ADAF36D3-0DBC-41BE-81F8-624BAB46D013}" dt="2021-11-20T14:01:29.358" v="1508" actId="6549"/>
          <ac:spMkLst>
            <pc:docMk/>
            <pc:sldMk cId="3812998" sldId="465"/>
            <ac:spMk id="10" creationId="{7243D2E1-470A-4C4C-90C0-E7080BBE2DEC}"/>
          </ac:spMkLst>
        </pc:spChg>
      </pc:sldChg>
      <pc:sldChg chg="modSp modAnim">
        <pc:chgData name="Eric Shing" userId="55e86778-ed07-4932-b7f7-986ff6c4be43" providerId="ADAL" clId="{ADAF36D3-0DBC-41BE-81F8-624BAB46D013}" dt="2021-11-20T14:22:36.268" v="1636" actId="6549"/>
        <pc:sldMkLst>
          <pc:docMk/>
          <pc:sldMk cId="3080907347" sldId="466"/>
        </pc:sldMkLst>
        <pc:spChg chg="mod">
          <ac:chgData name="Eric Shing" userId="55e86778-ed07-4932-b7f7-986ff6c4be43" providerId="ADAL" clId="{ADAF36D3-0DBC-41BE-81F8-624BAB46D013}" dt="2021-11-20T14:11:05.636" v="1629" actId="6549"/>
          <ac:spMkLst>
            <pc:docMk/>
            <pc:sldMk cId="3080907347" sldId="466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22:36.268" v="1636" actId="6549"/>
          <ac:spMkLst>
            <pc:docMk/>
            <pc:sldMk cId="3080907347" sldId="46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ADAF36D3-0DBC-41BE-81F8-624BAB46D013}" dt="2021-11-20T13:50:49.733" v="1347" actId="207"/>
        <pc:sldMkLst>
          <pc:docMk/>
          <pc:sldMk cId="1536529040" sldId="468"/>
        </pc:sldMkLst>
        <pc:spChg chg="mod">
          <ac:chgData name="Eric Shing" userId="55e86778-ed07-4932-b7f7-986ff6c4be43" providerId="ADAL" clId="{ADAF36D3-0DBC-41BE-81F8-624BAB46D013}" dt="2021-11-20T13:50:49.733" v="1347" actId="207"/>
          <ac:spMkLst>
            <pc:docMk/>
            <pc:sldMk cId="1536529040" sldId="46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ADAF36D3-0DBC-41BE-81F8-624BAB46D013}" dt="2021-11-20T14:03:40.463" v="1543" actId="6549"/>
        <pc:sldMkLst>
          <pc:docMk/>
          <pc:sldMk cId="3539317534" sldId="469"/>
        </pc:sldMkLst>
        <pc:spChg chg="mod">
          <ac:chgData name="Eric Shing" userId="55e86778-ed07-4932-b7f7-986ff6c4be43" providerId="ADAL" clId="{ADAF36D3-0DBC-41BE-81F8-624BAB46D013}" dt="2021-11-20T14:03:40.463" v="1543" actId="6549"/>
          <ac:spMkLst>
            <pc:docMk/>
            <pc:sldMk cId="3539317534" sldId="469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ADAF36D3-0DBC-41BE-81F8-624BAB46D013}" dt="2021-11-20T14:10:22.764" v="1628"/>
        <pc:sldMkLst>
          <pc:docMk/>
          <pc:sldMk cId="533793263" sldId="470"/>
        </pc:sldMkLst>
        <pc:spChg chg="mod">
          <ac:chgData name="Eric Shing" userId="55e86778-ed07-4932-b7f7-986ff6c4be43" providerId="ADAL" clId="{ADAF36D3-0DBC-41BE-81F8-624BAB46D013}" dt="2021-11-20T14:05:13.729" v="1552" actId="6549"/>
          <ac:spMkLst>
            <pc:docMk/>
            <pc:sldMk cId="533793263" sldId="470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10:01.917" v="1627" actId="13926"/>
          <ac:spMkLst>
            <pc:docMk/>
            <pc:sldMk cId="533793263" sldId="470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ADAF36D3-0DBC-41BE-81F8-624BAB46D013}" dt="2021-11-20T14:23:21.956" v="1642" actId="20577"/>
        <pc:sldMkLst>
          <pc:docMk/>
          <pc:sldMk cId="3629760186" sldId="471"/>
        </pc:sldMkLst>
        <pc:spChg chg="mod">
          <ac:chgData name="Eric Shing" userId="55e86778-ed07-4932-b7f7-986ff6c4be43" providerId="ADAL" clId="{ADAF36D3-0DBC-41BE-81F8-624BAB46D013}" dt="2021-11-20T14:23:21.956" v="1642" actId="20577"/>
          <ac:spMkLst>
            <pc:docMk/>
            <pc:sldMk cId="3629760186" sldId="471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23:18.682" v="1639" actId="207"/>
          <ac:spMkLst>
            <pc:docMk/>
            <pc:sldMk cId="3629760186" sldId="471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22:09:30.969" v="274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22:09:30.969" v="2741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22:06:26.545" v="2740" actId="14100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22:06:21.169" v="2739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22:06:26.545" v="2740" actId="14100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  <pc:docChgLst>
    <pc:chgData name="Eric Shing" userId="55e86778-ed07-4932-b7f7-986ff6c4be43" providerId="ADAL" clId="{E2A0D24A-D0A2-4171-A38D-BC7CB1C2213A}"/>
    <pc:docChg chg="undo redo custSel addSld delSld modSld">
      <pc:chgData name="Eric Shing" userId="55e86778-ed07-4932-b7f7-986ff6c4be43" providerId="ADAL" clId="{E2A0D24A-D0A2-4171-A38D-BC7CB1C2213A}" dt="2021-08-28T15:21:26.490" v="2080" actId="13926"/>
      <pc:docMkLst>
        <pc:docMk/>
      </pc:docMkLst>
      <pc:sldChg chg="modSp mod">
        <pc:chgData name="Eric Shing" userId="55e86778-ed07-4932-b7f7-986ff6c4be43" providerId="ADAL" clId="{E2A0D24A-D0A2-4171-A38D-BC7CB1C2213A}" dt="2021-08-28T13:53:43.025" v="1255"/>
        <pc:sldMkLst>
          <pc:docMk/>
          <pc:sldMk cId="0" sldId="287"/>
        </pc:sldMkLst>
        <pc:spChg chg="mod">
          <ac:chgData name="Eric Shing" userId="55e86778-ed07-4932-b7f7-986ff6c4be43" providerId="ADAL" clId="{E2A0D24A-D0A2-4171-A38D-BC7CB1C2213A}" dt="2021-08-28T11:29:24.847" v="3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2A0D24A-D0A2-4171-A38D-BC7CB1C2213A}" dt="2021-08-28T13:53:43.025" v="1255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E2A0D24A-D0A2-4171-A38D-BC7CB1C2213A}" dt="2021-08-28T13:23:40.075" v="503" actId="113"/>
        <pc:sldMkLst>
          <pc:docMk/>
          <pc:sldMk cId="980429451" sldId="375"/>
        </pc:sldMkLst>
        <pc:spChg chg="mod">
          <ac:chgData name="Eric Shing" userId="55e86778-ed07-4932-b7f7-986ff6c4be43" providerId="ADAL" clId="{E2A0D24A-D0A2-4171-A38D-BC7CB1C2213A}" dt="2021-08-28T13:21:22.788" v="488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3:40.075" v="503" actId="113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862" v="1955" actId="47"/>
        <pc:sldMkLst>
          <pc:docMk/>
          <pc:sldMk cId="905684211" sldId="383"/>
        </pc:sldMkLst>
      </pc:sldChg>
      <pc:sldChg chg="modSp mod">
        <pc:chgData name="Eric Shing" userId="55e86778-ed07-4932-b7f7-986ff6c4be43" providerId="ADAL" clId="{E2A0D24A-D0A2-4171-A38D-BC7CB1C2213A}" dt="2021-08-28T15:04:09.254" v="1972" actId="13926"/>
        <pc:sldMkLst>
          <pc:docMk/>
          <pc:sldMk cId="874803358" sldId="384"/>
        </pc:sldMkLst>
        <pc:spChg chg="mod">
          <ac:chgData name="Eric Shing" userId="55e86778-ed07-4932-b7f7-986ff6c4be43" providerId="ADAL" clId="{E2A0D24A-D0A2-4171-A38D-BC7CB1C2213A}" dt="2021-08-28T13:28:13.320" v="655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04:09.254" v="1972" actId="13926"/>
          <ac:spMkLst>
            <pc:docMk/>
            <pc:sldMk cId="874803358" sldId="384"/>
            <ac:spMk id="3" creationId="{1290911E-4358-441B-9B03-1CEF0CB1A3B5}"/>
          </ac:spMkLst>
        </pc:spChg>
      </pc:sldChg>
      <pc:sldChg chg="delSp modSp mod">
        <pc:chgData name="Eric Shing" userId="55e86778-ed07-4932-b7f7-986ff6c4be43" providerId="ADAL" clId="{E2A0D24A-D0A2-4171-A38D-BC7CB1C2213A}" dt="2021-08-28T11:34:41.473" v="161" actId="14100"/>
        <pc:sldMkLst>
          <pc:docMk/>
          <pc:sldMk cId="2552731081" sldId="398"/>
        </pc:sldMkLst>
        <pc:spChg chg="mod">
          <ac:chgData name="Eric Shing" userId="55e86778-ed07-4932-b7f7-986ff6c4be43" providerId="ADAL" clId="{E2A0D24A-D0A2-4171-A38D-BC7CB1C2213A}" dt="2021-08-28T11:30:57.129" v="131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E2A0D24A-D0A2-4171-A38D-BC7CB1C2213A}" dt="2021-08-28T11:34:41.473" v="161" actId="14100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E2A0D24A-D0A2-4171-A38D-BC7CB1C2213A}" dt="2021-08-28T11:30:22.691" v="44" actId="478"/>
          <ac:picMkLst>
            <pc:docMk/>
            <pc:sldMk cId="2552731081" sldId="398"/>
            <ac:picMk id="13" creationId="{693511D8-2063-49AB-BCED-3F0C29BAB62E}"/>
          </ac:picMkLst>
        </pc:picChg>
        <pc:picChg chg="del">
          <ac:chgData name="Eric Shing" userId="55e86778-ed07-4932-b7f7-986ff6c4be43" providerId="ADAL" clId="{E2A0D24A-D0A2-4171-A38D-BC7CB1C2213A}" dt="2021-08-28T11:30:28.086" v="49" actId="478"/>
          <ac:picMkLst>
            <pc:docMk/>
            <pc:sldMk cId="2552731081" sldId="398"/>
            <ac:picMk id="15" creationId="{631748A6-9839-4A7C-A22E-EF4BCF8F0CE5}"/>
          </ac:picMkLst>
        </pc:picChg>
        <pc:picChg chg="del mod">
          <ac:chgData name="Eric Shing" userId="55e86778-ed07-4932-b7f7-986ff6c4be43" providerId="ADAL" clId="{E2A0D24A-D0A2-4171-A38D-BC7CB1C2213A}" dt="2021-08-28T11:30:25.665" v="46" actId="478"/>
          <ac:picMkLst>
            <pc:docMk/>
            <pc:sldMk cId="2552731081" sldId="398"/>
            <ac:picMk id="18" creationId="{081C0448-17BF-4BCB-B2C1-A65C225A3BD5}"/>
          </ac:picMkLst>
        </pc:picChg>
        <pc:picChg chg="del">
          <ac:chgData name="Eric Shing" userId="55e86778-ed07-4932-b7f7-986ff6c4be43" providerId="ADAL" clId="{E2A0D24A-D0A2-4171-A38D-BC7CB1C2213A}" dt="2021-08-28T11:30:27.109" v="48" actId="478"/>
          <ac:picMkLst>
            <pc:docMk/>
            <pc:sldMk cId="2552731081" sldId="398"/>
            <ac:picMk id="20" creationId="{8970DDA4-E960-4C5F-B6DC-C421EE37913F}"/>
          </ac:picMkLst>
        </pc:picChg>
        <pc:picChg chg="del">
          <ac:chgData name="Eric Shing" userId="55e86778-ed07-4932-b7f7-986ff6c4be43" providerId="ADAL" clId="{E2A0D24A-D0A2-4171-A38D-BC7CB1C2213A}" dt="2021-08-28T11:30:26.313" v="47" actId="478"/>
          <ac:picMkLst>
            <pc:docMk/>
            <pc:sldMk cId="2552731081" sldId="398"/>
            <ac:picMk id="21" creationId="{ACDEA928-C4E1-451D-BB25-7F3EBA610CAB}"/>
          </ac:picMkLst>
        </pc:picChg>
        <pc:picChg chg="del">
          <ac:chgData name="Eric Shing" userId="55e86778-ed07-4932-b7f7-986ff6c4be43" providerId="ADAL" clId="{E2A0D24A-D0A2-4171-A38D-BC7CB1C2213A}" dt="2021-08-28T11:30:30.053" v="51" actId="478"/>
          <ac:picMkLst>
            <pc:docMk/>
            <pc:sldMk cId="2552731081" sldId="398"/>
            <ac:picMk id="22" creationId="{97FE4F6D-A6AC-42CC-9FD1-E97846B2D4A0}"/>
          </ac:picMkLst>
        </pc:picChg>
      </pc:sldChg>
      <pc:sldChg chg="addSp modSp mod">
        <pc:chgData name="Eric Shing" userId="55e86778-ed07-4932-b7f7-986ff6c4be43" providerId="ADAL" clId="{E2A0D24A-D0A2-4171-A38D-BC7CB1C2213A}" dt="2021-08-28T13:18:46.288" v="390" actId="13926"/>
        <pc:sldMkLst>
          <pc:docMk/>
          <pc:sldMk cId="2959404462" sldId="399"/>
        </pc:sldMkLst>
        <pc:spChg chg="mod">
          <ac:chgData name="Eric Shing" userId="55e86778-ed07-4932-b7f7-986ff6c4be43" providerId="ADAL" clId="{E2A0D24A-D0A2-4171-A38D-BC7CB1C2213A}" dt="2021-08-28T12:10:18.855" v="297" actId="14100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18:46.288" v="390" actId="13926"/>
          <ac:spMkLst>
            <pc:docMk/>
            <pc:sldMk cId="2959404462" sldId="399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2:08:20.572" v="272" actId="1076"/>
          <ac:picMkLst>
            <pc:docMk/>
            <pc:sldMk cId="2959404462" sldId="399"/>
            <ac:picMk id="5" creationId="{0B2DD486-75B0-4533-BC41-FD9A3275615A}"/>
          </ac:picMkLst>
        </pc:picChg>
      </pc:sldChg>
      <pc:sldChg chg="modSp mod">
        <pc:chgData name="Eric Shing" userId="55e86778-ed07-4932-b7f7-986ff6c4be43" providerId="ADAL" clId="{E2A0D24A-D0A2-4171-A38D-BC7CB1C2213A}" dt="2021-08-28T13:41:28.680" v="943" actId="13926"/>
        <pc:sldMkLst>
          <pc:docMk/>
          <pc:sldMk cId="4264196432" sldId="400"/>
        </pc:sldMkLst>
        <pc:spChg chg="mod">
          <ac:chgData name="Eric Shing" userId="55e86778-ed07-4932-b7f7-986ff6c4be43" providerId="ADAL" clId="{E2A0D24A-D0A2-4171-A38D-BC7CB1C2213A}" dt="2021-08-28T13:38:15.500" v="90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1:28.680" v="943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46:06.836" v="1782" actId="47"/>
        <pc:sldMkLst>
          <pc:docMk/>
          <pc:sldMk cId="960726771" sldId="401"/>
        </pc:sldMkLst>
      </pc:sldChg>
      <pc:sldChg chg="addSp modSp mod">
        <pc:chgData name="Eric Shing" userId="55e86778-ed07-4932-b7f7-986ff6c4be43" providerId="ADAL" clId="{E2A0D24A-D0A2-4171-A38D-BC7CB1C2213A}" dt="2021-08-28T14:54:52.837" v="1970" actId="113"/>
        <pc:sldMkLst>
          <pc:docMk/>
          <pc:sldMk cId="3124677336" sldId="402"/>
        </pc:sldMkLst>
        <pc:spChg chg="mod">
          <ac:chgData name="Eric Shing" userId="55e86778-ed07-4932-b7f7-986ff6c4be43" providerId="ADAL" clId="{E2A0D24A-D0A2-4171-A38D-BC7CB1C2213A}" dt="2021-08-28T14:46:22.122" v="1836" actId="20577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4:52.837" v="1970" actId="113"/>
          <ac:spMkLst>
            <pc:docMk/>
            <pc:sldMk cId="3124677336" sldId="402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4:54:30.128" v="1968" actId="1076"/>
          <ac:picMkLst>
            <pc:docMk/>
            <pc:sldMk cId="3124677336" sldId="402"/>
            <ac:picMk id="6" creationId="{C703E931-F6F2-4C13-87C3-FC4AF99D766C}"/>
          </ac:picMkLst>
        </pc:picChg>
      </pc:sldChg>
      <pc:sldChg chg="del">
        <pc:chgData name="Eric Shing" userId="55e86778-ed07-4932-b7f7-986ff6c4be43" providerId="ADAL" clId="{E2A0D24A-D0A2-4171-A38D-BC7CB1C2213A}" dt="2021-08-28T14:50:43.476" v="1950" actId="47"/>
        <pc:sldMkLst>
          <pc:docMk/>
          <pc:sldMk cId="2313995453" sldId="403"/>
        </pc:sldMkLst>
      </pc:sldChg>
      <pc:sldChg chg="modSp mod modAnim">
        <pc:chgData name="Eric Shing" userId="55e86778-ed07-4932-b7f7-986ff6c4be43" providerId="ADAL" clId="{E2A0D24A-D0A2-4171-A38D-BC7CB1C2213A}" dt="2021-08-28T15:15:22.595" v="1993"/>
        <pc:sldMkLst>
          <pc:docMk/>
          <pc:sldMk cId="3081116608" sldId="404"/>
        </pc:sldMkLst>
        <pc:spChg chg="mod">
          <ac:chgData name="Eric Shing" userId="55e86778-ed07-4932-b7f7-986ff6c4be43" providerId="ADAL" clId="{E2A0D24A-D0A2-4171-A38D-BC7CB1C2213A}" dt="2021-08-28T14:47:33.842" v="1895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0:32.592" v="1948" actId="13926"/>
          <ac:spMkLst>
            <pc:docMk/>
            <pc:sldMk cId="3081116608" sldId="40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153" v="1953" actId="47"/>
        <pc:sldMkLst>
          <pc:docMk/>
          <pc:sldMk cId="124719902" sldId="405"/>
        </pc:sldMkLst>
      </pc:sldChg>
      <pc:sldChg chg="del">
        <pc:chgData name="Eric Shing" userId="55e86778-ed07-4932-b7f7-986ff6c4be43" providerId="ADAL" clId="{E2A0D24A-D0A2-4171-A38D-BC7CB1C2213A}" dt="2021-08-28T14:50:44.601" v="1952" actId="47"/>
        <pc:sldMkLst>
          <pc:docMk/>
          <pc:sldMk cId="3199093455" sldId="406"/>
        </pc:sldMkLst>
      </pc:sldChg>
      <pc:sldChg chg="del">
        <pc:chgData name="Eric Shing" userId="55e86778-ed07-4932-b7f7-986ff6c4be43" providerId="ADAL" clId="{E2A0D24A-D0A2-4171-A38D-BC7CB1C2213A}" dt="2021-08-28T14:50:45.528" v="1954" actId="47"/>
        <pc:sldMkLst>
          <pc:docMk/>
          <pc:sldMk cId="66154752" sldId="407"/>
        </pc:sldMkLst>
      </pc:sldChg>
      <pc:sldChg chg="modSp mod">
        <pc:chgData name="Eric Shing" userId="55e86778-ed07-4932-b7f7-986ff6c4be43" providerId="ADAL" clId="{E2A0D24A-D0A2-4171-A38D-BC7CB1C2213A}" dt="2021-08-28T15:18:38.683" v="2073" actId="255"/>
        <pc:sldMkLst>
          <pc:docMk/>
          <pc:sldMk cId="2779543344" sldId="419"/>
        </pc:sldMkLst>
        <pc:spChg chg="mod">
          <ac:chgData name="Eric Shing" userId="55e86778-ed07-4932-b7f7-986ff6c4be43" providerId="ADAL" clId="{E2A0D24A-D0A2-4171-A38D-BC7CB1C2213A}" dt="2021-08-28T11:35:49.882" v="167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8:38.683" v="2073" actId="255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19:58.977" v="2078" actId="13926"/>
        <pc:sldMkLst>
          <pc:docMk/>
          <pc:sldMk cId="1682862645" sldId="420"/>
        </pc:sldMkLst>
        <pc:spChg chg="mod">
          <ac:chgData name="Eric Shing" userId="55e86778-ed07-4932-b7f7-986ff6c4be43" providerId="ADAL" clId="{E2A0D24A-D0A2-4171-A38D-BC7CB1C2213A}" dt="2021-08-28T13:47:45.813" v="1069" actId="255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9:58.977" v="2078" actId="13926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21:26.490" v="2080" actId="13926"/>
        <pc:sldMkLst>
          <pc:docMk/>
          <pc:sldMk cId="754734497" sldId="421"/>
        </pc:sldMkLst>
        <pc:spChg chg="mod">
          <ac:chgData name="Eric Shing" userId="55e86778-ed07-4932-b7f7-986ff6c4be43" providerId="ADAL" clId="{E2A0D24A-D0A2-4171-A38D-BC7CB1C2213A}" dt="2021-08-28T14:39:39.868" v="1578" actId="14100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21:26.490" v="2080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E2A0D24A-D0A2-4171-A38D-BC7CB1C2213A}" dt="2021-08-28T15:12:27.423" v="1987"/>
        <pc:sldMkLst>
          <pc:docMk/>
          <pc:sldMk cId="2989735543" sldId="422"/>
        </pc:sldMkLst>
        <pc:spChg chg="mod">
          <ac:chgData name="Eric Shing" userId="55e86778-ed07-4932-b7f7-986ff6c4be43" providerId="ADAL" clId="{E2A0D24A-D0A2-4171-A38D-BC7CB1C2213A}" dt="2021-08-28T14:34:33.658" v="1435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37:13.320" v="1497" actId="20577"/>
          <ac:spMkLst>
            <pc:docMk/>
            <pc:sldMk cId="2989735543" sldId="422"/>
            <ac:spMk id="3" creationId="{1290911E-4358-441B-9B03-1CEF0CB1A3B5}"/>
          </ac:spMkLst>
        </pc:spChg>
        <pc:picChg chg="add del">
          <ac:chgData name="Eric Shing" userId="55e86778-ed07-4932-b7f7-986ff6c4be43" providerId="ADAL" clId="{E2A0D24A-D0A2-4171-A38D-BC7CB1C2213A}" dt="2021-08-28T14:24:28.724" v="1342" actId="21"/>
          <ac:picMkLst>
            <pc:docMk/>
            <pc:sldMk cId="2989735543" sldId="422"/>
            <ac:picMk id="5" creationId="{CA29FD0F-D552-4920-94EC-FC430382915E}"/>
          </ac:picMkLst>
        </pc:picChg>
        <pc:picChg chg="add mod">
          <ac:chgData name="Eric Shing" userId="55e86778-ed07-4932-b7f7-986ff6c4be43" providerId="ADAL" clId="{E2A0D24A-D0A2-4171-A38D-BC7CB1C2213A}" dt="2021-08-28T14:34:21.658" v="1425" actId="1076"/>
          <ac:picMkLst>
            <pc:docMk/>
            <pc:sldMk cId="2989735543" sldId="422"/>
            <ac:picMk id="7" creationId="{9F8149EB-A3A0-46F9-B895-5D367D3157E1}"/>
          </ac:picMkLst>
        </pc:picChg>
      </pc:sldChg>
      <pc:sldChg chg="modSp mod">
        <pc:chgData name="Eric Shing" userId="55e86778-ed07-4932-b7f7-986ff6c4be43" providerId="ADAL" clId="{E2A0D24A-D0A2-4171-A38D-BC7CB1C2213A}" dt="2021-08-28T14:12:54.475" v="1307" actId="13926"/>
        <pc:sldMkLst>
          <pc:docMk/>
          <pc:sldMk cId="952351428" sldId="423"/>
        </pc:sldMkLst>
        <pc:spChg chg="mod">
          <ac:chgData name="Eric Shing" userId="55e86778-ed07-4932-b7f7-986ff6c4be43" providerId="ADAL" clId="{E2A0D24A-D0A2-4171-A38D-BC7CB1C2213A}" dt="2021-08-28T14:09:16.294" v="1287" actId="255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12:54.475" v="1307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2.936" v="1949" actId="47"/>
        <pc:sldMkLst>
          <pc:docMk/>
          <pc:sldMk cId="4160691781" sldId="424"/>
        </pc:sldMkLst>
      </pc:sldChg>
      <pc:sldChg chg="del">
        <pc:chgData name="Eric Shing" userId="55e86778-ed07-4932-b7f7-986ff6c4be43" providerId="ADAL" clId="{E2A0D24A-D0A2-4171-A38D-BC7CB1C2213A}" dt="2021-08-28T14:50:44.142" v="1951" actId="47"/>
        <pc:sldMkLst>
          <pc:docMk/>
          <pc:sldMk cId="4233956093" sldId="425"/>
        </pc:sldMkLst>
      </pc:sldChg>
      <pc:sldChg chg="del">
        <pc:chgData name="Eric Shing" userId="55e86778-ed07-4932-b7f7-986ff6c4be43" providerId="ADAL" clId="{E2A0D24A-D0A2-4171-A38D-BC7CB1C2213A}" dt="2021-08-28T14:50:46.177" v="1956" actId="47"/>
        <pc:sldMkLst>
          <pc:docMk/>
          <pc:sldMk cId="1780466258" sldId="426"/>
        </pc:sldMkLst>
      </pc:sldChg>
      <pc:sldChg chg="addSp modSp new del mod">
        <pc:chgData name="Eric Shing" userId="55e86778-ed07-4932-b7f7-986ff6c4be43" providerId="ADAL" clId="{E2A0D24A-D0A2-4171-A38D-BC7CB1C2213A}" dt="2021-08-28T14:50:46.982" v="1957" actId="47"/>
        <pc:sldMkLst>
          <pc:docMk/>
          <pc:sldMk cId="2021299566" sldId="427"/>
        </pc:sldMkLst>
        <pc:picChg chg="add mod">
          <ac:chgData name="Eric Shing" userId="55e86778-ed07-4932-b7f7-986ff6c4be43" providerId="ADAL" clId="{E2A0D24A-D0A2-4171-A38D-BC7CB1C2213A}" dt="2021-08-28T11:12:09.417" v="5" actId="1076"/>
          <ac:picMkLst>
            <pc:docMk/>
            <pc:sldMk cId="2021299566" sldId="427"/>
            <ac:picMk id="6" creationId="{2465FB1B-8C34-467F-8390-4FF928D199A4}"/>
          </ac:picMkLst>
        </pc:picChg>
        <pc:picChg chg="add mod">
          <ac:chgData name="Eric Shing" userId="55e86778-ed07-4932-b7f7-986ff6c4be43" providerId="ADAL" clId="{E2A0D24A-D0A2-4171-A38D-BC7CB1C2213A}" dt="2021-08-28T11:12:48.770" v="23" actId="1076"/>
          <ac:picMkLst>
            <pc:docMk/>
            <pc:sldMk cId="2021299566" sldId="427"/>
            <ac:picMk id="8" creationId="{3D3059F2-5574-480A-A683-E0B0D81D5FE6}"/>
          </ac:picMkLst>
        </pc:picChg>
      </pc:sldChg>
      <pc:sldChg chg="modSp mod">
        <pc:chgData name="Eric Shing" userId="55e86778-ed07-4932-b7f7-986ff6c4be43" providerId="ADAL" clId="{E2A0D24A-D0A2-4171-A38D-BC7CB1C2213A}" dt="2021-08-28T13:28:46.256" v="656" actId="6549"/>
        <pc:sldMkLst>
          <pc:docMk/>
          <pc:sldMk cId="707951004" sldId="428"/>
        </pc:sldMkLst>
        <pc:spChg chg="mod">
          <ac:chgData name="Eric Shing" userId="55e86778-ed07-4932-b7f7-986ff6c4be43" providerId="ADAL" clId="{E2A0D24A-D0A2-4171-A38D-BC7CB1C2213A}" dt="2021-08-28T13:28:46.256" v="656" actId="6549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6:38.077" v="615" actId="113"/>
          <ac:spMkLst>
            <pc:docMk/>
            <pc:sldMk cId="707951004" sldId="42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3:43:37.790" v="964" actId="6549"/>
        <pc:sldMkLst>
          <pc:docMk/>
          <pc:sldMk cId="8973865" sldId="429"/>
        </pc:sldMkLst>
        <pc:spChg chg="mod">
          <ac:chgData name="Eric Shing" userId="55e86778-ed07-4932-b7f7-986ff6c4be43" providerId="ADAL" clId="{E2A0D24A-D0A2-4171-A38D-BC7CB1C2213A}" dt="2021-08-28T13:37:47.375" v="896" actId="20577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3:37.790" v="964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07:39.007" v="1978"/>
        <pc:sldMkLst>
          <pc:docMk/>
          <pc:sldMk cId="423036337" sldId="430"/>
        </pc:sldMkLst>
        <pc:spChg chg="mod">
          <ac:chgData name="Eric Shing" userId="55e86778-ed07-4932-b7f7-986ff6c4be43" providerId="ADAL" clId="{E2A0D24A-D0A2-4171-A38D-BC7CB1C2213A}" dt="2021-08-28T13:47:27" v="1051" actId="255"/>
          <ac:spMkLst>
            <pc:docMk/>
            <pc:sldMk cId="423036337" sldId="43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51:57.932" v="1202"/>
          <ac:spMkLst>
            <pc:docMk/>
            <pc:sldMk cId="423036337" sldId="43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5:06:07.918" v="1976" actId="13926"/>
        <pc:sldMkLst>
          <pc:docMk/>
          <pc:sldMk cId="1139055780" sldId="431"/>
        </pc:sldMkLst>
        <pc:spChg chg="mod">
          <ac:chgData name="Eric Shing" userId="55e86778-ed07-4932-b7f7-986ff6c4be43" providerId="ADAL" clId="{E2A0D24A-D0A2-4171-A38D-BC7CB1C2213A}" dt="2021-08-28T15:06:07.918" v="1976" actId="13926"/>
          <ac:spMkLst>
            <pc:docMk/>
            <pc:sldMk cId="1139055780" sldId="431"/>
            <ac:spMk id="3" creationId="{1290911E-4358-441B-9B03-1CEF0CB1A3B5}"/>
          </ac:spMkLst>
        </pc:spChg>
      </pc:sldChg>
      <pc:sldChg chg="addSp modSp new mod modAnim">
        <pc:chgData name="Eric Shing" userId="55e86778-ed07-4932-b7f7-986ff6c4be43" providerId="ADAL" clId="{E2A0D24A-D0A2-4171-A38D-BC7CB1C2213A}" dt="2021-08-28T15:10:29.574" v="1982"/>
        <pc:sldMkLst>
          <pc:docMk/>
          <pc:sldMk cId="3735976943" sldId="432"/>
        </pc:sldMkLst>
        <pc:spChg chg="mod">
          <ac:chgData name="Eric Shing" userId="55e86778-ed07-4932-b7f7-986ff6c4be43" providerId="ADAL" clId="{E2A0D24A-D0A2-4171-A38D-BC7CB1C2213A}" dt="2021-08-28T14:15:22.780" v="1326" actId="948"/>
          <ac:spMkLst>
            <pc:docMk/>
            <pc:sldMk cId="3735976943" sldId="432"/>
            <ac:spMk id="2" creationId="{E2EB486F-D2A7-4983-A2FE-3F6635D2DF81}"/>
          </ac:spMkLst>
        </pc:spChg>
        <pc:spChg chg="mod">
          <ac:chgData name="Eric Shing" userId="55e86778-ed07-4932-b7f7-986ff6c4be43" providerId="ADAL" clId="{E2A0D24A-D0A2-4171-A38D-BC7CB1C2213A}" dt="2021-08-28T14:16:38.062" v="1337" actId="948"/>
          <ac:spMkLst>
            <pc:docMk/>
            <pc:sldMk cId="3735976943" sldId="432"/>
            <ac:spMk id="3" creationId="{B6C6F331-0AB6-44AE-9C98-AF6326E68521}"/>
          </ac:spMkLst>
        </pc:spChg>
        <pc:picChg chg="add mod">
          <ac:chgData name="Eric Shing" userId="55e86778-ed07-4932-b7f7-986ff6c4be43" providerId="ADAL" clId="{E2A0D24A-D0A2-4171-A38D-BC7CB1C2213A}" dt="2021-08-28T14:14:46.072" v="1317" actId="14100"/>
          <ac:picMkLst>
            <pc:docMk/>
            <pc:sldMk cId="3735976943" sldId="432"/>
            <ac:picMk id="6" creationId="{BA8CBBB0-3F48-45B5-9835-0DEEA03D3E81}"/>
          </ac:picMkLst>
        </pc:picChg>
        <pc:picChg chg="add mod ord">
          <ac:chgData name="Eric Shing" userId="55e86778-ed07-4932-b7f7-986ff6c4be43" providerId="ADAL" clId="{E2A0D24A-D0A2-4171-A38D-BC7CB1C2213A}" dt="2021-08-28T14:14:40.178" v="1315" actId="167"/>
          <ac:picMkLst>
            <pc:docMk/>
            <pc:sldMk cId="3735976943" sldId="432"/>
            <ac:picMk id="8" creationId="{B059B0DB-B298-4C52-B551-15D0D88A7BA3}"/>
          </ac:picMkLst>
        </pc:picChg>
      </pc:sldChg>
      <pc:sldChg chg="new del">
        <pc:chgData name="Eric Shing" userId="55e86778-ed07-4932-b7f7-986ff6c4be43" providerId="ADAL" clId="{E2A0D24A-D0A2-4171-A38D-BC7CB1C2213A}" dt="2021-08-28T15:14:56.312" v="1991" actId="680"/>
        <pc:sldMkLst>
          <pc:docMk/>
          <pc:sldMk cId="2024237883" sldId="433"/>
        </pc:sldMkLst>
      </pc:sldChg>
    </pc:docChg>
  </pc:docChgLst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28C2BAE1-459F-4F3B-B7AA-1E069D7285F0}"/>
    <pc:docChg chg="undo custSel addSld delSld modSld sldOrd">
      <pc:chgData name="Eric Shing" userId="55e86778-ed07-4932-b7f7-986ff6c4be43" providerId="ADAL" clId="{28C2BAE1-459F-4F3B-B7AA-1E069D7285F0}" dt="2021-08-14T16:57:46.807" v="2045" actId="1076"/>
      <pc:docMkLst>
        <pc:docMk/>
      </pc:docMkLst>
      <pc:sldChg chg="modSp mod">
        <pc:chgData name="Eric Shing" userId="55e86778-ed07-4932-b7f7-986ff6c4be43" providerId="ADAL" clId="{28C2BAE1-459F-4F3B-B7AA-1E069D7285F0}" dt="2021-08-14T14:32:34.723" v="57"/>
        <pc:sldMkLst>
          <pc:docMk/>
          <pc:sldMk cId="0" sldId="287"/>
        </pc:sldMkLst>
        <pc:spChg chg="mod">
          <ac:chgData name="Eric Shing" userId="55e86778-ed07-4932-b7f7-986ff6c4be43" providerId="ADAL" clId="{28C2BAE1-459F-4F3B-B7AA-1E069D7285F0}" dt="2021-08-14T14:32:34.723" v="5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8C2BAE1-459F-4F3B-B7AA-1E069D7285F0}" dt="2021-08-14T14:32:30.209" v="53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28C2BAE1-459F-4F3B-B7AA-1E069D7285F0}" dt="2021-08-14T16:30:44.857" v="1939"/>
        <pc:sldMkLst>
          <pc:docMk/>
          <pc:sldMk cId="980429451" sldId="375"/>
        </pc:sldMkLst>
        <pc:spChg chg="mod">
          <ac:chgData name="Eric Shing" userId="55e86778-ed07-4932-b7f7-986ff6c4be43" providerId="ADAL" clId="{28C2BAE1-459F-4F3B-B7AA-1E069D7285F0}" dt="2021-08-14T14:56:45.104" v="494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07:02.434" v="69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86297440" sldId="37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55858600" sldId="380"/>
        </pc:sldMkLst>
      </pc:sldChg>
      <pc:sldChg chg="addSp modSp mod">
        <pc:chgData name="Eric Shing" userId="55e86778-ed07-4932-b7f7-986ff6c4be43" providerId="ADAL" clId="{28C2BAE1-459F-4F3B-B7AA-1E069D7285F0}" dt="2021-08-14T16:26:43.549" v="1829" actId="1076"/>
        <pc:sldMkLst>
          <pc:docMk/>
          <pc:sldMk cId="905684211" sldId="383"/>
        </pc:sldMkLst>
        <pc:spChg chg="mod">
          <ac:chgData name="Eric Shing" userId="55e86778-ed07-4932-b7f7-986ff6c4be43" providerId="ADAL" clId="{28C2BAE1-459F-4F3B-B7AA-1E069D7285F0}" dt="2021-08-14T16:17:39.551" v="1724" actId="6549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26:28.386" v="1823" actId="14100"/>
          <ac:spMkLst>
            <pc:docMk/>
            <pc:sldMk cId="905684211" sldId="383"/>
            <ac:spMk id="3" creationId="{1290911E-4358-441B-9B03-1CEF0CB1A3B5}"/>
          </ac:spMkLst>
        </pc:spChg>
        <pc:picChg chg="add mod">
          <ac:chgData name="Eric Shing" userId="55e86778-ed07-4932-b7f7-986ff6c4be43" providerId="ADAL" clId="{28C2BAE1-459F-4F3B-B7AA-1E069D7285F0}" dt="2021-08-14T16:26:43.549" v="1829" actId="1076"/>
          <ac:picMkLst>
            <pc:docMk/>
            <pc:sldMk cId="905684211" sldId="383"/>
            <ac:picMk id="6" creationId="{40042333-2406-4AEF-80FB-4EB88D8D2D3A}"/>
          </ac:picMkLst>
        </pc:picChg>
      </pc:sldChg>
      <pc:sldChg chg="addSp delSp modSp mod">
        <pc:chgData name="Eric Shing" userId="55e86778-ed07-4932-b7f7-986ff6c4be43" providerId="ADAL" clId="{28C2BAE1-459F-4F3B-B7AA-1E069D7285F0}" dt="2021-08-14T15:12:56.219" v="906" actId="22"/>
        <pc:sldMkLst>
          <pc:docMk/>
          <pc:sldMk cId="874803358" sldId="384"/>
        </pc:sldMkLst>
        <pc:spChg chg="mod">
          <ac:chgData name="Eric Shing" userId="55e86778-ed07-4932-b7f7-986ff6c4be43" providerId="ADAL" clId="{28C2BAE1-459F-4F3B-B7AA-1E069D7285F0}" dt="2021-08-14T15:07:56.344" v="808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10:18.291" v="835" actId="207"/>
          <ac:spMkLst>
            <pc:docMk/>
            <pc:sldMk cId="874803358" sldId="384"/>
            <ac:spMk id="3" creationId="{1290911E-4358-441B-9B03-1CEF0CB1A3B5}"/>
          </ac:spMkLst>
        </pc:spChg>
        <pc:spChg chg="add del">
          <ac:chgData name="Eric Shing" userId="55e86778-ed07-4932-b7f7-986ff6c4be43" providerId="ADAL" clId="{28C2BAE1-459F-4F3B-B7AA-1E069D7285F0}" dt="2021-08-14T15:12:36.337" v="900" actId="22"/>
          <ac:spMkLst>
            <pc:docMk/>
            <pc:sldMk cId="874803358" sldId="384"/>
            <ac:spMk id="6" creationId="{FC03F3E5-88E8-43B7-979D-57557CDEC0BB}"/>
          </ac:spMkLst>
        </pc:spChg>
        <pc:spChg chg="add del">
          <ac:chgData name="Eric Shing" userId="55e86778-ed07-4932-b7f7-986ff6c4be43" providerId="ADAL" clId="{28C2BAE1-459F-4F3B-B7AA-1E069D7285F0}" dt="2021-08-14T15:12:40.833" v="902" actId="22"/>
          <ac:spMkLst>
            <pc:docMk/>
            <pc:sldMk cId="874803358" sldId="384"/>
            <ac:spMk id="8" creationId="{7B6E665F-2323-4F8B-83BE-C82525839A6D}"/>
          </ac:spMkLst>
        </pc:spChg>
        <pc:spChg chg="add del">
          <ac:chgData name="Eric Shing" userId="55e86778-ed07-4932-b7f7-986ff6c4be43" providerId="ADAL" clId="{28C2BAE1-459F-4F3B-B7AA-1E069D7285F0}" dt="2021-08-14T15:12:45.786" v="904" actId="22"/>
          <ac:spMkLst>
            <pc:docMk/>
            <pc:sldMk cId="874803358" sldId="384"/>
            <ac:spMk id="10" creationId="{9ABFCAB9-12D1-4DA8-9D77-1BE27939D955}"/>
          </ac:spMkLst>
        </pc:spChg>
        <pc:spChg chg="add del">
          <ac:chgData name="Eric Shing" userId="55e86778-ed07-4932-b7f7-986ff6c4be43" providerId="ADAL" clId="{28C2BAE1-459F-4F3B-B7AA-1E069D7285F0}" dt="2021-08-14T15:12:56.219" v="906" actId="22"/>
          <ac:spMkLst>
            <pc:docMk/>
            <pc:sldMk cId="874803358" sldId="384"/>
            <ac:spMk id="12" creationId="{A8BBB0D4-671F-4D8A-9BBA-3424CBF0981A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27636802" sldId="389"/>
        </pc:sldMkLst>
      </pc:sldChg>
      <pc:sldChg chg="addSp delSp modSp mod delDesignElem chgLayout">
        <pc:chgData name="Eric Shing" userId="55e86778-ed07-4932-b7f7-986ff6c4be43" providerId="ADAL" clId="{28C2BAE1-459F-4F3B-B7AA-1E069D7285F0}" dt="2021-08-14T16:33:28.533" v="1944" actId="1076"/>
        <pc:sldMkLst>
          <pc:docMk/>
          <pc:sldMk cId="2552731081" sldId="398"/>
        </pc:sldMkLst>
        <pc:spChg chg="del">
          <ac:chgData name="Eric Shing" userId="55e86778-ed07-4932-b7f7-986ff6c4be43" providerId="ADAL" clId="{28C2BAE1-459F-4F3B-B7AA-1E069D7285F0}" dt="2021-08-14T14:38:53.333" v="60" actId="478"/>
          <ac:spMkLst>
            <pc:docMk/>
            <pc:sldMk cId="2552731081" sldId="398"/>
            <ac:spMk id="2" creationId="{B66E159E-B105-462D-A04C-7B86AD8A93FD}"/>
          </ac:spMkLst>
        </pc:spChg>
        <pc:spChg chg="mod or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8C2BAE1-459F-4F3B-B7AA-1E069D7285F0}" dt="2021-08-14T14:38:49.936" v="59" actId="478"/>
          <ac:spMkLst>
            <pc:docMk/>
            <pc:sldMk cId="2552731081" sldId="398"/>
            <ac:spMk id="5" creationId="{CB1B73C2-0248-4CB6-BA49-355DB2DE4606}"/>
          </ac:spMkLst>
        </pc:spChg>
        <pc:spChg chg="add del mo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8" creationId="{E34EB6D1-67F0-4631-8606-F229EE3D860F}"/>
          </ac:spMkLst>
        </pc:spChg>
        <pc:spChg chg="add mod ord">
          <ac:chgData name="Eric Shing" userId="55e86778-ed07-4932-b7f7-986ff6c4be43" providerId="ADAL" clId="{28C2BAE1-459F-4F3B-B7AA-1E069D7285F0}" dt="2021-08-14T16:33:18.636" v="1940" actId="6549"/>
          <ac:spMkLst>
            <pc:docMk/>
            <pc:sldMk cId="2552731081" sldId="398"/>
            <ac:spMk id="9" creationId="{7FE50CA6-FD83-4593-AB6D-13047D4820AD}"/>
          </ac:spMkLst>
        </pc:spChg>
        <pc:spChg chg="add mod ord">
          <ac:chgData name="Eric Shing" userId="55e86778-ed07-4932-b7f7-986ff6c4be43" providerId="ADAL" clId="{28C2BAE1-459F-4F3B-B7AA-1E069D7285F0}" dt="2021-08-14T14:44:50.899" v="380" actId="20577"/>
          <ac:spMkLst>
            <pc:docMk/>
            <pc:sldMk cId="2552731081" sldId="398"/>
            <ac:spMk id="10" creationId="{7243D2E1-470A-4C4C-90C0-E7080BBE2DEC}"/>
          </ac:spMkLst>
        </pc:spChg>
        <pc:spChg chg="del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12" creationId="{37C89E4B-3C9F-44B9-8B86-D9E3D112D8EC}"/>
          </ac:spMkLst>
        </pc:spChg>
        <pc:picChg chg="del">
          <ac:chgData name="Eric Shing" userId="55e86778-ed07-4932-b7f7-986ff6c4be43" providerId="ADAL" clId="{28C2BAE1-459F-4F3B-B7AA-1E069D7285F0}" dt="2021-08-14T14:38:43.464" v="58" actId="478"/>
          <ac:picMkLst>
            <pc:docMk/>
            <pc:sldMk cId="2552731081" sldId="398"/>
            <ac:picMk id="7" creationId="{86735168-A35B-43BC-A999-29AC08715378}"/>
          </ac:picMkLst>
        </pc:picChg>
        <pc:picChg chg="add mod">
          <ac:chgData name="Eric Shing" userId="55e86778-ed07-4932-b7f7-986ff6c4be43" providerId="ADAL" clId="{28C2BAE1-459F-4F3B-B7AA-1E069D7285F0}" dt="2021-08-14T16:33:28.533" v="1944" actId="1076"/>
          <ac:picMkLst>
            <pc:docMk/>
            <pc:sldMk cId="2552731081" sldId="398"/>
            <ac:picMk id="13" creationId="{693511D8-2063-49AB-BCED-3F0C29BAB62E}"/>
          </ac:picMkLst>
        </pc:picChg>
        <pc:picChg chg="add mod ord">
          <ac:chgData name="Eric Shing" userId="55e86778-ed07-4932-b7f7-986ff6c4be43" providerId="ADAL" clId="{28C2BAE1-459F-4F3B-B7AA-1E069D7285F0}" dt="2021-08-14T14:49:40.935" v="394" actId="1076"/>
          <ac:picMkLst>
            <pc:docMk/>
            <pc:sldMk cId="2552731081" sldId="398"/>
            <ac:picMk id="15" creationId="{631748A6-9839-4A7C-A22E-EF4BCF8F0CE5}"/>
          </ac:picMkLst>
        </pc:picChg>
        <pc:picChg chg="add mod">
          <ac:chgData name="Eric Shing" userId="55e86778-ed07-4932-b7f7-986ff6c4be43" providerId="ADAL" clId="{28C2BAE1-459F-4F3B-B7AA-1E069D7285F0}" dt="2021-08-14T14:50:40.846" v="399" actId="1076"/>
          <ac:picMkLst>
            <pc:docMk/>
            <pc:sldMk cId="2552731081" sldId="398"/>
            <ac:picMk id="18" creationId="{081C0448-17BF-4BCB-B2C1-A65C225A3BD5}"/>
          </ac:picMkLst>
        </pc:picChg>
        <pc:picChg chg="add mod">
          <ac:chgData name="Eric Shing" userId="55e86778-ed07-4932-b7f7-986ff6c4be43" providerId="ADAL" clId="{28C2BAE1-459F-4F3B-B7AA-1E069D7285F0}" dt="2021-08-14T14:49:17.470" v="393" actId="1076"/>
          <ac:picMkLst>
            <pc:docMk/>
            <pc:sldMk cId="2552731081" sldId="398"/>
            <ac:picMk id="20" creationId="{8970DDA4-E960-4C5F-B6DC-C421EE37913F}"/>
          </ac:picMkLst>
        </pc:picChg>
        <pc:picChg chg="add mod">
          <ac:chgData name="Eric Shing" userId="55e86778-ed07-4932-b7f7-986ff6c4be43" providerId="ADAL" clId="{28C2BAE1-459F-4F3B-B7AA-1E069D7285F0}" dt="2021-08-14T14:50:46.662" v="401" actId="1076"/>
          <ac:picMkLst>
            <pc:docMk/>
            <pc:sldMk cId="2552731081" sldId="398"/>
            <ac:picMk id="21" creationId="{ACDEA928-C4E1-451D-BB25-7F3EBA610CAB}"/>
          </ac:picMkLst>
        </pc:picChg>
        <pc:picChg chg="add mod ord">
          <ac:chgData name="Eric Shing" userId="55e86778-ed07-4932-b7f7-986ff6c4be43" providerId="ADAL" clId="{28C2BAE1-459F-4F3B-B7AA-1E069D7285F0}" dt="2021-08-14T14:51:32.084" v="405" actId="167"/>
          <ac:picMkLst>
            <pc:docMk/>
            <pc:sldMk cId="2552731081" sldId="398"/>
            <ac:picMk id="22" creationId="{97FE4F6D-A6AC-42CC-9FD1-E97846B2D4A0}"/>
          </ac:picMkLst>
        </pc:pic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4" creationId="{AA2EAA10-076F-46BD-8F0F-B9A2FB77A85C}"/>
          </ac:cxnSpMkLst>
        </pc:cxn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28C2BAE1-459F-4F3B-B7AA-1E069D7285F0}" dt="2021-08-14T14:56:11.033" v="493" actId="207"/>
        <pc:sldMkLst>
          <pc:docMk/>
          <pc:sldMk cId="2959404462" sldId="399"/>
        </pc:sldMkLst>
        <pc:spChg chg="mod">
          <ac:chgData name="Eric Shing" userId="55e86778-ed07-4932-b7f7-986ff6c4be43" providerId="ADAL" clId="{28C2BAE1-459F-4F3B-B7AA-1E069D7285F0}" dt="2021-08-14T14:54:11.916" v="473" actId="20577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4:56:11.033" v="493" actId="207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24:39.026" v="1079" actId="13926"/>
        <pc:sldMkLst>
          <pc:docMk/>
          <pc:sldMk cId="4264196432" sldId="400"/>
        </pc:sldMkLst>
        <pc:spChg chg="mod">
          <ac:chgData name="Eric Shing" userId="55e86778-ed07-4932-b7f7-986ff6c4be43" providerId="ADAL" clId="{28C2BAE1-459F-4F3B-B7AA-1E069D7285F0}" dt="2021-08-14T15:18:54.099" v="1021" actId="6549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4:39.026" v="1079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28C2BAE1-459F-4F3B-B7AA-1E069D7285F0}" dt="2021-08-14T15:40:02.580" v="1193" actId="20577"/>
        <pc:sldMkLst>
          <pc:docMk/>
          <pc:sldMk cId="960726771" sldId="401"/>
        </pc:sldMkLst>
        <pc:spChg chg="mod">
          <ac:chgData name="Eric Shing" userId="55e86778-ed07-4932-b7f7-986ff6c4be43" providerId="ADAL" clId="{28C2BAE1-459F-4F3B-B7AA-1E069D7285F0}" dt="2021-08-14T15:40:02.580" v="1193" actId="20577"/>
          <ac:spMkLst>
            <pc:docMk/>
            <pc:sldMk cId="960726771" sldId="401"/>
            <ac:spMk id="2" creationId="{B66E159E-B105-462D-A04C-7B86AD8A93FD}"/>
          </ac:spMkLst>
        </pc:spChg>
        <pc:spChg chg="add del mod">
          <ac:chgData name="Eric Shing" userId="55e86778-ed07-4932-b7f7-986ff6c4be43" providerId="ADAL" clId="{28C2BAE1-459F-4F3B-B7AA-1E069D7285F0}" dt="2021-08-14T15:38:51.688" v="1178"/>
          <ac:spMkLst>
            <pc:docMk/>
            <pc:sldMk cId="960726771" sldId="40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8C2BAE1-459F-4F3B-B7AA-1E069D7285F0}" dt="2021-08-14T15:38:48.155" v="1177"/>
          <ac:picMkLst>
            <pc:docMk/>
            <pc:sldMk cId="960726771" sldId="401"/>
            <ac:picMk id="5" creationId="{501FA7B2-4F39-47DF-BF89-24410DF0F302}"/>
          </ac:picMkLst>
        </pc:picChg>
        <pc:picChg chg="add mod">
          <ac:chgData name="Eric Shing" userId="55e86778-ed07-4932-b7f7-986ff6c4be43" providerId="ADAL" clId="{28C2BAE1-459F-4F3B-B7AA-1E069D7285F0}" dt="2021-08-14T15:39:58.615" v="1192" actId="14100"/>
          <ac:picMkLst>
            <pc:docMk/>
            <pc:sldMk cId="960726771" sldId="401"/>
            <ac:picMk id="6" creationId="{807FEC5B-A233-4CBA-BD89-B58760E60FF0}"/>
          </ac:picMkLst>
        </pc:picChg>
      </pc:sldChg>
      <pc:sldChg chg="modSp mod">
        <pc:chgData name="Eric Shing" userId="55e86778-ed07-4932-b7f7-986ff6c4be43" providerId="ADAL" clId="{28C2BAE1-459F-4F3B-B7AA-1E069D7285F0}" dt="2021-08-14T15:46:54.158" v="1310" actId="255"/>
        <pc:sldMkLst>
          <pc:docMk/>
          <pc:sldMk cId="3124677336" sldId="402"/>
        </pc:sldMkLst>
        <pc:spChg chg="mod">
          <ac:chgData name="Eric Shing" userId="55e86778-ed07-4932-b7f7-986ff6c4be43" providerId="ADAL" clId="{28C2BAE1-459F-4F3B-B7AA-1E069D7285F0}" dt="2021-08-14T15:46:54.158" v="1310" actId="255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6:41.217" v="1308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4:55.755" v="1443" actId="948"/>
        <pc:sldMkLst>
          <pc:docMk/>
          <pc:sldMk cId="2313995453" sldId="403"/>
        </pc:sldMkLst>
        <pc:spChg chg="mod">
          <ac:chgData name="Eric Shing" userId="55e86778-ed07-4932-b7f7-986ff6c4be43" providerId="ADAL" clId="{28C2BAE1-459F-4F3B-B7AA-1E069D7285F0}" dt="2021-08-14T15:52:44.762" v="1424" actId="20577"/>
          <ac:spMkLst>
            <pc:docMk/>
            <pc:sldMk cId="2313995453" sldId="40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4:55.755" v="1443" actId="948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47:48.226" v="1320" actId="20577"/>
        <pc:sldMkLst>
          <pc:docMk/>
          <pc:sldMk cId="3081116608" sldId="404"/>
        </pc:sldMkLst>
        <pc:spChg chg="mod">
          <ac:chgData name="Eric Shing" userId="55e86778-ed07-4932-b7f7-986ff6c4be43" providerId="ADAL" clId="{28C2BAE1-459F-4F3B-B7AA-1E069D7285F0}" dt="2021-08-14T15:47:48.226" v="1320" actId="20577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7:20.963" v="1316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6:09:48.492" v="1597" actId="13926"/>
        <pc:sldMkLst>
          <pc:docMk/>
          <pc:sldMk cId="124719902" sldId="405"/>
        </pc:sldMkLst>
        <pc:spChg chg="mod">
          <ac:chgData name="Eric Shing" userId="55e86778-ed07-4932-b7f7-986ff6c4be43" providerId="ADAL" clId="{28C2BAE1-459F-4F3B-B7AA-1E069D7285F0}" dt="2021-08-14T16:07:11.659" v="1564" actId="255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09:48.492" v="1597" actId="13926"/>
          <ac:spMkLst>
            <pc:docMk/>
            <pc:sldMk cId="124719902" sldId="405"/>
            <ac:spMk id="3" creationId="{1290911E-4358-441B-9B03-1CEF0CB1A3B5}"/>
          </ac:spMkLst>
        </pc:spChg>
      </pc:sldChg>
      <pc:sldChg chg="addSp delSp modSp mod chgLayout">
        <pc:chgData name="Eric Shing" userId="55e86778-ed07-4932-b7f7-986ff6c4be43" providerId="ADAL" clId="{28C2BAE1-459F-4F3B-B7AA-1E069D7285F0}" dt="2021-08-14T16:19:16.142" v="1743" actId="948"/>
        <pc:sldMkLst>
          <pc:docMk/>
          <pc:sldMk cId="3199093455" sldId="406"/>
        </pc:sldMkLst>
        <pc:spChg chg="mod ord">
          <ac:chgData name="Eric Shing" userId="55e86778-ed07-4932-b7f7-986ff6c4be43" providerId="ADAL" clId="{28C2BAE1-459F-4F3B-B7AA-1E069D7285F0}" dt="2021-08-14T16:18:52.738" v="1739" actId="255"/>
          <ac:spMkLst>
            <pc:docMk/>
            <pc:sldMk cId="3199093455" sldId="406"/>
            <ac:spMk id="2" creationId="{B66E159E-B105-462D-A04C-7B86AD8A93FD}"/>
          </ac:spMkLst>
        </pc:spChg>
        <pc:spChg chg="del mod">
          <ac:chgData name="Eric Shing" userId="55e86778-ed07-4932-b7f7-986ff6c4be43" providerId="ADAL" clId="{28C2BAE1-459F-4F3B-B7AA-1E069D7285F0}" dt="2021-08-14T16:01:24.615" v="1481"/>
          <ac:spMkLst>
            <pc:docMk/>
            <pc:sldMk cId="3199093455" sldId="406"/>
            <ac:spMk id="3" creationId="{1290911E-4358-441B-9B03-1CEF0CB1A3B5}"/>
          </ac:spMkLst>
        </pc:spChg>
        <pc:spChg chg="mod ord">
          <ac:chgData name="Eric Shing" userId="55e86778-ed07-4932-b7f7-986ff6c4be43" providerId="ADAL" clId="{28C2BAE1-459F-4F3B-B7AA-1E069D7285F0}" dt="2021-08-14T16:02:00.024" v="1488" actId="700"/>
          <ac:spMkLst>
            <pc:docMk/>
            <pc:sldMk cId="3199093455" sldId="406"/>
            <ac:spMk id="4" creationId="{D259BC3B-E3AB-4D59-B29F-90C2A8A381AD}"/>
          </ac:spMkLst>
        </pc:spChg>
        <pc:spChg chg="add mod">
          <ac:chgData name="Eric Shing" userId="55e86778-ed07-4932-b7f7-986ff6c4be43" providerId="ADAL" clId="{28C2BAE1-459F-4F3B-B7AA-1E069D7285F0}" dt="2021-08-14T16:19:16.142" v="1743" actId="948"/>
          <ac:spMkLst>
            <pc:docMk/>
            <pc:sldMk cId="3199093455" sldId="406"/>
            <ac:spMk id="7" creationId="{9583273A-C831-4B47-A877-D09E8065856B}"/>
          </ac:spMkLst>
        </pc:spChg>
        <pc:picChg chg="add del mod ord">
          <ac:chgData name="Eric Shing" userId="55e86778-ed07-4932-b7f7-986ff6c4be43" providerId="ADAL" clId="{28C2BAE1-459F-4F3B-B7AA-1E069D7285F0}" dt="2021-08-14T16:02:49.544" v="1499" actId="21"/>
          <ac:picMkLst>
            <pc:docMk/>
            <pc:sldMk cId="3199093455" sldId="406"/>
            <ac:picMk id="5" creationId="{20AA4400-EC17-4391-AE6C-BE7916D39813}"/>
          </ac:picMkLst>
        </pc:picChg>
        <pc:picChg chg="add mod ord">
          <ac:chgData name="Eric Shing" userId="55e86778-ed07-4932-b7f7-986ff6c4be43" providerId="ADAL" clId="{28C2BAE1-459F-4F3B-B7AA-1E069D7285F0}" dt="2021-08-14T16:18:33.259" v="1737" actId="14100"/>
          <ac:picMkLst>
            <pc:docMk/>
            <pc:sldMk cId="3199093455" sldId="406"/>
            <ac:picMk id="8" creationId="{7B269A58-E7B0-478D-8259-5E142753C0F7}"/>
          </ac:picMkLst>
        </pc:picChg>
      </pc:sldChg>
      <pc:sldChg chg="addSp modSp mod">
        <pc:chgData name="Eric Shing" userId="55e86778-ed07-4932-b7f7-986ff6c4be43" providerId="ADAL" clId="{28C2BAE1-459F-4F3B-B7AA-1E069D7285F0}" dt="2021-08-14T16:17:06.686" v="1720" actId="20577"/>
        <pc:sldMkLst>
          <pc:docMk/>
          <pc:sldMk cId="66154752" sldId="407"/>
        </pc:sldMkLst>
        <pc:spChg chg="mod">
          <ac:chgData name="Eric Shing" userId="55e86778-ed07-4932-b7f7-986ff6c4be43" providerId="ADAL" clId="{28C2BAE1-459F-4F3B-B7AA-1E069D7285F0}" dt="2021-08-14T16:12:58.355" v="1617" actId="14100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17:06.686" v="1720" actId="20577"/>
          <ac:spMkLst>
            <pc:docMk/>
            <pc:sldMk cId="66154752" sldId="407"/>
            <ac:spMk id="3" creationId="{1290911E-4358-441B-9B03-1CEF0CB1A3B5}"/>
          </ac:spMkLst>
        </pc:spChg>
        <pc:spChg chg="add mod">
          <ac:chgData name="Eric Shing" userId="55e86778-ed07-4932-b7f7-986ff6c4be43" providerId="ADAL" clId="{28C2BAE1-459F-4F3B-B7AA-1E069D7285F0}" dt="2021-08-14T16:15:55.061" v="1654" actId="1035"/>
          <ac:spMkLst>
            <pc:docMk/>
            <pc:sldMk cId="66154752" sldId="407"/>
            <ac:spMk id="6" creationId="{63974A71-6A2D-409E-9100-606A60D5D3CF}"/>
          </ac:spMkLst>
        </pc:spChg>
        <pc:spChg chg="add mod">
          <ac:chgData name="Eric Shing" userId="55e86778-ed07-4932-b7f7-986ff6c4be43" providerId="ADAL" clId="{28C2BAE1-459F-4F3B-B7AA-1E069D7285F0}" dt="2021-08-14T16:16:03.197" v="1664" actId="1035"/>
          <ac:spMkLst>
            <pc:docMk/>
            <pc:sldMk cId="66154752" sldId="407"/>
            <ac:spMk id="7" creationId="{D947A556-1275-45DA-90EF-7E08546685D6}"/>
          </ac:spMkLst>
        </pc:spChg>
        <pc:spChg chg="add mod">
          <ac:chgData name="Eric Shing" userId="55e86778-ed07-4932-b7f7-986ff6c4be43" providerId="ADAL" clId="{28C2BAE1-459F-4F3B-B7AA-1E069D7285F0}" dt="2021-08-14T16:15:49.067" v="1650" actId="1037"/>
          <ac:spMkLst>
            <pc:docMk/>
            <pc:sldMk cId="66154752" sldId="407"/>
            <ac:spMk id="8" creationId="{E99D7578-D30B-426E-BD05-E4B40173E4F1}"/>
          </ac:spMkLst>
        </pc:spChg>
        <pc:spChg chg="add mod">
          <ac:chgData name="Eric Shing" userId="55e86778-ed07-4932-b7f7-986ff6c4be43" providerId="ADAL" clId="{28C2BAE1-459F-4F3B-B7AA-1E069D7285F0}" dt="2021-08-14T16:15:44.181" v="1645" actId="1037"/>
          <ac:spMkLst>
            <pc:docMk/>
            <pc:sldMk cId="66154752" sldId="407"/>
            <ac:spMk id="9" creationId="{9BC05DA5-9F6F-47F0-BE96-C848F77B97C1}"/>
          </ac:spMkLst>
        </pc:spChg>
        <pc:picChg chg="add mod ord">
          <ac:chgData name="Eric Shing" userId="55e86778-ed07-4932-b7f7-986ff6c4be43" providerId="ADAL" clId="{28C2BAE1-459F-4F3B-B7AA-1E069D7285F0}" dt="2021-08-14T16:15:35.768" v="1643" actId="14100"/>
          <ac:picMkLst>
            <pc:docMk/>
            <pc:sldMk cId="66154752" sldId="407"/>
            <ac:picMk id="5" creationId="{0FA63E06-A333-4893-879E-B1ECEE6E4481}"/>
          </ac:picMkLst>
        </pc:pic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614487" sldId="408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93501082" sldId="40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59184246" sldId="410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318527815" sldId="411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3001632" sldId="412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987922573" sldId="413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90964793" sldId="414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17660583" sldId="415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144344787" sldId="416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97432133" sldId="417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003902490" sldId="418"/>
        </pc:sldMkLst>
      </pc:sldChg>
      <pc:sldChg chg="modSp mod ord">
        <pc:chgData name="Eric Shing" userId="55e86778-ed07-4932-b7f7-986ff6c4be43" providerId="ADAL" clId="{28C2BAE1-459F-4F3B-B7AA-1E069D7285F0}" dt="2021-08-14T15:22:33.373" v="1060" actId="113"/>
        <pc:sldMkLst>
          <pc:docMk/>
          <pc:sldMk cId="1682862645" sldId="420"/>
        </pc:sldMkLst>
        <pc:spChg chg="mod">
          <ac:chgData name="Eric Shing" userId="55e86778-ed07-4932-b7f7-986ff6c4be43" providerId="ADAL" clId="{28C2BAE1-459F-4F3B-B7AA-1E069D7285F0}" dt="2021-08-14T15:19:14.444" v="1023" actId="6549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2:33.373" v="1060" actId="113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6:23.845" v="1172" actId="13926"/>
        <pc:sldMkLst>
          <pc:docMk/>
          <pc:sldMk cId="754734497" sldId="421"/>
        </pc:sldMkLst>
        <pc:spChg chg="mod">
          <ac:chgData name="Eric Shing" userId="55e86778-ed07-4932-b7f7-986ff6c4be43" providerId="ADAL" clId="{28C2BAE1-459F-4F3B-B7AA-1E069D7285F0}" dt="2021-08-14T15:35:08.720" v="1151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6:23.845" v="1172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2:03.167" v="1141" actId="13926"/>
        <pc:sldMkLst>
          <pc:docMk/>
          <pc:sldMk cId="2989735543" sldId="422"/>
        </pc:sldMkLst>
        <pc:spChg chg="mod">
          <ac:chgData name="Eric Shing" userId="55e86778-ed07-4932-b7f7-986ff6c4be43" providerId="ADAL" clId="{28C2BAE1-459F-4F3B-B7AA-1E069D7285F0}" dt="2021-08-14T15:30:01.053" v="1101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2:03.167" v="1141" actId="13926"/>
          <ac:spMkLst>
            <pc:docMk/>
            <pc:sldMk cId="2989735543" sldId="42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28C2BAE1-459F-4F3B-B7AA-1E069D7285F0}" dt="2021-08-14T15:33:08.856" v="1143"/>
        <pc:sldMkLst>
          <pc:docMk/>
          <pc:sldMk cId="952351428" sldId="423"/>
        </pc:sldMkLst>
        <pc:spChg chg="mod">
          <ac:chgData name="Eric Shing" userId="55e86778-ed07-4932-b7f7-986ff6c4be43" providerId="ADAL" clId="{28C2BAE1-459F-4F3B-B7AA-1E069D7285F0}" dt="2021-08-14T15:33:08.856" v="1143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6:19.444" v="1084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8:01.005" v="1465" actId="113"/>
        <pc:sldMkLst>
          <pc:docMk/>
          <pc:sldMk cId="4233956093" sldId="425"/>
        </pc:sldMkLst>
        <pc:spChg chg="mod">
          <ac:chgData name="Eric Shing" userId="55e86778-ed07-4932-b7f7-986ff6c4be43" providerId="ADAL" clId="{28C2BAE1-459F-4F3B-B7AA-1E069D7285F0}" dt="2021-08-14T15:56:23.769" v="1444" actId="6549"/>
          <ac:spMkLst>
            <pc:docMk/>
            <pc:sldMk cId="4233956093" sldId="42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8:01.005" v="1465" actId="113"/>
          <ac:spMkLst>
            <pc:docMk/>
            <pc:sldMk cId="4233956093" sldId="425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28C2BAE1-459F-4F3B-B7AA-1E069D7285F0}" dt="2021-08-14T16:57:46.807" v="2045" actId="1076"/>
        <pc:sldMkLst>
          <pc:docMk/>
          <pc:sldMk cId="1780466258" sldId="426"/>
        </pc:sldMkLst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2" creationId="{ACBCABC4-4093-4BE2-BC5D-8A9B1F189BF4}"/>
          </ac:spMkLst>
        </pc:spChg>
        <pc:spChg chg="add del">
          <ac:chgData name="Eric Shing" userId="55e86778-ed07-4932-b7f7-986ff6c4be43" providerId="ADAL" clId="{28C2BAE1-459F-4F3B-B7AA-1E069D7285F0}" dt="2021-08-14T16:55:43.927" v="2000" actId="478"/>
          <ac:spMkLst>
            <pc:docMk/>
            <pc:sldMk cId="1780466258" sldId="426"/>
            <ac:spMk id="6" creationId="{D5E89ADC-02DE-4E3B-99AB-AE721066C6C9}"/>
          </ac:spMkLst>
        </pc:spChg>
        <pc:spChg chg="add del">
          <ac:chgData name="Eric Shing" userId="55e86778-ed07-4932-b7f7-986ff6c4be43" providerId="ADAL" clId="{28C2BAE1-459F-4F3B-B7AA-1E069D7285F0}" dt="2021-08-14T16:55:50.822" v="2002" actId="478"/>
          <ac:spMkLst>
            <pc:docMk/>
            <pc:sldMk cId="1780466258" sldId="426"/>
            <ac:spMk id="7" creationId="{CB4B252E-A0B2-469E-9B90-7FDFC67BCC4E}"/>
          </ac:spMkLst>
        </pc:spChg>
        <pc:spChg chg="add del">
          <ac:chgData name="Eric Shing" userId="55e86778-ed07-4932-b7f7-986ff6c4be43" providerId="ADAL" clId="{28C2BAE1-459F-4F3B-B7AA-1E069D7285F0}" dt="2021-08-14T16:56:01.661" v="2004" actId="478"/>
          <ac:spMkLst>
            <pc:docMk/>
            <pc:sldMk cId="1780466258" sldId="426"/>
            <ac:spMk id="8" creationId="{65891F52-4969-4471-986A-10D50595417F}"/>
          </ac:spMkLst>
        </pc:spChg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11" creationId="{63E54281-151E-4E86-B632-E5B8B0415B47}"/>
          </ac:spMkLst>
        </pc:spChg>
        <pc:picChg chg="add mod">
          <ac:chgData name="Eric Shing" userId="55e86778-ed07-4932-b7f7-986ff6c4be43" providerId="ADAL" clId="{28C2BAE1-459F-4F3B-B7AA-1E069D7285F0}" dt="2021-08-14T16:57:38.266" v="2036" actId="1076"/>
          <ac:picMkLst>
            <pc:docMk/>
            <pc:sldMk cId="1780466258" sldId="426"/>
            <ac:picMk id="5" creationId="{5C6B9EAF-4E24-4546-90E5-618F8C31612E}"/>
          </ac:picMkLst>
        </pc:picChg>
        <pc:picChg chg="add mod">
          <ac:chgData name="Eric Shing" userId="55e86778-ed07-4932-b7f7-986ff6c4be43" providerId="ADAL" clId="{28C2BAE1-459F-4F3B-B7AA-1E069D7285F0}" dt="2021-08-14T16:57:40.074" v="2041" actId="1076"/>
          <ac:picMkLst>
            <pc:docMk/>
            <pc:sldMk cId="1780466258" sldId="426"/>
            <ac:picMk id="9" creationId="{FD402E00-BD7E-44B9-8AAE-F568B3165BDE}"/>
          </ac:picMkLst>
        </pc:picChg>
        <pc:picChg chg="add mod">
          <ac:chgData name="Eric Shing" userId="55e86778-ed07-4932-b7f7-986ff6c4be43" providerId="ADAL" clId="{28C2BAE1-459F-4F3B-B7AA-1E069D7285F0}" dt="2021-08-14T16:57:46.807" v="2045" actId="1076"/>
          <ac:picMkLst>
            <pc:docMk/>
            <pc:sldMk cId="1780466258" sldId="426"/>
            <ac:picMk id="1026" creationId="{6D400BF4-306C-4BBA-9804-420640D5D484}"/>
          </ac:picMkLst>
        </pc:picChg>
        <pc:picChg chg="add mod">
          <ac:chgData name="Eric Shing" userId="55e86778-ed07-4932-b7f7-986ff6c4be43" providerId="ADAL" clId="{28C2BAE1-459F-4F3B-B7AA-1E069D7285F0}" dt="2021-08-14T16:57:37.457" v="2033" actId="1076"/>
          <ac:picMkLst>
            <pc:docMk/>
            <pc:sldMk cId="1780466258" sldId="426"/>
            <ac:picMk id="1028" creationId="{97FC293B-B9D3-47C8-B75F-5B76EAA56E8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25/11/2021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25/11/2021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0D88-6376-42AB-81B6-6156F1E398FD}" type="datetime1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427-636A-41A0-825A-5E82D3EEB7AA}" type="datetime1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13C-E6A8-4C49-9047-D08BF1C35DA7}" type="datetime1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FD69-D4E9-4EFE-9728-56E735D97148}" type="datetime1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B48-D14D-487E-9C7D-58005ED6D932}" type="datetime1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5D9B-AAC2-45BF-BB61-050F6FC6D339}" type="datetime1">
              <a:rPr lang="en-AU" smtClean="0"/>
              <a:t>25/11/2021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0807-1819-4ECC-A2E7-2D16DCBBBBB2}" type="datetime1">
              <a:rPr lang="en-AU" smtClean="0"/>
              <a:t>25/11/2021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3B42-884E-4266-B7D2-F2A7148A7D25}" type="datetime1">
              <a:rPr lang="en-AU" smtClean="0"/>
              <a:t>25/11/2021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CA4A-44B3-428D-9323-1806EFBFE219}" type="datetime1">
              <a:rPr lang="en-AU" smtClean="0"/>
              <a:t>25/11/2021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1F2-0CBF-4815-8A8C-752B58DEE7DA}" type="datetime1">
              <a:rPr lang="en-AU" smtClean="0"/>
              <a:t>25/11/2021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E8A-356B-403D-BDB2-7E3A078807E0}" type="datetime1">
              <a:rPr lang="en-AU" smtClean="0"/>
              <a:t>25/11/2021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4B5D-328C-4689-9CAD-5F1ED0D06B56}" type="datetime1">
              <a:rPr lang="en-AU" smtClean="0"/>
              <a:t>25/11/2021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7245424" cy="2450654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臨別贈言</a:t>
            </a: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24:1-28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21/11/2021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7"/>
            <a:ext cx="8047806" cy="831626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:1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-1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</a:t>
            </a:r>
            <a:endParaRPr lang="en-A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380707"/>
          </a:xfrm>
        </p:spPr>
        <p:txBody>
          <a:bodyPr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  <a:tabLst>
                <a:tab pos="4846638" algn="l"/>
              </a:tabLst>
            </a:pP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約書亞說：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)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14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sz="32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現在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你們要敬畏耶和華，誠心實意地侍奉他，將你們列祖在大河那邊和在埃及所侍奉的神除掉，去侍奉耶和華。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15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若是你們以侍奉耶和華為不好，</a:t>
            </a:r>
            <a:r>
              <a:rPr lang="zh-TW" sz="32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今日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就可以選擇所要侍奉的，是你們列祖在大河那邊所侍奉的神呢，是你們所住這地的亞摩利人的神呢？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至於我和我家，我們必定侍奉耶和華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。」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64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7"/>
            <a:ext cx="8047806" cy="831626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:1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-1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endParaRPr lang="en-A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380707"/>
          </a:xfrm>
        </p:spPr>
        <p:txBody>
          <a:bodyPr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  <a:tabLst>
                <a:tab pos="4846638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16 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百姓回答說：「我們斷不敢離棄耶和華去侍奉別神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因耶和華我們的神曾將我們和我們列祖從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埃及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地的為奴之家領出來，在我們眼前行了那些大神蹟，在我們所行的道上、所經過的諸國，都保護了我們。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耶和華又把住此地的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亞摩利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人都從我們面前趕出去。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</a:t>
            </a:r>
            <a:r>
              <a:rPr lang="zh-TW" sz="3200" b="1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我們必侍奉耶和華，因為他是我們的神。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10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502116" cy="925985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再三警告以色列人 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24:14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上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8335838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3000"/>
              </a:spcBef>
              <a:buNone/>
              <a:tabLst>
                <a:tab pos="903288" algn="l"/>
                <a:tab pos="3048000" algn="l"/>
                <a:tab pos="6365875" algn="l"/>
              </a:tabLst>
            </a:pP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現在</a:t>
            </a:r>
            <a:b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你們要</a:t>
            </a:r>
            <a: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3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敬畏</a:t>
            </a:r>
            <a: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耶和華，</a:t>
            </a:r>
            <a:b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TW" altLang="en-US" sz="33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誠心</a:t>
            </a:r>
            <a:r>
              <a:rPr lang="zh-TW" altLang="en-US" sz="33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實意地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侍奉</a:t>
            </a:r>
            <a: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祂，</a:t>
            </a:r>
            <a:endParaRPr lang="en-AU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500"/>
              </a:lnSpc>
              <a:spcBef>
                <a:spcPts val="3000"/>
              </a:spcBef>
              <a:buNone/>
              <a:tabLst>
                <a:tab pos="903288" algn="l"/>
                <a:tab pos="3048000" algn="l"/>
                <a:tab pos="6365875" algn="l"/>
              </a:tabLst>
            </a:pP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將你們列祖在大河那邊和在埃及所侍奉的神除掉，去侍奉耶和華。</a:t>
            </a:r>
            <a:endParaRPr lang="en-AU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  <a:spcBef>
                <a:spcPts val="3000"/>
              </a:spcBef>
              <a:tabLst>
                <a:tab pos="903288" algn="l"/>
                <a:tab pos="3048000" algn="l"/>
                <a:tab pos="6365875" algn="l"/>
              </a:tabLst>
            </a:pPr>
            <a:endParaRPr lang="en-US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00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4FC1-788C-4B98-B4FC-66C01CFB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敬畏神、誠心實意地事奉神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F8E7-56BD-4CF0-AD22-2569FD72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敬畏神 </a:t>
            </a: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= 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懼怕神</a:t>
            </a:r>
            <a:endParaRPr lang="en-AU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3538" indent="-363538"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誠心 </a:t>
            </a:r>
            <a:r>
              <a:rPr lang="en-AU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= 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完完全全，毫無保留</a:t>
            </a:r>
            <a:endParaRPr lang="en-AU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3538" indent="-363538"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實意地 </a:t>
            </a:r>
            <a:r>
              <a:rPr lang="en-AU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= 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忠心、可靠、真實</a:t>
            </a:r>
            <a:endParaRPr lang="en-AU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3538" indent="-363538">
              <a:lnSpc>
                <a:spcPct val="100000"/>
              </a:lnSpc>
              <a:spcBef>
                <a:spcPts val="3000"/>
              </a:spcBef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出於愛神，而全心全意，沒有保留地，以真誠的態度，忠心服事神、教會及弟兄姊妹。為了榮耀神來服事教會及人，不存半點私心，因為這才敬畏神的行動，是神喜悅的事奉。</a:t>
            </a:r>
            <a:endParaRPr lang="en-AU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AU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78BF6-317E-41CE-91A6-255EBF0F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318F9B-C871-499D-855F-B1689021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02343"/>
            <a:ext cx="8047806" cy="1142009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一生要做的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99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件事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36914"/>
            <a:ext cx="5616624" cy="4740049"/>
          </a:xfrm>
        </p:spPr>
        <p:txBody>
          <a:bodyPr>
            <a:normAutofit/>
          </a:bodyPr>
          <a:lstStyle/>
          <a:p>
            <a:pPr marL="549275" indent="-457200">
              <a:lnSpc>
                <a:spcPct val="100000"/>
              </a:lnSpc>
              <a:spcBef>
                <a:spcPts val="1800"/>
              </a:spcBef>
              <a:tabLst>
                <a:tab pos="534988" algn="l"/>
                <a:tab pos="2155825" algn="l"/>
                <a:tab pos="3316288" algn="l"/>
              </a:tabLst>
            </a:pP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件：回望過去發生的</a:t>
            </a:r>
            <a:b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事情，找出神如</a:t>
            </a:r>
            <a:b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何介入你生命中。</a:t>
            </a:r>
            <a:endParaRPr lang="en-AU" altLang="zh-TW" sz="3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1800"/>
              </a:spcBef>
              <a:tabLst>
                <a:tab pos="534988" algn="l"/>
                <a:tab pos="2155825" algn="l"/>
                <a:tab pos="3316288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件：作出生命的抉擇，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敬畏神，誠心實</a:t>
            </a:r>
            <a:b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意地侍奉祂 </a:t>
            </a:r>
            <a:r>
              <a:rPr lang="en-US" altLang="zh-TW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(14</a:t>
            </a:r>
            <a:r>
              <a:rPr lang="zh-TW" altLang="en-US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節上</a:t>
            </a:r>
            <a:r>
              <a:rPr lang="en-US" altLang="zh-TW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93CCA-03F9-47D8-B60A-577AFEA5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052736"/>
            <a:ext cx="31964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和神立約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en-AU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19)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7953535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300"/>
              </a:lnSpc>
              <a:spcBef>
                <a:spcPts val="2400"/>
              </a:spcBef>
              <a:buNone/>
            </a:pP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19 </a:t>
            </a:r>
            <a:r>
              <a:rPr lang="zh-TW" altLang="en-US" sz="3200" u="sng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對百姓說：</a:t>
            </a:r>
            <a:r>
              <a:rPr lang="zh-TW" altLang="en-US" sz="3200" b="1" dirty="0">
                <a:solidFill>
                  <a:schemeClr val="accent4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你們不能侍奉耶和華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！因為祂是</a:t>
            </a:r>
            <a:r>
              <a:rPr lang="zh-TW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聖潔的神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，是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忌邪的神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，必不赦免你們的過犯罪惡。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</a:p>
          <a:p>
            <a:pPr marL="0" indent="0">
              <a:lnSpc>
                <a:spcPts val="43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90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聖潔的神，忌邪的神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8330666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300"/>
              </a:lnSpc>
              <a:spcBef>
                <a:spcPts val="2400"/>
              </a:spcBef>
              <a:buNone/>
              <a:tabLst>
                <a:tab pos="2246313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忌邪的神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就好像夫婦間不能容忍第三者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一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樣，大家要求對方絕對的忠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誠，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眼中只有對方，沒有其他人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300"/>
              </a:lnSpc>
              <a:spcBef>
                <a:spcPts val="2400"/>
              </a:spcBef>
              <a:buNone/>
              <a:tabLst>
                <a:tab pos="2246313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聖潔的神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和這世界上的偶像是完全不同，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從世上所有的事物分別出來，一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切的事物都沒有辦法和神媲美。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ts val="4300"/>
              </a:lnSpc>
              <a:spcBef>
                <a:spcPts val="2400"/>
              </a:spcBef>
              <a:buNone/>
              <a:tabLst>
                <a:tab pos="2246313" algn="l"/>
              </a:tabLst>
            </a:pPr>
            <a:r>
              <a:rPr lang="zh-TW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你們要聖潔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，因為神是聖潔。</a:t>
            </a:r>
            <a:r>
              <a:rPr lang="en-AU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彼得前書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1:16)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7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和神立約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en-AU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19-20)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7953535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300"/>
              </a:lnSpc>
              <a:spcBef>
                <a:spcPts val="2400"/>
              </a:spcBef>
              <a:buNone/>
            </a:pP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19 </a:t>
            </a:r>
            <a:r>
              <a:rPr lang="zh-TW" altLang="en-US" sz="3200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對百姓說：你們不能侍奉耶和華！因為祂是聖潔的神，是忌邪的神，必不赦免你們的過犯罪惡。</a:t>
            </a: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20 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你們若離棄耶和華去侍奉外邦神，耶和華在降福之後，必轉而降禍於你們，把你們滅絕。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76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和神立約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en-AU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21-24)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7953535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800"/>
              </a:lnSpc>
              <a:spcBef>
                <a:spcPts val="2400"/>
              </a:spcBef>
              <a:buNone/>
            </a:pP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21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百姓回答約書亞說：「不然，我們定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要侍奉耶和華。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 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22 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他們說：「我們</a:t>
            </a:r>
            <a:r>
              <a:rPr lang="zh-TW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願意做見證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！」 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百姓回答約書亞說：「我們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必侍奉耶和華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我們的神，聽從他的話。」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73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和神立約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en-AU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25-28)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7953535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200"/>
              </a:lnSpc>
              <a:spcBef>
                <a:spcPts val="600"/>
              </a:spcBef>
              <a:buNone/>
            </a:pP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25 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當日，</a:t>
            </a:r>
            <a:r>
              <a:rPr lang="zh-TW" altLang="en-US" sz="3200" u="sng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就與百姓立約，在示劍為他們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立定律例、典章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26 </a:t>
            </a:r>
            <a:r>
              <a:rPr lang="zh-TW" altLang="en-US" sz="3200" u="sng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將這些話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都寫在神的律法書上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，又將一塊大石頭立在橡樹下耶和華的聖所旁邊。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27 </a:t>
            </a:r>
            <a:r>
              <a:rPr lang="zh-TW" altLang="en-US" sz="3200" u="sng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對百姓說：「看哪，這石頭可以向我們做見證，因為是聽見了耶和華所吩咐我們的一切話。倘或你們背棄你們的神，這石頭就可以向你們做見證。」</a:t>
            </a: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於是約書亞打發百姓各歸自己的地業去了。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52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318F9B-C871-499D-855F-B1689021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一生要做的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99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件事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4863"/>
            <a:ext cx="7886700" cy="3972099"/>
          </a:xfrm>
        </p:spPr>
        <p:txBody>
          <a:bodyPr>
            <a:normAutofit/>
          </a:bodyPr>
          <a:lstStyle/>
          <a:p>
            <a:pPr marL="549275" indent="-457200">
              <a:lnSpc>
                <a:spcPct val="100000"/>
              </a:lnSpc>
              <a:spcBef>
                <a:spcPts val="1800"/>
              </a:spcBef>
              <a:tabLst>
                <a:tab pos="534988" algn="l"/>
                <a:tab pos="1438275" algn="l"/>
                <a:tab pos="3316288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22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件：每天閱讀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分鐘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1800"/>
              </a:spcBef>
              <a:tabLst>
                <a:tab pos="534988" algn="l"/>
                <a:tab pos="1438275" algn="l"/>
                <a:tab pos="331628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件：找到真正的友誼  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1800"/>
              </a:spcBef>
              <a:tabLst>
                <a:tab pos="534988" algn="l"/>
                <a:tab pos="1438275" algn="l"/>
                <a:tab pos="2338388" algn="l"/>
                <a:tab pos="331628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97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件：想像生命最後的一刻 </a:t>
            </a:r>
            <a:br>
              <a:rPr lang="en-AU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	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感悟生死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DA7B1-F01C-4C6E-86F3-72008CF8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87" y="116632"/>
            <a:ext cx="272980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3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和神立約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en-AU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25-28)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7953535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200"/>
              </a:lnSpc>
              <a:spcBef>
                <a:spcPts val="600"/>
              </a:spcBef>
              <a:buNone/>
            </a:pP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25 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當日，</a:t>
            </a:r>
            <a:r>
              <a:rPr lang="zh-TW" altLang="en-US" sz="3200" u="sng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就與百姓立約，在示劍為他們立定律例、典章。</a:t>
            </a: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26 </a:t>
            </a:r>
            <a:r>
              <a:rPr lang="zh-TW" altLang="en-US" sz="3200" u="sng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將這些話都寫在神的律法書上，又將一塊大石頭立在橡樹下耶和華的聖所旁邊。</a:t>
            </a: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27 </a:t>
            </a:r>
            <a:r>
              <a:rPr lang="zh-TW" altLang="en-US" sz="3200" u="sng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對百姓說：「看哪，這石頭可以向我們做見證，因為是聽見了耶和華所吩咐我們的一切話。倘或你們背棄你們的神，這石頭就可以向你們做見證。」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於是約書亞打發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百姓各歸自己的地業去了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平淡生活中的考驗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7953535" cy="50307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  <a:tabLst>
                <a:tab pos="4572000" algn="l"/>
              </a:tabLst>
            </a:pP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我們的大祭司 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耶穌基督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並非不能體恤我們的軟弱，他也曾凡事受過試探，與我們一樣，只是他沒有犯罪。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16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</a:t>
            </a:r>
            <a:r>
              <a:rPr lang="zh-TW" altLang="en-US" sz="32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我們只管坦然無懼地來到施恩的寶座前，為要得憐恤，蒙恩惠，做隨時的幫助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AU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希伯來書 </a:t>
            </a:r>
            <a:r>
              <a:rPr lang="en-AU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4:15-16)</a:t>
            </a:r>
          </a:p>
          <a:p>
            <a:pPr marL="0" indent="0">
              <a:lnSpc>
                <a:spcPct val="100000"/>
              </a:lnSpc>
              <a:spcBef>
                <a:spcPts val="4200"/>
              </a:spcBef>
              <a:buNone/>
              <a:tabLst>
                <a:tab pos="4572000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感謝神！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靠著我們的主耶穌基督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就能脫離了。這樣看來，我以內心順服神的律，我肉體卻順服罪的律了。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羅馬書 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7:25)</a:t>
            </a:r>
            <a:endParaRPr lang="en-AU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000"/>
              </a:lnSpc>
              <a:spcBef>
                <a:spcPts val="2400"/>
              </a:spcBef>
              <a:buNone/>
            </a:pPr>
            <a:endParaRPr lang="en-US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318F9B-C871-499D-855F-B1689021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02343"/>
            <a:ext cx="8047806" cy="1142009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一生要做的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99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件事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36914"/>
            <a:ext cx="8496944" cy="4740049"/>
          </a:xfrm>
        </p:spPr>
        <p:txBody>
          <a:bodyPr>
            <a:normAutofit/>
          </a:bodyPr>
          <a:lstStyle/>
          <a:p>
            <a:pPr marL="549275" indent="-457200">
              <a:lnSpc>
                <a:spcPct val="100000"/>
              </a:lnSpc>
              <a:spcBef>
                <a:spcPts val="1800"/>
              </a:spcBef>
              <a:tabLst>
                <a:tab pos="534988" algn="l"/>
                <a:tab pos="2155825" algn="l"/>
                <a:tab pos="3316288" algn="l"/>
              </a:tabLst>
            </a:pP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件：回望過去發生的</a:t>
            </a:r>
            <a:b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事情，找出神如</a:t>
            </a:r>
            <a:b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何介入你生命中。</a:t>
            </a:r>
            <a:endParaRPr lang="en-AU" altLang="zh-TW" sz="3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1800"/>
              </a:spcBef>
              <a:tabLst>
                <a:tab pos="534988" algn="l"/>
                <a:tab pos="2155825" algn="l"/>
                <a:tab pos="3316288" algn="l"/>
              </a:tabLst>
            </a:pP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件：作出生命的抉擇，</a:t>
            </a:r>
            <a:b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敬畏耶和華，誠</a:t>
            </a:r>
            <a:b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心實意地侍奉祂 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(14</a:t>
            </a:r>
            <a:r>
              <a:rPr lang="zh-TW" altLang="en-US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節上</a:t>
            </a:r>
            <a:r>
              <a:rPr lang="en-US" altLang="zh-TW" sz="2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549275" indent="-457200">
              <a:lnSpc>
                <a:spcPct val="100000"/>
              </a:lnSpc>
              <a:spcBef>
                <a:spcPts val="1800"/>
              </a:spcBef>
              <a:tabLst>
                <a:tab pos="534988" algn="l"/>
                <a:tab pos="2155825" algn="l"/>
                <a:tab pos="3316288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件：面對不同的考驗及挑戰時，仰望神</a:t>
            </a: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的恩典。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22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93CCA-03F9-47D8-B60A-577AFEA5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052736"/>
            <a:ext cx="31964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7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F08B1-510C-4BEC-B7A6-45D2551A3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10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10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C6D6EEB-4784-4CA4-B756-B2BA565FD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AC358-126B-46FD-9811-0D9B0A5B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9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23:1-2, 14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>
            <a:noAutofit/>
          </a:bodyPr>
          <a:lstStyle/>
          <a:p>
            <a:pPr marL="92075" indent="0">
              <a:lnSpc>
                <a:spcPts val="4200"/>
              </a:lnSpc>
              <a:spcBef>
                <a:spcPts val="3000"/>
              </a:spcBef>
              <a:buNone/>
              <a:tabLst>
                <a:tab pos="1974850" algn="l"/>
                <a:tab pos="3316288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年紀老邁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就把以色列眾人的長老、族長、審判官並官長都召了來，對他們說：「我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年紀已經老邁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我現在要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走世人必走的路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en-AU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6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24:1-28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263830" cy="5030788"/>
          </a:xfrm>
        </p:spPr>
        <p:txBody>
          <a:bodyPr>
            <a:noAutofit/>
          </a:bodyPr>
          <a:lstStyle/>
          <a:p>
            <a:pPr marL="622300" indent="-530225">
              <a:lnSpc>
                <a:spcPts val="3700"/>
              </a:lnSpc>
              <a:spcBef>
                <a:spcPts val="2400"/>
              </a:spcBef>
              <a:buNone/>
              <a:tabLst>
                <a:tab pos="622300" algn="l"/>
                <a:tab pos="1974850" algn="l"/>
                <a:tab pos="3316288" algn="l"/>
              </a:tabLst>
            </a:pPr>
            <a:r>
              <a:rPr lang="zh-TW" altLang="en-US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引言 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(24:1)</a:t>
            </a:r>
          </a:p>
          <a:p>
            <a:pPr marL="622300" indent="-530225">
              <a:lnSpc>
                <a:spcPts val="3700"/>
              </a:lnSpc>
              <a:spcBef>
                <a:spcPts val="2400"/>
              </a:spcBef>
              <a:buNone/>
              <a:tabLst>
                <a:tab pos="622300" algn="l"/>
                <a:tab pos="1974850" algn="l"/>
                <a:tab pos="3316288" algn="l"/>
                <a:tab pos="4754563" algn="l"/>
              </a:tabLst>
            </a:pP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   </a:t>
            </a:r>
            <a:r>
              <a:rPr lang="zh-TW" altLang="en-US" sz="34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昨天</a:t>
            </a:r>
            <a:r>
              <a:rPr lang="zh-TW" altLang="en-US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全因神恩典 </a:t>
            </a: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Defined by God’s </a:t>
            </a:r>
            <a:b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		grace (24:2-13)</a:t>
            </a:r>
          </a:p>
          <a:p>
            <a:pPr marL="622300" indent="-530225">
              <a:lnSpc>
                <a:spcPts val="3700"/>
              </a:lnSpc>
              <a:spcBef>
                <a:spcPts val="2400"/>
              </a:spcBef>
              <a:buNone/>
              <a:tabLst>
                <a:tab pos="622300" algn="l"/>
                <a:tab pos="1974850" algn="l"/>
                <a:tab pos="3316288" algn="l"/>
                <a:tab pos="4754563" algn="l"/>
              </a:tabLst>
            </a:pP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2.   </a:t>
            </a:r>
            <a:r>
              <a:rPr lang="zh-TW" altLang="en-US" sz="34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今天</a:t>
            </a:r>
            <a:r>
              <a:rPr lang="zh-TW" altLang="en-US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作明智抉擇 </a:t>
            </a: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Demand your choice </a:t>
            </a:r>
            <a:b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			(24:14-18)</a:t>
            </a:r>
          </a:p>
          <a:p>
            <a:pPr marL="622300" indent="-530225">
              <a:lnSpc>
                <a:spcPts val="3700"/>
              </a:lnSpc>
              <a:spcBef>
                <a:spcPts val="2400"/>
              </a:spcBef>
              <a:buNone/>
              <a:tabLst>
                <a:tab pos="622300" algn="l"/>
                <a:tab pos="1974850" algn="l"/>
                <a:tab pos="3316288" algn="l"/>
                <a:tab pos="4754563" algn="l"/>
              </a:tabLst>
            </a:pP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3.   </a:t>
            </a:r>
            <a:r>
              <a:rPr lang="zh-TW" altLang="en-US" sz="3400" b="1" dirty="0">
                <a:solidFill>
                  <a:srgbClr val="0070C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明天</a:t>
            </a:r>
            <a:r>
              <a:rPr lang="zh-TW" altLang="en-US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仰望神恩典 </a:t>
            </a: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Depends on God’s </a:t>
            </a:r>
            <a:b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		grace (24:19-28)</a:t>
            </a:r>
          </a:p>
          <a:p>
            <a:pPr marL="622300" indent="-530225">
              <a:lnSpc>
                <a:spcPct val="100000"/>
              </a:lnSpc>
              <a:spcBef>
                <a:spcPts val="3000"/>
              </a:spcBef>
              <a:buNone/>
              <a:tabLst>
                <a:tab pos="622300" algn="l"/>
                <a:tab pos="1974850" algn="l"/>
                <a:tab pos="3316288" algn="l"/>
              </a:tabLst>
            </a:pPr>
            <a:endParaRPr lang="zh-TW" altLang="en-US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60287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tabLst>
                <a:tab pos="5111750" algn="l"/>
              </a:tabLst>
            </a:pPr>
            <a:r>
              <a:rPr lang="en-US" altLang="zh-TW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約書亞將以色列的眾支派聚集在示劍，召了以色列的長老、族長、審判官並官長來。</a:t>
            </a:r>
            <a:r>
              <a:rPr lang="zh-TW" altLang="en-US" sz="33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他們就站在神面前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，</a:t>
            </a:r>
            <a:r>
              <a:rPr lang="en-AU" sz="33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</a:t>
            </a:r>
            <a:r>
              <a:rPr lang="zh-TW" altLang="en-US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約書亞對眾民說：「耶</a:t>
            </a:r>
            <a:r>
              <a:rPr lang="zh-TW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和華以色列的神如此說：『古時你們的列祖，就是亞伯拉罕和拿鶴的父親他拉，住在大河那邊侍奉別神，</a:t>
            </a:r>
            <a:r>
              <a:rPr lang="en-AU" sz="33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 </a:t>
            </a:r>
            <a:r>
              <a:rPr lang="zh-TW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我將你們的祖宗亞伯拉罕從大河那邊帶來，領他走遍迦南全地，又使他的子孫眾多，把以撒賜給他。</a:t>
            </a:r>
            <a:r>
              <a:rPr lang="en-AU" sz="33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 </a:t>
            </a:r>
            <a:r>
              <a:rPr lang="zh-TW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又把雅各和以掃賜給以撒，將西珥山賜給以掃為業。後來雅各和他的子孫下到埃及去了。</a:t>
            </a:r>
            <a:r>
              <a:rPr lang="en-US" altLang="zh-TW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br>
              <a:rPr lang="en-US" altLang="zh-TW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24:1-4)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34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60287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tabLst>
                <a:tab pos="5111750" algn="l"/>
              </a:tabLst>
            </a:pPr>
            <a:r>
              <a:rPr lang="en-US" altLang="zh-TW" sz="33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</a:t>
            </a:r>
            <a:r>
              <a:rPr lang="zh-TW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約書亞將以色列的眾支派聚集在示劍，召了以色列的長老、族長、審判官並官長來。</a:t>
            </a:r>
            <a:r>
              <a:rPr lang="zh-TW" altLang="en-US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他們就站在神面前，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約書亞對眾民說：「</a:t>
            </a:r>
            <a:r>
              <a:rPr lang="zh-TW" altLang="en-US" sz="33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</a:t>
            </a:r>
            <a:r>
              <a:rPr lang="zh-TW" sz="33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和華以色列的神如此說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：『</a:t>
            </a:r>
            <a:r>
              <a:rPr lang="zh-TW" sz="3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古時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你們的列祖，就是亞伯拉罕和拿鶴的父親他拉，住在大河那邊侍奉別神，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 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我將你們的祖宗亞伯拉罕從大河那邊帶來，領他走遍迦南全地，又使他的子孫眾多，把以撒賜給他。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 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又把雅各和以掃賜給以撒，將西珥山賜給以掃為業。後來雅各和他的子孫下到埃及去了。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b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24:1-4)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69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63168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tabLst>
                <a:tab pos="5111750" algn="l"/>
              </a:tabLst>
            </a:pPr>
            <a:r>
              <a:rPr lang="en-AU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約書亞對眾民說：「耶和華以色列的神如此說：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古時你們的列祖，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US" altLang="zh-TW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將你們的祖宗亞伯拉罕從大河那邊帶來，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差遣摩西、亞倫，並照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在埃及中所行的降災於埃及，然後把你們領出來。</a:t>
            </a:r>
            <a:r>
              <a:rPr lang="en-US" altLang="zh-TW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領你們列祖出埃及，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在埃及所行的事，你們親眼見過。</a:t>
            </a:r>
            <a:r>
              <a:rPr lang="en-AU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領你們到約旦河東亞摩利人所住之地，他們與你們爭戰，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將他們交在你們手中，</a:t>
            </a:r>
            <a:r>
              <a:rPr lang="en-AU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也在你們面前將他們滅絕。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不肯聽巴蘭的話，所以他倒為你們連連祝福。這樣，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便救你們脫離巴勒的手。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把他們交在你們手裡。</a:t>
            </a:r>
            <a:r>
              <a:rPr lang="en-US" altLang="zh-TW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打發黃蜂飛在你們前面，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US" altLang="zh-TW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13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賜給你們地土，非你們所修治的；</a:t>
            </a:r>
            <a:r>
              <a:rPr lang="zh-TW" altLang="en-US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賜給你們城邑，非你們所建造的。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2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2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24:2-13)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449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6F87-C540-4242-AC60-2ED0C82C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24:13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tabLst>
                <a:tab pos="4394200" algn="l"/>
                <a:tab pos="5111750" algn="l"/>
              </a:tabLs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我賜給你們地土，非你們所修治的；我賜給你們城邑，非你們所建造的。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endParaRPr lang="en-US" altLang="zh-TW" sz="2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225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318F9B-C871-499D-855F-B1689021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02343"/>
            <a:ext cx="8047806" cy="1142009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一生要做的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99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件事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36914"/>
            <a:ext cx="5760640" cy="4740049"/>
          </a:xfrm>
        </p:spPr>
        <p:txBody>
          <a:bodyPr>
            <a:normAutofit/>
          </a:bodyPr>
          <a:lstStyle/>
          <a:p>
            <a:pPr marL="549275" indent="-457200">
              <a:lnSpc>
                <a:spcPct val="100000"/>
              </a:lnSpc>
              <a:spcBef>
                <a:spcPts val="1800"/>
              </a:spcBef>
              <a:tabLst>
                <a:tab pos="534988" algn="l"/>
                <a:tab pos="2155825" algn="l"/>
                <a:tab pos="3316288" algn="l"/>
              </a:tabLst>
            </a:pP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件：回望過去發生的</a:t>
            </a:r>
            <a:b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事情，找出神如</a:t>
            </a:r>
            <a:b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何介入你生命中。</a:t>
            </a:r>
            <a:endParaRPr lang="en-AU" altLang="zh-TW" sz="32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9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93CCA-03F9-47D8-B60A-577AFEA5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052736"/>
            <a:ext cx="31964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7354</TotalTime>
  <Words>2529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Microsoft JhengHei</vt:lpstr>
      <vt:lpstr>Arial</vt:lpstr>
      <vt:lpstr>Calibri</vt:lpstr>
      <vt:lpstr>Calibri Light</vt:lpstr>
      <vt:lpstr>Times New Roman</vt:lpstr>
      <vt:lpstr>Office Theme</vt:lpstr>
      <vt:lpstr>約書亞 – 臨別贈言 約書亞記 24:1-28</vt:lpstr>
      <vt:lpstr>一生要做的 99 件事</vt:lpstr>
      <vt:lpstr>約書亞記 23:1-2, 14</vt:lpstr>
      <vt:lpstr>約書亞記 24:1-28</vt:lpstr>
      <vt:lpstr>PowerPoint Presentation</vt:lpstr>
      <vt:lpstr>PowerPoint Presentation</vt:lpstr>
      <vt:lpstr>PowerPoint Presentation</vt:lpstr>
      <vt:lpstr>約書亞記 24:13</vt:lpstr>
      <vt:lpstr>一生要做的 99 件事</vt:lpstr>
      <vt:lpstr>約書亞記 24:14-15</vt:lpstr>
      <vt:lpstr>約書亞記 24:16-18</vt:lpstr>
      <vt:lpstr>再三警告以色列人 (約書亞記 24:14上)</vt:lpstr>
      <vt:lpstr>敬畏神、誠心實意地事奉神</vt:lpstr>
      <vt:lpstr>一生要做的 99 件事</vt:lpstr>
      <vt:lpstr>和神立約 (約書亞記 24:19)</vt:lpstr>
      <vt:lpstr>聖潔的神，忌邪的神</vt:lpstr>
      <vt:lpstr>和神立約 (約書亞記 24:19-20)</vt:lpstr>
      <vt:lpstr>和神立約 (約書亞記 24:21-24)</vt:lpstr>
      <vt:lpstr>和神立約 (約書亞記 24:25-28)</vt:lpstr>
      <vt:lpstr>和神立約 (約書亞記 24:25-28)</vt:lpstr>
      <vt:lpstr>平淡生活中的考驗</vt:lpstr>
      <vt:lpstr>一生要做的 99 件事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Maggie Chu</cp:lastModifiedBy>
  <cp:revision>92</cp:revision>
  <dcterms:created xsi:type="dcterms:W3CDTF">2013-10-11T11:36:12Z</dcterms:created>
  <dcterms:modified xsi:type="dcterms:W3CDTF">2021-11-24T23:17:27Z</dcterms:modified>
</cp:coreProperties>
</file>