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0"/>
  </p:notesMasterIdLst>
  <p:handoutMasterIdLst>
    <p:handoutMasterId r:id="rId21"/>
  </p:handoutMasterIdLst>
  <p:sldIdLst>
    <p:sldId id="287" r:id="rId2"/>
    <p:sldId id="450" r:id="rId3"/>
    <p:sldId id="398" r:id="rId4"/>
    <p:sldId id="457" r:id="rId5"/>
    <p:sldId id="434" r:id="rId6"/>
    <p:sldId id="458" r:id="rId7"/>
    <p:sldId id="459" r:id="rId8"/>
    <p:sldId id="461" r:id="rId9"/>
    <p:sldId id="460" r:id="rId10"/>
    <p:sldId id="462" r:id="rId11"/>
    <p:sldId id="464" r:id="rId12"/>
    <p:sldId id="463" r:id="rId13"/>
    <p:sldId id="465" r:id="rId14"/>
    <p:sldId id="466" r:id="rId15"/>
    <p:sldId id="468" r:id="rId16"/>
    <p:sldId id="467" r:id="rId17"/>
    <p:sldId id="469" r:id="rId18"/>
    <p:sldId id="260" r:id="rId19"/>
  </p:sldIdLst>
  <p:sldSz cx="9144000" cy="6858000" type="screen4x3"/>
  <p:notesSz cx="6665913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00">
          <p15:clr>
            <a:srgbClr val="A4A3A4"/>
          </p15:clr>
        </p15:guide>
        <p15:guide id="3" pos="209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84B2E6-FF9D-4185-B8C0-BDE59A9AEFFF}" v="1089" dt="2021-11-06T14:34:46.6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241" autoAdjust="0"/>
    <p:restoredTop sz="94660"/>
  </p:normalViewPr>
  <p:slideViewPr>
    <p:cSldViewPr>
      <p:cViewPr varScale="1">
        <p:scale>
          <a:sx n="62" d="100"/>
          <a:sy n="62" d="100"/>
        </p:scale>
        <p:origin x="542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3240" y="-77"/>
      </p:cViewPr>
      <p:guideLst>
        <p:guide orient="horz" pos="3126"/>
        <p:guide pos="2100"/>
        <p:guide pos="209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ric Shing" userId="55e86778-ed07-4932-b7f7-986ff6c4be43" providerId="ADAL" clId="{28C2BAE1-459F-4F3B-B7AA-1E069D7285F0}"/>
    <pc:docChg chg="undo custSel addSld delSld modSld sldOrd">
      <pc:chgData name="Eric Shing" userId="55e86778-ed07-4932-b7f7-986ff6c4be43" providerId="ADAL" clId="{28C2BAE1-459F-4F3B-B7AA-1E069D7285F0}" dt="2021-08-14T16:57:46.807" v="2045" actId="1076"/>
      <pc:docMkLst>
        <pc:docMk/>
      </pc:docMkLst>
      <pc:sldChg chg="modSp mod">
        <pc:chgData name="Eric Shing" userId="55e86778-ed07-4932-b7f7-986ff6c4be43" providerId="ADAL" clId="{28C2BAE1-459F-4F3B-B7AA-1E069D7285F0}" dt="2021-08-14T14:32:34.723" v="57"/>
        <pc:sldMkLst>
          <pc:docMk/>
          <pc:sldMk cId="0" sldId="287"/>
        </pc:sldMkLst>
        <pc:spChg chg="mod">
          <ac:chgData name="Eric Shing" userId="55e86778-ed07-4932-b7f7-986ff6c4be43" providerId="ADAL" clId="{28C2BAE1-459F-4F3B-B7AA-1E069D7285F0}" dt="2021-08-14T14:32:34.723" v="57"/>
          <ac:spMkLst>
            <pc:docMk/>
            <pc:sldMk cId="0" sldId="287"/>
            <ac:spMk id="2" creationId="{00000000-0000-0000-0000-000000000000}"/>
          </ac:spMkLst>
        </pc:spChg>
        <pc:spChg chg="mod">
          <ac:chgData name="Eric Shing" userId="55e86778-ed07-4932-b7f7-986ff6c4be43" providerId="ADAL" clId="{28C2BAE1-459F-4F3B-B7AA-1E069D7285F0}" dt="2021-08-14T14:32:30.209" v="53"/>
          <ac:spMkLst>
            <pc:docMk/>
            <pc:sldMk cId="0" sldId="287"/>
            <ac:spMk id="5" creationId="{00000000-0000-0000-0000-000000000000}"/>
          </ac:spMkLst>
        </pc:spChg>
      </pc:sldChg>
      <pc:sldChg chg="modSp mod modAnim">
        <pc:chgData name="Eric Shing" userId="55e86778-ed07-4932-b7f7-986ff6c4be43" providerId="ADAL" clId="{28C2BAE1-459F-4F3B-B7AA-1E069D7285F0}" dt="2021-08-14T16:30:44.857" v="1939"/>
        <pc:sldMkLst>
          <pc:docMk/>
          <pc:sldMk cId="980429451" sldId="375"/>
        </pc:sldMkLst>
        <pc:spChg chg="mod">
          <ac:chgData name="Eric Shing" userId="55e86778-ed07-4932-b7f7-986ff6c4be43" providerId="ADAL" clId="{28C2BAE1-459F-4F3B-B7AA-1E069D7285F0}" dt="2021-08-14T14:56:45.104" v="494"/>
          <ac:spMkLst>
            <pc:docMk/>
            <pc:sldMk cId="980429451" sldId="375"/>
            <ac:spMk id="2" creationId="{B66E159E-B105-462D-A04C-7B86AD8A93FD}"/>
          </ac:spMkLst>
        </pc:spChg>
        <pc:spChg chg="mod">
          <ac:chgData name="Eric Shing" userId="55e86778-ed07-4932-b7f7-986ff6c4be43" providerId="ADAL" clId="{28C2BAE1-459F-4F3B-B7AA-1E069D7285F0}" dt="2021-08-14T15:07:02.434" v="699" actId="13926"/>
          <ac:spMkLst>
            <pc:docMk/>
            <pc:sldMk cId="980429451" sldId="375"/>
            <ac:spMk id="3" creationId="{1290911E-4358-441B-9B03-1CEF0CB1A3B5}"/>
          </ac:spMkLst>
        </pc:spChg>
      </pc:sldChg>
      <pc:sldChg chg="del">
        <pc:chgData name="Eric Shing" userId="55e86778-ed07-4932-b7f7-986ff6c4be43" providerId="ADAL" clId="{28C2BAE1-459F-4F3B-B7AA-1E069D7285F0}" dt="2021-08-14T16:21:32.984" v="1815" actId="47"/>
        <pc:sldMkLst>
          <pc:docMk/>
          <pc:sldMk cId="1986297440" sldId="379"/>
        </pc:sldMkLst>
      </pc:sldChg>
      <pc:sldChg chg="del">
        <pc:chgData name="Eric Shing" userId="55e86778-ed07-4932-b7f7-986ff6c4be43" providerId="ADAL" clId="{28C2BAE1-459F-4F3B-B7AA-1E069D7285F0}" dt="2021-08-14T16:21:32.984" v="1815" actId="47"/>
        <pc:sldMkLst>
          <pc:docMk/>
          <pc:sldMk cId="2055858600" sldId="380"/>
        </pc:sldMkLst>
      </pc:sldChg>
      <pc:sldChg chg="addSp modSp mod">
        <pc:chgData name="Eric Shing" userId="55e86778-ed07-4932-b7f7-986ff6c4be43" providerId="ADAL" clId="{28C2BAE1-459F-4F3B-B7AA-1E069D7285F0}" dt="2021-08-14T16:26:43.549" v="1829" actId="1076"/>
        <pc:sldMkLst>
          <pc:docMk/>
          <pc:sldMk cId="905684211" sldId="383"/>
        </pc:sldMkLst>
        <pc:spChg chg="mod">
          <ac:chgData name="Eric Shing" userId="55e86778-ed07-4932-b7f7-986ff6c4be43" providerId="ADAL" clId="{28C2BAE1-459F-4F3B-B7AA-1E069D7285F0}" dt="2021-08-14T16:17:39.551" v="1724" actId="6549"/>
          <ac:spMkLst>
            <pc:docMk/>
            <pc:sldMk cId="905684211" sldId="383"/>
            <ac:spMk id="2" creationId="{B66E159E-B105-462D-A04C-7B86AD8A93FD}"/>
          </ac:spMkLst>
        </pc:spChg>
        <pc:spChg chg="mod">
          <ac:chgData name="Eric Shing" userId="55e86778-ed07-4932-b7f7-986ff6c4be43" providerId="ADAL" clId="{28C2BAE1-459F-4F3B-B7AA-1E069D7285F0}" dt="2021-08-14T16:26:28.386" v="1823" actId="14100"/>
          <ac:spMkLst>
            <pc:docMk/>
            <pc:sldMk cId="905684211" sldId="383"/>
            <ac:spMk id="3" creationId="{1290911E-4358-441B-9B03-1CEF0CB1A3B5}"/>
          </ac:spMkLst>
        </pc:spChg>
        <pc:picChg chg="add mod">
          <ac:chgData name="Eric Shing" userId="55e86778-ed07-4932-b7f7-986ff6c4be43" providerId="ADAL" clId="{28C2BAE1-459F-4F3B-B7AA-1E069D7285F0}" dt="2021-08-14T16:26:43.549" v="1829" actId="1076"/>
          <ac:picMkLst>
            <pc:docMk/>
            <pc:sldMk cId="905684211" sldId="383"/>
            <ac:picMk id="6" creationId="{40042333-2406-4AEF-80FB-4EB88D8D2D3A}"/>
          </ac:picMkLst>
        </pc:picChg>
      </pc:sldChg>
      <pc:sldChg chg="addSp delSp modSp mod">
        <pc:chgData name="Eric Shing" userId="55e86778-ed07-4932-b7f7-986ff6c4be43" providerId="ADAL" clId="{28C2BAE1-459F-4F3B-B7AA-1E069D7285F0}" dt="2021-08-14T15:12:56.219" v="906" actId="22"/>
        <pc:sldMkLst>
          <pc:docMk/>
          <pc:sldMk cId="874803358" sldId="384"/>
        </pc:sldMkLst>
        <pc:spChg chg="mod">
          <ac:chgData name="Eric Shing" userId="55e86778-ed07-4932-b7f7-986ff6c4be43" providerId="ADAL" clId="{28C2BAE1-459F-4F3B-B7AA-1E069D7285F0}" dt="2021-08-14T15:07:56.344" v="808"/>
          <ac:spMkLst>
            <pc:docMk/>
            <pc:sldMk cId="874803358" sldId="384"/>
            <ac:spMk id="2" creationId="{B66E159E-B105-462D-A04C-7B86AD8A93FD}"/>
          </ac:spMkLst>
        </pc:spChg>
        <pc:spChg chg="mod">
          <ac:chgData name="Eric Shing" userId="55e86778-ed07-4932-b7f7-986ff6c4be43" providerId="ADAL" clId="{28C2BAE1-459F-4F3B-B7AA-1E069D7285F0}" dt="2021-08-14T15:10:18.291" v="835" actId="207"/>
          <ac:spMkLst>
            <pc:docMk/>
            <pc:sldMk cId="874803358" sldId="384"/>
            <ac:spMk id="3" creationId="{1290911E-4358-441B-9B03-1CEF0CB1A3B5}"/>
          </ac:spMkLst>
        </pc:spChg>
        <pc:spChg chg="add del">
          <ac:chgData name="Eric Shing" userId="55e86778-ed07-4932-b7f7-986ff6c4be43" providerId="ADAL" clId="{28C2BAE1-459F-4F3B-B7AA-1E069D7285F0}" dt="2021-08-14T15:12:36.337" v="900" actId="22"/>
          <ac:spMkLst>
            <pc:docMk/>
            <pc:sldMk cId="874803358" sldId="384"/>
            <ac:spMk id="6" creationId="{FC03F3E5-88E8-43B7-979D-57557CDEC0BB}"/>
          </ac:spMkLst>
        </pc:spChg>
        <pc:spChg chg="add del">
          <ac:chgData name="Eric Shing" userId="55e86778-ed07-4932-b7f7-986ff6c4be43" providerId="ADAL" clId="{28C2BAE1-459F-4F3B-B7AA-1E069D7285F0}" dt="2021-08-14T15:12:40.833" v="902" actId="22"/>
          <ac:spMkLst>
            <pc:docMk/>
            <pc:sldMk cId="874803358" sldId="384"/>
            <ac:spMk id="8" creationId="{7B6E665F-2323-4F8B-83BE-C82525839A6D}"/>
          </ac:spMkLst>
        </pc:spChg>
        <pc:spChg chg="add del">
          <ac:chgData name="Eric Shing" userId="55e86778-ed07-4932-b7f7-986ff6c4be43" providerId="ADAL" clId="{28C2BAE1-459F-4F3B-B7AA-1E069D7285F0}" dt="2021-08-14T15:12:45.786" v="904" actId="22"/>
          <ac:spMkLst>
            <pc:docMk/>
            <pc:sldMk cId="874803358" sldId="384"/>
            <ac:spMk id="10" creationId="{9ABFCAB9-12D1-4DA8-9D77-1BE27939D955}"/>
          </ac:spMkLst>
        </pc:spChg>
        <pc:spChg chg="add del">
          <ac:chgData name="Eric Shing" userId="55e86778-ed07-4932-b7f7-986ff6c4be43" providerId="ADAL" clId="{28C2BAE1-459F-4F3B-B7AA-1E069D7285F0}" dt="2021-08-14T15:12:56.219" v="906" actId="22"/>
          <ac:spMkLst>
            <pc:docMk/>
            <pc:sldMk cId="874803358" sldId="384"/>
            <ac:spMk id="12" creationId="{A8BBB0D4-671F-4D8A-9BBA-3424CBF0981A}"/>
          </ac:spMkLst>
        </pc:spChg>
      </pc:sldChg>
      <pc:sldChg chg="del">
        <pc:chgData name="Eric Shing" userId="55e86778-ed07-4932-b7f7-986ff6c4be43" providerId="ADAL" clId="{28C2BAE1-459F-4F3B-B7AA-1E069D7285F0}" dt="2021-08-14T16:21:32.984" v="1815" actId="47"/>
        <pc:sldMkLst>
          <pc:docMk/>
          <pc:sldMk cId="2027636802" sldId="389"/>
        </pc:sldMkLst>
      </pc:sldChg>
      <pc:sldChg chg="addSp delSp modSp mod delDesignElem chgLayout">
        <pc:chgData name="Eric Shing" userId="55e86778-ed07-4932-b7f7-986ff6c4be43" providerId="ADAL" clId="{28C2BAE1-459F-4F3B-B7AA-1E069D7285F0}" dt="2021-08-14T16:33:28.533" v="1944" actId="1076"/>
        <pc:sldMkLst>
          <pc:docMk/>
          <pc:sldMk cId="2552731081" sldId="398"/>
        </pc:sldMkLst>
        <pc:spChg chg="del">
          <ac:chgData name="Eric Shing" userId="55e86778-ed07-4932-b7f7-986ff6c4be43" providerId="ADAL" clId="{28C2BAE1-459F-4F3B-B7AA-1E069D7285F0}" dt="2021-08-14T14:38:53.333" v="60" actId="478"/>
          <ac:spMkLst>
            <pc:docMk/>
            <pc:sldMk cId="2552731081" sldId="398"/>
            <ac:spMk id="2" creationId="{B66E159E-B105-462D-A04C-7B86AD8A93FD}"/>
          </ac:spMkLst>
        </pc:spChg>
        <pc:spChg chg="mod ord">
          <ac:chgData name="Eric Shing" userId="55e86778-ed07-4932-b7f7-986ff6c4be43" providerId="ADAL" clId="{28C2BAE1-459F-4F3B-B7AA-1E069D7285F0}" dt="2021-08-14T14:38:57.467" v="61" actId="700"/>
          <ac:spMkLst>
            <pc:docMk/>
            <pc:sldMk cId="2552731081" sldId="398"/>
            <ac:spMk id="4" creationId="{D259BC3B-E3AB-4D59-B29F-90C2A8A381AD}"/>
          </ac:spMkLst>
        </pc:spChg>
        <pc:spChg chg="add del mod">
          <ac:chgData name="Eric Shing" userId="55e86778-ed07-4932-b7f7-986ff6c4be43" providerId="ADAL" clId="{28C2BAE1-459F-4F3B-B7AA-1E069D7285F0}" dt="2021-08-14T14:38:49.936" v="59" actId="478"/>
          <ac:spMkLst>
            <pc:docMk/>
            <pc:sldMk cId="2552731081" sldId="398"/>
            <ac:spMk id="5" creationId="{CB1B73C2-0248-4CB6-BA49-355DB2DE4606}"/>
          </ac:spMkLst>
        </pc:spChg>
        <pc:spChg chg="add del mod">
          <ac:chgData name="Eric Shing" userId="55e86778-ed07-4932-b7f7-986ff6c4be43" providerId="ADAL" clId="{28C2BAE1-459F-4F3B-B7AA-1E069D7285F0}" dt="2021-08-14T14:38:57.467" v="61" actId="700"/>
          <ac:spMkLst>
            <pc:docMk/>
            <pc:sldMk cId="2552731081" sldId="398"/>
            <ac:spMk id="8" creationId="{E34EB6D1-67F0-4631-8606-F229EE3D860F}"/>
          </ac:spMkLst>
        </pc:spChg>
        <pc:spChg chg="add mod ord">
          <ac:chgData name="Eric Shing" userId="55e86778-ed07-4932-b7f7-986ff6c4be43" providerId="ADAL" clId="{28C2BAE1-459F-4F3B-B7AA-1E069D7285F0}" dt="2021-08-14T16:33:18.636" v="1940" actId="6549"/>
          <ac:spMkLst>
            <pc:docMk/>
            <pc:sldMk cId="2552731081" sldId="398"/>
            <ac:spMk id="9" creationId="{7FE50CA6-FD83-4593-AB6D-13047D4820AD}"/>
          </ac:spMkLst>
        </pc:spChg>
        <pc:spChg chg="add mod ord">
          <ac:chgData name="Eric Shing" userId="55e86778-ed07-4932-b7f7-986ff6c4be43" providerId="ADAL" clId="{28C2BAE1-459F-4F3B-B7AA-1E069D7285F0}" dt="2021-08-14T14:44:50.899" v="380" actId="20577"/>
          <ac:spMkLst>
            <pc:docMk/>
            <pc:sldMk cId="2552731081" sldId="398"/>
            <ac:spMk id="10" creationId="{7243D2E1-470A-4C4C-90C0-E7080BBE2DEC}"/>
          </ac:spMkLst>
        </pc:spChg>
        <pc:spChg chg="del">
          <ac:chgData name="Eric Shing" userId="55e86778-ed07-4932-b7f7-986ff6c4be43" providerId="ADAL" clId="{28C2BAE1-459F-4F3B-B7AA-1E069D7285F0}" dt="2021-08-14T14:38:57.467" v="61" actId="700"/>
          <ac:spMkLst>
            <pc:docMk/>
            <pc:sldMk cId="2552731081" sldId="398"/>
            <ac:spMk id="12" creationId="{37C89E4B-3C9F-44B9-8B86-D9E3D112D8EC}"/>
          </ac:spMkLst>
        </pc:spChg>
        <pc:picChg chg="del">
          <ac:chgData name="Eric Shing" userId="55e86778-ed07-4932-b7f7-986ff6c4be43" providerId="ADAL" clId="{28C2BAE1-459F-4F3B-B7AA-1E069D7285F0}" dt="2021-08-14T14:38:43.464" v="58" actId="478"/>
          <ac:picMkLst>
            <pc:docMk/>
            <pc:sldMk cId="2552731081" sldId="398"/>
            <ac:picMk id="7" creationId="{86735168-A35B-43BC-A999-29AC08715378}"/>
          </ac:picMkLst>
        </pc:picChg>
        <pc:picChg chg="add mod">
          <ac:chgData name="Eric Shing" userId="55e86778-ed07-4932-b7f7-986ff6c4be43" providerId="ADAL" clId="{28C2BAE1-459F-4F3B-B7AA-1E069D7285F0}" dt="2021-08-14T16:33:28.533" v="1944" actId="1076"/>
          <ac:picMkLst>
            <pc:docMk/>
            <pc:sldMk cId="2552731081" sldId="398"/>
            <ac:picMk id="13" creationId="{693511D8-2063-49AB-BCED-3F0C29BAB62E}"/>
          </ac:picMkLst>
        </pc:picChg>
        <pc:picChg chg="add mod ord">
          <ac:chgData name="Eric Shing" userId="55e86778-ed07-4932-b7f7-986ff6c4be43" providerId="ADAL" clId="{28C2BAE1-459F-4F3B-B7AA-1E069D7285F0}" dt="2021-08-14T14:49:40.935" v="394" actId="1076"/>
          <ac:picMkLst>
            <pc:docMk/>
            <pc:sldMk cId="2552731081" sldId="398"/>
            <ac:picMk id="15" creationId="{631748A6-9839-4A7C-A22E-EF4BCF8F0CE5}"/>
          </ac:picMkLst>
        </pc:picChg>
        <pc:picChg chg="add mod">
          <ac:chgData name="Eric Shing" userId="55e86778-ed07-4932-b7f7-986ff6c4be43" providerId="ADAL" clId="{28C2BAE1-459F-4F3B-B7AA-1E069D7285F0}" dt="2021-08-14T14:50:40.846" v="399" actId="1076"/>
          <ac:picMkLst>
            <pc:docMk/>
            <pc:sldMk cId="2552731081" sldId="398"/>
            <ac:picMk id="18" creationId="{081C0448-17BF-4BCB-B2C1-A65C225A3BD5}"/>
          </ac:picMkLst>
        </pc:picChg>
        <pc:picChg chg="add mod">
          <ac:chgData name="Eric Shing" userId="55e86778-ed07-4932-b7f7-986ff6c4be43" providerId="ADAL" clId="{28C2BAE1-459F-4F3B-B7AA-1E069D7285F0}" dt="2021-08-14T14:49:17.470" v="393" actId="1076"/>
          <ac:picMkLst>
            <pc:docMk/>
            <pc:sldMk cId="2552731081" sldId="398"/>
            <ac:picMk id="20" creationId="{8970DDA4-E960-4C5F-B6DC-C421EE37913F}"/>
          </ac:picMkLst>
        </pc:picChg>
        <pc:picChg chg="add mod">
          <ac:chgData name="Eric Shing" userId="55e86778-ed07-4932-b7f7-986ff6c4be43" providerId="ADAL" clId="{28C2BAE1-459F-4F3B-B7AA-1E069D7285F0}" dt="2021-08-14T14:50:46.662" v="401" actId="1076"/>
          <ac:picMkLst>
            <pc:docMk/>
            <pc:sldMk cId="2552731081" sldId="398"/>
            <ac:picMk id="21" creationId="{ACDEA928-C4E1-451D-BB25-7F3EBA610CAB}"/>
          </ac:picMkLst>
        </pc:picChg>
        <pc:picChg chg="add mod ord">
          <ac:chgData name="Eric Shing" userId="55e86778-ed07-4932-b7f7-986ff6c4be43" providerId="ADAL" clId="{28C2BAE1-459F-4F3B-B7AA-1E069D7285F0}" dt="2021-08-14T14:51:32.084" v="405" actId="167"/>
          <ac:picMkLst>
            <pc:docMk/>
            <pc:sldMk cId="2552731081" sldId="398"/>
            <ac:picMk id="22" creationId="{97FE4F6D-A6AC-42CC-9FD1-E97846B2D4A0}"/>
          </ac:picMkLst>
        </pc:picChg>
        <pc:cxnChg chg="del">
          <ac:chgData name="Eric Shing" userId="55e86778-ed07-4932-b7f7-986ff6c4be43" providerId="ADAL" clId="{28C2BAE1-459F-4F3B-B7AA-1E069D7285F0}" dt="2021-08-14T14:38:57.467" v="61" actId="700"/>
          <ac:cxnSpMkLst>
            <pc:docMk/>
            <pc:sldMk cId="2552731081" sldId="398"/>
            <ac:cxnSpMk id="14" creationId="{AA2EAA10-076F-46BD-8F0F-B9A2FB77A85C}"/>
          </ac:cxnSpMkLst>
        </pc:cxnChg>
        <pc:cxnChg chg="del">
          <ac:chgData name="Eric Shing" userId="55e86778-ed07-4932-b7f7-986ff6c4be43" providerId="ADAL" clId="{28C2BAE1-459F-4F3B-B7AA-1E069D7285F0}" dt="2021-08-14T14:38:57.467" v="61" actId="700"/>
          <ac:cxnSpMkLst>
            <pc:docMk/>
            <pc:sldMk cId="2552731081" sldId="398"/>
            <ac:cxnSpMk id="16" creationId="{D891E407-403B-4764-86C9-33A56D3BCAA3}"/>
          </ac:cxnSpMkLst>
        </pc:cxnChg>
      </pc:sldChg>
      <pc:sldChg chg="modSp mod modAnim">
        <pc:chgData name="Eric Shing" userId="55e86778-ed07-4932-b7f7-986ff6c4be43" providerId="ADAL" clId="{28C2BAE1-459F-4F3B-B7AA-1E069D7285F0}" dt="2021-08-14T14:56:11.033" v="493" actId="207"/>
        <pc:sldMkLst>
          <pc:docMk/>
          <pc:sldMk cId="2959404462" sldId="399"/>
        </pc:sldMkLst>
        <pc:spChg chg="mod">
          <ac:chgData name="Eric Shing" userId="55e86778-ed07-4932-b7f7-986ff6c4be43" providerId="ADAL" clId="{28C2BAE1-459F-4F3B-B7AA-1E069D7285F0}" dt="2021-08-14T14:54:11.916" v="473" actId="20577"/>
          <ac:spMkLst>
            <pc:docMk/>
            <pc:sldMk cId="2959404462" sldId="399"/>
            <ac:spMk id="2" creationId="{B66E159E-B105-462D-A04C-7B86AD8A93FD}"/>
          </ac:spMkLst>
        </pc:spChg>
        <pc:spChg chg="mod">
          <ac:chgData name="Eric Shing" userId="55e86778-ed07-4932-b7f7-986ff6c4be43" providerId="ADAL" clId="{28C2BAE1-459F-4F3B-B7AA-1E069D7285F0}" dt="2021-08-14T14:56:11.033" v="493" actId="207"/>
          <ac:spMkLst>
            <pc:docMk/>
            <pc:sldMk cId="2959404462" sldId="399"/>
            <ac:spMk id="3" creationId="{1290911E-4358-441B-9B03-1CEF0CB1A3B5}"/>
          </ac:spMkLst>
        </pc:spChg>
      </pc:sldChg>
      <pc:sldChg chg="modSp mod">
        <pc:chgData name="Eric Shing" userId="55e86778-ed07-4932-b7f7-986ff6c4be43" providerId="ADAL" clId="{28C2BAE1-459F-4F3B-B7AA-1E069D7285F0}" dt="2021-08-14T15:24:39.026" v="1079" actId="13926"/>
        <pc:sldMkLst>
          <pc:docMk/>
          <pc:sldMk cId="4264196432" sldId="400"/>
        </pc:sldMkLst>
        <pc:spChg chg="mod">
          <ac:chgData name="Eric Shing" userId="55e86778-ed07-4932-b7f7-986ff6c4be43" providerId="ADAL" clId="{28C2BAE1-459F-4F3B-B7AA-1E069D7285F0}" dt="2021-08-14T15:18:54.099" v="1021" actId="6549"/>
          <ac:spMkLst>
            <pc:docMk/>
            <pc:sldMk cId="4264196432" sldId="400"/>
            <ac:spMk id="2" creationId="{B66E159E-B105-462D-A04C-7B86AD8A93FD}"/>
          </ac:spMkLst>
        </pc:spChg>
        <pc:spChg chg="mod">
          <ac:chgData name="Eric Shing" userId="55e86778-ed07-4932-b7f7-986ff6c4be43" providerId="ADAL" clId="{28C2BAE1-459F-4F3B-B7AA-1E069D7285F0}" dt="2021-08-14T15:24:39.026" v="1079" actId="13926"/>
          <ac:spMkLst>
            <pc:docMk/>
            <pc:sldMk cId="4264196432" sldId="400"/>
            <ac:spMk id="3" creationId="{1290911E-4358-441B-9B03-1CEF0CB1A3B5}"/>
          </ac:spMkLst>
        </pc:spChg>
      </pc:sldChg>
      <pc:sldChg chg="addSp delSp modSp mod">
        <pc:chgData name="Eric Shing" userId="55e86778-ed07-4932-b7f7-986ff6c4be43" providerId="ADAL" clId="{28C2BAE1-459F-4F3B-B7AA-1E069D7285F0}" dt="2021-08-14T15:40:02.580" v="1193" actId="20577"/>
        <pc:sldMkLst>
          <pc:docMk/>
          <pc:sldMk cId="960726771" sldId="401"/>
        </pc:sldMkLst>
        <pc:spChg chg="mod">
          <ac:chgData name="Eric Shing" userId="55e86778-ed07-4932-b7f7-986ff6c4be43" providerId="ADAL" clId="{28C2BAE1-459F-4F3B-B7AA-1E069D7285F0}" dt="2021-08-14T15:40:02.580" v="1193" actId="20577"/>
          <ac:spMkLst>
            <pc:docMk/>
            <pc:sldMk cId="960726771" sldId="401"/>
            <ac:spMk id="2" creationId="{B66E159E-B105-462D-A04C-7B86AD8A93FD}"/>
          </ac:spMkLst>
        </pc:spChg>
        <pc:spChg chg="add del mod">
          <ac:chgData name="Eric Shing" userId="55e86778-ed07-4932-b7f7-986ff6c4be43" providerId="ADAL" clId="{28C2BAE1-459F-4F3B-B7AA-1E069D7285F0}" dt="2021-08-14T15:38:51.688" v="1178"/>
          <ac:spMkLst>
            <pc:docMk/>
            <pc:sldMk cId="960726771" sldId="401"/>
            <ac:spMk id="3" creationId="{1290911E-4358-441B-9B03-1CEF0CB1A3B5}"/>
          </ac:spMkLst>
        </pc:spChg>
        <pc:picChg chg="add del mod">
          <ac:chgData name="Eric Shing" userId="55e86778-ed07-4932-b7f7-986ff6c4be43" providerId="ADAL" clId="{28C2BAE1-459F-4F3B-B7AA-1E069D7285F0}" dt="2021-08-14T15:38:48.155" v="1177"/>
          <ac:picMkLst>
            <pc:docMk/>
            <pc:sldMk cId="960726771" sldId="401"/>
            <ac:picMk id="5" creationId="{501FA7B2-4F39-47DF-BF89-24410DF0F302}"/>
          </ac:picMkLst>
        </pc:picChg>
        <pc:picChg chg="add mod">
          <ac:chgData name="Eric Shing" userId="55e86778-ed07-4932-b7f7-986ff6c4be43" providerId="ADAL" clId="{28C2BAE1-459F-4F3B-B7AA-1E069D7285F0}" dt="2021-08-14T15:39:58.615" v="1192" actId="14100"/>
          <ac:picMkLst>
            <pc:docMk/>
            <pc:sldMk cId="960726771" sldId="401"/>
            <ac:picMk id="6" creationId="{807FEC5B-A233-4CBA-BD89-B58760E60FF0}"/>
          </ac:picMkLst>
        </pc:picChg>
      </pc:sldChg>
      <pc:sldChg chg="modSp mod">
        <pc:chgData name="Eric Shing" userId="55e86778-ed07-4932-b7f7-986ff6c4be43" providerId="ADAL" clId="{28C2BAE1-459F-4F3B-B7AA-1E069D7285F0}" dt="2021-08-14T15:46:54.158" v="1310" actId="255"/>
        <pc:sldMkLst>
          <pc:docMk/>
          <pc:sldMk cId="3124677336" sldId="402"/>
        </pc:sldMkLst>
        <pc:spChg chg="mod">
          <ac:chgData name="Eric Shing" userId="55e86778-ed07-4932-b7f7-986ff6c4be43" providerId="ADAL" clId="{28C2BAE1-459F-4F3B-B7AA-1E069D7285F0}" dt="2021-08-14T15:46:54.158" v="1310" actId="255"/>
          <ac:spMkLst>
            <pc:docMk/>
            <pc:sldMk cId="3124677336" sldId="402"/>
            <ac:spMk id="2" creationId="{B66E159E-B105-462D-A04C-7B86AD8A93FD}"/>
          </ac:spMkLst>
        </pc:spChg>
        <pc:spChg chg="mod">
          <ac:chgData name="Eric Shing" userId="55e86778-ed07-4932-b7f7-986ff6c4be43" providerId="ADAL" clId="{28C2BAE1-459F-4F3B-B7AA-1E069D7285F0}" dt="2021-08-14T15:46:41.217" v="1308"/>
          <ac:spMkLst>
            <pc:docMk/>
            <pc:sldMk cId="3124677336" sldId="402"/>
            <ac:spMk id="3" creationId="{1290911E-4358-441B-9B03-1CEF0CB1A3B5}"/>
          </ac:spMkLst>
        </pc:spChg>
      </pc:sldChg>
      <pc:sldChg chg="modSp mod">
        <pc:chgData name="Eric Shing" userId="55e86778-ed07-4932-b7f7-986ff6c4be43" providerId="ADAL" clId="{28C2BAE1-459F-4F3B-B7AA-1E069D7285F0}" dt="2021-08-14T15:54:55.755" v="1443" actId="948"/>
        <pc:sldMkLst>
          <pc:docMk/>
          <pc:sldMk cId="2313995453" sldId="403"/>
        </pc:sldMkLst>
        <pc:spChg chg="mod">
          <ac:chgData name="Eric Shing" userId="55e86778-ed07-4932-b7f7-986ff6c4be43" providerId="ADAL" clId="{28C2BAE1-459F-4F3B-B7AA-1E069D7285F0}" dt="2021-08-14T15:52:44.762" v="1424" actId="20577"/>
          <ac:spMkLst>
            <pc:docMk/>
            <pc:sldMk cId="2313995453" sldId="403"/>
            <ac:spMk id="2" creationId="{B66E159E-B105-462D-A04C-7B86AD8A93FD}"/>
          </ac:spMkLst>
        </pc:spChg>
        <pc:spChg chg="mod">
          <ac:chgData name="Eric Shing" userId="55e86778-ed07-4932-b7f7-986ff6c4be43" providerId="ADAL" clId="{28C2BAE1-459F-4F3B-B7AA-1E069D7285F0}" dt="2021-08-14T15:54:55.755" v="1443" actId="948"/>
          <ac:spMkLst>
            <pc:docMk/>
            <pc:sldMk cId="2313995453" sldId="403"/>
            <ac:spMk id="3" creationId="{1290911E-4358-441B-9B03-1CEF0CB1A3B5}"/>
          </ac:spMkLst>
        </pc:spChg>
      </pc:sldChg>
      <pc:sldChg chg="modSp mod">
        <pc:chgData name="Eric Shing" userId="55e86778-ed07-4932-b7f7-986ff6c4be43" providerId="ADAL" clId="{28C2BAE1-459F-4F3B-B7AA-1E069D7285F0}" dt="2021-08-14T15:47:48.226" v="1320" actId="20577"/>
        <pc:sldMkLst>
          <pc:docMk/>
          <pc:sldMk cId="3081116608" sldId="404"/>
        </pc:sldMkLst>
        <pc:spChg chg="mod">
          <ac:chgData name="Eric Shing" userId="55e86778-ed07-4932-b7f7-986ff6c4be43" providerId="ADAL" clId="{28C2BAE1-459F-4F3B-B7AA-1E069D7285F0}" dt="2021-08-14T15:47:48.226" v="1320" actId="20577"/>
          <ac:spMkLst>
            <pc:docMk/>
            <pc:sldMk cId="3081116608" sldId="404"/>
            <ac:spMk id="2" creationId="{B66E159E-B105-462D-A04C-7B86AD8A93FD}"/>
          </ac:spMkLst>
        </pc:spChg>
        <pc:spChg chg="mod">
          <ac:chgData name="Eric Shing" userId="55e86778-ed07-4932-b7f7-986ff6c4be43" providerId="ADAL" clId="{28C2BAE1-459F-4F3B-B7AA-1E069D7285F0}" dt="2021-08-14T15:47:20.963" v="1316"/>
          <ac:spMkLst>
            <pc:docMk/>
            <pc:sldMk cId="3081116608" sldId="404"/>
            <ac:spMk id="3" creationId="{1290911E-4358-441B-9B03-1CEF0CB1A3B5}"/>
          </ac:spMkLst>
        </pc:spChg>
      </pc:sldChg>
      <pc:sldChg chg="modSp mod">
        <pc:chgData name="Eric Shing" userId="55e86778-ed07-4932-b7f7-986ff6c4be43" providerId="ADAL" clId="{28C2BAE1-459F-4F3B-B7AA-1E069D7285F0}" dt="2021-08-14T16:09:48.492" v="1597" actId="13926"/>
        <pc:sldMkLst>
          <pc:docMk/>
          <pc:sldMk cId="124719902" sldId="405"/>
        </pc:sldMkLst>
        <pc:spChg chg="mod">
          <ac:chgData name="Eric Shing" userId="55e86778-ed07-4932-b7f7-986ff6c4be43" providerId="ADAL" clId="{28C2BAE1-459F-4F3B-B7AA-1E069D7285F0}" dt="2021-08-14T16:07:11.659" v="1564" actId="255"/>
          <ac:spMkLst>
            <pc:docMk/>
            <pc:sldMk cId="124719902" sldId="405"/>
            <ac:spMk id="2" creationId="{B66E159E-B105-462D-A04C-7B86AD8A93FD}"/>
          </ac:spMkLst>
        </pc:spChg>
        <pc:spChg chg="mod">
          <ac:chgData name="Eric Shing" userId="55e86778-ed07-4932-b7f7-986ff6c4be43" providerId="ADAL" clId="{28C2BAE1-459F-4F3B-B7AA-1E069D7285F0}" dt="2021-08-14T16:09:48.492" v="1597" actId="13926"/>
          <ac:spMkLst>
            <pc:docMk/>
            <pc:sldMk cId="124719902" sldId="405"/>
            <ac:spMk id="3" creationId="{1290911E-4358-441B-9B03-1CEF0CB1A3B5}"/>
          </ac:spMkLst>
        </pc:spChg>
      </pc:sldChg>
      <pc:sldChg chg="addSp delSp modSp mod chgLayout">
        <pc:chgData name="Eric Shing" userId="55e86778-ed07-4932-b7f7-986ff6c4be43" providerId="ADAL" clId="{28C2BAE1-459F-4F3B-B7AA-1E069D7285F0}" dt="2021-08-14T16:19:16.142" v="1743" actId="948"/>
        <pc:sldMkLst>
          <pc:docMk/>
          <pc:sldMk cId="3199093455" sldId="406"/>
        </pc:sldMkLst>
        <pc:spChg chg="mod ord">
          <ac:chgData name="Eric Shing" userId="55e86778-ed07-4932-b7f7-986ff6c4be43" providerId="ADAL" clId="{28C2BAE1-459F-4F3B-B7AA-1E069D7285F0}" dt="2021-08-14T16:18:52.738" v="1739" actId="255"/>
          <ac:spMkLst>
            <pc:docMk/>
            <pc:sldMk cId="3199093455" sldId="406"/>
            <ac:spMk id="2" creationId="{B66E159E-B105-462D-A04C-7B86AD8A93FD}"/>
          </ac:spMkLst>
        </pc:spChg>
        <pc:spChg chg="del mod">
          <ac:chgData name="Eric Shing" userId="55e86778-ed07-4932-b7f7-986ff6c4be43" providerId="ADAL" clId="{28C2BAE1-459F-4F3B-B7AA-1E069D7285F0}" dt="2021-08-14T16:01:24.615" v="1481"/>
          <ac:spMkLst>
            <pc:docMk/>
            <pc:sldMk cId="3199093455" sldId="406"/>
            <ac:spMk id="3" creationId="{1290911E-4358-441B-9B03-1CEF0CB1A3B5}"/>
          </ac:spMkLst>
        </pc:spChg>
        <pc:spChg chg="mod ord">
          <ac:chgData name="Eric Shing" userId="55e86778-ed07-4932-b7f7-986ff6c4be43" providerId="ADAL" clId="{28C2BAE1-459F-4F3B-B7AA-1E069D7285F0}" dt="2021-08-14T16:02:00.024" v="1488" actId="700"/>
          <ac:spMkLst>
            <pc:docMk/>
            <pc:sldMk cId="3199093455" sldId="406"/>
            <ac:spMk id="4" creationId="{D259BC3B-E3AB-4D59-B29F-90C2A8A381AD}"/>
          </ac:spMkLst>
        </pc:spChg>
        <pc:spChg chg="add mod">
          <ac:chgData name="Eric Shing" userId="55e86778-ed07-4932-b7f7-986ff6c4be43" providerId="ADAL" clId="{28C2BAE1-459F-4F3B-B7AA-1E069D7285F0}" dt="2021-08-14T16:19:16.142" v="1743" actId="948"/>
          <ac:spMkLst>
            <pc:docMk/>
            <pc:sldMk cId="3199093455" sldId="406"/>
            <ac:spMk id="7" creationId="{9583273A-C831-4B47-A877-D09E8065856B}"/>
          </ac:spMkLst>
        </pc:spChg>
        <pc:picChg chg="add del mod ord">
          <ac:chgData name="Eric Shing" userId="55e86778-ed07-4932-b7f7-986ff6c4be43" providerId="ADAL" clId="{28C2BAE1-459F-4F3B-B7AA-1E069D7285F0}" dt="2021-08-14T16:02:49.544" v="1499" actId="21"/>
          <ac:picMkLst>
            <pc:docMk/>
            <pc:sldMk cId="3199093455" sldId="406"/>
            <ac:picMk id="5" creationId="{20AA4400-EC17-4391-AE6C-BE7916D39813}"/>
          </ac:picMkLst>
        </pc:picChg>
        <pc:picChg chg="add mod ord">
          <ac:chgData name="Eric Shing" userId="55e86778-ed07-4932-b7f7-986ff6c4be43" providerId="ADAL" clId="{28C2BAE1-459F-4F3B-B7AA-1E069D7285F0}" dt="2021-08-14T16:18:33.259" v="1737" actId="14100"/>
          <ac:picMkLst>
            <pc:docMk/>
            <pc:sldMk cId="3199093455" sldId="406"/>
            <ac:picMk id="8" creationId="{7B269A58-E7B0-478D-8259-5E142753C0F7}"/>
          </ac:picMkLst>
        </pc:picChg>
      </pc:sldChg>
      <pc:sldChg chg="addSp modSp mod">
        <pc:chgData name="Eric Shing" userId="55e86778-ed07-4932-b7f7-986ff6c4be43" providerId="ADAL" clId="{28C2BAE1-459F-4F3B-B7AA-1E069D7285F0}" dt="2021-08-14T16:17:06.686" v="1720" actId="20577"/>
        <pc:sldMkLst>
          <pc:docMk/>
          <pc:sldMk cId="66154752" sldId="407"/>
        </pc:sldMkLst>
        <pc:spChg chg="mod">
          <ac:chgData name="Eric Shing" userId="55e86778-ed07-4932-b7f7-986ff6c4be43" providerId="ADAL" clId="{28C2BAE1-459F-4F3B-B7AA-1E069D7285F0}" dt="2021-08-14T16:12:58.355" v="1617" actId="14100"/>
          <ac:spMkLst>
            <pc:docMk/>
            <pc:sldMk cId="66154752" sldId="407"/>
            <ac:spMk id="2" creationId="{B66E159E-B105-462D-A04C-7B86AD8A93FD}"/>
          </ac:spMkLst>
        </pc:spChg>
        <pc:spChg chg="mod">
          <ac:chgData name="Eric Shing" userId="55e86778-ed07-4932-b7f7-986ff6c4be43" providerId="ADAL" clId="{28C2BAE1-459F-4F3B-B7AA-1E069D7285F0}" dt="2021-08-14T16:17:06.686" v="1720" actId="20577"/>
          <ac:spMkLst>
            <pc:docMk/>
            <pc:sldMk cId="66154752" sldId="407"/>
            <ac:spMk id="3" creationId="{1290911E-4358-441B-9B03-1CEF0CB1A3B5}"/>
          </ac:spMkLst>
        </pc:spChg>
        <pc:spChg chg="add mod">
          <ac:chgData name="Eric Shing" userId="55e86778-ed07-4932-b7f7-986ff6c4be43" providerId="ADAL" clId="{28C2BAE1-459F-4F3B-B7AA-1E069D7285F0}" dt="2021-08-14T16:15:55.061" v="1654" actId="1035"/>
          <ac:spMkLst>
            <pc:docMk/>
            <pc:sldMk cId="66154752" sldId="407"/>
            <ac:spMk id="6" creationId="{63974A71-6A2D-409E-9100-606A60D5D3CF}"/>
          </ac:spMkLst>
        </pc:spChg>
        <pc:spChg chg="add mod">
          <ac:chgData name="Eric Shing" userId="55e86778-ed07-4932-b7f7-986ff6c4be43" providerId="ADAL" clId="{28C2BAE1-459F-4F3B-B7AA-1E069D7285F0}" dt="2021-08-14T16:16:03.197" v="1664" actId="1035"/>
          <ac:spMkLst>
            <pc:docMk/>
            <pc:sldMk cId="66154752" sldId="407"/>
            <ac:spMk id="7" creationId="{D947A556-1275-45DA-90EF-7E08546685D6}"/>
          </ac:spMkLst>
        </pc:spChg>
        <pc:spChg chg="add mod">
          <ac:chgData name="Eric Shing" userId="55e86778-ed07-4932-b7f7-986ff6c4be43" providerId="ADAL" clId="{28C2BAE1-459F-4F3B-B7AA-1E069D7285F0}" dt="2021-08-14T16:15:49.067" v="1650" actId="1037"/>
          <ac:spMkLst>
            <pc:docMk/>
            <pc:sldMk cId="66154752" sldId="407"/>
            <ac:spMk id="8" creationId="{E99D7578-D30B-426E-BD05-E4B40173E4F1}"/>
          </ac:spMkLst>
        </pc:spChg>
        <pc:spChg chg="add mod">
          <ac:chgData name="Eric Shing" userId="55e86778-ed07-4932-b7f7-986ff6c4be43" providerId="ADAL" clId="{28C2BAE1-459F-4F3B-B7AA-1E069D7285F0}" dt="2021-08-14T16:15:44.181" v="1645" actId="1037"/>
          <ac:spMkLst>
            <pc:docMk/>
            <pc:sldMk cId="66154752" sldId="407"/>
            <ac:spMk id="9" creationId="{9BC05DA5-9F6F-47F0-BE96-C848F77B97C1}"/>
          </ac:spMkLst>
        </pc:spChg>
        <pc:picChg chg="add mod ord">
          <ac:chgData name="Eric Shing" userId="55e86778-ed07-4932-b7f7-986ff6c4be43" providerId="ADAL" clId="{28C2BAE1-459F-4F3B-B7AA-1E069D7285F0}" dt="2021-08-14T16:15:35.768" v="1643" actId="14100"/>
          <ac:picMkLst>
            <pc:docMk/>
            <pc:sldMk cId="66154752" sldId="407"/>
            <ac:picMk id="5" creationId="{0FA63E06-A333-4893-879E-B1ECEE6E4481}"/>
          </ac:picMkLst>
        </pc:picChg>
      </pc:sldChg>
      <pc:sldChg chg="del">
        <pc:chgData name="Eric Shing" userId="55e86778-ed07-4932-b7f7-986ff6c4be43" providerId="ADAL" clId="{28C2BAE1-459F-4F3B-B7AA-1E069D7285F0}" dt="2021-08-14T16:21:32.984" v="1815" actId="47"/>
        <pc:sldMkLst>
          <pc:docMk/>
          <pc:sldMk cId="27614487" sldId="408"/>
        </pc:sldMkLst>
      </pc:sldChg>
      <pc:sldChg chg="del">
        <pc:chgData name="Eric Shing" userId="55e86778-ed07-4932-b7f7-986ff6c4be43" providerId="ADAL" clId="{28C2BAE1-459F-4F3B-B7AA-1E069D7285F0}" dt="2021-08-14T16:21:32.984" v="1815" actId="47"/>
        <pc:sldMkLst>
          <pc:docMk/>
          <pc:sldMk cId="2093501082" sldId="409"/>
        </pc:sldMkLst>
      </pc:sldChg>
      <pc:sldChg chg="del">
        <pc:chgData name="Eric Shing" userId="55e86778-ed07-4932-b7f7-986ff6c4be43" providerId="ADAL" clId="{28C2BAE1-459F-4F3B-B7AA-1E069D7285F0}" dt="2021-08-14T16:21:32.984" v="1815" actId="47"/>
        <pc:sldMkLst>
          <pc:docMk/>
          <pc:sldMk cId="1959184246" sldId="410"/>
        </pc:sldMkLst>
      </pc:sldChg>
      <pc:sldChg chg="del">
        <pc:chgData name="Eric Shing" userId="55e86778-ed07-4932-b7f7-986ff6c4be43" providerId="ADAL" clId="{28C2BAE1-459F-4F3B-B7AA-1E069D7285F0}" dt="2021-08-14T16:21:32.984" v="1815" actId="47"/>
        <pc:sldMkLst>
          <pc:docMk/>
          <pc:sldMk cId="1318527815" sldId="411"/>
        </pc:sldMkLst>
      </pc:sldChg>
      <pc:sldChg chg="del">
        <pc:chgData name="Eric Shing" userId="55e86778-ed07-4932-b7f7-986ff6c4be43" providerId="ADAL" clId="{28C2BAE1-459F-4F3B-B7AA-1E069D7285F0}" dt="2021-08-14T16:21:32.984" v="1815" actId="47"/>
        <pc:sldMkLst>
          <pc:docMk/>
          <pc:sldMk cId="43001632" sldId="412"/>
        </pc:sldMkLst>
      </pc:sldChg>
      <pc:sldChg chg="del">
        <pc:chgData name="Eric Shing" userId="55e86778-ed07-4932-b7f7-986ff6c4be43" providerId="ADAL" clId="{28C2BAE1-459F-4F3B-B7AA-1E069D7285F0}" dt="2021-08-14T16:21:32.984" v="1815" actId="47"/>
        <pc:sldMkLst>
          <pc:docMk/>
          <pc:sldMk cId="2987922573" sldId="413"/>
        </pc:sldMkLst>
      </pc:sldChg>
      <pc:sldChg chg="del">
        <pc:chgData name="Eric Shing" userId="55e86778-ed07-4932-b7f7-986ff6c4be43" providerId="ADAL" clId="{28C2BAE1-459F-4F3B-B7AA-1E069D7285F0}" dt="2021-08-14T16:21:32.984" v="1815" actId="47"/>
        <pc:sldMkLst>
          <pc:docMk/>
          <pc:sldMk cId="1990964793" sldId="414"/>
        </pc:sldMkLst>
      </pc:sldChg>
      <pc:sldChg chg="del">
        <pc:chgData name="Eric Shing" userId="55e86778-ed07-4932-b7f7-986ff6c4be43" providerId="ADAL" clId="{28C2BAE1-459F-4F3B-B7AA-1E069D7285F0}" dt="2021-08-14T16:21:32.984" v="1815" actId="47"/>
        <pc:sldMkLst>
          <pc:docMk/>
          <pc:sldMk cId="2717660583" sldId="415"/>
        </pc:sldMkLst>
      </pc:sldChg>
      <pc:sldChg chg="del">
        <pc:chgData name="Eric Shing" userId="55e86778-ed07-4932-b7f7-986ff6c4be43" providerId="ADAL" clId="{28C2BAE1-459F-4F3B-B7AA-1E069D7285F0}" dt="2021-08-14T16:21:32.984" v="1815" actId="47"/>
        <pc:sldMkLst>
          <pc:docMk/>
          <pc:sldMk cId="3144344787" sldId="416"/>
        </pc:sldMkLst>
      </pc:sldChg>
      <pc:sldChg chg="del">
        <pc:chgData name="Eric Shing" userId="55e86778-ed07-4932-b7f7-986ff6c4be43" providerId="ADAL" clId="{28C2BAE1-459F-4F3B-B7AA-1E069D7285F0}" dt="2021-08-14T16:21:32.984" v="1815" actId="47"/>
        <pc:sldMkLst>
          <pc:docMk/>
          <pc:sldMk cId="497432133" sldId="417"/>
        </pc:sldMkLst>
      </pc:sldChg>
      <pc:sldChg chg="del">
        <pc:chgData name="Eric Shing" userId="55e86778-ed07-4932-b7f7-986ff6c4be43" providerId="ADAL" clId="{28C2BAE1-459F-4F3B-B7AA-1E069D7285F0}" dt="2021-08-14T16:21:32.984" v="1815" actId="47"/>
        <pc:sldMkLst>
          <pc:docMk/>
          <pc:sldMk cId="3003902490" sldId="418"/>
        </pc:sldMkLst>
      </pc:sldChg>
      <pc:sldChg chg="modSp mod ord">
        <pc:chgData name="Eric Shing" userId="55e86778-ed07-4932-b7f7-986ff6c4be43" providerId="ADAL" clId="{28C2BAE1-459F-4F3B-B7AA-1E069D7285F0}" dt="2021-08-14T15:22:33.373" v="1060" actId="113"/>
        <pc:sldMkLst>
          <pc:docMk/>
          <pc:sldMk cId="1682862645" sldId="420"/>
        </pc:sldMkLst>
        <pc:spChg chg="mod">
          <ac:chgData name="Eric Shing" userId="55e86778-ed07-4932-b7f7-986ff6c4be43" providerId="ADAL" clId="{28C2BAE1-459F-4F3B-B7AA-1E069D7285F0}" dt="2021-08-14T15:19:14.444" v="1023" actId="6549"/>
          <ac:spMkLst>
            <pc:docMk/>
            <pc:sldMk cId="1682862645" sldId="420"/>
            <ac:spMk id="2" creationId="{B66E159E-B105-462D-A04C-7B86AD8A93FD}"/>
          </ac:spMkLst>
        </pc:spChg>
        <pc:spChg chg="mod">
          <ac:chgData name="Eric Shing" userId="55e86778-ed07-4932-b7f7-986ff6c4be43" providerId="ADAL" clId="{28C2BAE1-459F-4F3B-B7AA-1E069D7285F0}" dt="2021-08-14T15:22:33.373" v="1060" actId="113"/>
          <ac:spMkLst>
            <pc:docMk/>
            <pc:sldMk cId="1682862645" sldId="420"/>
            <ac:spMk id="3" creationId="{1290911E-4358-441B-9B03-1CEF0CB1A3B5}"/>
          </ac:spMkLst>
        </pc:spChg>
      </pc:sldChg>
      <pc:sldChg chg="modSp mod">
        <pc:chgData name="Eric Shing" userId="55e86778-ed07-4932-b7f7-986ff6c4be43" providerId="ADAL" clId="{28C2BAE1-459F-4F3B-B7AA-1E069D7285F0}" dt="2021-08-14T15:36:23.845" v="1172" actId="13926"/>
        <pc:sldMkLst>
          <pc:docMk/>
          <pc:sldMk cId="754734497" sldId="421"/>
        </pc:sldMkLst>
        <pc:spChg chg="mod">
          <ac:chgData name="Eric Shing" userId="55e86778-ed07-4932-b7f7-986ff6c4be43" providerId="ADAL" clId="{28C2BAE1-459F-4F3B-B7AA-1E069D7285F0}" dt="2021-08-14T15:35:08.720" v="1151"/>
          <ac:spMkLst>
            <pc:docMk/>
            <pc:sldMk cId="754734497" sldId="421"/>
            <ac:spMk id="2" creationId="{B66E159E-B105-462D-A04C-7B86AD8A93FD}"/>
          </ac:spMkLst>
        </pc:spChg>
        <pc:spChg chg="mod">
          <ac:chgData name="Eric Shing" userId="55e86778-ed07-4932-b7f7-986ff6c4be43" providerId="ADAL" clId="{28C2BAE1-459F-4F3B-B7AA-1E069D7285F0}" dt="2021-08-14T15:36:23.845" v="1172" actId="13926"/>
          <ac:spMkLst>
            <pc:docMk/>
            <pc:sldMk cId="754734497" sldId="421"/>
            <ac:spMk id="3" creationId="{1290911E-4358-441B-9B03-1CEF0CB1A3B5}"/>
          </ac:spMkLst>
        </pc:spChg>
      </pc:sldChg>
      <pc:sldChg chg="modSp mod">
        <pc:chgData name="Eric Shing" userId="55e86778-ed07-4932-b7f7-986ff6c4be43" providerId="ADAL" clId="{28C2BAE1-459F-4F3B-B7AA-1E069D7285F0}" dt="2021-08-14T15:32:03.167" v="1141" actId="13926"/>
        <pc:sldMkLst>
          <pc:docMk/>
          <pc:sldMk cId="2989735543" sldId="422"/>
        </pc:sldMkLst>
        <pc:spChg chg="mod">
          <ac:chgData name="Eric Shing" userId="55e86778-ed07-4932-b7f7-986ff6c4be43" providerId="ADAL" clId="{28C2BAE1-459F-4F3B-B7AA-1E069D7285F0}" dt="2021-08-14T15:30:01.053" v="1101"/>
          <ac:spMkLst>
            <pc:docMk/>
            <pc:sldMk cId="2989735543" sldId="422"/>
            <ac:spMk id="2" creationId="{B66E159E-B105-462D-A04C-7B86AD8A93FD}"/>
          </ac:spMkLst>
        </pc:spChg>
        <pc:spChg chg="mod">
          <ac:chgData name="Eric Shing" userId="55e86778-ed07-4932-b7f7-986ff6c4be43" providerId="ADAL" clId="{28C2BAE1-459F-4F3B-B7AA-1E069D7285F0}" dt="2021-08-14T15:32:03.167" v="1141" actId="13926"/>
          <ac:spMkLst>
            <pc:docMk/>
            <pc:sldMk cId="2989735543" sldId="422"/>
            <ac:spMk id="3" creationId="{1290911E-4358-441B-9B03-1CEF0CB1A3B5}"/>
          </ac:spMkLst>
        </pc:spChg>
      </pc:sldChg>
      <pc:sldChg chg="modSp mod ord">
        <pc:chgData name="Eric Shing" userId="55e86778-ed07-4932-b7f7-986ff6c4be43" providerId="ADAL" clId="{28C2BAE1-459F-4F3B-B7AA-1E069D7285F0}" dt="2021-08-14T15:33:08.856" v="1143"/>
        <pc:sldMkLst>
          <pc:docMk/>
          <pc:sldMk cId="952351428" sldId="423"/>
        </pc:sldMkLst>
        <pc:spChg chg="mod">
          <ac:chgData name="Eric Shing" userId="55e86778-ed07-4932-b7f7-986ff6c4be43" providerId="ADAL" clId="{28C2BAE1-459F-4F3B-B7AA-1E069D7285F0}" dt="2021-08-14T15:33:08.856" v="1143"/>
          <ac:spMkLst>
            <pc:docMk/>
            <pc:sldMk cId="952351428" sldId="423"/>
            <ac:spMk id="2" creationId="{B66E159E-B105-462D-A04C-7B86AD8A93FD}"/>
          </ac:spMkLst>
        </pc:spChg>
        <pc:spChg chg="mod">
          <ac:chgData name="Eric Shing" userId="55e86778-ed07-4932-b7f7-986ff6c4be43" providerId="ADAL" clId="{28C2BAE1-459F-4F3B-B7AA-1E069D7285F0}" dt="2021-08-14T15:26:19.444" v="1084" actId="13926"/>
          <ac:spMkLst>
            <pc:docMk/>
            <pc:sldMk cId="952351428" sldId="423"/>
            <ac:spMk id="3" creationId="{1290911E-4358-441B-9B03-1CEF0CB1A3B5}"/>
          </ac:spMkLst>
        </pc:spChg>
      </pc:sldChg>
      <pc:sldChg chg="modSp mod">
        <pc:chgData name="Eric Shing" userId="55e86778-ed07-4932-b7f7-986ff6c4be43" providerId="ADAL" clId="{28C2BAE1-459F-4F3B-B7AA-1E069D7285F0}" dt="2021-08-14T15:58:01.005" v="1465" actId="113"/>
        <pc:sldMkLst>
          <pc:docMk/>
          <pc:sldMk cId="4233956093" sldId="425"/>
        </pc:sldMkLst>
        <pc:spChg chg="mod">
          <ac:chgData name="Eric Shing" userId="55e86778-ed07-4932-b7f7-986ff6c4be43" providerId="ADAL" clId="{28C2BAE1-459F-4F3B-B7AA-1E069D7285F0}" dt="2021-08-14T15:56:23.769" v="1444" actId="6549"/>
          <ac:spMkLst>
            <pc:docMk/>
            <pc:sldMk cId="4233956093" sldId="425"/>
            <ac:spMk id="2" creationId="{B66E159E-B105-462D-A04C-7B86AD8A93FD}"/>
          </ac:spMkLst>
        </pc:spChg>
        <pc:spChg chg="mod">
          <ac:chgData name="Eric Shing" userId="55e86778-ed07-4932-b7f7-986ff6c4be43" providerId="ADAL" clId="{28C2BAE1-459F-4F3B-B7AA-1E069D7285F0}" dt="2021-08-14T15:58:01.005" v="1465" actId="113"/>
          <ac:spMkLst>
            <pc:docMk/>
            <pc:sldMk cId="4233956093" sldId="425"/>
            <ac:spMk id="3" creationId="{1290911E-4358-441B-9B03-1CEF0CB1A3B5}"/>
          </ac:spMkLst>
        </pc:spChg>
      </pc:sldChg>
      <pc:sldChg chg="addSp delSp modSp new mod">
        <pc:chgData name="Eric Shing" userId="55e86778-ed07-4932-b7f7-986ff6c4be43" providerId="ADAL" clId="{28C2BAE1-459F-4F3B-B7AA-1E069D7285F0}" dt="2021-08-14T16:57:46.807" v="2045" actId="1076"/>
        <pc:sldMkLst>
          <pc:docMk/>
          <pc:sldMk cId="1780466258" sldId="426"/>
        </pc:sldMkLst>
        <pc:spChg chg="add del mod">
          <ac:chgData name="Eric Shing" userId="55e86778-ed07-4932-b7f7-986ff6c4be43" providerId="ADAL" clId="{28C2BAE1-459F-4F3B-B7AA-1E069D7285F0}" dt="2021-08-14T16:57:40.573" v="2042" actId="478"/>
          <ac:spMkLst>
            <pc:docMk/>
            <pc:sldMk cId="1780466258" sldId="426"/>
            <ac:spMk id="2" creationId="{ACBCABC4-4093-4BE2-BC5D-8A9B1F189BF4}"/>
          </ac:spMkLst>
        </pc:spChg>
        <pc:spChg chg="add del">
          <ac:chgData name="Eric Shing" userId="55e86778-ed07-4932-b7f7-986ff6c4be43" providerId="ADAL" clId="{28C2BAE1-459F-4F3B-B7AA-1E069D7285F0}" dt="2021-08-14T16:55:43.927" v="2000" actId="478"/>
          <ac:spMkLst>
            <pc:docMk/>
            <pc:sldMk cId="1780466258" sldId="426"/>
            <ac:spMk id="6" creationId="{D5E89ADC-02DE-4E3B-99AB-AE721066C6C9}"/>
          </ac:spMkLst>
        </pc:spChg>
        <pc:spChg chg="add del">
          <ac:chgData name="Eric Shing" userId="55e86778-ed07-4932-b7f7-986ff6c4be43" providerId="ADAL" clId="{28C2BAE1-459F-4F3B-B7AA-1E069D7285F0}" dt="2021-08-14T16:55:50.822" v="2002" actId="478"/>
          <ac:spMkLst>
            <pc:docMk/>
            <pc:sldMk cId="1780466258" sldId="426"/>
            <ac:spMk id="7" creationId="{CB4B252E-A0B2-469E-9B90-7FDFC67BCC4E}"/>
          </ac:spMkLst>
        </pc:spChg>
        <pc:spChg chg="add del">
          <ac:chgData name="Eric Shing" userId="55e86778-ed07-4932-b7f7-986ff6c4be43" providerId="ADAL" clId="{28C2BAE1-459F-4F3B-B7AA-1E069D7285F0}" dt="2021-08-14T16:56:01.661" v="2004" actId="478"/>
          <ac:spMkLst>
            <pc:docMk/>
            <pc:sldMk cId="1780466258" sldId="426"/>
            <ac:spMk id="8" creationId="{65891F52-4969-4471-986A-10D50595417F}"/>
          </ac:spMkLst>
        </pc:spChg>
        <pc:spChg chg="add del mod">
          <ac:chgData name="Eric Shing" userId="55e86778-ed07-4932-b7f7-986ff6c4be43" providerId="ADAL" clId="{28C2BAE1-459F-4F3B-B7AA-1E069D7285F0}" dt="2021-08-14T16:57:40.573" v="2042" actId="478"/>
          <ac:spMkLst>
            <pc:docMk/>
            <pc:sldMk cId="1780466258" sldId="426"/>
            <ac:spMk id="11" creationId="{63E54281-151E-4E86-B632-E5B8B0415B47}"/>
          </ac:spMkLst>
        </pc:spChg>
        <pc:picChg chg="add mod">
          <ac:chgData name="Eric Shing" userId="55e86778-ed07-4932-b7f7-986ff6c4be43" providerId="ADAL" clId="{28C2BAE1-459F-4F3B-B7AA-1E069D7285F0}" dt="2021-08-14T16:57:38.266" v="2036" actId="1076"/>
          <ac:picMkLst>
            <pc:docMk/>
            <pc:sldMk cId="1780466258" sldId="426"/>
            <ac:picMk id="5" creationId="{5C6B9EAF-4E24-4546-90E5-618F8C31612E}"/>
          </ac:picMkLst>
        </pc:picChg>
        <pc:picChg chg="add mod">
          <ac:chgData name="Eric Shing" userId="55e86778-ed07-4932-b7f7-986ff6c4be43" providerId="ADAL" clId="{28C2BAE1-459F-4F3B-B7AA-1E069D7285F0}" dt="2021-08-14T16:57:40.074" v="2041" actId="1076"/>
          <ac:picMkLst>
            <pc:docMk/>
            <pc:sldMk cId="1780466258" sldId="426"/>
            <ac:picMk id="9" creationId="{FD402E00-BD7E-44B9-8AAE-F568B3165BDE}"/>
          </ac:picMkLst>
        </pc:picChg>
        <pc:picChg chg="add mod">
          <ac:chgData name="Eric Shing" userId="55e86778-ed07-4932-b7f7-986ff6c4be43" providerId="ADAL" clId="{28C2BAE1-459F-4F3B-B7AA-1E069D7285F0}" dt="2021-08-14T16:57:46.807" v="2045" actId="1076"/>
          <ac:picMkLst>
            <pc:docMk/>
            <pc:sldMk cId="1780466258" sldId="426"/>
            <ac:picMk id="1026" creationId="{6D400BF4-306C-4BBA-9804-420640D5D484}"/>
          </ac:picMkLst>
        </pc:picChg>
        <pc:picChg chg="add mod">
          <ac:chgData name="Eric Shing" userId="55e86778-ed07-4932-b7f7-986ff6c4be43" providerId="ADAL" clId="{28C2BAE1-459F-4F3B-B7AA-1E069D7285F0}" dt="2021-08-14T16:57:37.457" v="2033" actId="1076"/>
          <ac:picMkLst>
            <pc:docMk/>
            <pc:sldMk cId="1780466258" sldId="426"/>
            <ac:picMk id="1028" creationId="{97FC293B-B9D3-47C8-B75F-5B76EAA56E88}"/>
          </ac:picMkLst>
        </pc:picChg>
      </pc:sldChg>
    </pc:docChg>
  </pc:docChgLst>
  <pc:docChgLst>
    <pc:chgData name="Eric Shing" userId="55e86778-ed07-4932-b7f7-986ff6c4be43" providerId="ADAL" clId="{3905455D-4702-482D-A052-018C2A7D3973}"/>
    <pc:docChg chg="undo custSel addSld delSld modSld sldOrd">
      <pc:chgData name="Eric Shing" userId="55e86778-ed07-4932-b7f7-986ff6c4be43" providerId="ADAL" clId="{3905455D-4702-482D-A052-018C2A7D3973}" dt="2021-09-25T21:49:03.372" v="2134"/>
      <pc:docMkLst>
        <pc:docMk/>
      </pc:docMkLst>
      <pc:sldChg chg="modSp mod">
        <pc:chgData name="Eric Shing" userId="55e86778-ed07-4932-b7f7-986ff6c4be43" providerId="ADAL" clId="{3905455D-4702-482D-A052-018C2A7D3973}" dt="2021-09-25T08:12:19.560" v="1981" actId="14100"/>
        <pc:sldMkLst>
          <pc:docMk/>
          <pc:sldMk cId="0" sldId="287"/>
        </pc:sldMkLst>
        <pc:spChg chg="mod">
          <ac:chgData name="Eric Shing" userId="55e86778-ed07-4932-b7f7-986ff6c4be43" providerId="ADAL" clId="{3905455D-4702-482D-A052-018C2A7D3973}" dt="2021-09-25T08:12:19.560" v="1981" actId="14100"/>
          <ac:spMkLst>
            <pc:docMk/>
            <pc:sldMk cId="0" sldId="287"/>
            <ac:spMk id="2" creationId="{00000000-0000-0000-0000-000000000000}"/>
          </ac:spMkLst>
        </pc:spChg>
        <pc:spChg chg="mod">
          <ac:chgData name="Eric Shing" userId="55e86778-ed07-4932-b7f7-986ff6c4be43" providerId="ADAL" clId="{3905455D-4702-482D-A052-018C2A7D3973}" dt="2021-09-25T02:28:28.966" v="40" actId="6549"/>
          <ac:spMkLst>
            <pc:docMk/>
            <pc:sldMk cId="0" sldId="287"/>
            <ac:spMk id="5" creationId="{00000000-0000-0000-0000-000000000000}"/>
          </ac:spMkLst>
        </pc:spChg>
      </pc:sldChg>
      <pc:sldChg chg="delSp modSp mod modAnim chgLayout">
        <pc:chgData name="Eric Shing" userId="55e86778-ed07-4932-b7f7-986ff6c4be43" providerId="ADAL" clId="{3905455D-4702-482D-A052-018C2A7D3973}" dt="2021-09-25T21:49:03.372" v="2134"/>
        <pc:sldMkLst>
          <pc:docMk/>
          <pc:sldMk cId="874803358" sldId="384"/>
        </pc:sldMkLst>
        <pc:spChg chg="mod ord">
          <ac:chgData name="Eric Shing" userId="55e86778-ed07-4932-b7f7-986ff6c4be43" providerId="ADAL" clId="{3905455D-4702-482D-A052-018C2A7D3973}" dt="2021-09-25T05:03:05.900" v="1314"/>
          <ac:spMkLst>
            <pc:docMk/>
            <pc:sldMk cId="874803358" sldId="384"/>
            <ac:spMk id="2" creationId="{B66E159E-B105-462D-A04C-7B86AD8A93FD}"/>
          </ac:spMkLst>
        </pc:spChg>
        <pc:spChg chg="mod ord">
          <ac:chgData name="Eric Shing" userId="55e86778-ed07-4932-b7f7-986ff6c4be43" providerId="ADAL" clId="{3905455D-4702-482D-A052-018C2A7D3973}" dt="2021-09-25T05:02:55.086" v="1313" actId="700"/>
          <ac:spMkLst>
            <pc:docMk/>
            <pc:sldMk cId="874803358" sldId="384"/>
            <ac:spMk id="4" creationId="{D259BC3B-E3AB-4D59-B29F-90C2A8A381AD}"/>
          </ac:spMkLst>
        </pc:spChg>
        <pc:spChg chg="mod ord">
          <ac:chgData name="Eric Shing" userId="55e86778-ed07-4932-b7f7-986ff6c4be43" providerId="ADAL" clId="{3905455D-4702-482D-A052-018C2A7D3973}" dt="2021-09-25T05:07:52.406" v="1491"/>
          <ac:spMkLst>
            <pc:docMk/>
            <pc:sldMk cId="874803358" sldId="384"/>
            <ac:spMk id="8" creationId="{1983149F-E261-4B30-B450-31C938FB4118}"/>
          </ac:spMkLst>
        </pc:spChg>
        <pc:picChg chg="del">
          <ac:chgData name="Eric Shing" userId="55e86778-ed07-4932-b7f7-986ff6c4be43" providerId="ADAL" clId="{3905455D-4702-482D-A052-018C2A7D3973}" dt="2021-09-25T05:02:44.754" v="1310" actId="478"/>
          <ac:picMkLst>
            <pc:docMk/>
            <pc:sldMk cId="874803358" sldId="384"/>
            <ac:picMk id="6" creationId="{57A45CD6-A0A8-4FD2-B325-EE9DE2B263E9}"/>
          </ac:picMkLst>
        </pc:picChg>
      </pc:sldChg>
      <pc:sldChg chg="modSp mod">
        <pc:chgData name="Eric Shing" userId="55e86778-ed07-4932-b7f7-986ff6c4be43" providerId="ADAL" clId="{3905455D-4702-482D-A052-018C2A7D3973}" dt="2021-09-25T04:24:44.584" v="912"/>
        <pc:sldMkLst>
          <pc:docMk/>
          <pc:sldMk cId="2552731081" sldId="398"/>
        </pc:sldMkLst>
        <pc:spChg chg="mod">
          <ac:chgData name="Eric Shing" userId="55e86778-ed07-4932-b7f7-986ff6c4be43" providerId="ADAL" clId="{3905455D-4702-482D-A052-018C2A7D3973}" dt="2021-09-25T02:27:34.626" v="5"/>
          <ac:spMkLst>
            <pc:docMk/>
            <pc:sldMk cId="2552731081" sldId="398"/>
            <ac:spMk id="9" creationId="{7FE50CA6-FD83-4593-AB6D-13047D4820AD}"/>
          </ac:spMkLst>
        </pc:spChg>
        <pc:spChg chg="mod">
          <ac:chgData name="Eric Shing" userId="55e86778-ed07-4932-b7f7-986ff6c4be43" providerId="ADAL" clId="{3905455D-4702-482D-A052-018C2A7D3973}" dt="2021-09-25T04:24:44.584" v="912"/>
          <ac:spMkLst>
            <pc:docMk/>
            <pc:sldMk cId="2552731081" sldId="398"/>
            <ac:spMk id="10" creationId="{7243D2E1-470A-4C4C-90C0-E7080BBE2DEC}"/>
          </ac:spMkLst>
        </pc:spChg>
      </pc:sldChg>
      <pc:sldChg chg="del">
        <pc:chgData name="Eric Shing" userId="55e86778-ed07-4932-b7f7-986ff6c4be43" providerId="ADAL" clId="{3905455D-4702-482D-A052-018C2A7D3973}" dt="2021-09-25T02:56:20.252" v="331" actId="47"/>
        <pc:sldMkLst>
          <pc:docMk/>
          <pc:sldMk cId="2959404462" sldId="399"/>
        </pc:sldMkLst>
      </pc:sldChg>
      <pc:sldChg chg="delSp modSp mod">
        <pc:chgData name="Eric Shing" userId="55e86778-ed07-4932-b7f7-986ff6c4be43" providerId="ADAL" clId="{3905455D-4702-482D-A052-018C2A7D3973}" dt="2021-09-25T05:24:00.163" v="1867"/>
        <pc:sldMkLst>
          <pc:docMk/>
          <pc:sldMk cId="4264196432" sldId="400"/>
        </pc:sldMkLst>
        <pc:spChg chg="mod">
          <ac:chgData name="Eric Shing" userId="55e86778-ed07-4932-b7f7-986ff6c4be43" providerId="ADAL" clId="{3905455D-4702-482D-A052-018C2A7D3973}" dt="2021-09-25T05:18:50.194" v="1705"/>
          <ac:spMkLst>
            <pc:docMk/>
            <pc:sldMk cId="4264196432" sldId="400"/>
            <ac:spMk id="2" creationId="{B66E159E-B105-462D-A04C-7B86AD8A93FD}"/>
          </ac:spMkLst>
        </pc:spChg>
        <pc:spChg chg="mod">
          <ac:chgData name="Eric Shing" userId="55e86778-ed07-4932-b7f7-986ff6c4be43" providerId="ADAL" clId="{3905455D-4702-482D-A052-018C2A7D3973}" dt="2021-09-25T05:24:00.163" v="1867"/>
          <ac:spMkLst>
            <pc:docMk/>
            <pc:sldMk cId="4264196432" sldId="400"/>
            <ac:spMk id="3" creationId="{1290911E-4358-441B-9B03-1CEF0CB1A3B5}"/>
          </ac:spMkLst>
        </pc:spChg>
        <pc:picChg chg="del mod">
          <ac:chgData name="Eric Shing" userId="55e86778-ed07-4932-b7f7-986ff6c4be43" providerId="ADAL" clId="{3905455D-4702-482D-A052-018C2A7D3973}" dt="2021-09-25T05:18:04.072" v="1639" actId="478"/>
          <ac:picMkLst>
            <pc:docMk/>
            <pc:sldMk cId="4264196432" sldId="400"/>
            <ac:picMk id="5" creationId="{CC9A5414-DF10-406E-9A69-2976EED28375}"/>
          </ac:picMkLst>
        </pc:picChg>
      </pc:sldChg>
      <pc:sldChg chg="del">
        <pc:chgData name="Eric Shing" userId="55e86778-ed07-4932-b7f7-986ff6c4be43" providerId="ADAL" clId="{3905455D-4702-482D-A052-018C2A7D3973}" dt="2021-09-25T02:29:25.161" v="43" actId="47"/>
        <pc:sldMkLst>
          <pc:docMk/>
          <pc:sldMk cId="2779543344" sldId="419"/>
        </pc:sldMkLst>
      </pc:sldChg>
      <pc:sldChg chg="addSp delSp modSp mod modAnim">
        <pc:chgData name="Eric Shing" userId="55e86778-ed07-4932-b7f7-986ff6c4be43" providerId="ADAL" clId="{3905455D-4702-482D-A052-018C2A7D3973}" dt="2021-09-25T05:19:22.352" v="1712" actId="255"/>
        <pc:sldMkLst>
          <pc:docMk/>
          <pc:sldMk cId="1682862645" sldId="420"/>
        </pc:sldMkLst>
        <pc:spChg chg="del">
          <ac:chgData name="Eric Shing" userId="55e86778-ed07-4932-b7f7-986ff6c4be43" providerId="ADAL" clId="{3905455D-4702-482D-A052-018C2A7D3973}" dt="2021-09-25T05:10:16.433" v="1494" actId="478"/>
          <ac:spMkLst>
            <pc:docMk/>
            <pc:sldMk cId="1682862645" sldId="420"/>
            <ac:spMk id="2" creationId="{B66E159E-B105-462D-A04C-7B86AD8A93FD}"/>
          </ac:spMkLst>
        </pc:spChg>
        <pc:spChg chg="mod">
          <ac:chgData name="Eric Shing" userId="55e86778-ed07-4932-b7f7-986ff6c4be43" providerId="ADAL" clId="{3905455D-4702-482D-A052-018C2A7D3973}" dt="2021-09-25T05:17:20.479" v="1637" actId="14100"/>
          <ac:spMkLst>
            <pc:docMk/>
            <pc:sldMk cId="1682862645" sldId="420"/>
            <ac:spMk id="3" creationId="{1290911E-4358-441B-9B03-1CEF0CB1A3B5}"/>
          </ac:spMkLst>
        </pc:spChg>
        <pc:spChg chg="add del mod">
          <ac:chgData name="Eric Shing" userId="55e86778-ed07-4932-b7f7-986ff6c4be43" providerId="ADAL" clId="{3905455D-4702-482D-A052-018C2A7D3973}" dt="2021-09-25T05:19:22.352" v="1712" actId="255"/>
          <ac:spMkLst>
            <pc:docMk/>
            <pc:sldMk cId="1682862645" sldId="420"/>
            <ac:spMk id="6" creationId="{3864BA6F-BDA2-4FDC-A8E7-EAF825F41D32}"/>
          </ac:spMkLst>
        </pc:spChg>
      </pc:sldChg>
      <pc:sldChg chg="modSp mod ord">
        <pc:chgData name="Eric Shing" userId="55e86778-ed07-4932-b7f7-986ff6c4be43" providerId="ADAL" clId="{3905455D-4702-482D-A052-018C2A7D3973}" dt="2021-09-25T07:58:08.992" v="1979" actId="13926"/>
        <pc:sldMkLst>
          <pc:docMk/>
          <pc:sldMk cId="707951004" sldId="428"/>
        </pc:sldMkLst>
        <pc:spChg chg="mod">
          <ac:chgData name="Eric Shing" userId="55e86778-ed07-4932-b7f7-986ff6c4be43" providerId="ADAL" clId="{3905455D-4702-482D-A052-018C2A7D3973}" dt="2021-09-25T04:43:13.836" v="1038"/>
          <ac:spMkLst>
            <pc:docMk/>
            <pc:sldMk cId="707951004" sldId="428"/>
            <ac:spMk id="2" creationId="{B66E159E-B105-462D-A04C-7B86AD8A93FD}"/>
          </ac:spMkLst>
        </pc:spChg>
        <pc:spChg chg="mod">
          <ac:chgData name="Eric Shing" userId="55e86778-ed07-4932-b7f7-986ff6c4be43" providerId="ADAL" clId="{3905455D-4702-482D-A052-018C2A7D3973}" dt="2021-09-25T07:58:08.992" v="1979" actId="13926"/>
          <ac:spMkLst>
            <pc:docMk/>
            <pc:sldMk cId="707951004" sldId="428"/>
            <ac:spMk id="3" creationId="{1290911E-4358-441B-9B03-1CEF0CB1A3B5}"/>
          </ac:spMkLst>
        </pc:spChg>
      </pc:sldChg>
      <pc:sldChg chg="del">
        <pc:chgData name="Eric Shing" userId="55e86778-ed07-4932-b7f7-986ff6c4be43" providerId="ADAL" clId="{3905455D-4702-482D-A052-018C2A7D3973}" dt="2021-09-25T05:44:20.360" v="1958" actId="47"/>
        <pc:sldMkLst>
          <pc:docMk/>
          <pc:sldMk cId="8973865" sldId="429"/>
        </pc:sldMkLst>
      </pc:sldChg>
      <pc:sldChg chg="del">
        <pc:chgData name="Eric Shing" userId="55e86778-ed07-4932-b7f7-986ff6c4be43" providerId="ADAL" clId="{3905455D-4702-482D-A052-018C2A7D3973}" dt="2021-09-25T02:29:22.922" v="41" actId="47"/>
        <pc:sldMkLst>
          <pc:docMk/>
          <pc:sldMk cId="4218034778" sldId="433"/>
        </pc:sldMkLst>
      </pc:sldChg>
      <pc:sldChg chg="addSp delSp modSp mod modAnim">
        <pc:chgData name="Eric Shing" userId="55e86778-ed07-4932-b7f7-986ff6c4be43" providerId="ADAL" clId="{3905455D-4702-482D-A052-018C2A7D3973}" dt="2021-09-25T07:30:37.265" v="1964"/>
        <pc:sldMkLst>
          <pc:docMk/>
          <pc:sldMk cId="3257640823" sldId="434"/>
        </pc:sldMkLst>
        <pc:spChg chg="mod">
          <ac:chgData name="Eric Shing" userId="55e86778-ed07-4932-b7f7-986ff6c4be43" providerId="ADAL" clId="{3905455D-4702-482D-A052-018C2A7D3973}" dt="2021-09-25T02:55:50.119" v="327" actId="5793"/>
          <ac:spMkLst>
            <pc:docMk/>
            <pc:sldMk cId="3257640823" sldId="434"/>
            <ac:spMk id="2" creationId="{B66E159E-B105-462D-A04C-7B86AD8A93FD}"/>
          </ac:spMkLst>
        </pc:spChg>
        <pc:spChg chg="mod">
          <ac:chgData name="Eric Shing" userId="55e86778-ed07-4932-b7f7-986ff6c4be43" providerId="ADAL" clId="{3905455D-4702-482D-A052-018C2A7D3973}" dt="2021-09-25T02:31:57.709" v="75" actId="14100"/>
          <ac:spMkLst>
            <pc:docMk/>
            <pc:sldMk cId="3257640823" sldId="434"/>
            <ac:spMk id="3" creationId="{1290911E-4358-441B-9B03-1CEF0CB1A3B5}"/>
          </ac:spMkLst>
        </pc:spChg>
        <pc:picChg chg="add del mod">
          <ac:chgData name="Eric Shing" userId="55e86778-ed07-4932-b7f7-986ff6c4be43" providerId="ADAL" clId="{3905455D-4702-482D-A052-018C2A7D3973}" dt="2021-09-25T02:31:28.652" v="66" actId="478"/>
          <ac:picMkLst>
            <pc:docMk/>
            <pc:sldMk cId="3257640823" sldId="434"/>
            <ac:picMk id="5" creationId="{2D2C49F1-D2E8-4A30-BDA8-DC3DBE0A2AF5}"/>
          </ac:picMkLst>
        </pc:picChg>
        <pc:picChg chg="add mod">
          <ac:chgData name="Eric Shing" userId="55e86778-ed07-4932-b7f7-986ff6c4be43" providerId="ADAL" clId="{3905455D-4702-482D-A052-018C2A7D3973}" dt="2021-09-25T02:31:53.908" v="74" actId="14100"/>
          <ac:picMkLst>
            <pc:docMk/>
            <pc:sldMk cId="3257640823" sldId="434"/>
            <ac:picMk id="6" creationId="{575FE818-304C-4D79-BF3E-D59D0AAE8A2C}"/>
          </ac:picMkLst>
        </pc:picChg>
      </pc:sldChg>
      <pc:sldChg chg="addSp delSp modSp mod chgLayout">
        <pc:chgData name="Eric Shing" userId="55e86778-ed07-4932-b7f7-986ff6c4be43" providerId="ADAL" clId="{3905455D-4702-482D-A052-018C2A7D3973}" dt="2021-09-25T08:14:28.046" v="1987" actId="207"/>
        <pc:sldMkLst>
          <pc:docMk/>
          <pc:sldMk cId="2495075794" sldId="435"/>
        </pc:sldMkLst>
        <pc:spChg chg="mod ord">
          <ac:chgData name="Eric Shing" userId="55e86778-ed07-4932-b7f7-986ff6c4be43" providerId="ADAL" clId="{3905455D-4702-482D-A052-018C2A7D3973}" dt="2021-09-25T07:31:18.887" v="1966"/>
          <ac:spMkLst>
            <pc:docMk/>
            <pc:sldMk cId="2495075794" sldId="435"/>
            <ac:spMk id="2" creationId="{C9523FD9-D997-4465-B95E-67FD3CB2A05E}"/>
          </ac:spMkLst>
        </pc:spChg>
        <pc:spChg chg="add mod ord">
          <ac:chgData name="Eric Shing" userId="55e86778-ed07-4932-b7f7-986ff6c4be43" providerId="ADAL" clId="{3905455D-4702-482D-A052-018C2A7D3973}" dt="2021-09-25T08:14:28.046" v="1987" actId="207"/>
          <ac:spMkLst>
            <pc:docMk/>
            <pc:sldMk cId="2495075794" sldId="435"/>
            <ac:spMk id="3" creationId="{9035911A-794E-498B-8972-29314977C92F}"/>
          </ac:spMkLst>
        </pc:spChg>
        <pc:spChg chg="mod ord">
          <ac:chgData name="Eric Shing" userId="55e86778-ed07-4932-b7f7-986ff6c4be43" providerId="ADAL" clId="{3905455D-4702-482D-A052-018C2A7D3973}" dt="2021-09-25T02:32:36.425" v="78" actId="700"/>
          <ac:spMkLst>
            <pc:docMk/>
            <pc:sldMk cId="2495075794" sldId="435"/>
            <ac:spMk id="4" creationId="{8829AAFD-F612-474E-AD18-F7E4FAC4E867}"/>
          </ac:spMkLst>
        </pc:spChg>
        <pc:picChg chg="del">
          <ac:chgData name="Eric Shing" userId="55e86778-ed07-4932-b7f7-986ff6c4be43" providerId="ADAL" clId="{3905455D-4702-482D-A052-018C2A7D3973}" dt="2021-09-25T02:32:39.412" v="79" actId="478"/>
          <ac:picMkLst>
            <pc:docMk/>
            <pc:sldMk cId="2495075794" sldId="435"/>
            <ac:picMk id="5" creationId="{7E8D7248-72A9-446B-A9C1-45DC9A8A6472}"/>
          </ac:picMkLst>
        </pc:picChg>
        <pc:picChg chg="del">
          <ac:chgData name="Eric Shing" userId="55e86778-ed07-4932-b7f7-986ff6c4be43" providerId="ADAL" clId="{3905455D-4702-482D-A052-018C2A7D3973}" dt="2021-09-25T02:32:40.685" v="80" actId="478"/>
          <ac:picMkLst>
            <pc:docMk/>
            <pc:sldMk cId="2495075794" sldId="435"/>
            <ac:picMk id="6" creationId="{E29D3601-40D8-4A45-B35B-251D155C0A93}"/>
          </ac:picMkLst>
        </pc:picChg>
      </pc:sldChg>
      <pc:sldChg chg="modSp mod chgLayout">
        <pc:chgData name="Eric Shing" userId="55e86778-ed07-4932-b7f7-986ff6c4be43" providerId="ADAL" clId="{3905455D-4702-482D-A052-018C2A7D3973}" dt="2021-09-25T09:40:35.643" v="1992" actId="13926"/>
        <pc:sldMkLst>
          <pc:docMk/>
          <pc:sldMk cId="1593728378" sldId="437"/>
        </pc:sldMkLst>
        <pc:spChg chg="mod ord">
          <ac:chgData name="Eric Shing" userId="55e86778-ed07-4932-b7f7-986ff6c4be43" providerId="ADAL" clId="{3905455D-4702-482D-A052-018C2A7D3973}" dt="2021-09-25T02:57:11.183" v="360" actId="700"/>
          <ac:spMkLst>
            <pc:docMk/>
            <pc:sldMk cId="1593728378" sldId="437"/>
            <ac:spMk id="2" creationId="{B66E159E-B105-462D-A04C-7B86AD8A93FD}"/>
          </ac:spMkLst>
        </pc:spChg>
        <pc:spChg chg="mod ord">
          <ac:chgData name="Eric Shing" userId="55e86778-ed07-4932-b7f7-986ff6c4be43" providerId="ADAL" clId="{3905455D-4702-482D-A052-018C2A7D3973}" dt="2021-09-25T09:40:35.643" v="1992" actId="13926"/>
          <ac:spMkLst>
            <pc:docMk/>
            <pc:sldMk cId="1593728378" sldId="437"/>
            <ac:spMk id="3" creationId="{1290911E-4358-441B-9B03-1CEF0CB1A3B5}"/>
          </ac:spMkLst>
        </pc:spChg>
        <pc:spChg chg="mod ord">
          <ac:chgData name="Eric Shing" userId="55e86778-ed07-4932-b7f7-986ff6c4be43" providerId="ADAL" clId="{3905455D-4702-482D-A052-018C2A7D3973}" dt="2021-09-25T02:57:11.183" v="360" actId="700"/>
          <ac:spMkLst>
            <pc:docMk/>
            <pc:sldMk cId="1593728378" sldId="437"/>
            <ac:spMk id="4" creationId="{D259BC3B-E3AB-4D59-B29F-90C2A8A381AD}"/>
          </ac:spMkLst>
        </pc:spChg>
      </pc:sldChg>
      <pc:sldChg chg="addSp delSp modSp mod delAnim modAnim delDesignElem chgLayout">
        <pc:chgData name="Eric Shing" userId="55e86778-ed07-4932-b7f7-986ff6c4be43" providerId="ADAL" clId="{3905455D-4702-482D-A052-018C2A7D3973}" dt="2021-09-25T10:00:19.768" v="2017"/>
        <pc:sldMkLst>
          <pc:docMk/>
          <pc:sldMk cId="411447486" sldId="438"/>
        </pc:sldMkLst>
        <pc:spChg chg="add mod ord">
          <ac:chgData name="Eric Shing" userId="55e86778-ed07-4932-b7f7-986ff6c4be43" providerId="ADAL" clId="{3905455D-4702-482D-A052-018C2A7D3973}" dt="2021-09-25T03:03:11.656" v="555"/>
          <ac:spMkLst>
            <pc:docMk/>
            <pc:sldMk cId="411447486" sldId="438"/>
            <ac:spMk id="2" creationId="{AFDC0EC7-95E1-4A9A-B9B7-4171C7C6F858}"/>
          </ac:spMkLst>
        </pc:spChg>
        <pc:spChg chg="add mod ord">
          <ac:chgData name="Eric Shing" userId="55e86778-ed07-4932-b7f7-986ff6c4be43" providerId="ADAL" clId="{3905455D-4702-482D-A052-018C2A7D3973}" dt="2021-09-25T04:31:57.274" v="924" actId="27636"/>
          <ac:spMkLst>
            <pc:docMk/>
            <pc:sldMk cId="411447486" sldId="438"/>
            <ac:spMk id="3" creationId="{63905F6D-7722-46D7-872C-DDBD617E109B}"/>
          </ac:spMkLst>
        </pc:spChg>
        <pc:spChg chg="mod ord">
          <ac:chgData name="Eric Shing" userId="55e86778-ed07-4932-b7f7-986ff6c4be43" providerId="ADAL" clId="{3905455D-4702-482D-A052-018C2A7D3973}" dt="2021-09-25T03:01:40.928" v="448" actId="700"/>
          <ac:spMkLst>
            <pc:docMk/>
            <pc:sldMk cId="411447486" sldId="438"/>
            <ac:spMk id="4" creationId="{9F29E705-90C5-4E76-A801-1B7A55E7F18C}"/>
          </ac:spMkLst>
        </pc:spChg>
        <pc:spChg chg="del">
          <ac:chgData name="Eric Shing" userId="55e86778-ed07-4932-b7f7-986ff6c4be43" providerId="ADAL" clId="{3905455D-4702-482D-A052-018C2A7D3973}" dt="2021-09-25T03:01:40.928" v="448" actId="700"/>
          <ac:spMkLst>
            <pc:docMk/>
            <pc:sldMk cId="411447486" sldId="438"/>
            <ac:spMk id="8" creationId="{7D9180AB-F387-4FBB-9E5C-4536168D7CD7}"/>
          </ac:spMkLst>
        </pc:spChg>
        <pc:spChg chg="del">
          <ac:chgData name="Eric Shing" userId="55e86778-ed07-4932-b7f7-986ff6c4be43" providerId="ADAL" clId="{3905455D-4702-482D-A052-018C2A7D3973}" dt="2021-09-25T03:01:40.928" v="448" actId="700"/>
          <ac:spMkLst>
            <pc:docMk/>
            <pc:sldMk cId="411447486" sldId="438"/>
            <ac:spMk id="11" creationId="{F3060C83-F051-4F0E-ABAD-AA0DFC48B218}"/>
          </ac:spMkLst>
        </pc:spChg>
        <pc:spChg chg="del">
          <ac:chgData name="Eric Shing" userId="55e86778-ed07-4932-b7f7-986ff6c4be43" providerId="ADAL" clId="{3905455D-4702-482D-A052-018C2A7D3973}" dt="2021-09-25T03:01:40.928" v="448" actId="700"/>
          <ac:spMkLst>
            <pc:docMk/>
            <pc:sldMk cId="411447486" sldId="438"/>
            <ac:spMk id="13" creationId="{83C98ABE-055B-441F-B07E-44F97F083C39}"/>
          </ac:spMkLst>
        </pc:spChg>
        <pc:spChg chg="del">
          <ac:chgData name="Eric Shing" userId="55e86778-ed07-4932-b7f7-986ff6c4be43" providerId="ADAL" clId="{3905455D-4702-482D-A052-018C2A7D3973}" dt="2021-09-25T03:01:40.928" v="448" actId="700"/>
          <ac:spMkLst>
            <pc:docMk/>
            <pc:sldMk cId="411447486" sldId="438"/>
            <ac:spMk id="15" creationId="{29FDB030-9B49-4CED-8CCD-4D99382388AC}"/>
          </ac:spMkLst>
        </pc:spChg>
        <pc:spChg chg="del">
          <ac:chgData name="Eric Shing" userId="55e86778-ed07-4932-b7f7-986ff6c4be43" providerId="ADAL" clId="{3905455D-4702-482D-A052-018C2A7D3973}" dt="2021-09-25T03:01:40.928" v="448" actId="700"/>
          <ac:spMkLst>
            <pc:docMk/>
            <pc:sldMk cId="411447486" sldId="438"/>
            <ac:spMk id="17" creationId="{3783CA14-24A1-485C-8B30-D6A5D87987AD}"/>
          </ac:spMkLst>
        </pc:spChg>
        <pc:spChg chg="del">
          <ac:chgData name="Eric Shing" userId="55e86778-ed07-4932-b7f7-986ff6c4be43" providerId="ADAL" clId="{3905455D-4702-482D-A052-018C2A7D3973}" dt="2021-09-25T03:01:40.928" v="448" actId="700"/>
          <ac:spMkLst>
            <pc:docMk/>
            <pc:sldMk cId="411447486" sldId="438"/>
            <ac:spMk id="19" creationId="{9A97C86A-04D6-40F7-AE84-31AB43E6A846}"/>
          </ac:spMkLst>
        </pc:spChg>
        <pc:spChg chg="del">
          <ac:chgData name="Eric Shing" userId="55e86778-ed07-4932-b7f7-986ff6c4be43" providerId="ADAL" clId="{3905455D-4702-482D-A052-018C2A7D3973}" dt="2021-09-25T03:01:40.928" v="448" actId="700"/>
          <ac:spMkLst>
            <pc:docMk/>
            <pc:sldMk cId="411447486" sldId="438"/>
            <ac:spMk id="21" creationId="{FF9F2414-84E8-453E-B1F3-389FDE8192D9}"/>
          </ac:spMkLst>
        </pc:spChg>
        <pc:spChg chg="del">
          <ac:chgData name="Eric Shing" userId="55e86778-ed07-4932-b7f7-986ff6c4be43" providerId="ADAL" clId="{3905455D-4702-482D-A052-018C2A7D3973}" dt="2021-09-25T03:01:40.928" v="448" actId="700"/>
          <ac:spMkLst>
            <pc:docMk/>
            <pc:sldMk cId="411447486" sldId="438"/>
            <ac:spMk id="23" creationId="{3ECA69A1-7536-43AC-85EF-C7106179F5ED}"/>
          </ac:spMkLst>
        </pc:spChg>
        <pc:picChg chg="add del mod">
          <ac:chgData name="Eric Shing" userId="55e86778-ed07-4932-b7f7-986ff6c4be43" providerId="ADAL" clId="{3905455D-4702-482D-A052-018C2A7D3973}" dt="2021-09-25T03:06:40.885" v="687" actId="478"/>
          <ac:picMkLst>
            <pc:docMk/>
            <pc:sldMk cId="411447486" sldId="438"/>
            <ac:picMk id="5" creationId="{258CA59F-EB34-455C-AA58-A437178FE526}"/>
          </ac:picMkLst>
        </pc:picChg>
        <pc:picChg chg="add del mod ord">
          <ac:chgData name="Eric Shing" userId="55e86778-ed07-4932-b7f7-986ff6c4be43" providerId="ADAL" clId="{3905455D-4702-482D-A052-018C2A7D3973}" dt="2021-09-25T03:07:27.380" v="692" actId="478"/>
          <ac:picMkLst>
            <pc:docMk/>
            <pc:sldMk cId="411447486" sldId="438"/>
            <ac:picMk id="7" creationId="{E7BAA04D-C9CF-4E38-99BA-1083307AF8FD}"/>
          </ac:picMkLst>
        </pc:picChg>
        <pc:picChg chg="del">
          <ac:chgData name="Eric Shing" userId="55e86778-ed07-4932-b7f7-986ff6c4be43" providerId="ADAL" clId="{3905455D-4702-482D-A052-018C2A7D3973}" dt="2021-09-25T03:01:33.333" v="447" actId="478"/>
          <ac:picMkLst>
            <pc:docMk/>
            <pc:sldMk cId="411447486" sldId="438"/>
            <ac:picMk id="10" creationId="{FEB338C2-EE7F-4D84-A1F5-66EEB39E9D57}"/>
          </ac:picMkLst>
        </pc:picChg>
        <pc:picChg chg="add mod">
          <ac:chgData name="Eric Shing" userId="55e86778-ed07-4932-b7f7-986ff6c4be43" providerId="ADAL" clId="{3905455D-4702-482D-A052-018C2A7D3973}" dt="2021-09-25T09:41:02.924" v="1993" actId="1076"/>
          <ac:picMkLst>
            <pc:docMk/>
            <pc:sldMk cId="411447486" sldId="438"/>
            <ac:picMk id="12" creationId="{6DF7F0D2-1E46-4FAD-8C5F-BB9F181615DD}"/>
          </ac:picMkLst>
        </pc:picChg>
        <pc:picChg chg="add del mod">
          <ac:chgData name="Eric Shing" userId="55e86778-ed07-4932-b7f7-986ff6c4be43" providerId="ADAL" clId="{3905455D-4702-482D-A052-018C2A7D3973}" dt="2021-09-25T09:57:01.860" v="1994" actId="478"/>
          <ac:picMkLst>
            <pc:docMk/>
            <pc:sldMk cId="411447486" sldId="438"/>
            <ac:picMk id="14" creationId="{1B8FCC08-B304-47C3-8F04-1CAF97D2E870}"/>
          </ac:picMkLst>
        </pc:picChg>
        <pc:picChg chg="add del mod">
          <ac:chgData name="Eric Shing" userId="55e86778-ed07-4932-b7f7-986ff6c4be43" providerId="ADAL" clId="{3905455D-4702-482D-A052-018C2A7D3973}" dt="2021-09-25T09:57:20.156" v="2001" actId="478"/>
          <ac:picMkLst>
            <pc:docMk/>
            <pc:sldMk cId="411447486" sldId="438"/>
            <ac:picMk id="16" creationId="{0133066D-296A-4D7B-A72F-4F75B4CA40EC}"/>
          </ac:picMkLst>
        </pc:picChg>
        <pc:picChg chg="add mod ord">
          <ac:chgData name="Eric Shing" userId="55e86778-ed07-4932-b7f7-986ff6c4be43" providerId="ADAL" clId="{3905455D-4702-482D-A052-018C2A7D3973}" dt="2021-09-25T09:59:46.717" v="2015" actId="14100"/>
          <ac:picMkLst>
            <pc:docMk/>
            <pc:sldMk cId="411447486" sldId="438"/>
            <ac:picMk id="20" creationId="{C6CD5152-24B3-4FFC-8914-7BCB1E67E2C2}"/>
          </ac:picMkLst>
        </pc:picChg>
        <pc:picChg chg="add mod">
          <ac:chgData name="Eric Shing" userId="55e86778-ed07-4932-b7f7-986ff6c4be43" providerId="ADAL" clId="{3905455D-4702-482D-A052-018C2A7D3973}" dt="2021-09-25T09:59:43.576" v="2014" actId="14100"/>
          <ac:picMkLst>
            <pc:docMk/>
            <pc:sldMk cId="411447486" sldId="438"/>
            <ac:picMk id="24" creationId="{24A2CF43-4AC5-4E6A-A8EC-81EAF0023624}"/>
          </ac:picMkLst>
        </pc:picChg>
      </pc:sldChg>
      <pc:sldChg chg="del">
        <pc:chgData name="Eric Shing" userId="55e86778-ed07-4932-b7f7-986ff6c4be43" providerId="ADAL" clId="{3905455D-4702-482D-A052-018C2A7D3973}" dt="2021-09-25T02:29:23.773" v="42" actId="47"/>
        <pc:sldMkLst>
          <pc:docMk/>
          <pc:sldMk cId="962011664" sldId="439"/>
        </pc:sldMkLst>
      </pc:sldChg>
      <pc:sldChg chg="modSp mod modAnim">
        <pc:chgData name="Eric Shing" userId="55e86778-ed07-4932-b7f7-986ff6c4be43" providerId="ADAL" clId="{3905455D-4702-482D-A052-018C2A7D3973}" dt="2021-09-25T07:46:37.632" v="1971"/>
        <pc:sldMkLst>
          <pc:docMk/>
          <pc:sldMk cId="4200397753" sldId="441"/>
        </pc:sldMkLst>
        <pc:spChg chg="mod">
          <ac:chgData name="Eric Shing" userId="55e86778-ed07-4932-b7f7-986ff6c4be43" providerId="ADAL" clId="{3905455D-4702-482D-A052-018C2A7D3973}" dt="2021-09-25T04:34:50.836" v="949" actId="255"/>
          <ac:spMkLst>
            <pc:docMk/>
            <pc:sldMk cId="4200397753" sldId="441"/>
            <ac:spMk id="2" creationId="{B66E159E-B105-462D-A04C-7B86AD8A93FD}"/>
          </ac:spMkLst>
        </pc:spChg>
        <pc:spChg chg="mod">
          <ac:chgData name="Eric Shing" userId="55e86778-ed07-4932-b7f7-986ff6c4be43" providerId="ADAL" clId="{3905455D-4702-482D-A052-018C2A7D3973}" dt="2021-09-25T05:00:14.791" v="1235" actId="255"/>
          <ac:spMkLst>
            <pc:docMk/>
            <pc:sldMk cId="4200397753" sldId="441"/>
            <ac:spMk id="3" creationId="{1290911E-4358-441B-9B03-1CEF0CB1A3B5}"/>
          </ac:spMkLst>
        </pc:spChg>
      </pc:sldChg>
      <pc:sldChg chg="modSp mod modAnim">
        <pc:chgData name="Eric Shing" userId="55e86778-ed07-4932-b7f7-986ff6c4be43" providerId="ADAL" clId="{3905455D-4702-482D-A052-018C2A7D3973}" dt="2021-09-25T05:02:16.647" v="1308" actId="13926"/>
        <pc:sldMkLst>
          <pc:docMk/>
          <pc:sldMk cId="1251165288" sldId="442"/>
        </pc:sldMkLst>
        <pc:spChg chg="mod">
          <ac:chgData name="Eric Shing" userId="55e86778-ed07-4932-b7f7-986ff6c4be43" providerId="ADAL" clId="{3905455D-4702-482D-A052-018C2A7D3973}" dt="2021-09-25T05:01:04.501" v="1273"/>
          <ac:spMkLst>
            <pc:docMk/>
            <pc:sldMk cId="1251165288" sldId="442"/>
            <ac:spMk id="2" creationId="{B66E159E-B105-462D-A04C-7B86AD8A93FD}"/>
          </ac:spMkLst>
        </pc:spChg>
        <pc:spChg chg="mod">
          <ac:chgData name="Eric Shing" userId="55e86778-ed07-4932-b7f7-986ff6c4be43" providerId="ADAL" clId="{3905455D-4702-482D-A052-018C2A7D3973}" dt="2021-09-25T05:02:16.647" v="1308" actId="13926"/>
          <ac:spMkLst>
            <pc:docMk/>
            <pc:sldMk cId="1251165288" sldId="442"/>
            <ac:spMk id="3" creationId="{1290911E-4358-441B-9B03-1CEF0CB1A3B5}"/>
          </ac:spMkLst>
        </pc:spChg>
      </pc:sldChg>
      <pc:sldChg chg="del">
        <pc:chgData name="Eric Shing" userId="55e86778-ed07-4932-b7f7-986ff6c4be43" providerId="ADAL" clId="{3905455D-4702-482D-A052-018C2A7D3973}" dt="2021-09-25T05:10:04.046" v="1492" actId="47"/>
        <pc:sldMkLst>
          <pc:docMk/>
          <pc:sldMk cId="4025785437" sldId="443"/>
        </pc:sldMkLst>
      </pc:sldChg>
      <pc:sldChg chg="del">
        <pc:chgData name="Eric Shing" userId="55e86778-ed07-4932-b7f7-986ff6c4be43" providerId="ADAL" clId="{3905455D-4702-482D-A052-018C2A7D3973}" dt="2021-09-25T05:44:21.306" v="1959" actId="47"/>
        <pc:sldMkLst>
          <pc:docMk/>
          <pc:sldMk cId="923959662" sldId="444"/>
        </pc:sldMkLst>
      </pc:sldChg>
      <pc:sldChg chg="del">
        <pc:chgData name="Eric Shing" userId="55e86778-ed07-4932-b7f7-986ff6c4be43" providerId="ADAL" clId="{3905455D-4702-482D-A052-018C2A7D3973}" dt="2021-09-25T02:56:18.227" v="330" actId="47"/>
        <pc:sldMkLst>
          <pc:docMk/>
          <pc:sldMk cId="2958514037" sldId="445"/>
        </pc:sldMkLst>
      </pc:sldChg>
      <pc:sldChg chg="addSp delSp modSp mod modAnim">
        <pc:chgData name="Eric Shing" userId="55e86778-ed07-4932-b7f7-986ff6c4be43" providerId="ADAL" clId="{3905455D-4702-482D-A052-018C2A7D3973}" dt="2021-09-25T08:05:22.743" v="1980"/>
        <pc:sldMkLst>
          <pc:docMk/>
          <pc:sldMk cId="950738806" sldId="446"/>
        </pc:sldMkLst>
        <pc:spChg chg="mod">
          <ac:chgData name="Eric Shing" userId="55e86778-ed07-4932-b7f7-986ff6c4be43" providerId="ADAL" clId="{3905455D-4702-482D-A052-018C2A7D3973}" dt="2021-09-25T05:25:38.634" v="1917"/>
          <ac:spMkLst>
            <pc:docMk/>
            <pc:sldMk cId="950738806" sldId="446"/>
            <ac:spMk id="2" creationId="{B66E159E-B105-462D-A04C-7B86AD8A93FD}"/>
          </ac:spMkLst>
        </pc:spChg>
        <pc:spChg chg="mod">
          <ac:chgData name="Eric Shing" userId="55e86778-ed07-4932-b7f7-986ff6c4be43" providerId="ADAL" clId="{3905455D-4702-482D-A052-018C2A7D3973}" dt="2021-09-25T05:43:42.477" v="1951" actId="14100"/>
          <ac:spMkLst>
            <pc:docMk/>
            <pc:sldMk cId="950738806" sldId="446"/>
            <ac:spMk id="3" creationId="{1290911E-4358-441B-9B03-1CEF0CB1A3B5}"/>
          </ac:spMkLst>
        </pc:spChg>
        <pc:picChg chg="del">
          <ac:chgData name="Eric Shing" userId="55e86778-ed07-4932-b7f7-986ff6c4be43" providerId="ADAL" clId="{3905455D-4702-482D-A052-018C2A7D3973}" dt="2021-09-25T05:25:41.887" v="1918" actId="478"/>
          <ac:picMkLst>
            <pc:docMk/>
            <pc:sldMk cId="950738806" sldId="446"/>
            <ac:picMk id="5" creationId="{CC9A5414-DF10-406E-9A69-2976EED28375}"/>
          </ac:picMkLst>
        </pc:picChg>
        <pc:picChg chg="add del mod ord">
          <ac:chgData name="Eric Shing" userId="55e86778-ed07-4932-b7f7-986ff6c4be43" providerId="ADAL" clId="{3905455D-4702-482D-A052-018C2A7D3973}" dt="2021-09-25T05:43:17.214" v="1945" actId="478"/>
          <ac:picMkLst>
            <pc:docMk/>
            <pc:sldMk cId="950738806" sldId="446"/>
            <ac:picMk id="6" creationId="{B1274D33-94B6-4DF9-A8A9-4B99A915F431}"/>
          </ac:picMkLst>
        </pc:picChg>
        <pc:picChg chg="add del">
          <ac:chgData name="Eric Shing" userId="55e86778-ed07-4932-b7f7-986ff6c4be43" providerId="ADAL" clId="{3905455D-4702-482D-A052-018C2A7D3973}" dt="2021-09-25T05:28:27.215" v="1944" actId="478"/>
          <ac:picMkLst>
            <pc:docMk/>
            <pc:sldMk cId="950738806" sldId="446"/>
            <ac:picMk id="8" creationId="{B4F07419-B4DE-47DD-9BC3-E27E4FCCF31E}"/>
          </ac:picMkLst>
        </pc:picChg>
        <pc:picChg chg="add mod ord">
          <ac:chgData name="Eric Shing" userId="55e86778-ed07-4932-b7f7-986ff6c4be43" providerId="ADAL" clId="{3905455D-4702-482D-A052-018C2A7D3973}" dt="2021-09-25T05:43:58.781" v="1956" actId="14100"/>
          <ac:picMkLst>
            <pc:docMk/>
            <pc:sldMk cId="950738806" sldId="446"/>
            <ac:picMk id="10" creationId="{08727936-7DD6-43E5-A7B0-DC9347B26E15}"/>
          </ac:picMkLst>
        </pc:picChg>
      </pc:sldChg>
      <pc:sldChg chg="del">
        <pc:chgData name="Eric Shing" userId="55e86778-ed07-4932-b7f7-986ff6c4be43" providerId="ADAL" clId="{3905455D-4702-482D-A052-018C2A7D3973}" dt="2021-09-25T05:44:19.638" v="1957" actId="47"/>
        <pc:sldMkLst>
          <pc:docMk/>
          <pc:sldMk cId="3256575075" sldId="447"/>
        </pc:sldMkLst>
      </pc:sldChg>
      <pc:sldChg chg="modSp mod">
        <pc:chgData name="Eric Shing" userId="55e86778-ed07-4932-b7f7-986ff6c4be43" providerId="ADAL" clId="{3905455D-4702-482D-A052-018C2A7D3973}" dt="2021-09-25T02:56:08.990" v="329" actId="20577"/>
        <pc:sldMkLst>
          <pc:docMk/>
          <pc:sldMk cId="1747248296" sldId="448"/>
        </pc:sldMkLst>
        <pc:spChg chg="mod">
          <ac:chgData name="Eric Shing" userId="55e86778-ed07-4932-b7f7-986ff6c4be43" providerId="ADAL" clId="{3905455D-4702-482D-A052-018C2A7D3973}" dt="2021-09-25T02:56:08.990" v="329" actId="20577"/>
          <ac:spMkLst>
            <pc:docMk/>
            <pc:sldMk cId="1747248296" sldId="448"/>
            <ac:spMk id="2" creationId="{C9523FD9-D997-4465-B95E-67FD3CB2A05E}"/>
          </ac:spMkLst>
        </pc:spChg>
        <pc:spChg chg="mod">
          <ac:chgData name="Eric Shing" userId="55e86778-ed07-4932-b7f7-986ff6c4be43" providerId="ADAL" clId="{3905455D-4702-482D-A052-018C2A7D3973}" dt="2021-09-25T02:37:55.953" v="120" actId="13926"/>
          <ac:spMkLst>
            <pc:docMk/>
            <pc:sldMk cId="1747248296" sldId="448"/>
            <ac:spMk id="3" creationId="{9035911A-794E-498B-8972-29314977C92F}"/>
          </ac:spMkLst>
        </pc:spChg>
      </pc:sldChg>
      <pc:sldChg chg="modSp new mod">
        <pc:chgData name="Eric Shing" userId="55e86778-ed07-4932-b7f7-986ff6c4be43" providerId="ADAL" clId="{3905455D-4702-482D-A052-018C2A7D3973}" dt="2021-09-25T02:54:22.941" v="297" actId="948"/>
        <pc:sldMkLst>
          <pc:docMk/>
          <pc:sldMk cId="4245499466" sldId="449"/>
        </pc:sldMkLst>
        <pc:spChg chg="mod">
          <ac:chgData name="Eric Shing" userId="55e86778-ed07-4932-b7f7-986ff6c4be43" providerId="ADAL" clId="{3905455D-4702-482D-A052-018C2A7D3973}" dt="2021-09-25T02:48:37.541" v="176"/>
          <ac:spMkLst>
            <pc:docMk/>
            <pc:sldMk cId="4245499466" sldId="449"/>
            <ac:spMk id="2" creationId="{A22FB2F1-6B3F-4035-9ECD-2EBC9184198F}"/>
          </ac:spMkLst>
        </pc:spChg>
        <pc:spChg chg="mod">
          <ac:chgData name="Eric Shing" userId="55e86778-ed07-4932-b7f7-986ff6c4be43" providerId="ADAL" clId="{3905455D-4702-482D-A052-018C2A7D3973}" dt="2021-09-25T02:54:22.941" v="297" actId="948"/>
          <ac:spMkLst>
            <pc:docMk/>
            <pc:sldMk cId="4245499466" sldId="449"/>
            <ac:spMk id="3" creationId="{8F9D3C03-A4A8-485F-A5E8-114FDC997FF3}"/>
          </ac:spMkLst>
        </pc:spChg>
      </pc:sldChg>
      <pc:sldChg chg="modSp new mod modAnim">
        <pc:chgData name="Eric Shing" userId="55e86778-ed07-4932-b7f7-986ff6c4be43" providerId="ADAL" clId="{3905455D-4702-482D-A052-018C2A7D3973}" dt="2021-09-25T08:12:34.902" v="1986"/>
        <pc:sldMkLst>
          <pc:docMk/>
          <pc:sldMk cId="3144661530" sldId="450"/>
        </pc:sldMkLst>
        <pc:spChg chg="mod">
          <ac:chgData name="Eric Shing" userId="55e86778-ed07-4932-b7f7-986ff6c4be43" providerId="ADAL" clId="{3905455D-4702-482D-A052-018C2A7D3973}" dt="2021-09-25T03:58:00.312" v="715"/>
          <ac:spMkLst>
            <pc:docMk/>
            <pc:sldMk cId="3144661530" sldId="450"/>
            <ac:spMk id="2" creationId="{8C41C0E4-B82B-40B7-90EB-2661D312047D}"/>
          </ac:spMkLst>
        </pc:spChg>
        <pc:spChg chg="mod">
          <ac:chgData name="Eric Shing" userId="55e86778-ed07-4932-b7f7-986ff6c4be43" providerId="ADAL" clId="{3905455D-4702-482D-A052-018C2A7D3973}" dt="2021-09-25T04:23:48.230" v="907" actId="6549"/>
          <ac:spMkLst>
            <pc:docMk/>
            <pc:sldMk cId="3144661530" sldId="450"/>
            <ac:spMk id="3" creationId="{9092EB20-F119-4E1D-A2EC-6B46E4027912}"/>
          </ac:spMkLst>
        </pc:spChg>
      </pc:sldChg>
      <pc:sldChg chg="modSp mod">
        <pc:chgData name="Eric Shing" userId="55e86778-ed07-4932-b7f7-986ff6c4be43" providerId="ADAL" clId="{3905455D-4702-482D-A052-018C2A7D3973}" dt="2021-09-25T10:17:09.929" v="2115"/>
        <pc:sldMkLst>
          <pc:docMk/>
          <pc:sldMk cId="151582656" sldId="452"/>
        </pc:sldMkLst>
        <pc:spChg chg="mod">
          <ac:chgData name="Eric Shing" userId="55e86778-ed07-4932-b7f7-986ff6c4be43" providerId="ADAL" clId="{3905455D-4702-482D-A052-018C2A7D3973}" dt="2021-09-25T10:17:09.929" v="2115"/>
          <ac:spMkLst>
            <pc:docMk/>
            <pc:sldMk cId="151582656" sldId="452"/>
            <ac:spMk id="3" creationId="{1290911E-4358-441B-9B03-1CEF0CB1A3B5}"/>
          </ac:spMkLst>
        </pc:spChg>
      </pc:sldChg>
      <pc:sldChg chg="modSp mod">
        <pc:chgData name="Eric Shing" userId="55e86778-ed07-4932-b7f7-986ff6c4be43" providerId="ADAL" clId="{3905455D-4702-482D-A052-018C2A7D3973}" dt="2021-09-25T10:14:42.680" v="2039"/>
        <pc:sldMkLst>
          <pc:docMk/>
          <pc:sldMk cId="3169927586" sldId="453"/>
        </pc:sldMkLst>
        <pc:spChg chg="mod">
          <ac:chgData name="Eric Shing" userId="55e86778-ed07-4932-b7f7-986ff6c4be43" providerId="ADAL" clId="{3905455D-4702-482D-A052-018C2A7D3973}" dt="2021-09-25T10:14:42.680" v="2039"/>
          <ac:spMkLst>
            <pc:docMk/>
            <pc:sldMk cId="3169927586" sldId="453"/>
            <ac:spMk id="3" creationId="{1290911E-4358-441B-9B03-1CEF0CB1A3B5}"/>
          </ac:spMkLst>
        </pc:spChg>
      </pc:sldChg>
      <pc:sldChg chg="modSp mod">
        <pc:chgData name="Eric Shing" userId="55e86778-ed07-4932-b7f7-986ff6c4be43" providerId="ADAL" clId="{3905455D-4702-482D-A052-018C2A7D3973}" dt="2021-09-25T10:15:55.974" v="2077"/>
        <pc:sldMkLst>
          <pc:docMk/>
          <pc:sldMk cId="135287656" sldId="454"/>
        </pc:sldMkLst>
        <pc:spChg chg="mod">
          <ac:chgData name="Eric Shing" userId="55e86778-ed07-4932-b7f7-986ff6c4be43" providerId="ADAL" clId="{3905455D-4702-482D-A052-018C2A7D3973}" dt="2021-09-25T10:15:55.974" v="2077"/>
          <ac:spMkLst>
            <pc:docMk/>
            <pc:sldMk cId="135287656" sldId="454"/>
            <ac:spMk id="3" creationId="{1290911E-4358-441B-9B03-1CEF0CB1A3B5}"/>
          </ac:spMkLst>
        </pc:spChg>
      </pc:sldChg>
      <pc:sldChg chg="addSp modSp mod modAnim">
        <pc:chgData name="Eric Shing" userId="55e86778-ed07-4932-b7f7-986ff6c4be43" providerId="ADAL" clId="{3905455D-4702-482D-A052-018C2A7D3973}" dt="2021-09-25T10:22:42.335" v="2131"/>
        <pc:sldMkLst>
          <pc:docMk/>
          <pc:sldMk cId="4079877353" sldId="455"/>
        </pc:sldMkLst>
        <pc:spChg chg="mod">
          <ac:chgData name="Eric Shing" userId="55e86778-ed07-4932-b7f7-986ff6c4be43" providerId="ADAL" clId="{3905455D-4702-482D-A052-018C2A7D3973}" dt="2021-09-25T04:49:59.851" v="1122" actId="20577"/>
          <ac:spMkLst>
            <pc:docMk/>
            <pc:sldMk cId="4079877353" sldId="455"/>
            <ac:spMk id="2" creationId="{B66E159E-B105-462D-A04C-7B86AD8A93FD}"/>
          </ac:spMkLst>
        </pc:spChg>
        <pc:spChg chg="mod">
          <ac:chgData name="Eric Shing" userId="55e86778-ed07-4932-b7f7-986ff6c4be43" providerId="ADAL" clId="{3905455D-4702-482D-A052-018C2A7D3973}" dt="2021-09-25T04:54:35.877" v="1198" actId="948"/>
          <ac:spMkLst>
            <pc:docMk/>
            <pc:sldMk cId="4079877353" sldId="455"/>
            <ac:spMk id="3" creationId="{1290911E-4358-441B-9B03-1CEF0CB1A3B5}"/>
          </ac:spMkLst>
        </pc:spChg>
        <pc:picChg chg="add mod">
          <ac:chgData name="Eric Shing" userId="55e86778-ed07-4932-b7f7-986ff6c4be43" providerId="ADAL" clId="{3905455D-4702-482D-A052-018C2A7D3973}" dt="2021-09-25T10:22:04.545" v="2129" actId="1076"/>
          <ac:picMkLst>
            <pc:docMk/>
            <pc:sldMk cId="4079877353" sldId="455"/>
            <ac:picMk id="6" creationId="{EEA6EFC6-F632-4625-B7D0-12632D8BC563}"/>
          </ac:picMkLst>
        </pc:picChg>
        <pc:picChg chg="add mod">
          <ac:chgData name="Eric Shing" userId="55e86778-ed07-4932-b7f7-986ff6c4be43" providerId="ADAL" clId="{3905455D-4702-482D-A052-018C2A7D3973}" dt="2021-09-25T04:56:53.488" v="1201" actId="1037"/>
          <ac:picMkLst>
            <pc:docMk/>
            <pc:sldMk cId="4079877353" sldId="455"/>
            <ac:picMk id="7" creationId="{B5221398-EB1F-4513-AA03-7C2C87CA701A}"/>
          </ac:picMkLst>
        </pc:picChg>
        <pc:picChg chg="add mod">
          <ac:chgData name="Eric Shing" userId="55e86778-ed07-4932-b7f7-986ff6c4be43" providerId="ADAL" clId="{3905455D-4702-482D-A052-018C2A7D3973}" dt="2021-09-25T10:22:11.807" v="2130" actId="1076"/>
          <ac:picMkLst>
            <pc:docMk/>
            <pc:sldMk cId="4079877353" sldId="455"/>
            <ac:picMk id="9" creationId="{D059EAB4-3B31-44D5-A147-02DD7A09B642}"/>
          </ac:picMkLst>
        </pc:picChg>
      </pc:sldChg>
    </pc:docChg>
  </pc:docChgLst>
  <pc:docChgLst>
    <pc:chgData name="Eric Shing" userId="55e86778-ed07-4932-b7f7-986ff6c4be43" providerId="ADAL" clId="{E2A0D24A-D0A2-4171-A38D-BC7CB1C2213A}"/>
    <pc:docChg chg="undo redo custSel addSld delSld modSld">
      <pc:chgData name="Eric Shing" userId="55e86778-ed07-4932-b7f7-986ff6c4be43" providerId="ADAL" clId="{E2A0D24A-D0A2-4171-A38D-BC7CB1C2213A}" dt="2021-08-28T15:21:26.490" v="2080" actId="13926"/>
      <pc:docMkLst>
        <pc:docMk/>
      </pc:docMkLst>
      <pc:sldChg chg="modSp mod">
        <pc:chgData name="Eric Shing" userId="55e86778-ed07-4932-b7f7-986ff6c4be43" providerId="ADAL" clId="{E2A0D24A-D0A2-4171-A38D-BC7CB1C2213A}" dt="2021-08-28T13:53:43.025" v="1255"/>
        <pc:sldMkLst>
          <pc:docMk/>
          <pc:sldMk cId="0" sldId="287"/>
        </pc:sldMkLst>
        <pc:spChg chg="mod">
          <ac:chgData name="Eric Shing" userId="55e86778-ed07-4932-b7f7-986ff6c4be43" providerId="ADAL" clId="{E2A0D24A-D0A2-4171-A38D-BC7CB1C2213A}" dt="2021-08-28T11:29:24.847" v="39" actId="20577"/>
          <ac:spMkLst>
            <pc:docMk/>
            <pc:sldMk cId="0" sldId="287"/>
            <ac:spMk id="2" creationId="{00000000-0000-0000-0000-000000000000}"/>
          </ac:spMkLst>
        </pc:spChg>
        <pc:spChg chg="mod">
          <ac:chgData name="Eric Shing" userId="55e86778-ed07-4932-b7f7-986ff6c4be43" providerId="ADAL" clId="{E2A0D24A-D0A2-4171-A38D-BC7CB1C2213A}" dt="2021-08-28T13:53:43.025" v="1255"/>
          <ac:spMkLst>
            <pc:docMk/>
            <pc:sldMk cId="0" sldId="287"/>
            <ac:spMk id="5" creationId="{00000000-0000-0000-0000-000000000000}"/>
          </ac:spMkLst>
        </pc:spChg>
      </pc:sldChg>
      <pc:sldChg chg="modSp mod modAnim">
        <pc:chgData name="Eric Shing" userId="55e86778-ed07-4932-b7f7-986ff6c4be43" providerId="ADAL" clId="{E2A0D24A-D0A2-4171-A38D-BC7CB1C2213A}" dt="2021-08-28T13:23:40.075" v="503" actId="113"/>
        <pc:sldMkLst>
          <pc:docMk/>
          <pc:sldMk cId="980429451" sldId="375"/>
        </pc:sldMkLst>
        <pc:spChg chg="mod">
          <ac:chgData name="Eric Shing" userId="55e86778-ed07-4932-b7f7-986ff6c4be43" providerId="ADAL" clId="{E2A0D24A-D0A2-4171-A38D-BC7CB1C2213A}" dt="2021-08-28T13:21:22.788" v="488"/>
          <ac:spMkLst>
            <pc:docMk/>
            <pc:sldMk cId="980429451" sldId="375"/>
            <ac:spMk id="2" creationId="{B66E159E-B105-462D-A04C-7B86AD8A93FD}"/>
          </ac:spMkLst>
        </pc:spChg>
        <pc:spChg chg="mod">
          <ac:chgData name="Eric Shing" userId="55e86778-ed07-4932-b7f7-986ff6c4be43" providerId="ADAL" clId="{E2A0D24A-D0A2-4171-A38D-BC7CB1C2213A}" dt="2021-08-28T13:23:40.075" v="503" actId="113"/>
          <ac:spMkLst>
            <pc:docMk/>
            <pc:sldMk cId="980429451" sldId="375"/>
            <ac:spMk id="3" creationId="{1290911E-4358-441B-9B03-1CEF0CB1A3B5}"/>
          </ac:spMkLst>
        </pc:spChg>
      </pc:sldChg>
      <pc:sldChg chg="del">
        <pc:chgData name="Eric Shing" userId="55e86778-ed07-4932-b7f7-986ff6c4be43" providerId="ADAL" clId="{E2A0D24A-D0A2-4171-A38D-BC7CB1C2213A}" dt="2021-08-28T14:50:45.862" v="1955" actId="47"/>
        <pc:sldMkLst>
          <pc:docMk/>
          <pc:sldMk cId="905684211" sldId="383"/>
        </pc:sldMkLst>
      </pc:sldChg>
      <pc:sldChg chg="modSp mod">
        <pc:chgData name="Eric Shing" userId="55e86778-ed07-4932-b7f7-986ff6c4be43" providerId="ADAL" clId="{E2A0D24A-D0A2-4171-A38D-BC7CB1C2213A}" dt="2021-08-28T15:04:09.254" v="1972" actId="13926"/>
        <pc:sldMkLst>
          <pc:docMk/>
          <pc:sldMk cId="874803358" sldId="384"/>
        </pc:sldMkLst>
        <pc:spChg chg="mod">
          <ac:chgData name="Eric Shing" userId="55e86778-ed07-4932-b7f7-986ff6c4be43" providerId="ADAL" clId="{E2A0D24A-D0A2-4171-A38D-BC7CB1C2213A}" dt="2021-08-28T13:28:13.320" v="655" actId="20577"/>
          <ac:spMkLst>
            <pc:docMk/>
            <pc:sldMk cId="874803358" sldId="384"/>
            <ac:spMk id="2" creationId="{B66E159E-B105-462D-A04C-7B86AD8A93FD}"/>
          </ac:spMkLst>
        </pc:spChg>
        <pc:spChg chg="mod">
          <ac:chgData name="Eric Shing" userId="55e86778-ed07-4932-b7f7-986ff6c4be43" providerId="ADAL" clId="{E2A0D24A-D0A2-4171-A38D-BC7CB1C2213A}" dt="2021-08-28T15:04:09.254" v="1972" actId="13926"/>
          <ac:spMkLst>
            <pc:docMk/>
            <pc:sldMk cId="874803358" sldId="384"/>
            <ac:spMk id="3" creationId="{1290911E-4358-441B-9B03-1CEF0CB1A3B5}"/>
          </ac:spMkLst>
        </pc:spChg>
      </pc:sldChg>
      <pc:sldChg chg="delSp modSp mod">
        <pc:chgData name="Eric Shing" userId="55e86778-ed07-4932-b7f7-986ff6c4be43" providerId="ADAL" clId="{E2A0D24A-D0A2-4171-A38D-BC7CB1C2213A}" dt="2021-08-28T11:34:41.473" v="161" actId="14100"/>
        <pc:sldMkLst>
          <pc:docMk/>
          <pc:sldMk cId="2552731081" sldId="398"/>
        </pc:sldMkLst>
        <pc:spChg chg="mod">
          <ac:chgData name="Eric Shing" userId="55e86778-ed07-4932-b7f7-986ff6c4be43" providerId="ADAL" clId="{E2A0D24A-D0A2-4171-A38D-BC7CB1C2213A}" dt="2021-08-28T11:30:57.129" v="131"/>
          <ac:spMkLst>
            <pc:docMk/>
            <pc:sldMk cId="2552731081" sldId="398"/>
            <ac:spMk id="9" creationId="{7FE50CA6-FD83-4593-AB6D-13047D4820AD}"/>
          </ac:spMkLst>
        </pc:spChg>
        <pc:spChg chg="mod">
          <ac:chgData name="Eric Shing" userId="55e86778-ed07-4932-b7f7-986ff6c4be43" providerId="ADAL" clId="{E2A0D24A-D0A2-4171-A38D-BC7CB1C2213A}" dt="2021-08-28T11:34:41.473" v="161" actId="14100"/>
          <ac:spMkLst>
            <pc:docMk/>
            <pc:sldMk cId="2552731081" sldId="398"/>
            <ac:spMk id="10" creationId="{7243D2E1-470A-4C4C-90C0-E7080BBE2DEC}"/>
          </ac:spMkLst>
        </pc:spChg>
        <pc:picChg chg="del">
          <ac:chgData name="Eric Shing" userId="55e86778-ed07-4932-b7f7-986ff6c4be43" providerId="ADAL" clId="{E2A0D24A-D0A2-4171-A38D-BC7CB1C2213A}" dt="2021-08-28T11:30:22.691" v="44" actId="478"/>
          <ac:picMkLst>
            <pc:docMk/>
            <pc:sldMk cId="2552731081" sldId="398"/>
            <ac:picMk id="13" creationId="{693511D8-2063-49AB-BCED-3F0C29BAB62E}"/>
          </ac:picMkLst>
        </pc:picChg>
        <pc:picChg chg="del">
          <ac:chgData name="Eric Shing" userId="55e86778-ed07-4932-b7f7-986ff6c4be43" providerId="ADAL" clId="{E2A0D24A-D0A2-4171-A38D-BC7CB1C2213A}" dt="2021-08-28T11:30:28.086" v="49" actId="478"/>
          <ac:picMkLst>
            <pc:docMk/>
            <pc:sldMk cId="2552731081" sldId="398"/>
            <ac:picMk id="15" creationId="{631748A6-9839-4A7C-A22E-EF4BCF8F0CE5}"/>
          </ac:picMkLst>
        </pc:picChg>
        <pc:picChg chg="del mod">
          <ac:chgData name="Eric Shing" userId="55e86778-ed07-4932-b7f7-986ff6c4be43" providerId="ADAL" clId="{E2A0D24A-D0A2-4171-A38D-BC7CB1C2213A}" dt="2021-08-28T11:30:25.665" v="46" actId="478"/>
          <ac:picMkLst>
            <pc:docMk/>
            <pc:sldMk cId="2552731081" sldId="398"/>
            <ac:picMk id="18" creationId="{081C0448-17BF-4BCB-B2C1-A65C225A3BD5}"/>
          </ac:picMkLst>
        </pc:picChg>
        <pc:picChg chg="del">
          <ac:chgData name="Eric Shing" userId="55e86778-ed07-4932-b7f7-986ff6c4be43" providerId="ADAL" clId="{E2A0D24A-D0A2-4171-A38D-BC7CB1C2213A}" dt="2021-08-28T11:30:27.109" v="48" actId="478"/>
          <ac:picMkLst>
            <pc:docMk/>
            <pc:sldMk cId="2552731081" sldId="398"/>
            <ac:picMk id="20" creationId="{8970DDA4-E960-4C5F-B6DC-C421EE37913F}"/>
          </ac:picMkLst>
        </pc:picChg>
        <pc:picChg chg="del">
          <ac:chgData name="Eric Shing" userId="55e86778-ed07-4932-b7f7-986ff6c4be43" providerId="ADAL" clId="{E2A0D24A-D0A2-4171-A38D-BC7CB1C2213A}" dt="2021-08-28T11:30:26.313" v="47" actId="478"/>
          <ac:picMkLst>
            <pc:docMk/>
            <pc:sldMk cId="2552731081" sldId="398"/>
            <ac:picMk id="21" creationId="{ACDEA928-C4E1-451D-BB25-7F3EBA610CAB}"/>
          </ac:picMkLst>
        </pc:picChg>
        <pc:picChg chg="del">
          <ac:chgData name="Eric Shing" userId="55e86778-ed07-4932-b7f7-986ff6c4be43" providerId="ADAL" clId="{E2A0D24A-D0A2-4171-A38D-BC7CB1C2213A}" dt="2021-08-28T11:30:30.053" v="51" actId="478"/>
          <ac:picMkLst>
            <pc:docMk/>
            <pc:sldMk cId="2552731081" sldId="398"/>
            <ac:picMk id="22" creationId="{97FE4F6D-A6AC-42CC-9FD1-E97846B2D4A0}"/>
          </ac:picMkLst>
        </pc:picChg>
      </pc:sldChg>
      <pc:sldChg chg="addSp modSp mod">
        <pc:chgData name="Eric Shing" userId="55e86778-ed07-4932-b7f7-986ff6c4be43" providerId="ADAL" clId="{E2A0D24A-D0A2-4171-A38D-BC7CB1C2213A}" dt="2021-08-28T13:18:46.288" v="390" actId="13926"/>
        <pc:sldMkLst>
          <pc:docMk/>
          <pc:sldMk cId="2959404462" sldId="399"/>
        </pc:sldMkLst>
        <pc:spChg chg="mod">
          <ac:chgData name="Eric Shing" userId="55e86778-ed07-4932-b7f7-986ff6c4be43" providerId="ADAL" clId="{E2A0D24A-D0A2-4171-A38D-BC7CB1C2213A}" dt="2021-08-28T12:10:18.855" v="297" actId="14100"/>
          <ac:spMkLst>
            <pc:docMk/>
            <pc:sldMk cId="2959404462" sldId="399"/>
            <ac:spMk id="2" creationId="{B66E159E-B105-462D-A04C-7B86AD8A93FD}"/>
          </ac:spMkLst>
        </pc:spChg>
        <pc:spChg chg="mod">
          <ac:chgData name="Eric Shing" userId="55e86778-ed07-4932-b7f7-986ff6c4be43" providerId="ADAL" clId="{E2A0D24A-D0A2-4171-A38D-BC7CB1C2213A}" dt="2021-08-28T13:18:46.288" v="390" actId="13926"/>
          <ac:spMkLst>
            <pc:docMk/>
            <pc:sldMk cId="2959404462" sldId="399"/>
            <ac:spMk id="3" creationId="{1290911E-4358-441B-9B03-1CEF0CB1A3B5}"/>
          </ac:spMkLst>
        </pc:spChg>
        <pc:picChg chg="add mod">
          <ac:chgData name="Eric Shing" userId="55e86778-ed07-4932-b7f7-986ff6c4be43" providerId="ADAL" clId="{E2A0D24A-D0A2-4171-A38D-BC7CB1C2213A}" dt="2021-08-28T12:08:20.572" v="272" actId="1076"/>
          <ac:picMkLst>
            <pc:docMk/>
            <pc:sldMk cId="2959404462" sldId="399"/>
            <ac:picMk id="5" creationId="{0B2DD486-75B0-4533-BC41-FD9A3275615A}"/>
          </ac:picMkLst>
        </pc:picChg>
      </pc:sldChg>
      <pc:sldChg chg="modSp mod">
        <pc:chgData name="Eric Shing" userId="55e86778-ed07-4932-b7f7-986ff6c4be43" providerId="ADAL" clId="{E2A0D24A-D0A2-4171-A38D-BC7CB1C2213A}" dt="2021-08-28T13:41:28.680" v="943" actId="13926"/>
        <pc:sldMkLst>
          <pc:docMk/>
          <pc:sldMk cId="4264196432" sldId="400"/>
        </pc:sldMkLst>
        <pc:spChg chg="mod">
          <ac:chgData name="Eric Shing" userId="55e86778-ed07-4932-b7f7-986ff6c4be43" providerId="ADAL" clId="{E2A0D24A-D0A2-4171-A38D-BC7CB1C2213A}" dt="2021-08-28T13:38:15.500" v="907"/>
          <ac:spMkLst>
            <pc:docMk/>
            <pc:sldMk cId="4264196432" sldId="400"/>
            <ac:spMk id="2" creationId="{B66E159E-B105-462D-A04C-7B86AD8A93FD}"/>
          </ac:spMkLst>
        </pc:spChg>
        <pc:spChg chg="mod">
          <ac:chgData name="Eric Shing" userId="55e86778-ed07-4932-b7f7-986ff6c4be43" providerId="ADAL" clId="{E2A0D24A-D0A2-4171-A38D-BC7CB1C2213A}" dt="2021-08-28T13:41:28.680" v="943" actId="13926"/>
          <ac:spMkLst>
            <pc:docMk/>
            <pc:sldMk cId="4264196432" sldId="400"/>
            <ac:spMk id="3" creationId="{1290911E-4358-441B-9B03-1CEF0CB1A3B5}"/>
          </ac:spMkLst>
        </pc:spChg>
      </pc:sldChg>
      <pc:sldChg chg="del">
        <pc:chgData name="Eric Shing" userId="55e86778-ed07-4932-b7f7-986ff6c4be43" providerId="ADAL" clId="{E2A0D24A-D0A2-4171-A38D-BC7CB1C2213A}" dt="2021-08-28T14:46:06.836" v="1782" actId="47"/>
        <pc:sldMkLst>
          <pc:docMk/>
          <pc:sldMk cId="960726771" sldId="401"/>
        </pc:sldMkLst>
      </pc:sldChg>
      <pc:sldChg chg="addSp modSp mod">
        <pc:chgData name="Eric Shing" userId="55e86778-ed07-4932-b7f7-986ff6c4be43" providerId="ADAL" clId="{E2A0D24A-D0A2-4171-A38D-BC7CB1C2213A}" dt="2021-08-28T14:54:52.837" v="1970" actId="113"/>
        <pc:sldMkLst>
          <pc:docMk/>
          <pc:sldMk cId="3124677336" sldId="402"/>
        </pc:sldMkLst>
        <pc:spChg chg="mod">
          <ac:chgData name="Eric Shing" userId="55e86778-ed07-4932-b7f7-986ff6c4be43" providerId="ADAL" clId="{E2A0D24A-D0A2-4171-A38D-BC7CB1C2213A}" dt="2021-08-28T14:46:22.122" v="1836" actId="20577"/>
          <ac:spMkLst>
            <pc:docMk/>
            <pc:sldMk cId="3124677336" sldId="402"/>
            <ac:spMk id="2" creationId="{B66E159E-B105-462D-A04C-7B86AD8A93FD}"/>
          </ac:spMkLst>
        </pc:spChg>
        <pc:spChg chg="mod">
          <ac:chgData name="Eric Shing" userId="55e86778-ed07-4932-b7f7-986ff6c4be43" providerId="ADAL" clId="{E2A0D24A-D0A2-4171-A38D-BC7CB1C2213A}" dt="2021-08-28T14:54:52.837" v="1970" actId="113"/>
          <ac:spMkLst>
            <pc:docMk/>
            <pc:sldMk cId="3124677336" sldId="402"/>
            <ac:spMk id="3" creationId="{1290911E-4358-441B-9B03-1CEF0CB1A3B5}"/>
          </ac:spMkLst>
        </pc:spChg>
        <pc:picChg chg="add mod">
          <ac:chgData name="Eric Shing" userId="55e86778-ed07-4932-b7f7-986ff6c4be43" providerId="ADAL" clId="{E2A0D24A-D0A2-4171-A38D-BC7CB1C2213A}" dt="2021-08-28T14:54:30.128" v="1968" actId="1076"/>
          <ac:picMkLst>
            <pc:docMk/>
            <pc:sldMk cId="3124677336" sldId="402"/>
            <ac:picMk id="6" creationId="{C703E931-F6F2-4C13-87C3-FC4AF99D766C}"/>
          </ac:picMkLst>
        </pc:picChg>
      </pc:sldChg>
      <pc:sldChg chg="del">
        <pc:chgData name="Eric Shing" userId="55e86778-ed07-4932-b7f7-986ff6c4be43" providerId="ADAL" clId="{E2A0D24A-D0A2-4171-A38D-BC7CB1C2213A}" dt="2021-08-28T14:50:43.476" v="1950" actId="47"/>
        <pc:sldMkLst>
          <pc:docMk/>
          <pc:sldMk cId="2313995453" sldId="403"/>
        </pc:sldMkLst>
      </pc:sldChg>
      <pc:sldChg chg="modSp mod modAnim">
        <pc:chgData name="Eric Shing" userId="55e86778-ed07-4932-b7f7-986ff6c4be43" providerId="ADAL" clId="{E2A0D24A-D0A2-4171-A38D-BC7CB1C2213A}" dt="2021-08-28T15:15:22.595" v="1993"/>
        <pc:sldMkLst>
          <pc:docMk/>
          <pc:sldMk cId="3081116608" sldId="404"/>
        </pc:sldMkLst>
        <pc:spChg chg="mod">
          <ac:chgData name="Eric Shing" userId="55e86778-ed07-4932-b7f7-986ff6c4be43" providerId="ADAL" clId="{E2A0D24A-D0A2-4171-A38D-BC7CB1C2213A}" dt="2021-08-28T14:47:33.842" v="1895"/>
          <ac:spMkLst>
            <pc:docMk/>
            <pc:sldMk cId="3081116608" sldId="404"/>
            <ac:spMk id="2" creationId="{B66E159E-B105-462D-A04C-7B86AD8A93FD}"/>
          </ac:spMkLst>
        </pc:spChg>
        <pc:spChg chg="mod">
          <ac:chgData name="Eric Shing" userId="55e86778-ed07-4932-b7f7-986ff6c4be43" providerId="ADAL" clId="{E2A0D24A-D0A2-4171-A38D-BC7CB1C2213A}" dt="2021-08-28T14:50:32.592" v="1948" actId="13926"/>
          <ac:spMkLst>
            <pc:docMk/>
            <pc:sldMk cId="3081116608" sldId="404"/>
            <ac:spMk id="3" creationId="{1290911E-4358-441B-9B03-1CEF0CB1A3B5}"/>
          </ac:spMkLst>
        </pc:spChg>
      </pc:sldChg>
      <pc:sldChg chg="del">
        <pc:chgData name="Eric Shing" userId="55e86778-ed07-4932-b7f7-986ff6c4be43" providerId="ADAL" clId="{E2A0D24A-D0A2-4171-A38D-BC7CB1C2213A}" dt="2021-08-28T14:50:45.153" v="1953" actId="47"/>
        <pc:sldMkLst>
          <pc:docMk/>
          <pc:sldMk cId="124719902" sldId="405"/>
        </pc:sldMkLst>
      </pc:sldChg>
      <pc:sldChg chg="del">
        <pc:chgData name="Eric Shing" userId="55e86778-ed07-4932-b7f7-986ff6c4be43" providerId="ADAL" clId="{E2A0D24A-D0A2-4171-A38D-BC7CB1C2213A}" dt="2021-08-28T14:50:44.601" v="1952" actId="47"/>
        <pc:sldMkLst>
          <pc:docMk/>
          <pc:sldMk cId="3199093455" sldId="406"/>
        </pc:sldMkLst>
      </pc:sldChg>
      <pc:sldChg chg="del">
        <pc:chgData name="Eric Shing" userId="55e86778-ed07-4932-b7f7-986ff6c4be43" providerId="ADAL" clId="{E2A0D24A-D0A2-4171-A38D-BC7CB1C2213A}" dt="2021-08-28T14:50:45.528" v="1954" actId="47"/>
        <pc:sldMkLst>
          <pc:docMk/>
          <pc:sldMk cId="66154752" sldId="407"/>
        </pc:sldMkLst>
      </pc:sldChg>
      <pc:sldChg chg="modSp mod">
        <pc:chgData name="Eric Shing" userId="55e86778-ed07-4932-b7f7-986ff6c4be43" providerId="ADAL" clId="{E2A0D24A-D0A2-4171-A38D-BC7CB1C2213A}" dt="2021-08-28T15:18:38.683" v="2073" actId="255"/>
        <pc:sldMkLst>
          <pc:docMk/>
          <pc:sldMk cId="2779543344" sldId="419"/>
        </pc:sldMkLst>
        <pc:spChg chg="mod">
          <ac:chgData name="Eric Shing" userId="55e86778-ed07-4932-b7f7-986ff6c4be43" providerId="ADAL" clId="{E2A0D24A-D0A2-4171-A38D-BC7CB1C2213A}" dt="2021-08-28T11:35:49.882" v="167" actId="20577"/>
          <ac:spMkLst>
            <pc:docMk/>
            <pc:sldMk cId="2779543344" sldId="419"/>
            <ac:spMk id="2" creationId="{B66E159E-B105-462D-A04C-7B86AD8A93FD}"/>
          </ac:spMkLst>
        </pc:spChg>
        <pc:spChg chg="mod">
          <ac:chgData name="Eric Shing" userId="55e86778-ed07-4932-b7f7-986ff6c4be43" providerId="ADAL" clId="{E2A0D24A-D0A2-4171-A38D-BC7CB1C2213A}" dt="2021-08-28T15:18:38.683" v="2073" actId="255"/>
          <ac:spMkLst>
            <pc:docMk/>
            <pc:sldMk cId="2779543344" sldId="419"/>
            <ac:spMk id="3" creationId="{1290911E-4358-441B-9B03-1CEF0CB1A3B5}"/>
          </ac:spMkLst>
        </pc:spChg>
      </pc:sldChg>
      <pc:sldChg chg="modSp mod modAnim">
        <pc:chgData name="Eric Shing" userId="55e86778-ed07-4932-b7f7-986ff6c4be43" providerId="ADAL" clId="{E2A0D24A-D0A2-4171-A38D-BC7CB1C2213A}" dt="2021-08-28T15:19:58.977" v="2078" actId="13926"/>
        <pc:sldMkLst>
          <pc:docMk/>
          <pc:sldMk cId="1682862645" sldId="420"/>
        </pc:sldMkLst>
        <pc:spChg chg="mod">
          <ac:chgData name="Eric Shing" userId="55e86778-ed07-4932-b7f7-986ff6c4be43" providerId="ADAL" clId="{E2A0D24A-D0A2-4171-A38D-BC7CB1C2213A}" dt="2021-08-28T13:47:45.813" v="1069" actId="255"/>
          <ac:spMkLst>
            <pc:docMk/>
            <pc:sldMk cId="1682862645" sldId="420"/>
            <ac:spMk id="2" creationId="{B66E159E-B105-462D-A04C-7B86AD8A93FD}"/>
          </ac:spMkLst>
        </pc:spChg>
        <pc:spChg chg="mod">
          <ac:chgData name="Eric Shing" userId="55e86778-ed07-4932-b7f7-986ff6c4be43" providerId="ADAL" clId="{E2A0D24A-D0A2-4171-A38D-BC7CB1C2213A}" dt="2021-08-28T15:19:58.977" v="2078" actId="13926"/>
          <ac:spMkLst>
            <pc:docMk/>
            <pc:sldMk cId="1682862645" sldId="420"/>
            <ac:spMk id="3" creationId="{1290911E-4358-441B-9B03-1CEF0CB1A3B5}"/>
          </ac:spMkLst>
        </pc:spChg>
      </pc:sldChg>
      <pc:sldChg chg="modSp mod modAnim">
        <pc:chgData name="Eric Shing" userId="55e86778-ed07-4932-b7f7-986ff6c4be43" providerId="ADAL" clId="{E2A0D24A-D0A2-4171-A38D-BC7CB1C2213A}" dt="2021-08-28T15:21:26.490" v="2080" actId="13926"/>
        <pc:sldMkLst>
          <pc:docMk/>
          <pc:sldMk cId="754734497" sldId="421"/>
        </pc:sldMkLst>
        <pc:spChg chg="mod">
          <ac:chgData name="Eric Shing" userId="55e86778-ed07-4932-b7f7-986ff6c4be43" providerId="ADAL" clId="{E2A0D24A-D0A2-4171-A38D-BC7CB1C2213A}" dt="2021-08-28T14:39:39.868" v="1578" actId="14100"/>
          <ac:spMkLst>
            <pc:docMk/>
            <pc:sldMk cId="754734497" sldId="421"/>
            <ac:spMk id="2" creationId="{B66E159E-B105-462D-A04C-7B86AD8A93FD}"/>
          </ac:spMkLst>
        </pc:spChg>
        <pc:spChg chg="mod">
          <ac:chgData name="Eric Shing" userId="55e86778-ed07-4932-b7f7-986ff6c4be43" providerId="ADAL" clId="{E2A0D24A-D0A2-4171-A38D-BC7CB1C2213A}" dt="2021-08-28T15:21:26.490" v="2080" actId="13926"/>
          <ac:spMkLst>
            <pc:docMk/>
            <pc:sldMk cId="754734497" sldId="421"/>
            <ac:spMk id="3" creationId="{1290911E-4358-441B-9B03-1CEF0CB1A3B5}"/>
          </ac:spMkLst>
        </pc:spChg>
      </pc:sldChg>
      <pc:sldChg chg="addSp delSp modSp mod modAnim">
        <pc:chgData name="Eric Shing" userId="55e86778-ed07-4932-b7f7-986ff6c4be43" providerId="ADAL" clId="{E2A0D24A-D0A2-4171-A38D-BC7CB1C2213A}" dt="2021-08-28T15:12:27.423" v="1987"/>
        <pc:sldMkLst>
          <pc:docMk/>
          <pc:sldMk cId="2989735543" sldId="422"/>
        </pc:sldMkLst>
        <pc:spChg chg="mod">
          <ac:chgData name="Eric Shing" userId="55e86778-ed07-4932-b7f7-986ff6c4be43" providerId="ADAL" clId="{E2A0D24A-D0A2-4171-A38D-BC7CB1C2213A}" dt="2021-08-28T14:34:33.658" v="1435"/>
          <ac:spMkLst>
            <pc:docMk/>
            <pc:sldMk cId="2989735543" sldId="422"/>
            <ac:spMk id="2" creationId="{B66E159E-B105-462D-A04C-7B86AD8A93FD}"/>
          </ac:spMkLst>
        </pc:spChg>
        <pc:spChg chg="mod">
          <ac:chgData name="Eric Shing" userId="55e86778-ed07-4932-b7f7-986ff6c4be43" providerId="ADAL" clId="{E2A0D24A-D0A2-4171-A38D-BC7CB1C2213A}" dt="2021-08-28T14:37:13.320" v="1497" actId="20577"/>
          <ac:spMkLst>
            <pc:docMk/>
            <pc:sldMk cId="2989735543" sldId="422"/>
            <ac:spMk id="3" creationId="{1290911E-4358-441B-9B03-1CEF0CB1A3B5}"/>
          </ac:spMkLst>
        </pc:spChg>
        <pc:picChg chg="add del">
          <ac:chgData name="Eric Shing" userId="55e86778-ed07-4932-b7f7-986ff6c4be43" providerId="ADAL" clId="{E2A0D24A-D0A2-4171-A38D-BC7CB1C2213A}" dt="2021-08-28T14:24:28.724" v="1342" actId="21"/>
          <ac:picMkLst>
            <pc:docMk/>
            <pc:sldMk cId="2989735543" sldId="422"/>
            <ac:picMk id="5" creationId="{CA29FD0F-D552-4920-94EC-FC430382915E}"/>
          </ac:picMkLst>
        </pc:picChg>
        <pc:picChg chg="add mod">
          <ac:chgData name="Eric Shing" userId="55e86778-ed07-4932-b7f7-986ff6c4be43" providerId="ADAL" clId="{E2A0D24A-D0A2-4171-A38D-BC7CB1C2213A}" dt="2021-08-28T14:34:21.658" v="1425" actId="1076"/>
          <ac:picMkLst>
            <pc:docMk/>
            <pc:sldMk cId="2989735543" sldId="422"/>
            <ac:picMk id="7" creationId="{9F8149EB-A3A0-46F9-B895-5D367D3157E1}"/>
          </ac:picMkLst>
        </pc:picChg>
      </pc:sldChg>
      <pc:sldChg chg="modSp mod">
        <pc:chgData name="Eric Shing" userId="55e86778-ed07-4932-b7f7-986ff6c4be43" providerId="ADAL" clId="{E2A0D24A-D0A2-4171-A38D-BC7CB1C2213A}" dt="2021-08-28T14:12:54.475" v="1307" actId="13926"/>
        <pc:sldMkLst>
          <pc:docMk/>
          <pc:sldMk cId="952351428" sldId="423"/>
        </pc:sldMkLst>
        <pc:spChg chg="mod">
          <ac:chgData name="Eric Shing" userId="55e86778-ed07-4932-b7f7-986ff6c4be43" providerId="ADAL" clId="{E2A0D24A-D0A2-4171-A38D-BC7CB1C2213A}" dt="2021-08-28T14:09:16.294" v="1287" actId="255"/>
          <ac:spMkLst>
            <pc:docMk/>
            <pc:sldMk cId="952351428" sldId="423"/>
            <ac:spMk id="2" creationId="{B66E159E-B105-462D-A04C-7B86AD8A93FD}"/>
          </ac:spMkLst>
        </pc:spChg>
        <pc:spChg chg="mod">
          <ac:chgData name="Eric Shing" userId="55e86778-ed07-4932-b7f7-986ff6c4be43" providerId="ADAL" clId="{E2A0D24A-D0A2-4171-A38D-BC7CB1C2213A}" dt="2021-08-28T14:12:54.475" v="1307" actId="13926"/>
          <ac:spMkLst>
            <pc:docMk/>
            <pc:sldMk cId="952351428" sldId="423"/>
            <ac:spMk id="3" creationId="{1290911E-4358-441B-9B03-1CEF0CB1A3B5}"/>
          </ac:spMkLst>
        </pc:spChg>
      </pc:sldChg>
      <pc:sldChg chg="del">
        <pc:chgData name="Eric Shing" userId="55e86778-ed07-4932-b7f7-986ff6c4be43" providerId="ADAL" clId="{E2A0D24A-D0A2-4171-A38D-BC7CB1C2213A}" dt="2021-08-28T14:50:42.936" v="1949" actId="47"/>
        <pc:sldMkLst>
          <pc:docMk/>
          <pc:sldMk cId="4160691781" sldId="424"/>
        </pc:sldMkLst>
      </pc:sldChg>
      <pc:sldChg chg="del">
        <pc:chgData name="Eric Shing" userId="55e86778-ed07-4932-b7f7-986ff6c4be43" providerId="ADAL" clId="{E2A0D24A-D0A2-4171-A38D-BC7CB1C2213A}" dt="2021-08-28T14:50:44.142" v="1951" actId="47"/>
        <pc:sldMkLst>
          <pc:docMk/>
          <pc:sldMk cId="4233956093" sldId="425"/>
        </pc:sldMkLst>
      </pc:sldChg>
      <pc:sldChg chg="del">
        <pc:chgData name="Eric Shing" userId="55e86778-ed07-4932-b7f7-986ff6c4be43" providerId="ADAL" clId="{E2A0D24A-D0A2-4171-A38D-BC7CB1C2213A}" dt="2021-08-28T14:50:46.177" v="1956" actId="47"/>
        <pc:sldMkLst>
          <pc:docMk/>
          <pc:sldMk cId="1780466258" sldId="426"/>
        </pc:sldMkLst>
      </pc:sldChg>
      <pc:sldChg chg="addSp modSp new del mod">
        <pc:chgData name="Eric Shing" userId="55e86778-ed07-4932-b7f7-986ff6c4be43" providerId="ADAL" clId="{E2A0D24A-D0A2-4171-A38D-BC7CB1C2213A}" dt="2021-08-28T14:50:46.982" v="1957" actId="47"/>
        <pc:sldMkLst>
          <pc:docMk/>
          <pc:sldMk cId="2021299566" sldId="427"/>
        </pc:sldMkLst>
        <pc:picChg chg="add mod">
          <ac:chgData name="Eric Shing" userId="55e86778-ed07-4932-b7f7-986ff6c4be43" providerId="ADAL" clId="{E2A0D24A-D0A2-4171-A38D-BC7CB1C2213A}" dt="2021-08-28T11:12:09.417" v="5" actId="1076"/>
          <ac:picMkLst>
            <pc:docMk/>
            <pc:sldMk cId="2021299566" sldId="427"/>
            <ac:picMk id="6" creationId="{2465FB1B-8C34-467F-8390-4FF928D199A4}"/>
          </ac:picMkLst>
        </pc:picChg>
        <pc:picChg chg="add mod">
          <ac:chgData name="Eric Shing" userId="55e86778-ed07-4932-b7f7-986ff6c4be43" providerId="ADAL" clId="{E2A0D24A-D0A2-4171-A38D-BC7CB1C2213A}" dt="2021-08-28T11:12:48.770" v="23" actId="1076"/>
          <ac:picMkLst>
            <pc:docMk/>
            <pc:sldMk cId="2021299566" sldId="427"/>
            <ac:picMk id="8" creationId="{3D3059F2-5574-480A-A683-E0B0D81D5FE6}"/>
          </ac:picMkLst>
        </pc:picChg>
      </pc:sldChg>
      <pc:sldChg chg="modSp mod">
        <pc:chgData name="Eric Shing" userId="55e86778-ed07-4932-b7f7-986ff6c4be43" providerId="ADAL" clId="{E2A0D24A-D0A2-4171-A38D-BC7CB1C2213A}" dt="2021-08-28T13:28:46.256" v="656" actId="6549"/>
        <pc:sldMkLst>
          <pc:docMk/>
          <pc:sldMk cId="707951004" sldId="428"/>
        </pc:sldMkLst>
        <pc:spChg chg="mod">
          <ac:chgData name="Eric Shing" userId="55e86778-ed07-4932-b7f7-986ff6c4be43" providerId="ADAL" clId="{E2A0D24A-D0A2-4171-A38D-BC7CB1C2213A}" dt="2021-08-28T13:28:46.256" v="656" actId="6549"/>
          <ac:spMkLst>
            <pc:docMk/>
            <pc:sldMk cId="707951004" sldId="428"/>
            <ac:spMk id="2" creationId="{B66E159E-B105-462D-A04C-7B86AD8A93FD}"/>
          </ac:spMkLst>
        </pc:spChg>
        <pc:spChg chg="mod">
          <ac:chgData name="Eric Shing" userId="55e86778-ed07-4932-b7f7-986ff6c4be43" providerId="ADAL" clId="{E2A0D24A-D0A2-4171-A38D-BC7CB1C2213A}" dt="2021-08-28T13:26:38.077" v="615" actId="113"/>
          <ac:spMkLst>
            <pc:docMk/>
            <pc:sldMk cId="707951004" sldId="428"/>
            <ac:spMk id="3" creationId="{1290911E-4358-441B-9B03-1CEF0CB1A3B5}"/>
          </ac:spMkLst>
        </pc:spChg>
      </pc:sldChg>
      <pc:sldChg chg="modSp mod">
        <pc:chgData name="Eric Shing" userId="55e86778-ed07-4932-b7f7-986ff6c4be43" providerId="ADAL" clId="{E2A0D24A-D0A2-4171-A38D-BC7CB1C2213A}" dt="2021-08-28T13:43:37.790" v="964" actId="6549"/>
        <pc:sldMkLst>
          <pc:docMk/>
          <pc:sldMk cId="8973865" sldId="429"/>
        </pc:sldMkLst>
        <pc:spChg chg="mod">
          <ac:chgData name="Eric Shing" userId="55e86778-ed07-4932-b7f7-986ff6c4be43" providerId="ADAL" clId="{E2A0D24A-D0A2-4171-A38D-BC7CB1C2213A}" dt="2021-08-28T13:37:47.375" v="896" actId="20577"/>
          <ac:spMkLst>
            <pc:docMk/>
            <pc:sldMk cId="8973865" sldId="429"/>
            <ac:spMk id="2" creationId="{B66E159E-B105-462D-A04C-7B86AD8A93FD}"/>
          </ac:spMkLst>
        </pc:spChg>
        <pc:spChg chg="mod">
          <ac:chgData name="Eric Shing" userId="55e86778-ed07-4932-b7f7-986ff6c4be43" providerId="ADAL" clId="{E2A0D24A-D0A2-4171-A38D-BC7CB1C2213A}" dt="2021-08-28T13:43:37.790" v="964" actId="6549"/>
          <ac:spMkLst>
            <pc:docMk/>
            <pc:sldMk cId="8973865" sldId="429"/>
            <ac:spMk id="3" creationId="{1290911E-4358-441B-9B03-1CEF0CB1A3B5}"/>
          </ac:spMkLst>
        </pc:spChg>
      </pc:sldChg>
      <pc:sldChg chg="modSp mod modAnim">
        <pc:chgData name="Eric Shing" userId="55e86778-ed07-4932-b7f7-986ff6c4be43" providerId="ADAL" clId="{E2A0D24A-D0A2-4171-A38D-BC7CB1C2213A}" dt="2021-08-28T15:07:39.007" v="1978"/>
        <pc:sldMkLst>
          <pc:docMk/>
          <pc:sldMk cId="423036337" sldId="430"/>
        </pc:sldMkLst>
        <pc:spChg chg="mod">
          <ac:chgData name="Eric Shing" userId="55e86778-ed07-4932-b7f7-986ff6c4be43" providerId="ADAL" clId="{E2A0D24A-D0A2-4171-A38D-BC7CB1C2213A}" dt="2021-08-28T13:47:27" v="1051" actId="255"/>
          <ac:spMkLst>
            <pc:docMk/>
            <pc:sldMk cId="423036337" sldId="430"/>
            <ac:spMk id="2" creationId="{B66E159E-B105-462D-A04C-7B86AD8A93FD}"/>
          </ac:spMkLst>
        </pc:spChg>
        <pc:spChg chg="mod">
          <ac:chgData name="Eric Shing" userId="55e86778-ed07-4932-b7f7-986ff6c4be43" providerId="ADAL" clId="{E2A0D24A-D0A2-4171-A38D-BC7CB1C2213A}" dt="2021-08-28T13:51:57.932" v="1202"/>
          <ac:spMkLst>
            <pc:docMk/>
            <pc:sldMk cId="423036337" sldId="430"/>
            <ac:spMk id="3" creationId="{1290911E-4358-441B-9B03-1CEF0CB1A3B5}"/>
          </ac:spMkLst>
        </pc:spChg>
      </pc:sldChg>
      <pc:sldChg chg="modSp mod">
        <pc:chgData name="Eric Shing" userId="55e86778-ed07-4932-b7f7-986ff6c4be43" providerId="ADAL" clId="{E2A0D24A-D0A2-4171-A38D-BC7CB1C2213A}" dt="2021-08-28T15:06:07.918" v="1976" actId="13926"/>
        <pc:sldMkLst>
          <pc:docMk/>
          <pc:sldMk cId="1139055780" sldId="431"/>
        </pc:sldMkLst>
        <pc:spChg chg="mod">
          <ac:chgData name="Eric Shing" userId="55e86778-ed07-4932-b7f7-986ff6c4be43" providerId="ADAL" clId="{E2A0D24A-D0A2-4171-A38D-BC7CB1C2213A}" dt="2021-08-28T15:06:07.918" v="1976" actId="13926"/>
          <ac:spMkLst>
            <pc:docMk/>
            <pc:sldMk cId="1139055780" sldId="431"/>
            <ac:spMk id="3" creationId="{1290911E-4358-441B-9B03-1CEF0CB1A3B5}"/>
          </ac:spMkLst>
        </pc:spChg>
      </pc:sldChg>
      <pc:sldChg chg="addSp modSp new mod modAnim">
        <pc:chgData name="Eric Shing" userId="55e86778-ed07-4932-b7f7-986ff6c4be43" providerId="ADAL" clId="{E2A0D24A-D0A2-4171-A38D-BC7CB1C2213A}" dt="2021-08-28T15:10:29.574" v="1982"/>
        <pc:sldMkLst>
          <pc:docMk/>
          <pc:sldMk cId="3735976943" sldId="432"/>
        </pc:sldMkLst>
        <pc:spChg chg="mod">
          <ac:chgData name="Eric Shing" userId="55e86778-ed07-4932-b7f7-986ff6c4be43" providerId="ADAL" clId="{E2A0D24A-D0A2-4171-A38D-BC7CB1C2213A}" dt="2021-08-28T14:15:22.780" v="1326" actId="948"/>
          <ac:spMkLst>
            <pc:docMk/>
            <pc:sldMk cId="3735976943" sldId="432"/>
            <ac:spMk id="2" creationId="{E2EB486F-D2A7-4983-A2FE-3F6635D2DF81}"/>
          </ac:spMkLst>
        </pc:spChg>
        <pc:spChg chg="mod">
          <ac:chgData name="Eric Shing" userId="55e86778-ed07-4932-b7f7-986ff6c4be43" providerId="ADAL" clId="{E2A0D24A-D0A2-4171-A38D-BC7CB1C2213A}" dt="2021-08-28T14:16:38.062" v="1337" actId="948"/>
          <ac:spMkLst>
            <pc:docMk/>
            <pc:sldMk cId="3735976943" sldId="432"/>
            <ac:spMk id="3" creationId="{B6C6F331-0AB6-44AE-9C98-AF6326E68521}"/>
          </ac:spMkLst>
        </pc:spChg>
        <pc:picChg chg="add mod">
          <ac:chgData name="Eric Shing" userId="55e86778-ed07-4932-b7f7-986ff6c4be43" providerId="ADAL" clId="{E2A0D24A-D0A2-4171-A38D-BC7CB1C2213A}" dt="2021-08-28T14:14:46.072" v="1317" actId="14100"/>
          <ac:picMkLst>
            <pc:docMk/>
            <pc:sldMk cId="3735976943" sldId="432"/>
            <ac:picMk id="6" creationId="{BA8CBBB0-3F48-45B5-9835-0DEEA03D3E81}"/>
          </ac:picMkLst>
        </pc:picChg>
        <pc:picChg chg="add mod ord">
          <ac:chgData name="Eric Shing" userId="55e86778-ed07-4932-b7f7-986ff6c4be43" providerId="ADAL" clId="{E2A0D24A-D0A2-4171-A38D-BC7CB1C2213A}" dt="2021-08-28T14:14:40.178" v="1315" actId="167"/>
          <ac:picMkLst>
            <pc:docMk/>
            <pc:sldMk cId="3735976943" sldId="432"/>
            <ac:picMk id="8" creationId="{B059B0DB-B298-4C52-B551-15D0D88A7BA3}"/>
          </ac:picMkLst>
        </pc:picChg>
      </pc:sldChg>
      <pc:sldChg chg="new del">
        <pc:chgData name="Eric Shing" userId="55e86778-ed07-4932-b7f7-986ff6c4be43" providerId="ADAL" clId="{E2A0D24A-D0A2-4171-A38D-BC7CB1C2213A}" dt="2021-08-28T15:14:56.312" v="1991" actId="680"/>
        <pc:sldMkLst>
          <pc:docMk/>
          <pc:sldMk cId="2024237883" sldId="433"/>
        </pc:sldMkLst>
      </pc:sldChg>
    </pc:docChg>
  </pc:docChgLst>
  <pc:docChgLst>
    <pc:chgData name="Eric Shing" userId="55e86778-ed07-4932-b7f7-986ff6c4be43" providerId="ADAL" clId="{7BF77E83-D73C-401D-822B-76375002E732}"/>
    <pc:docChg chg="custSel delSld modSld sldOrd">
      <pc:chgData name="Eric Shing" userId="55e86778-ed07-4932-b7f7-986ff6c4be43" providerId="ADAL" clId="{7BF77E83-D73C-401D-822B-76375002E732}" dt="2021-07-17T15:26:45.084" v="1549"/>
      <pc:docMkLst>
        <pc:docMk/>
      </pc:docMkLst>
      <pc:sldChg chg="modSp mod">
        <pc:chgData name="Eric Shing" userId="55e86778-ed07-4932-b7f7-986ff6c4be43" providerId="ADAL" clId="{7BF77E83-D73C-401D-822B-76375002E732}" dt="2021-07-17T14:18:14.907" v="45" actId="20577"/>
        <pc:sldMkLst>
          <pc:docMk/>
          <pc:sldMk cId="0" sldId="287"/>
        </pc:sldMkLst>
        <pc:spChg chg="mod">
          <ac:chgData name="Eric Shing" userId="55e86778-ed07-4932-b7f7-986ff6c4be43" providerId="ADAL" clId="{7BF77E83-D73C-401D-822B-76375002E732}" dt="2021-07-17T14:18:14.907" v="45" actId="20577"/>
          <ac:spMkLst>
            <pc:docMk/>
            <pc:sldMk cId="0" sldId="287"/>
            <ac:spMk id="2" creationId="{00000000-0000-0000-0000-000000000000}"/>
          </ac:spMkLst>
        </pc:spChg>
        <pc:spChg chg="mod">
          <ac:chgData name="Eric Shing" userId="55e86778-ed07-4932-b7f7-986ff6c4be43" providerId="ADAL" clId="{7BF77E83-D73C-401D-822B-76375002E732}" dt="2021-07-17T14:18:10.767" v="43" actId="20577"/>
          <ac:spMkLst>
            <pc:docMk/>
            <pc:sldMk cId="0" sldId="287"/>
            <ac:spMk id="5" creationId="{00000000-0000-0000-0000-000000000000}"/>
          </ac:spMkLst>
        </pc:spChg>
      </pc:sldChg>
      <pc:sldChg chg="modSp mod">
        <pc:chgData name="Eric Shing" userId="55e86778-ed07-4932-b7f7-986ff6c4be43" providerId="ADAL" clId="{7BF77E83-D73C-401D-822B-76375002E732}" dt="2021-07-17T14:20:38.940" v="110" actId="207"/>
        <pc:sldMkLst>
          <pc:docMk/>
          <pc:sldMk cId="980429451" sldId="375"/>
        </pc:sldMkLst>
        <pc:spChg chg="mod">
          <ac:chgData name="Eric Shing" userId="55e86778-ed07-4932-b7f7-986ff6c4be43" providerId="ADAL" clId="{7BF77E83-D73C-401D-822B-76375002E732}" dt="2021-07-17T14:18:53.667" v="95"/>
          <ac:spMkLst>
            <pc:docMk/>
            <pc:sldMk cId="980429451" sldId="375"/>
            <ac:spMk id="2" creationId="{B66E159E-B105-462D-A04C-7B86AD8A93FD}"/>
          </ac:spMkLst>
        </pc:spChg>
        <pc:spChg chg="mod">
          <ac:chgData name="Eric Shing" userId="55e86778-ed07-4932-b7f7-986ff6c4be43" providerId="ADAL" clId="{7BF77E83-D73C-401D-822B-76375002E732}" dt="2021-07-17T14:20:38.940" v="110" actId="207"/>
          <ac:spMkLst>
            <pc:docMk/>
            <pc:sldMk cId="980429451" sldId="375"/>
            <ac:spMk id="3" creationId="{1290911E-4358-441B-9B03-1CEF0CB1A3B5}"/>
          </ac:spMkLst>
        </pc:spChg>
      </pc:sldChg>
      <pc:sldChg chg="del">
        <pc:chgData name="Eric Shing" userId="55e86778-ed07-4932-b7f7-986ff6c4be43" providerId="ADAL" clId="{7BF77E83-D73C-401D-822B-76375002E732}" dt="2021-07-17T14:58:52.947" v="901" actId="47"/>
        <pc:sldMkLst>
          <pc:docMk/>
          <pc:sldMk cId="1908195119" sldId="376"/>
        </pc:sldMkLst>
      </pc:sldChg>
      <pc:sldChg chg="del">
        <pc:chgData name="Eric Shing" userId="55e86778-ed07-4932-b7f7-986ff6c4be43" providerId="ADAL" clId="{7BF77E83-D73C-401D-822B-76375002E732}" dt="2021-07-17T14:58:51.783" v="900" actId="47"/>
        <pc:sldMkLst>
          <pc:docMk/>
          <pc:sldMk cId="3722637005" sldId="377"/>
        </pc:sldMkLst>
      </pc:sldChg>
      <pc:sldChg chg="addSp delSp modSp mod">
        <pc:chgData name="Eric Shing" userId="55e86778-ed07-4932-b7f7-986ff6c4be43" providerId="ADAL" clId="{7BF77E83-D73C-401D-822B-76375002E732}" dt="2021-07-17T15:17:55.858" v="1459" actId="14100"/>
        <pc:sldMkLst>
          <pc:docMk/>
          <pc:sldMk cId="3953487264" sldId="378"/>
        </pc:sldMkLst>
        <pc:spChg chg="mod">
          <ac:chgData name="Eric Shing" userId="55e86778-ed07-4932-b7f7-986ff6c4be43" providerId="ADAL" clId="{7BF77E83-D73C-401D-822B-76375002E732}" dt="2021-07-17T15:17:55.858" v="1459" actId="14100"/>
          <ac:spMkLst>
            <pc:docMk/>
            <pc:sldMk cId="3953487264" sldId="378"/>
            <ac:spMk id="2" creationId="{B66E159E-B105-462D-A04C-7B86AD8A93FD}"/>
          </ac:spMkLst>
        </pc:spChg>
        <pc:spChg chg="del mod">
          <ac:chgData name="Eric Shing" userId="55e86778-ed07-4932-b7f7-986ff6c4be43" providerId="ADAL" clId="{7BF77E83-D73C-401D-822B-76375002E732}" dt="2021-07-17T15:17:51.286" v="1458" actId="478"/>
          <ac:spMkLst>
            <pc:docMk/>
            <pc:sldMk cId="3953487264" sldId="378"/>
            <ac:spMk id="3" creationId="{1290911E-4358-441B-9B03-1CEF0CB1A3B5}"/>
          </ac:spMkLst>
        </pc:spChg>
        <pc:spChg chg="del">
          <ac:chgData name="Eric Shing" userId="55e86778-ed07-4932-b7f7-986ff6c4be43" providerId="ADAL" clId="{7BF77E83-D73C-401D-822B-76375002E732}" dt="2021-07-17T15:17:48.750" v="1457" actId="478"/>
          <ac:spMkLst>
            <pc:docMk/>
            <pc:sldMk cId="3953487264" sldId="378"/>
            <ac:spMk id="4" creationId="{D259BC3B-E3AB-4D59-B29F-90C2A8A381AD}"/>
          </ac:spMkLst>
        </pc:spChg>
        <pc:picChg chg="add mod">
          <ac:chgData name="Eric Shing" userId="55e86778-ed07-4932-b7f7-986ff6c4be43" providerId="ADAL" clId="{7BF77E83-D73C-401D-822B-76375002E732}" dt="2021-07-17T15:17:38.721" v="1451" actId="1076"/>
          <ac:picMkLst>
            <pc:docMk/>
            <pc:sldMk cId="3953487264" sldId="378"/>
            <ac:picMk id="6" creationId="{E5ABC9EA-35D2-4C46-B8B4-2B995B681B90}"/>
          </ac:picMkLst>
        </pc:picChg>
        <pc:picChg chg="add mod">
          <ac:chgData name="Eric Shing" userId="55e86778-ed07-4932-b7f7-986ff6c4be43" providerId="ADAL" clId="{7BF77E83-D73C-401D-822B-76375002E732}" dt="2021-07-17T15:17:31.401" v="1449" actId="14100"/>
          <ac:picMkLst>
            <pc:docMk/>
            <pc:sldMk cId="3953487264" sldId="378"/>
            <ac:picMk id="8" creationId="{7962FA3F-1F93-456E-BC32-581BCBDEB8E0}"/>
          </ac:picMkLst>
        </pc:picChg>
      </pc:sldChg>
      <pc:sldChg chg="modSp mod ord">
        <pc:chgData name="Eric Shing" userId="55e86778-ed07-4932-b7f7-986ff6c4be43" providerId="ADAL" clId="{7BF77E83-D73C-401D-822B-76375002E732}" dt="2021-07-17T15:05:45.260" v="1324"/>
        <pc:sldMkLst>
          <pc:docMk/>
          <pc:sldMk cId="1986297440" sldId="379"/>
        </pc:sldMkLst>
        <pc:spChg chg="mod">
          <ac:chgData name="Eric Shing" userId="55e86778-ed07-4932-b7f7-986ff6c4be43" providerId="ADAL" clId="{7BF77E83-D73C-401D-822B-76375002E732}" dt="2021-07-17T14:56:17.466" v="873" actId="20577"/>
          <ac:spMkLst>
            <pc:docMk/>
            <pc:sldMk cId="1986297440" sldId="379"/>
            <ac:spMk id="2" creationId="{B66E159E-B105-462D-A04C-7B86AD8A93FD}"/>
          </ac:spMkLst>
        </pc:spChg>
        <pc:spChg chg="mod">
          <ac:chgData name="Eric Shing" userId="55e86778-ed07-4932-b7f7-986ff6c4be43" providerId="ADAL" clId="{7BF77E83-D73C-401D-822B-76375002E732}" dt="2021-07-17T14:57:52.522" v="899" actId="13926"/>
          <ac:spMkLst>
            <pc:docMk/>
            <pc:sldMk cId="1986297440" sldId="379"/>
            <ac:spMk id="3" creationId="{1290911E-4358-441B-9B03-1CEF0CB1A3B5}"/>
          </ac:spMkLst>
        </pc:spChg>
      </pc:sldChg>
      <pc:sldChg chg="modSp mod">
        <pc:chgData name="Eric Shing" userId="55e86778-ed07-4932-b7f7-986ff6c4be43" providerId="ADAL" clId="{7BF77E83-D73C-401D-822B-76375002E732}" dt="2021-07-17T14:52:55.066" v="800" actId="948"/>
        <pc:sldMkLst>
          <pc:docMk/>
          <pc:sldMk cId="2055858600" sldId="380"/>
        </pc:sldMkLst>
        <pc:spChg chg="mod">
          <ac:chgData name="Eric Shing" userId="55e86778-ed07-4932-b7f7-986ff6c4be43" providerId="ADAL" clId="{7BF77E83-D73C-401D-822B-76375002E732}" dt="2021-07-17T14:51:27.247" v="781"/>
          <ac:spMkLst>
            <pc:docMk/>
            <pc:sldMk cId="2055858600" sldId="380"/>
            <ac:spMk id="2" creationId="{B66E159E-B105-462D-A04C-7B86AD8A93FD}"/>
          </ac:spMkLst>
        </pc:spChg>
        <pc:spChg chg="mod">
          <ac:chgData name="Eric Shing" userId="55e86778-ed07-4932-b7f7-986ff6c4be43" providerId="ADAL" clId="{7BF77E83-D73C-401D-822B-76375002E732}" dt="2021-07-17T14:52:55.066" v="800" actId="948"/>
          <ac:spMkLst>
            <pc:docMk/>
            <pc:sldMk cId="2055858600" sldId="380"/>
            <ac:spMk id="3" creationId="{1290911E-4358-441B-9B03-1CEF0CB1A3B5}"/>
          </ac:spMkLst>
        </pc:spChg>
      </pc:sldChg>
      <pc:sldChg chg="addSp delSp modSp mod delAnim modAnim">
        <pc:chgData name="Eric Shing" userId="55e86778-ed07-4932-b7f7-986ff6c4be43" providerId="ADAL" clId="{7BF77E83-D73C-401D-822B-76375002E732}" dt="2021-07-17T14:43:20.480" v="620" actId="14100"/>
        <pc:sldMkLst>
          <pc:docMk/>
          <pc:sldMk cId="2995094821" sldId="381"/>
        </pc:sldMkLst>
        <pc:spChg chg="mod">
          <ac:chgData name="Eric Shing" userId="55e86778-ed07-4932-b7f7-986ff6c4be43" providerId="ADAL" clId="{7BF77E83-D73C-401D-822B-76375002E732}" dt="2021-07-17T14:41:57.967" v="616"/>
          <ac:spMkLst>
            <pc:docMk/>
            <pc:sldMk cId="2995094821" sldId="381"/>
            <ac:spMk id="2" creationId="{B66E159E-B105-462D-A04C-7B86AD8A93FD}"/>
          </ac:spMkLst>
        </pc:spChg>
        <pc:spChg chg="del mod">
          <ac:chgData name="Eric Shing" userId="55e86778-ed07-4932-b7f7-986ff6c4be43" providerId="ADAL" clId="{7BF77E83-D73C-401D-822B-76375002E732}" dt="2021-07-17T14:41:20.477" v="603" actId="22"/>
          <ac:spMkLst>
            <pc:docMk/>
            <pc:sldMk cId="2995094821" sldId="381"/>
            <ac:spMk id="3" creationId="{1290911E-4358-441B-9B03-1CEF0CB1A3B5}"/>
          </ac:spMkLst>
        </pc:spChg>
        <pc:picChg chg="add mod">
          <ac:chgData name="Eric Shing" userId="55e86778-ed07-4932-b7f7-986ff6c4be43" providerId="ADAL" clId="{7BF77E83-D73C-401D-822B-76375002E732}" dt="2021-07-17T14:41:33.745" v="608" actId="14100"/>
          <ac:picMkLst>
            <pc:docMk/>
            <pc:sldMk cId="2995094821" sldId="381"/>
            <ac:picMk id="6" creationId="{C1A7682A-D1B5-43D6-81CD-E0542BF6A3CB}"/>
          </ac:picMkLst>
        </pc:picChg>
        <pc:picChg chg="add mod">
          <ac:chgData name="Eric Shing" userId="55e86778-ed07-4932-b7f7-986ff6c4be43" providerId="ADAL" clId="{7BF77E83-D73C-401D-822B-76375002E732}" dt="2021-07-17T14:43:20.480" v="620" actId="14100"/>
          <ac:picMkLst>
            <pc:docMk/>
            <pc:sldMk cId="2995094821" sldId="381"/>
            <ac:picMk id="8" creationId="{F1395DBE-EE77-47E9-B727-33A93B630714}"/>
          </ac:picMkLst>
        </pc:picChg>
        <pc:picChg chg="add mod ord">
          <ac:chgData name="Eric Shing" userId="55e86778-ed07-4932-b7f7-986ff6c4be43" providerId="ADAL" clId="{7BF77E83-D73C-401D-822B-76375002E732}" dt="2021-07-17T14:41:26.944" v="605" actId="1076"/>
          <ac:picMkLst>
            <pc:docMk/>
            <pc:sldMk cId="2995094821" sldId="381"/>
            <ac:picMk id="10" creationId="{FC747D6E-3CFC-49E1-B4F5-A9B7920B9546}"/>
          </ac:picMkLst>
        </pc:picChg>
        <pc:picChg chg="add mod">
          <ac:chgData name="Eric Shing" userId="55e86778-ed07-4932-b7f7-986ff6c4be43" providerId="ADAL" clId="{7BF77E83-D73C-401D-822B-76375002E732}" dt="2021-07-17T14:43:15.071" v="619" actId="1076"/>
          <ac:picMkLst>
            <pc:docMk/>
            <pc:sldMk cId="2995094821" sldId="381"/>
            <ac:picMk id="12" creationId="{58F23321-815A-45AC-9B9E-DFCA938F9292}"/>
          </ac:picMkLst>
        </pc:picChg>
      </pc:sldChg>
      <pc:sldChg chg="del">
        <pc:chgData name="Eric Shing" userId="55e86778-ed07-4932-b7f7-986ff6c4be43" providerId="ADAL" clId="{7BF77E83-D73C-401D-822B-76375002E732}" dt="2021-07-17T14:29:48.273" v="325" actId="47"/>
        <pc:sldMkLst>
          <pc:docMk/>
          <pc:sldMk cId="2229624344" sldId="382"/>
        </pc:sldMkLst>
      </pc:sldChg>
      <pc:sldChg chg="modSp mod modAnim">
        <pc:chgData name="Eric Shing" userId="55e86778-ed07-4932-b7f7-986ff6c4be43" providerId="ADAL" clId="{7BF77E83-D73C-401D-822B-76375002E732}" dt="2021-07-17T14:28:13.711" v="324" actId="14100"/>
        <pc:sldMkLst>
          <pc:docMk/>
          <pc:sldMk cId="905684211" sldId="383"/>
        </pc:sldMkLst>
        <pc:spChg chg="mod">
          <ac:chgData name="Eric Shing" userId="55e86778-ed07-4932-b7f7-986ff6c4be43" providerId="ADAL" clId="{7BF77E83-D73C-401D-822B-76375002E732}" dt="2021-07-17T14:24:02.995" v="262"/>
          <ac:spMkLst>
            <pc:docMk/>
            <pc:sldMk cId="905684211" sldId="383"/>
            <ac:spMk id="2" creationId="{B66E159E-B105-462D-A04C-7B86AD8A93FD}"/>
          </ac:spMkLst>
        </pc:spChg>
        <pc:spChg chg="mod">
          <ac:chgData name="Eric Shing" userId="55e86778-ed07-4932-b7f7-986ff6c4be43" providerId="ADAL" clId="{7BF77E83-D73C-401D-822B-76375002E732}" dt="2021-07-17T14:28:13.711" v="324" actId="14100"/>
          <ac:spMkLst>
            <pc:docMk/>
            <pc:sldMk cId="905684211" sldId="383"/>
            <ac:spMk id="3" creationId="{1290911E-4358-441B-9B03-1CEF0CB1A3B5}"/>
          </ac:spMkLst>
        </pc:spChg>
      </pc:sldChg>
      <pc:sldChg chg="modSp mod modAnim">
        <pc:chgData name="Eric Shing" userId="55e86778-ed07-4932-b7f7-986ff6c4be43" providerId="ADAL" clId="{7BF77E83-D73C-401D-822B-76375002E732}" dt="2021-07-17T14:22:28.713" v="182"/>
        <pc:sldMkLst>
          <pc:docMk/>
          <pc:sldMk cId="874803358" sldId="384"/>
        </pc:sldMkLst>
        <pc:spChg chg="mod">
          <ac:chgData name="Eric Shing" userId="55e86778-ed07-4932-b7f7-986ff6c4be43" providerId="ADAL" clId="{7BF77E83-D73C-401D-822B-76375002E732}" dt="2021-07-17T14:21:34.878" v="158" actId="20577"/>
          <ac:spMkLst>
            <pc:docMk/>
            <pc:sldMk cId="874803358" sldId="384"/>
            <ac:spMk id="2" creationId="{B66E159E-B105-462D-A04C-7B86AD8A93FD}"/>
          </ac:spMkLst>
        </pc:spChg>
        <pc:spChg chg="mod">
          <ac:chgData name="Eric Shing" userId="55e86778-ed07-4932-b7f7-986ff6c4be43" providerId="ADAL" clId="{7BF77E83-D73C-401D-822B-76375002E732}" dt="2021-07-17T14:22:28.713" v="182"/>
          <ac:spMkLst>
            <pc:docMk/>
            <pc:sldMk cId="874803358" sldId="384"/>
            <ac:spMk id="3" creationId="{1290911E-4358-441B-9B03-1CEF0CB1A3B5}"/>
          </ac:spMkLst>
        </pc:spChg>
      </pc:sldChg>
      <pc:sldChg chg="del">
        <pc:chgData name="Eric Shing" userId="55e86778-ed07-4932-b7f7-986ff6c4be43" providerId="ADAL" clId="{7BF77E83-D73C-401D-822B-76375002E732}" dt="2021-07-17T14:29:48.273" v="325" actId="47"/>
        <pc:sldMkLst>
          <pc:docMk/>
          <pc:sldMk cId="1011297195" sldId="385"/>
        </pc:sldMkLst>
      </pc:sldChg>
      <pc:sldChg chg="del">
        <pc:chgData name="Eric Shing" userId="55e86778-ed07-4932-b7f7-986ff6c4be43" providerId="ADAL" clId="{7BF77E83-D73C-401D-822B-76375002E732}" dt="2021-07-17T14:29:48.273" v="325" actId="47"/>
        <pc:sldMkLst>
          <pc:docMk/>
          <pc:sldMk cId="1517928212" sldId="386"/>
        </pc:sldMkLst>
      </pc:sldChg>
      <pc:sldChg chg="del">
        <pc:chgData name="Eric Shing" userId="55e86778-ed07-4932-b7f7-986ff6c4be43" providerId="ADAL" clId="{7BF77E83-D73C-401D-822B-76375002E732}" dt="2021-07-17T14:29:48.273" v="325" actId="47"/>
        <pc:sldMkLst>
          <pc:docMk/>
          <pc:sldMk cId="2697121600" sldId="388"/>
        </pc:sldMkLst>
      </pc:sldChg>
      <pc:sldChg chg="modSp mod">
        <pc:chgData name="Eric Shing" userId="55e86778-ed07-4932-b7f7-986ff6c4be43" providerId="ADAL" clId="{7BF77E83-D73C-401D-822B-76375002E732}" dt="2021-07-17T14:46:12.433" v="704" actId="13926"/>
        <pc:sldMkLst>
          <pc:docMk/>
          <pc:sldMk cId="2027636802" sldId="389"/>
        </pc:sldMkLst>
        <pc:spChg chg="mod">
          <ac:chgData name="Eric Shing" userId="55e86778-ed07-4932-b7f7-986ff6c4be43" providerId="ADAL" clId="{7BF77E83-D73C-401D-822B-76375002E732}" dt="2021-07-17T14:44:50.737" v="695" actId="20577"/>
          <ac:spMkLst>
            <pc:docMk/>
            <pc:sldMk cId="2027636802" sldId="389"/>
            <ac:spMk id="2" creationId="{B66E159E-B105-462D-A04C-7B86AD8A93FD}"/>
          </ac:spMkLst>
        </pc:spChg>
        <pc:spChg chg="mod">
          <ac:chgData name="Eric Shing" userId="55e86778-ed07-4932-b7f7-986ff6c4be43" providerId="ADAL" clId="{7BF77E83-D73C-401D-822B-76375002E732}" dt="2021-07-17T14:46:12.433" v="704" actId="13926"/>
          <ac:spMkLst>
            <pc:docMk/>
            <pc:sldMk cId="2027636802" sldId="389"/>
            <ac:spMk id="3" creationId="{1290911E-4358-441B-9B03-1CEF0CB1A3B5}"/>
          </ac:spMkLst>
        </pc:spChg>
      </pc:sldChg>
      <pc:sldChg chg="addSp delSp modSp mod modAnim">
        <pc:chgData name="Eric Shing" userId="55e86778-ed07-4932-b7f7-986ff6c4be43" providerId="ADAL" clId="{7BF77E83-D73C-401D-822B-76375002E732}" dt="2021-07-17T15:25:50.489" v="1548"/>
        <pc:sldMkLst>
          <pc:docMk/>
          <pc:sldMk cId="1224802640" sldId="390"/>
        </pc:sldMkLst>
        <pc:spChg chg="mod">
          <ac:chgData name="Eric Shing" userId="55e86778-ed07-4932-b7f7-986ff6c4be43" providerId="ADAL" clId="{7BF77E83-D73C-401D-822B-76375002E732}" dt="2021-07-17T14:50:41.036" v="766" actId="20577"/>
          <ac:spMkLst>
            <pc:docMk/>
            <pc:sldMk cId="1224802640" sldId="390"/>
            <ac:spMk id="2" creationId="{B66E159E-B105-462D-A04C-7B86AD8A93FD}"/>
          </ac:spMkLst>
        </pc:spChg>
        <pc:spChg chg="mod">
          <ac:chgData name="Eric Shing" userId="55e86778-ed07-4932-b7f7-986ff6c4be43" providerId="ADAL" clId="{7BF77E83-D73C-401D-822B-76375002E732}" dt="2021-07-17T14:55:16.792" v="825"/>
          <ac:spMkLst>
            <pc:docMk/>
            <pc:sldMk cId="1224802640" sldId="390"/>
            <ac:spMk id="3" creationId="{1290911E-4358-441B-9B03-1CEF0CB1A3B5}"/>
          </ac:spMkLst>
        </pc:spChg>
        <pc:picChg chg="add mod">
          <ac:chgData name="Eric Shing" userId="55e86778-ed07-4932-b7f7-986ff6c4be43" providerId="ADAL" clId="{7BF77E83-D73C-401D-822B-76375002E732}" dt="2021-07-17T14:54:44.448" v="809" actId="1076"/>
          <ac:picMkLst>
            <pc:docMk/>
            <pc:sldMk cId="1224802640" sldId="390"/>
            <ac:picMk id="5" creationId="{A7D5E47F-2D4F-4378-BF9F-3F0545F8560E}"/>
          </ac:picMkLst>
        </pc:picChg>
        <pc:picChg chg="add del mod">
          <ac:chgData name="Eric Shing" userId="55e86778-ed07-4932-b7f7-986ff6c4be43" providerId="ADAL" clId="{7BF77E83-D73C-401D-822B-76375002E732}" dt="2021-07-17T14:54:30.914" v="806"/>
          <ac:picMkLst>
            <pc:docMk/>
            <pc:sldMk cId="1224802640" sldId="390"/>
            <ac:picMk id="1026" creationId="{37BA4315-D9F5-42B2-9642-5C38C3744202}"/>
          </ac:picMkLst>
        </pc:picChg>
      </pc:sldChg>
      <pc:sldChg chg="del">
        <pc:chgData name="Eric Shing" userId="55e86778-ed07-4932-b7f7-986ff6c4be43" providerId="ADAL" clId="{7BF77E83-D73C-401D-822B-76375002E732}" dt="2021-07-17T14:58:54.088" v="902" actId="47"/>
        <pc:sldMkLst>
          <pc:docMk/>
          <pc:sldMk cId="4115069599" sldId="391"/>
        </pc:sldMkLst>
      </pc:sldChg>
      <pc:sldChg chg="modSp mod">
        <pc:chgData name="Eric Shing" userId="55e86778-ed07-4932-b7f7-986ff6c4be43" providerId="ADAL" clId="{7BF77E83-D73C-401D-822B-76375002E732}" dt="2021-07-17T15:20:37.724" v="1545" actId="6549"/>
        <pc:sldMkLst>
          <pc:docMk/>
          <pc:sldMk cId="1408530276" sldId="392"/>
        </pc:sldMkLst>
        <pc:spChg chg="mod">
          <ac:chgData name="Eric Shing" userId="55e86778-ed07-4932-b7f7-986ff6c4be43" providerId="ADAL" clId="{7BF77E83-D73C-401D-822B-76375002E732}" dt="2021-07-17T15:19:11.697" v="1530"/>
          <ac:spMkLst>
            <pc:docMk/>
            <pc:sldMk cId="1408530276" sldId="392"/>
            <ac:spMk id="2" creationId="{95EFF36C-BC55-41A6-91B5-798230C21AF6}"/>
          </ac:spMkLst>
        </pc:spChg>
        <pc:spChg chg="mod">
          <ac:chgData name="Eric Shing" userId="55e86778-ed07-4932-b7f7-986ff6c4be43" providerId="ADAL" clId="{7BF77E83-D73C-401D-822B-76375002E732}" dt="2021-07-17T15:20:37.724" v="1545" actId="6549"/>
          <ac:spMkLst>
            <pc:docMk/>
            <pc:sldMk cId="1408530276" sldId="392"/>
            <ac:spMk id="3" creationId="{56F0885D-A7E0-4908-B409-17F5BD4F3C5A}"/>
          </ac:spMkLst>
        </pc:spChg>
      </pc:sldChg>
      <pc:sldChg chg="del">
        <pc:chgData name="Eric Shing" userId="55e86778-ed07-4932-b7f7-986ff6c4be43" providerId="ADAL" clId="{7BF77E83-D73C-401D-822B-76375002E732}" dt="2021-07-17T14:58:57.612" v="903" actId="47"/>
        <pc:sldMkLst>
          <pc:docMk/>
          <pc:sldMk cId="1587424529" sldId="393"/>
        </pc:sldMkLst>
      </pc:sldChg>
      <pc:sldChg chg="del">
        <pc:chgData name="Eric Shing" userId="55e86778-ed07-4932-b7f7-986ff6c4be43" providerId="ADAL" clId="{7BF77E83-D73C-401D-822B-76375002E732}" dt="2021-07-17T15:20:41.392" v="1546" actId="47"/>
        <pc:sldMkLst>
          <pc:docMk/>
          <pc:sldMk cId="4061693595" sldId="394"/>
        </pc:sldMkLst>
      </pc:sldChg>
      <pc:sldChg chg="modSp del mod">
        <pc:chgData name="Eric Shing" userId="55e86778-ed07-4932-b7f7-986ff6c4be43" providerId="ADAL" clId="{7BF77E83-D73C-401D-822B-76375002E732}" dt="2021-07-17T14:27:21.230" v="317" actId="47"/>
        <pc:sldMkLst>
          <pc:docMk/>
          <pc:sldMk cId="813211444" sldId="395"/>
        </pc:sldMkLst>
        <pc:spChg chg="mod">
          <ac:chgData name="Eric Shing" userId="55e86778-ed07-4932-b7f7-986ff6c4be43" providerId="ADAL" clId="{7BF77E83-D73C-401D-822B-76375002E732}" dt="2021-07-17T14:26:11.056" v="302" actId="113"/>
          <ac:spMkLst>
            <pc:docMk/>
            <pc:sldMk cId="813211444" sldId="395"/>
            <ac:spMk id="3" creationId="{1290911E-4358-441B-9B03-1CEF0CB1A3B5}"/>
          </ac:spMkLst>
        </pc:spChg>
      </pc:sldChg>
      <pc:sldChg chg="modSp modAnim">
        <pc:chgData name="Eric Shing" userId="55e86778-ed07-4932-b7f7-986ff6c4be43" providerId="ADAL" clId="{7BF77E83-D73C-401D-822B-76375002E732}" dt="2021-07-17T15:26:45.084" v="1549"/>
        <pc:sldMkLst>
          <pc:docMk/>
          <pc:sldMk cId="3598410572" sldId="395"/>
        </pc:sldMkLst>
        <pc:spChg chg="mod">
          <ac:chgData name="Eric Shing" userId="55e86778-ed07-4932-b7f7-986ff6c4be43" providerId="ADAL" clId="{7BF77E83-D73C-401D-822B-76375002E732}" dt="2021-07-17T14:34:35.788" v="544" actId="6549"/>
          <ac:spMkLst>
            <pc:docMk/>
            <pc:sldMk cId="3598410572" sldId="395"/>
            <ac:spMk id="3" creationId="{1290911E-4358-441B-9B03-1CEF0CB1A3B5}"/>
          </ac:spMkLst>
        </pc:spChg>
      </pc:sldChg>
      <pc:sldChg chg="modSp mod">
        <pc:chgData name="Eric Shing" userId="55e86778-ed07-4932-b7f7-986ff6c4be43" providerId="ADAL" clId="{7BF77E83-D73C-401D-822B-76375002E732}" dt="2021-07-17T15:05:23.522" v="1322" actId="255"/>
        <pc:sldMkLst>
          <pc:docMk/>
          <pc:sldMk cId="1983663254" sldId="396"/>
        </pc:sldMkLst>
        <pc:spChg chg="mod">
          <ac:chgData name="Eric Shing" userId="55e86778-ed07-4932-b7f7-986ff6c4be43" providerId="ADAL" clId="{7BF77E83-D73C-401D-822B-76375002E732}" dt="2021-07-17T14:59:42.512" v="905" actId="6549"/>
          <ac:spMkLst>
            <pc:docMk/>
            <pc:sldMk cId="1983663254" sldId="396"/>
            <ac:spMk id="2" creationId="{B66E159E-B105-462D-A04C-7B86AD8A93FD}"/>
          </ac:spMkLst>
        </pc:spChg>
        <pc:spChg chg="mod">
          <ac:chgData name="Eric Shing" userId="55e86778-ed07-4932-b7f7-986ff6c4be43" providerId="ADAL" clId="{7BF77E83-D73C-401D-822B-76375002E732}" dt="2021-07-17T15:05:23.522" v="1322" actId="255"/>
          <ac:spMkLst>
            <pc:docMk/>
            <pc:sldMk cId="1983663254" sldId="396"/>
            <ac:spMk id="3" creationId="{1290911E-4358-441B-9B03-1CEF0CB1A3B5}"/>
          </ac:spMkLst>
        </pc:spChg>
      </pc:sldChg>
      <pc:sldChg chg="modSp mod">
        <pc:chgData name="Eric Shing" userId="55e86778-ed07-4932-b7f7-986ff6c4be43" providerId="ADAL" clId="{7BF77E83-D73C-401D-822B-76375002E732}" dt="2021-07-17T15:08:19.179" v="1412" actId="13926"/>
        <pc:sldMkLst>
          <pc:docMk/>
          <pc:sldMk cId="681002279" sldId="397"/>
        </pc:sldMkLst>
        <pc:spChg chg="mod">
          <ac:chgData name="Eric Shing" userId="55e86778-ed07-4932-b7f7-986ff6c4be43" providerId="ADAL" clId="{7BF77E83-D73C-401D-822B-76375002E732}" dt="2021-07-17T15:06:51.151" v="1398"/>
          <ac:spMkLst>
            <pc:docMk/>
            <pc:sldMk cId="681002279" sldId="397"/>
            <ac:spMk id="2" creationId="{B66E159E-B105-462D-A04C-7B86AD8A93FD}"/>
          </ac:spMkLst>
        </pc:spChg>
        <pc:spChg chg="mod">
          <ac:chgData name="Eric Shing" userId="55e86778-ed07-4932-b7f7-986ff6c4be43" providerId="ADAL" clId="{7BF77E83-D73C-401D-822B-76375002E732}" dt="2021-07-17T15:08:19.179" v="1412" actId="13926"/>
          <ac:spMkLst>
            <pc:docMk/>
            <pc:sldMk cId="681002279" sldId="397"/>
            <ac:spMk id="3" creationId="{1290911E-4358-441B-9B03-1CEF0CB1A3B5}"/>
          </ac:spMkLst>
        </pc:spChg>
      </pc:sldChg>
    </pc:docChg>
  </pc:docChgLst>
  <pc:docChgLst>
    <pc:chgData name="Eric Shing" userId="55e86778-ed07-4932-b7f7-986ff6c4be43" providerId="ADAL" clId="{ED8955B4-A90F-4B07-88A0-0366B6708143}"/>
    <pc:docChg chg="undo redo custSel addSld delSld modSld sldOrd">
      <pc:chgData name="Eric Shing" userId="55e86778-ed07-4932-b7f7-986ff6c4be43" providerId="ADAL" clId="{ED8955B4-A90F-4B07-88A0-0366B6708143}" dt="2021-08-07T22:09:30.969" v="2741"/>
      <pc:docMkLst>
        <pc:docMk/>
      </pc:docMkLst>
      <pc:sldChg chg="modSp mod">
        <pc:chgData name="Eric Shing" userId="55e86778-ed07-4932-b7f7-986ff6c4be43" providerId="ADAL" clId="{ED8955B4-A90F-4B07-88A0-0366B6708143}" dt="2021-08-07T12:27:33.797" v="43" actId="20577"/>
        <pc:sldMkLst>
          <pc:docMk/>
          <pc:sldMk cId="0" sldId="287"/>
        </pc:sldMkLst>
        <pc:spChg chg="mod">
          <ac:chgData name="Eric Shing" userId="55e86778-ed07-4932-b7f7-986ff6c4be43" providerId="ADAL" clId="{ED8955B4-A90F-4B07-88A0-0366B6708143}" dt="2021-08-07T12:27:33.797" v="43" actId="20577"/>
          <ac:spMkLst>
            <pc:docMk/>
            <pc:sldMk cId="0" sldId="287"/>
            <ac:spMk id="2" creationId="{00000000-0000-0000-0000-000000000000}"/>
          </ac:spMkLst>
        </pc:spChg>
        <pc:spChg chg="mod">
          <ac:chgData name="Eric Shing" userId="55e86778-ed07-4932-b7f7-986ff6c4be43" providerId="ADAL" clId="{ED8955B4-A90F-4B07-88A0-0366B6708143}" dt="2021-08-07T12:27:26.720" v="40"/>
          <ac:spMkLst>
            <pc:docMk/>
            <pc:sldMk cId="0" sldId="287"/>
            <ac:spMk id="5" creationId="{00000000-0000-0000-0000-000000000000}"/>
          </ac:spMkLst>
        </pc:spChg>
      </pc:sldChg>
      <pc:sldChg chg="modSp mod">
        <pc:chgData name="Eric Shing" userId="55e86778-ed07-4932-b7f7-986ff6c4be43" providerId="ADAL" clId="{ED8955B4-A90F-4B07-88A0-0366B6708143}" dt="2021-08-07T12:37:40.818" v="339" actId="13926"/>
        <pc:sldMkLst>
          <pc:docMk/>
          <pc:sldMk cId="980429451" sldId="375"/>
        </pc:sldMkLst>
        <pc:spChg chg="mod">
          <ac:chgData name="Eric Shing" userId="55e86778-ed07-4932-b7f7-986ff6c4be43" providerId="ADAL" clId="{ED8955B4-A90F-4B07-88A0-0366B6708143}" dt="2021-08-07T12:35:36.093" v="306"/>
          <ac:spMkLst>
            <pc:docMk/>
            <pc:sldMk cId="980429451" sldId="375"/>
            <ac:spMk id="2" creationId="{B66E159E-B105-462D-A04C-7B86AD8A93FD}"/>
          </ac:spMkLst>
        </pc:spChg>
        <pc:spChg chg="mod">
          <ac:chgData name="Eric Shing" userId="55e86778-ed07-4932-b7f7-986ff6c4be43" providerId="ADAL" clId="{ED8955B4-A90F-4B07-88A0-0366B6708143}" dt="2021-08-07T12:37:40.818" v="339" actId="13926"/>
          <ac:spMkLst>
            <pc:docMk/>
            <pc:sldMk cId="980429451" sldId="375"/>
            <ac:spMk id="3" creationId="{1290911E-4358-441B-9B03-1CEF0CB1A3B5}"/>
          </ac:spMkLst>
        </pc:spChg>
      </pc:sldChg>
      <pc:sldChg chg="del">
        <pc:chgData name="Eric Shing" userId="55e86778-ed07-4932-b7f7-986ff6c4be43" providerId="ADAL" clId="{ED8955B4-A90F-4B07-88A0-0366B6708143}" dt="2021-08-07T13:58:48.400" v="1577" actId="47"/>
        <pc:sldMkLst>
          <pc:docMk/>
          <pc:sldMk cId="3953487264" sldId="378"/>
        </pc:sldMkLst>
      </pc:sldChg>
      <pc:sldChg chg="modSp mod">
        <pc:chgData name="Eric Shing" userId="55e86778-ed07-4932-b7f7-986ff6c4be43" providerId="ADAL" clId="{ED8955B4-A90F-4B07-88A0-0366B6708143}" dt="2021-08-07T13:58:36.567" v="1574" actId="123"/>
        <pc:sldMkLst>
          <pc:docMk/>
          <pc:sldMk cId="1986297440" sldId="379"/>
        </pc:sldMkLst>
        <pc:spChg chg="mod">
          <ac:chgData name="Eric Shing" userId="55e86778-ed07-4932-b7f7-986ff6c4be43" providerId="ADAL" clId="{ED8955B4-A90F-4B07-88A0-0366B6708143}" dt="2021-08-07T13:49:00.202" v="1307" actId="20577"/>
          <ac:spMkLst>
            <pc:docMk/>
            <pc:sldMk cId="1986297440" sldId="379"/>
            <ac:spMk id="2" creationId="{B66E159E-B105-462D-A04C-7B86AD8A93FD}"/>
          </ac:spMkLst>
        </pc:spChg>
        <pc:spChg chg="mod">
          <ac:chgData name="Eric Shing" userId="55e86778-ed07-4932-b7f7-986ff6c4be43" providerId="ADAL" clId="{ED8955B4-A90F-4B07-88A0-0366B6708143}" dt="2021-08-07T13:58:36.567" v="1574" actId="123"/>
          <ac:spMkLst>
            <pc:docMk/>
            <pc:sldMk cId="1986297440" sldId="379"/>
            <ac:spMk id="3" creationId="{1290911E-4358-441B-9B03-1CEF0CB1A3B5}"/>
          </ac:spMkLst>
        </pc:spChg>
      </pc:sldChg>
      <pc:sldChg chg="addSp delSp modSp mod">
        <pc:chgData name="Eric Shing" userId="55e86778-ed07-4932-b7f7-986ff6c4be43" providerId="ADAL" clId="{ED8955B4-A90F-4B07-88A0-0366B6708143}" dt="2021-08-07T15:02:08.360" v="2217" actId="14100"/>
        <pc:sldMkLst>
          <pc:docMk/>
          <pc:sldMk cId="2055858600" sldId="380"/>
        </pc:sldMkLst>
        <pc:spChg chg="mod">
          <ac:chgData name="Eric Shing" userId="55e86778-ed07-4932-b7f7-986ff6c4be43" providerId="ADAL" clId="{ED8955B4-A90F-4B07-88A0-0366B6708143}" dt="2021-08-07T15:02:08.360" v="2217" actId="14100"/>
          <ac:spMkLst>
            <pc:docMk/>
            <pc:sldMk cId="2055858600" sldId="380"/>
            <ac:spMk id="2" creationId="{B66E159E-B105-462D-A04C-7B86AD8A93FD}"/>
          </ac:spMkLst>
        </pc:spChg>
        <pc:spChg chg="del mod">
          <ac:chgData name="Eric Shing" userId="55e86778-ed07-4932-b7f7-986ff6c4be43" providerId="ADAL" clId="{ED8955B4-A90F-4B07-88A0-0366B6708143}" dt="2021-08-07T14:58:22.261" v="2079" actId="478"/>
          <ac:spMkLst>
            <pc:docMk/>
            <pc:sldMk cId="2055858600" sldId="380"/>
            <ac:spMk id="3" creationId="{1290911E-4358-441B-9B03-1CEF0CB1A3B5}"/>
          </ac:spMkLst>
        </pc:spChg>
        <pc:spChg chg="add">
          <ac:chgData name="Eric Shing" userId="55e86778-ed07-4932-b7f7-986ff6c4be43" providerId="ADAL" clId="{ED8955B4-A90F-4B07-88A0-0366B6708143}" dt="2021-08-07T14:59:35.784" v="2084"/>
          <ac:spMkLst>
            <pc:docMk/>
            <pc:sldMk cId="2055858600" sldId="380"/>
            <ac:spMk id="8" creationId="{76E3F5D4-9BA6-4210-A83F-888C50568009}"/>
          </ac:spMkLst>
        </pc:spChg>
        <pc:picChg chg="add mod">
          <ac:chgData name="Eric Shing" userId="55e86778-ed07-4932-b7f7-986ff6c4be43" providerId="ADAL" clId="{ED8955B4-A90F-4B07-88A0-0366B6708143}" dt="2021-08-07T14:58:19.624" v="2078" actId="1076"/>
          <ac:picMkLst>
            <pc:docMk/>
            <pc:sldMk cId="2055858600" sldId="380"/>
            <ac:picMk id="5" creationId="{5F401676-1894-4089-A892-B4BDED207E06}"/>
          </ac:picMkLst>
        </pc:picChg>
        <pc:picChg chg="add mod">
          <ac:chgData name="Eric Shing" userId="55e86778-ed07-4932-b7f7-986ff6c4be43" providerId="ADAL" clId="{ED8955B4-A90F-4B07-88A0-0366B6708143}" dt="2021-08-07T14:58:10.360" v="2075" actId="1076"/>
          <ac:picMkLst>
            <pc:docMk/>
            <pc:sldMk cId="2055858600" sldId="380"/>
            <ac:picMk id="6" creationId="{C6933DE8-C537-40B7-914E-228AD7858585}"/>
          </ac:picMkLst>
        </pc:picChg>
        <pc:picChg chg="add del mod">
          <ac:chgData name="Eric Shing" userId="55e86778-ed07-4932-b7f7-986ff6c4be43" providerId="ADAL" clId="{ED8955B4-A90F-4B07-88A0-0366B6708143}" dt="2021-08-07T14:59:31.068" v="2083" actId="478"/>
          <ac:picMkLst>
            <pc:docMk/>
            <pc:sldMk cId="2055858600" sldId="380"/>
            <ac:picMk id="7" creationId="{F81B597F-15A2-44B6-90E1-F6ED4C2A7E2C}"/>
          </ac:picMkLst>
        </pc:picChg>
        <pc:picChg chg="add mod">
          <ac:chgData name="Eric Shing" userId="55e86778-ed07-4932-b7f7-986ff6c4be43" providerId="ADAL" clId="{ED8955B4-A90F-4B07-88A0-0366B6708143}" dt="2021-08-07T15:00:04.086" v="2098" actId="1038"/>
          <ac:picMkLst>
            <pc:docMk/>
            <pc:sldMk cId="2055858600" sldId="380"/>
            <ac:picMk id="9" creationId="{BC58494D-43DE-440D-824F-B0313906B3F2}"/>
          </ac:picMkLst>
        </pc:picChg>
        <pc:picChg chg="add mod">
          <ac:chgData name="Eric Shing" userId="55e86778-ed07-4932-b7f7-986ff6c4be43" providerId="ADAL" clId="{ED8955B4-A90F-4B07-88A0-0366B6708143}" dt="2021-08-07T14:59:52.183" v="2092" actId="1038"/>
          <ac:picMkLst>
            <pc:docMk/>
            <pc:sldMk cId="2055858600" sldId="380"/>
            <ac:picMk id="1026" creationId="{30F371A3-E921-47D8-AC0C-5E807728CE75}"/>
          </ac:picMkLst>
        </pc:picChg>
      </pc:sldChg>
      <pc:sldChg chg="del">
        <pc:chgData name="Eric Shing" userId="55e86778-ed07-4932-b7f7-986ff6c4be43" providerId="ADAL" clId="{ED8955B4-A90F-4B07-88A0-0366B6708143}" dt="2021-08-07T13:30:13.226" v="932" actId="47"/>
        <pc:sldMkLst>
          <pc:docMk/>
          <pc:sldMk cId="2995094821" sldId="381"/>
        </pc:sldMkLst>
      </pc:sldChg>
      <pc:sldChg chg="modSp mod">
        <pc:chgData name="Eric Shing" userId="55e86778-ed07-4932-b7f7-986ff6c4be43" providerId="ADAL" clId="{ED8955B4-A90F-4B07-88A0-0366B6708143}" dt="2021-08-07T12:58:32.065" v="550" actId="947"/>
        <pc:sldMkLst>
          <pc:docMk/>
          <pc:sldMk cId="905684211" sldId="383"/>
        </pc:sldMkLst>
        <pc:spChg chg="mod">
          <ac:chgData name="Eric Shing" userId="55e86778-ed07-4932-b7f7-986ff6c4be43" providerId="ADAL" clId="{ED8955B4-A90F-4B07-88A0-0366B6708143}" dt="2021-08-07T12:55:24.514" v="510" actId="255"/>
          <ac:spMkLst>
            <pc:docMk/>
            <pc:sldMk cId="905684211" sldId="383"/>
            <ac:spMk id="2" creationId="{B66E159E-B105-462D-A04C-7B86AD8A93FD}"/>
          </ac:spMkLst>
        </pc:spChg>
        <pc:spChg chg="mod">
          <ac:chgData name="Eric Shing" userId="55e86778-ed07-4932-b7f7-986ff6c4be43" providerId="ADAL" clId="{ED8955B4-A90F-4B07-88A0-0366B6708143}" dt="2021-08-07T12:58:32.065" v="550" actId="947"/>
          <ac:spMkLst>
            <pc:docMk/>
            <pc:sldMk cId="905684211" sldId="383"/>
            <ac:spMk id="3" creationId="{1290911E-4358-441B-9B03-1CEF0CB1A3B5}"/>
          </ac:spMkLst>
        </pc:spChg>
      </pc:sldChg>
      <pc:sldChg chg="modSp mod">
        <pc:chgData name="Eric Shing" userId="55e86778-ed07-4932-b7f7-986ff6c4be43" providerId="ADAL" clId="{ED8955B4-A90F-4B07-88A0-0366B6708143}" dt="2021-08-07T12:40:24.646" v="367" actId="123"/>
        <pc:sldMkLst>
          <pc:docMk/>
          <pc:sldMk cId="874803358" sldId="384"/>
        </pc:sldMkLst>
        <pc:spChg chg="mod">
          <ac:chgData name="Eric Shing" userId="55e86778-ed07-4932-b7f7-986ff6c4be43" providerId="ADAL" clId="{ED8955B4-A90F-4B07-88A0-0366B6708143}" dt="2021-08-07T12:38:13.169" v="341" actId="255"/>
          <ac:spMkLst>
            <pc:docMk/>
            <pc:sldMk cId="874803358" sldId="384"/>
            <ac:spMk id="2" creationId="{B66E159E-B105-462D-A04C-7B86AD8A93FD}"/>
          </ac:spMkLst>
        </pc:spChg>
        <pc:spChg chg="mod">
          <ac:chgData name="Eric Shing" userId="55e86778-ed07-4932-b7f7-986ff6c4be43" providerId="ADAL" clId="{ED8955B4-A90F-4B07-88A0-0366B6708143}" dt="2021-08-07T12:40:24.646" v="367" actId="123"/>
          <ac:spMkLst>
            <pc:docMk/>
            <pc:sldMk cId="874803358" sldId="384"/>
            <ac:spMk id="3" creationId="{1290911E-4358-441B-9B03-1CEF0CB1A3B5}"/>
          </ac:spMkLst>
        </pc:spChg>
      </pc:sldChg>
      <pc:sldChg chg="modSp mod">
        <pc:chgData name="Eric Shing" userId="55e86778-ed07-4932-b7f7-986ff6c4be43" providerId="ADAL" clId="{ED8955B4-A90F-4B07-88A0-0366B6708143}" dt="2021-08-07T13:33:21.731" v="1034" actId="13926"/>
        <pc:sldMkLst>
          <pc:docMk/>
          <pc:sldMk cId="2027636802" sldId="389"/>
        </pc:sldMkLst>
        <pc:spChg chg="mod">
          <ac:chgData name="Eric Shing" userId="55e86778-ed07-4932-b7f7-986ff6c4be43" providerId="ADAL" clId="{ED8955B4-A90F-4B07-88A0-0366B6708143}" dt="2021-08-07T13:30:50.625" v="992"/>
          <ac:spMkLst>
            <pc:docMk/>
            <pc:sldMk cId="2027636802" sldId="389"/>
            <ac:spMk id="2" creationId="{B66E159E-B105-462D-A04C-7B86AD8A93FD}"/>
          </ac:spMkLst>
        </pc:spChg>
        <pc:spChg chg="mod">
          <ac:chgData name="Eric Shing" userId="55e86778-ed07-4932-b7f7-986ff6c4be43" providerId="ADAL" clId="{ED8955B4-A90F-4B07-88A0-0366B6708143}" dt="2021-08-07T13:33:21.731" v="1034" actId="13926"/>
          <ac:spMkLst>
            <pc:docMk/>
            <pc:sldMk cId="2027636802" sldId="389"/>
            <ac:spMk id="3" creationId="{1290911E-4358-441B-9B03-1CEF0CB1A3B5}"/>
          </ac:spMkLst>
        </pc:spChg>
      </pc:sldChg>
      <pc:sldChg chg="del">
        <pc:chgData name="Eric Shing" userId="55e86778-ed07-4932-b7f7-986ff6c4be43" providerId="ADAL" clId="{ED8955B4-A90F-4B07-88A0-0366B6708143}" dt="2021-08-07T13:37:06.157" v="1061" actId="47"/>
        <pc:sldMkLst>
          <pc:docMk/>
          <pc:sldMk cId="1224802640" sldId="390"/>
        </pc:sldMkLst>
      </pc:sldChg>
      <pc:sldChg chg="del">
        <pc:chgData name="Eric Shing" userId="55e86778-ed07-4932-b7f7-986ff6c4be43" providerId="ADAL" clId="{ED8955B4-A90F-4B07-88A0-0366B6708143}" dt="2021-08-07T13:58:49.246" v="1578" actId="47"/>
        <pc:sldMkLst>
          <pc:docMk/>
          <pc:sldMk cId="1408530276" sldId="392"/>
        </pc:sldMkLst>
      </pc:sldChg>
      <pc:sldChg chg="modSp del mod">
        <pc:chgData name="Eric Shing" userId="55e86778-ed07-4932-b7f7-986ff6c4be43" providerId="ADAL" clId="{ED8955B4-A90F-4B07-88A0-0366B6708143}" dt="2021-08-07T13:36:14.773" v="1060" actId="47"/>
        <pc:sldMkLst>
          <pc:docMk/>
          <pc:sldMk cId="3598410572" sldId="395"/>
        </pc:sldMkLst>
        <pc:spChg chg="mod">
          <ac:chgData name="Eric Shing" userId="55e86778-ed07-4932-b7f7-986ff6c4be43" providerId="ADAL" clId="{ED8955B4-A90F-4B07-88A0-0366B6708143}" dt="2021-08-07T13:19:42.157" v="747" actId="20577"/>
          <ac:spMkLst>
            <pc:docMk/>
            <pc:sldMk cId="3598410572" sldId="395"/>
            <ac:spMk id="2" creationId="{B66E159E-B105-462D-A04C-7B86AD8A93FD}"/>
          </ac:spMkLst>
        </pc:spChg>
        <pc:spChg chg="mod">
          <ac:chgData name="Eric Shing" userId="55e86778-ed07-4932-b7f7-986ff6c4be43" providerId="ADAL" clId="{ED8955B4-A90F-4B07-88A0-0366B6708143}" dt="2021-08-07T13:19:48.461" v="748" actId="6549"/>
          <ac:spMkLst>
            <pc:docMk/>
            <pc:sldMk cId="3598410572" sldId="395"/>
            <ac:spMk id="3" creationId="{1290911E-4358-441B-9B03-1CEF0CB1A3B5}"/>
          </ac:spMkLst>
        </pc:spChg>
      </pc:sldChg>
      <pc:sldChg chg="del">
        <pc:chgData name="Eric Shing" userId="55e86778-ed07-4932-b7f7-986ff6c4be43" providerId="ADAL" clId="{ED8955B4-A90F-4B07-88A0-0366B6708143}" dt="2021-08-07T13:58:46.168" v="1575" actId="47"/>
        <pc:sldMkLst>
          <pc:docMk/>
          <pc:sldMk cId="1983663254" sldId="396"/>
        </pc:sldMkLst>
      </pc:sldChg>
      <pc:sldChg chg="del">
        <pc:chgData name="Eric Shing" userId="55e86778-ed07-4932-b7f7-986ff6c4be43" providerId="ADAL" clId="{ED8955B4-A90F-4B07-88A0-0366B6708143}" dt="2021-08-07T13:58:47.411" v="1576" actId="47"/>
        <pc:sldMkLst>
          <pc:docMk/>
          <pc:sldMk cId="681002279" sldId="397"/>
        </pc:sldMkLst>
      </pc:sldChg>
      <pc:sldChg chg="addSp delSp modSp mod setBg">
        <pc:chgData name="Eric Shing" userId="55e86778-ed07-4932-b7f7-986ff6c4be43" providerId="ADAL" clId="{ED8955B4-A90F-4B07-88A0-0366B6708143}" dt="2021-08-07T12:31:49.496" v="136" actId="14100"/>
        <pc:sldMkLst>
          <pc:docMk/>
          <pc:sldMk cId="2552731081" sldId="398"/>
        </pc:sldMkLst>
        <pc:spChg chg="mod">
          <ac:chgData name="Eric Shing" userId="55e86778-ed07-4932-b7f7-986ff6c4be43" providerId="ADAL" clId="{ED8955B4-A90F-4B07-88A0-0366B6708143}" dt="2021-08-07T12:31:49.496" v="136" actId="14100"/>
          <ac:spMkLst>
            <pc:docMk/>
            <pc:sldMk cId="2552731081" sldId="398"/>
            <ac:spMk id="2" creationId="{B66E159E-B105-462D-A04C-7B86AD8A93FD}"/>
          </ac:spMkLst>
        </pc:spChg>
        <pc:spChg chg="del mod">
          <ac:chgData name="Eric Shing" userId="55e86778-ed07-4932-b7f7-986ff6c4be43" providerId="ADAL" clId="{ED8955B4-A90F-4B07-88A0-0366B6708143}" dt="2021-08-07T12:30:38.408" v="124" actId="478"/>
          <ac:spMkLst>
            <pc:docMk/>
            <pc:sldMk cId="2552731081" sldId="398"/>
            <ac:spMk id="3" creationId="{1290911E-4358-441B-9B03-1CEF0CB1A3B5}"/>
          </ac:spMkLst>
        </pc:spChg>
        <pc:spChg chg="mod">
          <ac:chgData name="Eric Shing" userId="55e86778-ed07-4932-b7f7-986ff6c4be43" providerId="ADAL" clId="{ED8955B4-A90F-4B07-88A0-0366B6708143}" dt="2021-08-07T12:30:54.027" v="129" actId="26606"/>
          <ac:spMkLst>
            <pc:docMk/>
            <pc:sldMk cId="2552731081" sldId="398"/>
            <ac:spMk id="4" creationId="{D259BC3B-E3AB-4D59-B29F-90C2A8A381AD}"/>
          </ac:spMkLst>
        </pc:spChg>
        <pc:spChg chg="add del mod">
          <ac:chgData name="Eric Shing" userId="55e86778-ed07-4932-b7f7-986ff6c4be43" providerId="ADAL" clId="{ED8955B4-A90F-4B07-88A0-0366B6708143}" dt="2021-08-07T12:30:54.027" v="129" actId="26606"/>
          <ac:spMkLst>
            <pc:docMk/>
            <pc:sldMk cId="2552731081" sldId="398"/>
            <ac:spMk id="6" creationId="{4E3A679A-7F29-4661-8887-D87737CE62A4}"/>
          </ac:spMkLst>
        </pc:spChg>
        <pc:spChg chg="add">
          <ac:chgData name="Eric Shing" userId="55e86778-ed07-4932-b7f7-986ff6c4be43" providerId="ADAL" clId="{ED8955B4-A90F-4B07-88A0-0366B6708143}" dt="2021-08-07T12:30:54.027" v="129" actId="26606"/>
          <ac:spMkLst>
            <pc:docMk/>
            <pc:sldMk cId="2552731081" sldId="398"/>
            <ac:spMk id="12" creationId="{37C89E4B-3C9F-44B9-8B86-D9E3D112D8EC}"/>
          </ac:spMkLst>
        </pc:spChg>
        <pc:picChg chg="add mod ord">
          <ac:chgData name="Eric Shing" userId="55e86778-ed07-4932-b7f7-986ff6c4be43" providerId="ADAL" clId="{ED8955B4-A90F-4B07-88A0-0366B6708143}" dt="2021-08-07T12:31:38.896" v="134" actId="14100"/>
          <ac:picMkLst>
            <pc:docMk/>
            <pc:sldMk cId="2552731081" sldId="398"/>
            <ac:picMk id="7" creationId="{86735168-A35B-43BC-A999-29AC08715378}"/>
          </ac:picMkLst>
        </pc:picChg>
        <pc:cxnChg chg="add">
          <ac:chgData name="Eric Shing" userId="55e86778-ed07-4932-b7f7-986ff6c4be43" providerId="ADAL" clId="{ED8955B4-A90F-4B07-88A0-0366B6708143}" dt="2021-08-07T12:30:54.027" v="129" actId="26606"/>
          <ac:cxnSpMkLst>
            <pc:docMk/>
            <pc:sldMk cId="2552731081" sldId="398"/>
            <ac:cxnSpMk id="14" creationId="{AA2EAA10-076F-46BD-8F0F-B9A2FB77A85C}"/>
          </ac:cxnSpMkLst>
        </pc:cxnChg>
        <pc:cxnChg chg="add">
          <ac:chgData name="Eric Shing" userId="55e86778-ed07-4932-b7f7-986ff6c4be43" providerId="ADAL" clId="{ED8955B4-A90F-4B07-88A0-0366B6708143}" dt="2021-08-07T12:30:54.027" v="129" actId="26606"/>
          <ac:cxnSpMkLst>
            <pc:docMk/>
            <pc:sldMk cId="2552731081" sldId="398"/>
            <ac:cxnSpMk id="16" creationId="{D891E407-403B-4764-86C9-33A56D3BCAA3}"/>
          </ac:cxnSpMkLst>
        </pc:cxnChg>
      </pc:sldChg>
      <pc:sldChg chg="modSp mod modAnim">
        <pc:chgData name="Eric Shing" userId="55e86778-ed07-4932-b7f7-986ff6c4be43" providerId="ADAL" clId="{ED8955B4-A90F-4B07-88A0-0366B6708143}" dt="2021-08-07T14:03:00.659" v="1585"/>
        <pc:sldMkLst>
          <pc:docMk/>
          <pc:sldMk cId="2959404462" sldId="399"/>
        </pc:sldMkLst>
        <pc:spChg chg="mod">
          <ac:chgData name="Eric Shing" userId="55e86778-ed07-4932-b7f7-986ff6c4be43" providerId="ADAL" clId="{ED8955B4-A90F-4B07-88A0-0366B6708143}" dt="2021-08-07T12:33:09.136" v="189"/>
          <ac:spMkLst>
            <pc:docMk/>
            <pc:sldMk cId="2959404462" sldId="399"/>
            <ac:spMk id="2" creationId="{B66E159E-B105-462D-A04C-7B86AD8A93FD}"/>
          </ac:spMkLst>
        </pc:spChg>
        <pc:spChg chg="mod">
          <ac:chgData name="Eric Shing" userId="55e86778-ed07-4932-b7f7-986ff6c4be43" providerId="ADAL" clId="{ED8955B4-A90F-4B07-88A0-0366B6708143}" dt="2021-08-07T12:35:08.081" v="302" actId="13926"/>
          <ac:spMkLst>
            <pc:docMk/>
            <pc:sldMk cId="2959404462" sldId="399"/>
            <ac:spMk id="3" creationId="{1290911E-4358-441B-9B03-1CEF0CB1A3B5}"/>
          </ac:spMkLst>
        </pc:spChg>
      </pc:sldChg>
      <pc:sldChg chg="modSp mod">
        <pc:chgData name="Eric Shing" userId="55e86778-ed07-4932-b7f7-986ff6c4be43" providerId="ADAL" clId="{ED8955B4-A90F-4B07-88A0-0366B6708143}" dt="2021-08-07T12:40:21.456" v="366" actId="123"/>
        <pc:sldMkLst>
          <pc:docMk/>
          <pc:sldMk cId="4264196432" sldId="400"/>
        </pc:sldMkLst>
        <pc:spChg chg="mod">
          <ac:chgData name="Eric Shing" userId="55e86778-ed07-4932-b7f7-986ff6c4be43" providerId="ADAL" clId="{ED8955B4-A90F-4B07-88A0-0366B6708143}" dt="2021-08-07T12:40:21.456" v="366" actId="123"/>
          <ac:spMkLst>
            <pc:docMk/>
            <pc:sldMk cId="4264196432" sldId="400"/>
            <ac:spMk id="3" creationId="{1290911E-4358-441B-9B03-1CEF0CB1A3B5}"/>
          </ac:spMkLst>
        </pc:spChg>
      </pc:sldChg>
      <pc:sldChg chg="modSp mod">
        <pc:chgData name="Eric Shing" userId="55e86778-ed07-4932-b7f7-986ff6c4be43" providerId="ADAL" clId="{ED8955B4-A90F-4B07-88A0-0366B6708143}" dt="2021-08-07T12:42:25.954" v="376" actId="13926"/>
        <pc:sldMkLst>
          <pc:docMk/>
          <pc:sldMk cId="960726771" sldId="401"/>
        </pc:sldMkLst>
        <pc:spChg chg="mod">
          <ac:chgData name="Eric Shing" userId="55e86778-ed07-4932-b7f7-986ff6c4be43" providerId="ADAL" clId="{ED8955B4-A90F-4B07-88A0-0366B6708143}" dt="2021-08-07T12:42:25.954" v="376" actId="13926"/>
          <ac:spMkLst>
            <pc:docMk/>
            <pc:sldMk cId="960726771" sldId="401"/>
            <ac:spMk id="3" creationId="{1290911E-4358-441B-9B03-1CEF0CB1A3B5}"/>
          </ac:spMkLst>
        </pc:spChg>
      </pc:sldChg>
      <pc:sldChg chg="modSp mod">
        <pc:chgData name="Eric Shing" userId="55e86778-ed07-4932-b7f7-986ff6c4be43" providerId="ADAL" clId="{ED8955B4-A90F-4B07-88A0-0366B6708143}" dt="2021-08-07T15:15:14.619" v="2619" actId="13926"/>
        <pc:sldMkLst>
          <pc:docMk/>
          <pc:sldMk cId="3124677336" sldId="402"/>
        </pc:sldMkLst>
        <pc:spChg chg="mod">
          <ac:chgData name="Eric Shing" userId="55e86778-ed07-4932-b7f7-986ff6c4be43" providerId="ADAL" clId="{ED8955B4-A90F-4B07-88A0-0366B6708143}" dt="2021-08-07T15:15:14.619" v="2619" actId="13926"/>
          <ac:spMkLst>
            <pc:docMk/>
            <pc:sldMk cId="3124677336" sldId="402"/>
            <ac:spMk id="3" creationId="{1290911E-4358-441B-9B03-1CEF0CB1A3B5}"/>
          </ac:spMkLst>
        </pc:spChg>
      </pc:sldChg>
      <pc:sldChg chg="modSp mod ord">
        <pc:chgData name="Eric Shing" userId="55e86778-ed07-4932-b7f7-986ff6c4be43" providerId="ADAL" clId="{ED8955B4-A90F-4B07-88A0-0366B6708143}" dt="2021-08-07T12:48:33.438" v="402" actId="207"/>
        <pc:sldMkLst>
          <pc:docMk/>
          <pc:sldMk cId="2313995453" sldId="403"/>
        </pc:sldMkLst>
        <pc:spChg chg="mod">
          <ac:chgData name="Eric Shing" userId="55e86778-ed07-4932-b7f7-986ff6c4be43" providerId="ADAL" clId="{ED8955B4-A90F-4B07-88A0-0366B6708143}" dt="2021-08-07T12:48:33.438" v="402" actId="207"/>
          <ac:spMkLst>
            <pc:docMk/>
            <pc:sldMk cId="2313995453" sldId="403"/>
            <ac:spMk id="3" creationId="{1290911E-4358-441B-9B03-1CEF0CB1A3B5}"/>
          </ac:spMkLst>
        </pc:spChg>
      </pc:sldChg>
      <pc:sldChg chg="modSp mod">
        <pc:chgData name="Eric Shing" userId="55e86778-ed07-4932-b7f7-986ff6c4be43" providerId="ADAL" clId="{ED8955B4-A90F-4B07-88A0-0366B6708143}" dt="2021-08-07T12:46:54.108" v="397" actId="207"/>
        <pc:sldMkLst>
          <pc:docMk/>
          <pc:sldMk cId="3081116608" sldId="404"/>
        </pc:sldMkLst>
        <pc:spChg chg="mod">
          <ac:chgData name="Eric Shing" userId="55e86778-ed07-4932-b7f7-986ff6c4be43" providerId="ADAL" clId="{ED8955B4-A90F-4B07-88A0-0366B6708143}" dt="2021-08-07T12:46:54.108" v="397" actId="207"/>
          <ac:spMkLst>
            <pc:docMk/>
            <pc:sldMk cId="3081116608" sldId="404"/>
            <ac:spMk id="3" creationId="{1290911E-4358-441B-9B03-1CEF0CB1A3B5}"/>
          </ac:spMkLst>
        </pc:spChg>
      </pc:sldChg>
      <pc:sldChg chg="modSp mod">
        <pc:chgData name="Eric Shing" userId="55e86778-ed07-4932-b7f7-986ff6c4be43" providerId="ADAL" clId="{ED8955B4-A90F-4B07-88A0-0366B6708143}" dt="2021-08-07T12:54:42.454" v="508" actId="6549"/>
        <pc:sldMkLst>
          <pc:docMk/>
          <pc:sldMk cId="124719902" sldId="405"/>
        </pc:sldMkLst>
        <pc:spChg chg="mod">
          <ac:chgData name="Eric Shing" userId="55e86778-ed07-4932-b7f7-986ff6c4be43" providerId="ADAL" clId="{ED8955B4-A90F-4B07-88A0-0366B6708143}" dt="2021-08-07T12:49:30.555" v="415" actId="20577"/>
          <ac:spMkLst>
            <pc:docMk/>
            <pc:sldMk cId="124719902" sldId="405"/>
            <ac:spMk id="2" creationId="{B66E159E-B105-462D-A04C-7B86AD8A93FD}"/>
          </ac:spMkLst>
        </pc:spChg>
        <pc:spChg chg="mod">
          <ac:chgData name="Eric Shing" userId="55e86778-ed07-4932-b7f7-986ff6c4be43" providerId="ADAL" clId="{ED8955B4-A90F-4B07-88A0-0366B6708143}" dt="2021-08-07T12:54:42.454" v="508" actId="6549"/>
          <ac:spMkLst>
            <pc:docMk/>
            <pc:sldMk cId="124719902" sldId="405"/>
            <ac:spMk id="3" creationId="{1290911E-4358-441B-9B03-1CEF0CB1A3B5}"/>
          </ac:spMkLst>
        </pc:spChg>
      </pc:sldChg>
      <pc:sldChg chg="modSp mod">
        <pc:chgData name="Eric Shing" userId="55e86778-ed07-4932-b7f7-986ff6c4be43" providerId="ADAL" clId="{ED8955B4-A90F-4B07-88A0-0366B6708143}" dt="2021-08-07T12:58:07.202" v="536" actId="5793"/>
        <pc:sldMkLst>
          <pc:docMk/>
          <pc:sldMk cId="66154752" sldId="407"/>
        </pc:sldMkLst>
        <pc:spChg chg="mod">
          <ac:chgData name="Eric Shing" userId="55e86778-ed07-4932-b7f7-986ff6c4be43" providerId="ADAL" clId="{ED8955B4-A90F-4B07-88A0-0366B6708143}" dt="2021-08-07T12:56:27.727" v="517"/>
          <ac:spMkLst>
            <pc:docMk/>
            <pc:sldMk cId="66154752" sldId="407"/>
            <ac:spMk id="2" creationId="{B66E159E-B105-462D-A04C-7B86AD8A93FD}"/>
          </ac:spMkLst>
        </pc:spChg>
        <pc:spChg chg="mod">
          <ac:chgData name="Eric Shing" userId="55e86778-ed07-4932-b7f7-986ff6c4be43" providerId="ADAL" clId="{ED8955B4-A90F-4B07-88A0-0366B6708143}" dt="2021-08-07T12:58:07.202" v="536" actId="5793"/>
          <ac:spMkLst>
            <pc:docMk/>
            <pc:sldMk cId="66154752" sldId="407"/>
            <ac:spMk id="3" creationId="{1290911E-4358-441B-9B03-1CEF0CB1A3B5}"/>
          </ac:spMkLst>
        </pc:spChg>
      </pc:sldChg>
      <pc:sldChg chg="modSp add del mod">
        <pc:chgData name="Eric Shing" userId="55e86778-ed07-4932-b7f7-986ff6c4be43" providerId="ADAL" clId="{ED8955B4-A90F-4B07-88A0-0366B6708143}" dt="2021-08-07T15:17:29.186" v="2624" actId="207"/>
        <pc:sldMkLst>
          <pc:docMk/>
          <pc:sldMk cId="27614487" sldId="408"/>
        </pc:sldMkLst>
        <pc:spChg chg="mod">
          <ac:chgData name="Eric Shing" userId="55e86778-ed07-4932-b7f7-986ff6c4be43" providerId="ADAL" clId="{ED8955B4-A90F-4B07-88A0-0366B6708143}" dt="2021-08-07T13:18:57.112" v="731"/>
          <ac:spMkLst>
            <pc:docMk/>
            <pc:sldMk cId="27614487" sldId="408"/>
            <ac:spMk id="2" creationId="{B66E159E-B105-462D-A04C-7B86AD8A93FD}"/>
          </ac:spMkLst>
        </pc:spChg>
        <pc:spChg chg="mod">
          <ac:chgData name="Eric Shing" userId="55e86778-ed07-4932-b7f7-986ff6c4be43" providerId="ADAL" clId="{ED8955B4-A90F-4B07-88A0-0366B6708143}" dt="2021-08-07T15:17:29.186" v="2624" actId="207"/>
          <ac:spMkLst>
            <pc:docMk/>
            <pc:sldMk cId="27614487" sldId="408"/>
            <ac:spMk id="3" creationId="{1290911E-4358-441B-9B03-1CEF0CB1A3B5}"/>
          </ac:spMkLst>
        </pc:spChg>
      </pc:sldChg>
      <pc:sldChg chg="modSp mod">
        <pc:chgData name="Eric Shing" userId="55e86778-ed07-4932-b7f7-986ff6c4be43" providerId="ADAL" clId="{ED8955B4-A90F-4B07-88A0-0366B6708143}" dt="2021-08-07T13:29:30.801" v="931" actId="13926"/>
        <pc:sldMkLst>
          <pc:docMk/>
          <pc:sldMk cId="2093501082" sldId="409"/>
        </pc:sldMkLst>
        <pc:spChg chg="mod">
          <ac:chgData name="Eric Shing" userId="55e86778-ed07-4932-b7f7-986ff6c4be43" providerId="ADAL" clId="{ED8955B4-A90F-4B07-88A0-0366B6708143}" dt="2021-08-07T13:27:33.929" v="907" actId="20577"/>
          <ac:spMkLst>
            <pc:docMk/>
            <pc:sldMk cId="2093501082" sldId="409"/>
            <ac:spMk id="2" creationId="{B66E159E-B105-462D-A04C-7B86AD8A93FD}"/>
          </ac:spMkLst>
        </pc:spChg>
        <pc:spChg chg="mod">
          <ac:chgData name="Eric Shing" userId="55e86778-ed07-4932-b7f7-986ff6c4be43" providerId="ADAL" clId="{ED8955B4-A90F-4B07-88A0-0366B6708143}" dt="2021-08-07T13:29:30.801" v="931" actId="13926"/>
          <ac:spMkLst>
            <pc:docMk/>
            <pc:sldMk cId="2093501082" sldId="409"/>
            <ac:spMk id="3" creationId="{1290911E-4358-441B-9B03-1CEF0CB1A3B5}"/>
          </ac:spMkLst>
        </pc:spChg>
      </pc:sldChg>
      <pc:sldChg chg="modSp del mod">
        <pc:chgData name="Eric Shing" userId="55e86778-ed07-4932-b7f7-986ff6c4be43" providerId="ADAL" clId="{ED8955B4-A90F-4B07-88A0-0366B6708143}" dt="2021-08-07T13:18:42.906" v="719" actId="47"/>
        <pc:sldMkLst>
          <pc:docMk/>
          <pc:sldMk cId="4174934251" sldId="409"/>
        </pc:sldMkLst>
        <pc:spChg chg="mod">
          <ac:chgData name="Eric Shing" userId="55e86778-ed07-4932-b7f7-986ff6c4be43" providerId="ADAL" clId="{ED8955B4-A90F-4B07-88A0-0366B6708143}" dt="2021-08-07T13:01:40.239" v="557" actId="6549"/>
          <ac:spMkLst>
            <pc:docMk/>
            <pc:sldMk cId="4174934251" sldId="409"/>
            <ac:spMk id="3" creationId="{1290911E-4358-441B-9B03-1CEF0CB1A3B5}"/>
          </ac:spMkLst>
        </pc:spChg>
      </pc:sldChg>
      <pc:sldChg chg="modSp mod">
        <pc:chgData name="Eric Shing" userId="55e86778-ed07-4932-b7f7-986ff6c4be43" providerId="ADAL" clId="{ED8955B4-A90F-4B07-88A0-0366B6708143}" dt="2021-08-07T15:27:57.946" v="2730" actId="123"/>
        <pc:sldMkLst>
          <pc:docMk/>
          <pc:sldMk cId="1318527815" sldId="411"/>
        </pc:sldMkLst>
        <pc:spChg chg="mod">
          <ac:chgData name="Eric Shing" userId="55e86778-ed07-4932-b7f7-986ff6c4be43" providerId="ADAL" clId="{ED8955B4-A90F-4B07-88A0-0366B6708143}" dt="2021-08-07T13:37:16.915" v="1071"/>
          <ac:spMkLst>
            <pc:docMk/>
            <pc:sldMk cId="1318527815" sldId="411"/>
            <ac:spMk id="2" creationId="{B66E159E-B105-462D-A04C-7B86AD8A93FD}"/>
          </ac:spMkLst>
        </pc:spChg>
        <pc:spChg chg="mod">
          <ac:chgData name="Eric Shing" userId="55e86778-ed07-4932-b7f7-986ff6c4be43" providerId="ADAL" clId="{ED8955B4-A90F-4B07-88A0-0366B6708143}" dt="2021-08-07T15:27:57.946" v="2730" actId="123"/>
          <ac:spMkLst>
            <pc:docMk/>
            <pc:sldMk cId="1318527815" sldId="411"/>
            <ac:spMk id="3" creationId="{1290911E-4358-441B-9B03-1CEF0CB1A3B5}"/>
          </ac:spMkLst>
        </pc:spChg>
      </pc:sldChg>
      <pc:sldChg chg="modSp mod modAnim">
        <pc:chgData name="Eric Shing" userId="55e86778-ed07-4932-b7f7-986ff6c4be43" providerId="ADAL" clId="{ED8955B4-A90F-4B07-88A0-0366B6708143}" dt="2021-08-07T22:09:30.969" v="2741"/>
        <pc:sldMkLst>
          <pc:docMk/>
          <pc:sldMk cId="43001632" sldId="412"/>
        </pc:sldMkLst>
        <pc:spChg chg="mod">
          <ac:chgData name="Eric Shing" userId="55e86778-ed07-4932-b7f7-986ff6c4be43" providerId="ADAL" clId="{ED8955B4-A90F-4B07-88A0-0366B6708143}" dt="2021-08-07T15:22:51.508" v="2653"/>
          <ac:spMkLst>
            <pc:docMk/>
            <pc:sldMk cId="43001632" sldId="412"/>
            <ac:spMk id="3" creationId="{1290911E-4358-441B-9B03-1CEF0CB1A3B5}"/>
          </ac:spMkLst>
        </pc:spChg>
      </pc:sldChg>
      <pc:sldChg chg="modSp mod">
        <pc:chgData name="Eric Shing" userId="55e86778-ed07-4932-b7f7-986ff6c4be43" providerId="ADAL" clId="{ED8955B4-A90F-4B07-88A0-0366B6708143}" dt="2021-08-07T13:40:39.855" v="1118" actId="123"/>
        <pc:sldMkLst>
          <pc:docMk/>
          <pc:sldMk cId="2987922573" sldId="413"/>
        </pc:sldMkLst>
        <pc:spChg chg="mod">
          <ac:chgData name="Eric Shing" userId="55e86778-ed07-4932-b7f7-986ff6c4be43" providerId="ADAL" clId="{ED8955B4-A90F-4B07-88A0-0366B6708143}" dt="2021-08-07T13:40:39.855" v="1118" actId="123"/>
          <ac:spMkLst>
            <pc:docMk/>
            <pc:sldMk cId="2987922573" sldId="413"/>
            <ac:spMk id="3" creationId="{1290911E-4358-441B-9B03-1CEF0CB1A3B5}"/>
          </ac:spMkLst>
        </pc:spChg>
      </pc:sldChg>
      <pc:sldChg chg="modSp mod">
        <pc:chgData name="Eric Shing" userId="55e86778-ed07-4932-b7f7-986ff6c4be43" providerId="ADAL" clId="{ED8955B4-A90F-4B07-88A0-0366B6708143}" dt="2021-08-07T14:14:38.069" v="1904"/>
        <pc:sldMkLst>
          <pc:docMk/>
          <pc:sldMk cId="2717660583" sldId="415"/>
        </pc:sldMkLst>
        <pc:spChg chg="mod">
          <ac:chgData name="Eric Shing" userId="55e86778-ed07-4932-b7f7-986ff6c4be43" providerId="ADAL" clId="{ED8955B4-A90F-4B07-88A0-0366B6708143}" dt="2021-08-07T14:14:38.069" v="1904"/>
          <ac:spMkLst>
            <pc:docMk/>
            <pc:sldMk cId="2717660583" sldId="415"/>
            <ac:spMk id="3" creationId="{1290911E-4358-441B-9B03-1CEF0CB1A3B5}"/>
          </ac:spMkLst>
        </pc:spChg>
      </pc:sldChg>
      <pc:sldChg chg="addSp delSp modSp mod ord modAnim chgLayout">
        <pc:chgData name="Eric Shing" userId="55e86778-ed07-4932-b7f7-986ff6c4be43" providerId="ADAL" clId="{ED8955B4-A90F-4B07-88A0-0366B6708143}" dt="2021-08-07T22:06:26.545" v="2740" actId="14100"/>
        <pc:sldMkLst>
          <pc:docMk/>
          <pc:sldMk cId="3144344787" sldId="416"/>
        </pc:sldMkLst>
        <pc:spChg chg="mod ord">
          <ac:chgData name="Eric Shing" userId="55e86778-ed07-4932-b7f7-986ff6c4be43" providerId="ADAL" clId="{ED8955B4-A90F-4B07-88A0-0366B6708143}" dt="2021-08-07T22:06:21.169" v="2739"/>
          <ac:spMkLst>
            <pc:docMk/>
            <pc:sldMk cId="3144344787" sldId="416"/>
            <ac:spMk id="2" creationId="{B66E159E-B105-462D-A04C-7B86AD8A93FD}"/>
          </ac:spMkLst>
        </pc:spChg>
        <pc:spChg chg="add mod ord">
          <ac:chgData name="Eric Shing" userId="55e86778-ed07-4932-b7f7-986ff6c4be43" providerId="ADAL" clId="{ED8955B4-A90F-4B07-88A0-0366B6708143}" dt="2021-08-07T22:06:26.545" v="2740" actId="14100"/>
          <ac:spMkLst>
            <pc:docMk/>
            <pc:sldMk cId="3144344787" sldId="416"/>
            <ac:spMk id="3" creationId="{19C24307-3CD8-4D1B-8388-50F2CBE2B7C1}"/>
          </ac:spMkLst>
        </pc:spChg>
        <pc:spChg chg="mod ord">
          <ac:chgData name="Eric Shing" userId="55e86778-ed07-4932-b7f7-986ff6c4be43" providerId="ADAL" clId="{ED8955B4-A90F-4B07-88A0-0366B6708143}" dt="2021-08-07T15:00:24.939" v="2103" actId="700"/>
          <ac:spMkLst>
            <pc:docMk/>
            <pc:sldMk cId="3144344787" sldId="416"/>
            <ac:spMk id="4" creationId="{D259BC3B-E3AB-4D59-B29F-90C2A8A381AD}"/>
          </ac:spMkLst>
        </pc:spChg>
        <pc:picChg chg="del">
          <ac:chgData name="Eric Shing" userId="55e86778-ed07-4932-b7f7-986ff6c4be43" providerId="ADAL" clId="{ED8955B4-A90F-4B07-88A0-0366B6708143}" dt="2021-08-07T15:00:16.324" v="2100" actId="478"/>
          <ac:picMkLst>
            <pc:docMk/>
            <pc:sldMk cId="3144344787" sldId="416"/>
            <ac:picMk id="5" creationId="{5F401676-1894-4089-A892-B4BDED207E06}"/>
          </ac:picMkLst>
        </pc:picChg>
        <pc:picChg chg="del">
          <ac:chgData name="Eric Shing" userId="55e86778-ed07-4932-b7f7-986ff6c4be43" providerId="ADAL" clId="{ED8955B4-A90F-4B07-88A0-0366B6708143}" dt="2021-08-07T15:00:15.430" v="2099" actId="478"/>
          <ac:picMkLst>
            <pc:docMk/>
            <pc:sldMk cId="3144344787" sldId="416"/>
            <ac:picMk id="6" creationId="{C6933DE8-C537-40B7-914E-228AD7858585}"/>
          </ac:picMkLst>
        </pc:picChg>
        <pc:picChg chg="del">
          <ac:chgData name="Eric Shing" userId="55e86778-ed07-4932-b7f7-986ff6c4be43" providerId="ADAL" clId="{ED8955B4-A90F-4B07-88A0-0366B6708143}" dt="2021-08-07T15:00:17.065" v="2101" actId="478"/>
          <ac:picMkLst>
            <pc:docMk/>
            <pc:sldMk cId="3144344787" sldId="416"/>
            <ac:picMk id="9" creationId="{BC58494D-43DE-440D-824F-B0313906B3F2}"/>
          </ac:picMkLst>
        </pc:picChg>
        <pc:picChg chg="del">
          <ac:chgData name="Eric Shing" userId="55e86778-ed07-4932-b7f7-986ff6c4be43" providerId="ADAL" clId="{ED8955B4-A90F-4B07-88A0-0366B6708143}" dt="2021-08-07T15:00:17.588" v="2102" actId="478"/>
          <ac:picMkLst>
            <pc:docMk/>
            <pc:sldMk cId="3144344787" sldId="416"/>
            <ac:picMk id="1026" creationId="{30F371A3-E921-47D8-AC0C-5E807728CE75}"/>
          </ac:picMkLst>
        </pc:picChg>
      </pc:sldChg>
      <pc:sldChg chg="modSp modAnim">
        <pc:chgData name="Eric Shing" userId="55e86778-ed07-4932-b7f7-986ff6c4be43" providerId="ADAL" clId="{ED8955B4-A90F-4B07-88A0-0366B6708143}" dt="2021-08-07T15:19:45.313" v="2625" actId="6549"/>
        <pc:sldMkLst>
          <pc:docMk/>
          <pc:sldMk cId="497432133" sldId="417"/>
        </pc:sldMkLst>
        <pc:spChg chg="mod">
          <ac:chgData name="Eric Shing" userId="55e86778-ed07-4932-b7f7-986ff6c4be43" providerId="ADAL" clId="{ED8955B4-A90F-4B07-88A0-0366B6708143}" dt="2021-08-07T15:19:45.313" v="2625" actId="6549"/>
          <ac:spMkLst>
            <pc:docMk/>
            <pc:sldMk cId="497432133" sldId="417"/>
            <ac:spMk id="3" creationId="{1290911E-4358-441B-9B03-1CEF0CB1A3B5}"/>
          </ac:spMkLst>
        </pc:spChg>
      </pc:sldChg>
      <pc:sldChg chg="modSp mod modAnim">
        <pc:chgData name="Eric Shing" userId="55e86778-ed07-4932-b7f7-986ff6c4be43" providerId="ADAL" clId="{ED8955B4-A90F-4B07-88A0-0366B6708143}" dt="2021-08-07T15:28:56.665" v="2731"/>
        <pc:sldMkLst>
          <pc:docMk/>
          <pc:sldMk cId="3003902490" sldId="418"/>
        </pc:sldMkLst>
        <pc:spChg chg="mod">
          <ac:chgData name="Eric Shing" userId="55e86778-ed07-4932-b7f7-986ff6c4be43" providerId="ADAL" clId="{ED8955B4-A90F-4B07-88A0-0366B6708143}" dt="2021-08-07T15:24:02.075" v="2718"/>
          <ac:spMkLst>
            <pc:docMk/>
            <pc:sldMk cId="3003902490" sldId="418"/>
            <ac:spMk id="2" creationId="{B66E159E-B105-462D-A04C-7B86AD8A93FD}"/>
          </ac:spMkLst>
        </pc:spChg>
        <pc:spChg chg="mod">
          <ac:chgData name="Eric Shing" userId="55e86778-ed07-4932-b7f7-986ff6c4be43" providerId="ADAL" clId="{ED8955B4-A90F-4B07-88A0-0366B6708143}" dt="2021-08-07T15:24:15.985" v="2721" actId="255"/>
          <ac:spMkLst>
            <pc:docMk/>
            <pc:sldMk cId="3003902490" sldId="418"/>
            <ac:spMk id="3" creationId="{19C24307-3CD8-4D1B-8388-50F2CBE2B7C1}"/>
          </ac:spMkLst>
        </pc:spChg>
      </pc:sldChg>
    </pc:docChg>
  </pc:docChgLst>
  <pc:docChgLst>
    <pc:chgData name="Eric Shing" userId="55e86778-ed07-4932-b7f7-986ff6c4be43" providerId="ADAL" clId="{DD01D1C1-2AB7-4D95-A640-AB77D1EDCFDB}"/>
    <pc:docChg chg="undo redo custSel addSld delSld modSld sldOrd">
      <pc:chgData name="Eric Shing" userId="55e86778-ed07-4932-b7f7-986ff6c4be43" providerId="ADAL" clId="{DD01D1C1-2AB7-4D95-A640-AB77D1EDCFDB}" dt="2021-09-11T09:37:49.909" v="2124"/>
      <pc:docMkLst>
        <pc:docMk/>
      </pc:docMkLst>
      <pc:sldChg chg="modSp mod">
        <pc:chgData name="Eric Shing" userId="55e86778-ed07-4932-b7f7-986ff6c4be43" providerId="ADAL" clId="{DD01D1C1-2AB7-4D95-A640-AB77D1EDCFDB}" dt="2021-09-11T05:56:36.497" v="926"/>
        <pc:sldMkLst>
          <pc:docMk/>
          <pc:sldMk cId="0" sldId="287"/>
        </pc:sldMkLst>
        <pc:spChg chg="mod">
          <ac:chgData name="Eric Shing" userId="55e86778-ed07-4932-b7f7-986ff6c4be43" providerId="ADAL" clId="{DD01D1C1-2AB7-4D95-A640-AB77D1EDCFDB}" dt="2021-09-11T03:32:18.511" v="83"/>
          <ac:spMkLst>
            <pc:docMk/>
            <pc:sldMk cId="0" sldId="287"/>
            <ac:spMk id="2" creationId="{00000000-0000-0000-0000-000000000000}"/>
          </ac:spMkLst>
        </pc:spChg>
        <pc:spChg chg="mod">
          <ac:chgData name="Eric Shing" userId="55e86778-ed07-4932-b7f7-986ff6c4be43" providerId="ADAL" clId="{DD01D1C1-2AB7-4D95-A640-AB77D1EDCFDB}" dt="2021-09-11T05:56:36.497" v="926"/>
          <ac:spMkLst>
            <pc:docMk/>
            <pc:sldMk cId="0" sldId="287"/>
            <ac:spMk id="5" creationId="{00000000-0000-0000-0000-000000000000}"/>
          </ac:spMkLst>
        </pc:spChg>
      </pc:sldChg>
      <pc:sldChg chg="modSp del mod">
        <pc:chgData name="Eric Shing" userId="55e86778-ed07-4932-b7f7-986ff6c4be43" providerId="ADAL" clId="{DD01D1C1-2AB7-4D95-A640-AB77D1EDCFDB}" dt="2021-09-11T06:58:56.811" v="1012" actId="47"/>
        <pc:sldMkLst>
          <pc:docMk/>
          <pc:sldMk cId="980429451" sldId="375"/>
        </pc:sldMkLst>
        <pc:spChg chg="mod">
          <ac:chgData name="Eric Shing" userId="55e86778-ed07-4932-b7f7-986ff6c4be43" providerId="ADAL" clId="{DD01D1C1-2AB7-4D95-A640-AB77D1EDCFDB}" dt="2021-09-11T04:27:20.263" v="925"/>
          <ac:spMkLst>
            <pc:docMk/>
            <pc:sldMk cId="980429451" sldId="375"/>
            <ac:spMk id="2" creationId="{B66E159E-B105-462D-A04C-7B86AD8A93FD}"/>
          </ac:spMkLst>
        </pc:spChg>
        <pc:spChg chg="mod">
          <ac:chgData name="Eric Shing" userId="55e86778-ed07-4932-b7f7-986ff6c4be43" providerId="ADAL" clId="{DD01D1C1-2AB7-4D95-A640-AB77D1EDCFDB}" dt="2021-09-11T04:14:24.510" v="837" actId="207"/>
          <ac:spMkLst>
            <pc:docMk/>
            <pc:sldMk cId="980429451" sldId="375"/>
            <ac:spMk id="3" creationId="{1290911E-4358-441B-9B03-1CEF0CB1A3B5}"/>
          </ac:spMkLst>
        </pc:spChg>
      </pc:sldChg>
      <pc:sldChg chg="addSp delSp modSp mod ord modAnim">
        <pc:chgData name="Eric Shing" userId="55e86778-ed07-4932-b7f7-986ff6c4be43" providerId="ADAL" clId="{DD01D1C1-2AB7-4D95-A640-AB77D1EDCFDB}" dt="2021-09-11T08:11:22.021" v="1958"/>
        <pc:sldMkLst>
          <pc:docMk/>
          <pc:sldMk cId="874803358" sldId="384"/>
        </pc:sldMkLst>
        <pc:spChg chg="mod">
          <ac:chgData name="Eric Shing" userId="55e86778-ed07-4932-b7f7-986ff6c4be43" providerId="ADAL" clId="{DD01D1C1-2AB7-4D95-A640-AB77D1EDCFDB}" dt="2021-09-11T07:18:36.582" v="1295" actId="14100"/>
          <ac:spMkLst>
            <pc:docMk/>
            <pc:sldMk cId="874803358" sldId="384"/>
            <ac:spMk id="2" creationId="{B66E159E-B105-462D-A04C-7B86AD8A93FD}"/>
          </ac:spMkLst>
        </pc:spChg>
        <pc:spChg chg="del mod">
          <ac:chgData name="Eric Shing" userId="55e86778-ed07-4932-b7f7-986ff6c4be43" providerId="ADAL" clId="{DD01D1C1-2AB7-4D95-A640-AB77D1EDCFDB}" dt="2021-09-11T07:18:46.004" v="1297" actId="478"/>
          <ac:spMkLst>
            <pc:docMk/>
            <pc:sldMk cId="874803358" sldId="384"/>
            <ac:spMk id="3" creationId="{1290911E-4358-441B-9B03-1CEF0CB1A3B5}"/>
          </ac:spMkLst>
        </pc:spChg>
        <pc:spChg chg="add mod">
          <ac:chgData name="Eric Shing" userId="55e86778-ed07-4932-b7f7-986ff6c4be43" providerId="ADAL" clId="{DD01D1C1-2AB7-4D95-A640-AB77D1EDCFDB}" dt="2021-09-11T07:24:35.623" v="1385" actId="14100"/>
          <ac:spMkLst>
            <pc:docMk/>
            <pc:sldMk cId="874803358" sldId="384"/>
            <ac:spMk id="8" creationId="{1983149F-E261-4B30-B450-31C938FB4118}"/>
          </ac:spMkLst>
        </pc:spChg>
        <pc:picChg chg="add mod">
          <ac:chgData name="Eric Shing" userId="55e86778-ed07-4932-b7f7-986ff6c4be43" providerId="ADAL" clId="{DD01D1C1-2AB7-4D95-A640-AB77D1EDCFDB}" dt="2021-09-11T07:24:24.574" v="1384" actId="1076"/>
          <ac:picMkLst>
            <pc:docMk/>
            <pc:sldMk cId="874803358" sldId="384"/>
            <ac:picMk id="6" creationId="{57A45CD6-A0A8-4FD2-B325-EE9DE2B263E9}"/>
          </ac:picMkLst>
        </pc:picChg>
      </pc:sldChg>
      <pc:sldChg chg="modSp mod ord">
        <pc:chgData name="Eric Shing" userId="55e86778-ed07-4932-b7f7-986ff6c4be43" providerId="ADAL" clId="{DD01D1C1-2AB7-4D95-A640-AB77D1EDCFDB}" dt="2021-09-11T03:48:41.378" v="322" actId="207"/>
        <pc:sldMkLst>
          <pc:docMk/>
          <pc:sldMk cId="2552731081" sldId="398"/>
        </pc:sldMkLst>
        <pc:spChg chg="mod">
          <ac:chgData name="Eric Shing" userId="55e86778-ed07-4932-b7f7-986ff6c4be43" providerId="ADAL" clId="{DD01D1C1-2AB7-4D95-A640-AB77D1EDCFDB}" dt="2021-09-11T03:36:58.783" v="155"/>
          <ac:spMkLst>
            <pc:docMk/>
            <pc:sldMk cId="2552731081" sldId="398"/>
            <ac:spMk id="9" creationId="{7FE50CA6-FD83-4593-AB6D-13047D4820AD}"/>
          </ac:spMkLst>
        </pc:spChg>
        <pc:spChg chg="mod">
          <ac:chgData name="Eric Shing" userId="55e86778-ed07-4932-b7f7-986ff6c4be43" providerId="ADAL" clId="{DD01D1C1-2AB7-4D95-A640-AB77D1EDCFDB}" dt="2021-09-11T03:48:41.378" v="322" actId="207"/>
          <ac:spMkLst>
            <pc:docMk/>
            <pc:sldMk cId="2552731081" sldId="398"/>
            <ac:spMk id="10" creationId="{7243D2E1-470A-4C4C-90C0-E7080BBE2DEC}"/>
          </ac:spMkLst>
        </pc:spChg>
      </pc:sldChg>
      <pc:sldChg chg="delSp modSp mod">
        <pc:chgData name="Eric Shing" userId="55e86778-ed07-4932-b7f7-986ff6c4be43" providerId="ADAL" clId="{DD01D1C1-2AB7-4D95-A640-AB77D1EDCFDB}" dt="2021-09-11T08:03:46.527" v="1942" actId="13926"/>
        <pc:sldMkLst>
          <pc:docMk/>
          <pc:sldMk cId="2959404462" sldId="399"/>
        </pc:sldMkLst>
        <pc:spChg chg="mod">
          <ac:chgData name="Eric Shing" userId="55e86778-ed07-4932-b7f7-986ff6c4be43" providerId="ADAL" clId="{DD01D1C1-2AB7-4D95-A640-AB77D1EDCFDB}" dt="2021-09-11T06:45:17.434" v="939"/>
          <ac:spMkLst>
            <pc:docMk/>
            <pc:sldMk cId="2959404462" sldId="399"/>
            <ac:spMk id="2" creationId="{B66E159E-B105-462D-A04C-7B86AD8A93FD}"/>
          </ac:spMkLst>
        </pc:spChg>
        <pc:spChg chg="mod">
          <ac:chgData name="Eric Shing" userId="55e86778-ed07-4932-b7f7-986ff6c4be43" providerId="ADAL" clId="{DD01D1C1-2AB7-4D95-A640-AB77D1EDCFDB}" dt="2021-09-11T08:03:46.527" v="1942" actId="13926"/>
          <ac:spMkLst>
            <pc:docMk/>
            <pc:sldMk cId="2959404462" sldId="399"/>
            <ac:spMk id="3" creationId="{1290911E-4358-441B-9B03-1CEF0CB1A3B5}"/>
          </ac:spMkLst>
        </pc:spChg>
        <pc:picChg chg="del">
          <ac:chgData name="Eric Shing" userId="55e86778-ed07-4932-b7f7-986ff6c4be43" providerId="ADAL" clId="{DD01D1C1-2AB7-4D95-A640-AB77D1EDCFDB}" dt="2021-09-11T03:52:30.301" v="364" actId="478"/>
          <ac:picMkLst>
            <pc:docMk/>
            <pc:sldMk cId="2959404462" sldId="399"/>
            <ac:picMk id="5" creationId="{0B2DD486-75B0-4533-BC41-FD9A3275615A}"/>
          </ac:picMkLst>
        </pc:picChg>
      </pc:sldChg>
      <pc:sldChg chg="addSp modSp mod">
        <pc:chgData name="Eric Shing" userId="55e86778-ed07-4932-b7f7-986ff6c4be43" providerId="ADAL" clId="{DD01D1C1-2AB7-4D95-A640-AB77D1EDCFDB}" dt="2021-09-11T09:36:33.776" v="2121" actId="13926"/>
        <pc:sldMkLst>
          <pc:docMk/>
          <pc:sldMk cId="4264196432" sldId="400"/>
        </pc:sldMkLst>
        <pc:spChg chg="mod">
          <ac:chgData name="Eric Shing" userId="55e86778-ed07-4932-b7f7-986ff6c4be43" providerId="ADAL" clId="{DD01D1C1-2AB7-4D95-A640-AB77D1EDCFDB}" dt="2021-09-11T07:35:49.983" v="1579" actId="20577"/>
          <ac:spMkLst>
            <pc:docMk/>
            <pc:sldMk cId="4264196432" sldId="400"/>
            <ac:spMk id="2" creationId="{B66E159E-B105-462D-A04C-7B86AD8A93FD}"/>
          </ac:spMkLst>
        </pc:spChg>
        <pc:spChg chg="mod">
          <ac:chgData name="Eric Shing" userId="55e86778-ed07-4932-b7f7-986ff6c4be43" providerId="ADAL" clId="{DD01D1C1-2AB7-4D95-A640-AB77D1EDCFDB}" dt="2021-09-11T09:36:33.776" v="2121" actId="13926"/>
          <ac:spMkLst>
            <pc:docMk/>
            <pc:sldMk cId="4264196432" sldId="400"/>
            <ac:spMk id="3" creationId="{1290911E-4358-441B-9B03-1CEF0CB1A3B5}"/>
          </ac:spMkLst>
        </pc:spChg>
        <pc:picChg chg="add mod ord">
          <ac:chgData name="Eric Shing" userId="55e86778-ed07-4932-b7f7-986ff6c4be43" providerId="ADAL" clId="{DD01D1C1-2AB7-4D95-A640-AB77D1EDCFDB}" dt="2021-09-11T08:15:23.798" v="1979" actId="1038"/>
          <ac:picMkLst>
            <pc:docMk/>
            <pc:sldMk cId="4264196432" sldId="400"/>
            <ac:picMk id="5" creationId="{CC9A5414-DF10-406E-9A69-2976EED28375}"/>
          </ac:picMkLst>
        </pc:picChg>
      </pc:sldChg>
      <pc:sldChg chg="del">
        <pc:chgData name="Eric Shing" userId="55e86778-ed07-4932-b7f7-986ff6c4be43" providerId="ADAL" clId="{DD01D1C1-2AB7-4D95-A640-AB77D1EDCFDB}" dt="2021-09-11T07:51:29.098" v="1770" actId="47"/>
        <pc:sldMkLst>
          <pc:docMk/>
          <pc:sldMk cId="3124677336" sldId="402"/>
        </pc:sldMkLst>
      </pc:sldChg>
      <pc:sldChg chg="del">
        <pc:chgData name="Eric Shing" userId="55e86778-ed07-4932-b7f7-986ff6c4be43" providerId="ADAL" clId="{DD01D1C1-2AB7-4D95-A640-AB77D1EDCFDB}" dt="2021-09-11T07:51:29.485" v="1771" actId="47"/>
        <pc:sldMkLst>
          <pc:docMk/>
          <pc:sldMk cId="3081116608" sldId="404"/>
        </pc:sldMkLst>
      </pc:sldChg>
      <pc:sldChg chg="modSp mod">
        <pc:chgData name="Eric Shing" userId="55e86778-ed07-4932-b7f7-986ff6c4be43" providerId="ADAL" clId="{DD01D1C1-2AB7-4D95-A640-AB77D1EDCFDB}" dt="2021-09-11T08:39:28.998" v="2118" actId="20577"/>
        <pc:sldMkLst>
          <pc:docMk/>
          <pc:sldMk cId="2779543344" sldId="419"/>
        </pc:sldMkLst>
        <pc:spChg chg="mod">
          <ac:chgData name="Eric Shing" userId="55e86778-ed07-4932-b7f7-986ff6c4be43" providerId="ADAL" clId="{DD01D1C1-2AB7-4D95-A640-AB77D1EDCFDB}" dt="2021-09-11T03:48:53.699" v="326" actId="20577"/>
          <ac:spMkLst>
            <pc:docMk/>
            <pc:sldMk cId="2779543344" sldId="419"/>
            <ac:spMk id="2" creationId="{B66E159E-B105-462D-A04C-7B86AD8A93FD}"/>
          </ac:spMkLst>
        </pc:spChg>
        <pc:spChg chg="mod">
          <ac:chgData name="Eric Shing" userId="55e86778-ed07-4932-b7f7-986ff6c4be43" providerId="ADAL" clId="{DD01D1C1-2AB7-4D95-A640-AB77D1EDCFDB}" dt="2021-09-11T08:39:28.998" v="2118" actId="20577"/>
          <ac:spMkLst>
            <pc:docMk/>
            <pc:sldMk cId="2779543344" sldId="419"/>
            <ac:spMk id="3" creationId="{1290911E-4358-441B-9B03-1CEF0CB1A3B5}"/>
          </ac:spMkLst>
        </pc:spChg>
      </pc:sldChg>
      <pc:sldChg chg="modSp mod modAnim">
        <pc:chgData name="Eric Shing" userId="55e86778-ed07-4932-b7f7-986ff6c4be43" providerId="ADAL" clId="{DD01D1C1-2AB7-4D95-A640-AB77D1EDCFDB}" dt="2021-09-11T08:13:06.877" v="1960"/>
        <pc:sldMkLst>
          <pc:docMk/>
          <pc:sldMk cId="1682862645" sldId="420"/>
        </pc:sldMkLst>
        <pc:spChg chg="mod">
          <ac:chgData name="Eric Shing" userId="55e86778-ed07-4932-b7f7-986ff6c4be43" providerId="ADAL" clId="{DD01D1C1-2AB7-4D95-A640-AB77D1EDCFDB}" dt="2021-09-11T07:30:29.652" v="1518" actId="5793"/>
          <ac:spMkLst>
            <pc:docMk/>
            <pc:sldMk cId="1682862645" sldId="420"/>
            <ac:spMk id="2" creationId="{B66E159E-B105-462D-A04C-7B86AD8A93FD}"/>
          </ac:spMkLst>
        </pc:spChg>
        <pc:spChg chg="mod">
          <ac:chgData name="Eric Shing" userId="55e86778-ed07-4932-b7f7-986ff6c4be43" providerId="ADAL" clId="{DD01D1C1-2AB7-4D95-A640-AB77D1EDCFDB}" dt="2021-09-11T07:31:29.416" v="1528" actId="6549"/>
          <ac:spMkLst>
            <pc:docMk/>
            <pc:sldMk cId="1682862645" sldId="420"/>
            <ac:spMk id="3" creationId="{1290911E-4358-441B-9B03-1CEF0CB1A3B5}"/>
          </ac:spMkLst>
        </pc:spChg>
      </pc:sldChg>
      <pc:sldChg chg="del">
        <pc:chgData name="Eric Shing" userId="55e86778-ed07-4932-b7f7-986ff6c4be43" providerId="ADAL" clId="{DD01D1C1-2AB7-4D95-A640-AB77D1EDCFDB}" dt="2021-09-11T07:51:28.535" v="1769" actId="47"/>
        <pc:sldMkLst>
          <pc:docMk/>
          <pc:sldMk cId="754734497" sldId="421"/>
        </pc:sldMkLst>
      </pc:sldChg>
      <pc:sldChg chg="del">
        <pc:chgData name="Eric Shing" userId="55e86778-ed07-4932-b7f7-986ff6c4be43" providerId="ADAL" clId="{DD01D1C1-2AB7-4D95-A640-AB77D1EDCFDB}" dt="2021-09-11T07:51:28.010" v="1768" actId="47"/>
        <pc:sldMkLst>
          <pc:docMk/>
          <pc:sldMk cId="2989735543" sldId="422"/>
        </pc:sldMkLst>
      </pc:sldChg>
      <pc:sldChg chg="del">
        <pc:chgData name="Eric Shing" userId="55e86778-ed07-4932-b7f7-986ff6c4be43" providerId="ADAL" clId="{DD01D1C1-2AB7-4D95-A640-AB77D1EDCFDB}" dt="2021-09-11T07:51:27.153" v="1766" actId="47"/>
        <pc:sldMkLst>
          <pc:docMk/>
          <pc:sldMk cId="952351428" sldId="423"/>
        </pc:sldMkLst>
      </pc:sldChg>
      <pc:sldChg chg="modSp mod">
        <pc:chgData name="Eric Shing" userId="55e86778-ed07-4932-b7f7-986ff6c4be43" providerId="ADAL" clId="{DD01D1C1-2AB7-4D95-A640-AB77D1EDCFDB}" dt="2021-09-11T07:04:35.570" v="1066" actId="13926"/>
        <pc:sldMkLst>
          <pc:docMk/>
          <pc:sldMk cId="707951004" sldId="428"/>
        </pc:sldMkLst>
        <pc:spChg chg="mod">
          <ac:chgData name="Eric Shing" userId="55e86778-ed07-4932-b7f7-986ff6c4be43" providerId="ADAL" clId="{DD01D1C1-2AB7-4D95-A640-AB77D1EDCFDB}" dt="2021-09-11T06:59:33.714" v="1022"/>
          <ac:spMkLst>
            <pc:docMk/>
            <pc:sldMk cId="707951004" sldId="428"/>
            <ac:spMk id="2" creationId="{B66E159E-B105-462D-A04C-7B86AD8A93FD}"/>
          </ac:spMkLst>
        </pc:spChg>
        <pc:spChg chg="mod">
          <ac:chgData name="Eric Shing" userId="55e86778-ed07-4932-b7f7-986ff6c4be43" providerId="ADAL" clId="{DD01D1C1-2AB7-4D95-A640-AB77D1EDCFDB}" dt="2021-09-11T07:04:35.570" v="1066" actId="13926"/>
          <ac:spMkLst>
            <pc:docMk/>
            <pc:sldMk cId="707951004" sldId="428"/>
            <ac:spMk id="3" creationId="{1290911E-4358-441B-9B03-1CEF0CB1A3B5}"/>
          </ac:spMkLst>
        </pc:spChg>
      </pc:sldChg>
      <pc:sldChg chg="modSp mod modAnim">
        <pc:chgData name="Eric Shing" userId="55e86778-ed07-4932-b7f7-986ff6c4be43" providerId="ADAL" clId="{DD01D1C1-2AB7-4D95-A640-AB77D1EDCFDB}" dt="2021-09-11T09:37:49.909" v="2124"/>
        <pc:sldMkLst>
          <pc:docMk/>
          <pc:sldMk cId="8973865" sldId="429"/>
        </pc:sldMkLst>
        <pc:spChg chg="mod">
          <ac:chgData name="Eric Shing" userId="55e86778-ed07-4932-b7f7-986ff6c4be43" providerId="ADAL" clId="{DD01D1C1-2AB7-4D95-A640-AB77D1EDCFDB}" dt="2021-09-11T08:17:26.950" v="2051" actId="255"/>
          <ac:spMkLst>
            <pc:docMk/>
            <pc:sldMk cId="8973865" sldId="429"/>
            <ac:spMk id="2" creationId="{B66E159E-B105-462D-A04C-7B86AD8A93FD}"/>
          </ac:spMkLst>
        </pc:spChg>
        <pc:spChg chg="mod">
          <ac:chgData name="Eric Shing" userId="55e86778-ed07-4932-b7f7-986ff6c4be43" providerId="ADAL" clId="{DD01D1C1-2AB7-4D95-A640-AB77D1EDCFDB}" dt="2021-09-11T08:18:32.270" v="2112" actId="6549"/>
          <ac:spMkLst>
            <pc:docMk/>
            <pc:sldMk cId="8973865" sldId="429"/>
            <ac:spMk id="3" creationId="{1290911E-4358-441B-9B03-1CEF0CB1A3B5}"/>
          </ac:spMkLst>
        </pc:spChg>
      </pc:sldChg>
      <pc:sldChg chg="addSp delSp modSp del mod modAnim">
        <pc:chgData name="Eric Shing" userId="55e86778-ed07-4932-b7f7-986ff6c4be43" providerId="ADAL" clId="{DD01D1C1-2AB7-4D95-A640-AB77D1EDCFDB}" dt="2021-09-11T08:19:21.305" v="2113" actId="47"/>
        <pc:sldMkLst>
          <pc:docMk/>
          <pc:sldMk cId="423036337" sldId="430"/>
        </pc:sldMkLst>
        <pc:spChg chg="mod">
          <ac:chgData name="Eric Shing" userId="55e86778-ed07-4932-b7f7-986ff6c4be43" providerId="ADAL" clId="{DD01D1C1-2AB7-4D95-A640-AB77D1EDCFDB}" dt="2021-09-11T07:56:36.334" v="1912" actId="5793"/>
          <ac:spMkLst>
            <pc:docMk/>
            <pc:sldMk cId="423036337" sldId="430"/>
            <ac:spMk id="2" creationId="{B66E159E-B105-462D-A04C-7B86AD8A93FD}"/>
          </ac:spMkLst>
        </pc:spChg>
        <pc:spChg chg="del mod">
          <ac:chgData name="Eric Shing" userId="55e86778-ed07-4932-b7f7-986ff6c4be43" providerId="ADAL" clId="{DD01D1C1-2AB7-4D95-A640-AB77D1EDCFDB}" dt="2021-09-11T07:53:18.698" v="1823"/>
          <ac:spMkLst>
            <pc:docMk/>
            <pc:sldMk cId="423036337" sldId="430"/>
            <ac:spMk id="3" creationId="{1290911E-4358-441B-9B03-1CEF0CB1A3B5}"/>
          </ac:spMkLst>
        </pc:spChg>
        <pc:spChg chg="add mod">
          <ac:chgData name="Eric Shing" userId="55e86778-ed07-4932-b7f7-986ff6c4be43" providerId="ADAL" clId="{DD01D1C1-2AB7-4D95-A640-AB77D1EDCFDB}" dt="2021-09-11T07:55:16.109" v="1826" actId="478"/>
          <ac:spMkLst>
            <pc:docMk/>
            <pc:sldMk cId="423036337" sldId="430"/>
            <ac:spMk id="7" creationId="{BE3ACE92-6D7E-4840-8DAD-4B15D55AE758}"/>
          </ac:spMkLst>
        </pc:spChg>
        <pc:picChg chg="add del mod">
          <ac:chgData name="Eric Shing" userId="55e86778-ed07-4932-b7f7-986ff6c4be43" providerId="ADAL" clId="{DD01D1C1-2AB7-4D95-A640-AB77D1EDCFDB}" dt="2021-09-11T07:55:16.109" v="1826" actId="478"/>
          <ac:picMkLst>
            <pc:docMk/>
            <pc:sldMk cId="423036337" sldId="430"/>
            <ac:picMk id="5" creationId="{9BE96683-5B4E-45AB-BB1E-C8DAAEF6990D}"/>
          </ac:picMkLst>
        </pc:picChg>
        <pc:picChg chg="add mod">
          <ac:chgData name="Eric Shing" userId="55e86778-ed07-4932-b7f7-986ff6c4be43" providerId="ADAL" clId="{DD01D1C1-2AB7-4D95-A640-AB77D1EDCFDB}" dt="2021-09-11T07:56:53.590" v="1922" actId="1038"/>
          <ac:picMkLst>
            <pc:docMk/>
            <pc:sldMk cId="423036337" sldId="430"/>
            <ac:picMk id="9" creationId="{8AC61310-D52E-4257-838E-4E57BB6BB6C9}"/>
          </ac:picMkLst>
        </pc:picChg>
        <pc:picChg chg="add mod">
          <ac:chgData name="Eric Shing" userId="55e86778-ed07-4932-b7f7-986ff6c4be43" providerId="ADAL" clId="{DD01D1C1-2AB7-4D95-A640-AB77D1EDCFDB}" dt="2021-09-11T07:58:34.829" v="1931" actId="1076"/>
          <ac:picMkLst>
            <pc:docMk/>
            <pc:sldMk cId="423036337" sldId="430"/>
            <ac:picMk id="10" creationId="{9EE34BED-FD49-4B10-93D4-F9B983458AE3}"/>
          </ac:picMkLst>
        </pc:picChg>
      </pc:sldChg>
      <pc:sldChg chg="del">
        <pc:chgData name="Eric Shing" userId="55e86778-ed07-4932-b7f7-986ff6c4be43" providerId="ADAL" clId="{DD01D1C1-2AB7-4D95-A640-AB77D1EDCFDB}" dt="2021-09-11T07:51:26.776" v="1765" actId="47"/>
        <pc:sldMkLst>
          <pc:docMk/>
          <pc:sldMk cId="1139055780" sldId="431"/>
        </pc:sldMkLst>
      </pc:sldChg>
      <pc:sldChg chg="del">
        <pc:chgData name="Eric Shing" userId="55e86778-ed07-4932-b7f7-986ff6c4be43" providerId="ADAL" clId="{DD01D1C1-2AB7-4D95-A640-AB77D1EDCFDB}" dt="2021-09-11T07:51:27.621" v="1767" actId="47"/>
        <pc:sldMkLst>
          <pc:docMk/>
          <pc:sldMk cId="3735976943" sldId="432"/>
        </pc:sldMkLst>
      </pc:sldChg>
      <pc:sldChg chg="modSp mod">
        <pc:chgData name="Eric Shing" userId="55e86778-ed07-4932-b7f7-986ff6c4be43" providerId="ADAL" clId="{DD01D1C1-2AB7-4D95-A640-AB77D1EDCFDB}" dt="2021-09-11T03:46:03.804" v="321" actId="14100"/>
        <pc:sldMkLst>
          <pc:docMk/>
          <pc:sldMk cId="4218034778" sldId="433"/>
        </pc:sldMkLst>
        <pc:spChg chg="mod">
          <ac:chgData name="Eric Shing" userId="55e86778-ed07-4932-b7f7-986ff6c4be43" providerId="ADAL" clId="{DD01D1C1-2AB7-4D95-A640-AB77D1EDCFDB}" dt="2021-09-11T03:46:03.804" v="321" actId="14100"/>
          <ac:spMkLst>
            <pc:docMk/>
            <pc:sldMk cId="4218034778" sldId="433"/>
            <ac:spMk id="10" creationId="{7243D2E1-470A-4C4C-90C0-E7080BBE2DEC}"/>
          </ac:spMkLst>
        </pc:spChg>
      </pc:sldChg>
      <pc:sldChg chg="modSp mod modAnim">
        <pc:chgData name="Eric Shing" userId="55e86778-ed07-4932-b7f7-986ff6c4be43" providerId="ADAL" clId="{DD01D1C1-2AB7-4D95-A640-AB77D1EDCFDB}" dt="2021-09-11T08:19:57.125" v="2115" actId="6549"/>
        <pc:sldMkLst>
          <pc:docMk/>
          <pc:sldMk cId="3257640823" sldId="434"/>
        </pc:sldMkLst>
        <pc:spChg chg="mod">
          <ac:chgData name="Eric Shing" userId="55e86778-ed07-4932-b7f7-986ff6c4be43" providerId="ADAL" clId="{DD01D1C1-2AB7-4D95-A640-AB77D1EDCFDB}" dt="2021-09-11T03:59:56.653" v="523" actId="20577"/>
          <ac:spMkLst>
            <pc:docMk/>
            <pc:sldMk cId="3257640823" sldId="434"/>
            <ac:spMk id="2" creationId="{B66E159E-B105-462D-A04C-7B86AD8A93FD}"/>
          </ac:spMkLst>
        </pc:spChg>
        <pc:spChg chg="mod">
          <ac:chgData name="Eric Shing" userId="55e86778-ed07-4932-b7f7-986ff6c4be43" providerId="ADAL" clId="{DD01D1C1-2AB7-4D95-A640-AB77D1EDCFDB}" dt="2021-09-11T08:19:57.125" v="2115" actId="6549"/>
          <ac:spMkLst>
            <pc:docMk/>
            <pc:sldMk cId="3257640823" sldId="434"/>
            <ac:spMk id="3" creationId="{1290911E-4358-441B-9B03-1CEF0CB1A3B5}"/>
          </ac:spMkLst>
        </pc:spChg>
      </pc:sldChg>
      <pc:sldChg chg="addSp delSp modSp new mod">
        <pc:chgData name="Eric Shing" userId="55e86778-ed07-4932-b7f7-986ff6c4be43" providerId="ADAL" clId="{DD01D1C1-2AB7-4D95-A640-AB77D1EDCFDB}" dt="2021-09-11T04:01:35.468" v="609" actId="478"/>
        <pc:sldMkLst>
          <pc:docMk/>
          <pc:sldMk cId="2495075794" sldId="435"/>
        </pc:sldMkLst>
        <pc:spChg chg="mod">
          <ac:chgData name="Eric Shing" userId="55e86778-ed07-4932-b7f7-986ff6c4be43" providerId="ADAL" clId="{DD01D1C1-2AB7-4D95-A640-AB77D1EDCFDB}" dt="2021-09-11T04:01:31.621" v="608"/>
          <ac:spMkLst>
            <pc:docMk/>
            <pc:sldMk cId="2495075794" sldId="435"/>
            <ac:spMk id="2" creationId="{C9523FD9-D997-4465-B95E-67FD3CB2A05E}"/>
          </ac:spMkLst>
        </pc:spChg>
        <pc:spChg chg="del">
          <ac:chgData name="Eric Shing" userId="55e86778-ed07-4932-b7f7-986ff6c4be43" providerId="ADAL" clId="{DD01D1C1-2AB7-4D95-A640-AB77D1EDCFDB}" dt="2021-09-11T04:01:35.468" v="609" actId="478"/>
          <ac:spMkLst>
            <pc:docMk/>
            <pc:sldMk cId="2495075794" sldId="435"/>
            <ac:spMk id="3" creationId="{C6645A14-7F62-40F7-A771-0EBEF571ED60}"/>
          </ac:spMkLst>
        </pc:spChg>
        <pc:picChg chg="add mod">
          <ac:chgData name="Eric Shing" userId="55e86778-ed07-4932-b7f7-986ff6c4be43" providerId="ADAL" clId="{DD01D1C1-2AB7-4D95-A640-AB77D1EDCFDB}" dt="2021-09-11T04:00:41.938" v="533" actId="14100"/>
          <ac:picMkLst>
            <pc:docMk/>
            <pc:sldMk cId="2495075794" sldId="435"/>
            <ac:picMk id="5" creationId="{7E8D7248-72A9-446B-A9C1-45DC9A8A6472}"/>
          </ac:picMkLst>
        </pc:picChg>
        <pc:picChg chg="add mod">
          <ac:chgData name="Eric Shing" userId="55e86778-ed07-4932-b7f7-986ff6c4be43" providerId="ADAL" clId="{DD01D1C1-2AB7-4D95-A640-AB77D1EDCFDB}" dt="2021-09-11T04:00:47.659" v="537" actId="1036"/>
          <ac:picMkLst>
            <pc:docMk/>
            <pc:sldMk cId="2495075794" sldId="435"/>
            <ac:picMk id="6" creationId="{E29D3601-40D8-4A45-B35B-251D155C0A93}"/>
          </ac:picMkLst>
        </pc:picChg>
      </pc:sldChg>
      <pc:sldChg chg="addSp delSp modSp new del mod setBg">
        <pc:chgData name="Eric Shing" userId="55e86778-ed07-4932-b7f7-986ff6c4be43" providerId="ADAL" clId="{DD01D1C1-2AB7-4D95-A640-AB77D1EDCFDB}" dt="2021-09-11T07:58:48.109" v="1932" actId="47"/>
        <pc:sldMkLst>
          <pc:docMk/>
          <pc:sldMk cId="1375711880" sldId="436"/>
        </pc:sldMkLst>
        <pc:spChg chg="del">
          <ac:chgData name="Eric Shing" userId="55e86778-ed07-4932-b7f7-986ff6c4be43" providerId="ADAL" clId="{DD01D1C1-2AB7-4D95-A640-AB77D1EDCFDB}" dt="2021-09-11T04:22:41.610" v="847" actId="26606"/>
          <ac:spMkLst>
            <pc:docMk/>
            <pc:sldMk cId="1375711880" sldId="436"/>
            <ac:spMk id="2" creationId="{479F6A9D-7E4F-46C1-AB1D-FF76E34CE27A}"/>
          </ac:spMkLst>
        </pc:spChg>
        <pc:spChg chg="del">
          <ac:chgData name="Eric Shing" userId="55e86778-ed07-4932-b7f7-986ff6c4be43" providerId="ADAL" clId="{DD01D1C1-2AB7-4D95-A640-AB77D1EDCFDB}" dt="2021-09-11T04:22:41.610" v="847" actId="26606"/>
          <ac:spMkLst>
            <pc:docMk/>
            <pc:sldMk cId="1375711880" sldId="436"/>
            <ac:spMk id="3" creationId="{A7F8F771-CE8A-4C01-A6FC-529D007E2C0E}"/>
          </ac:spMkLst>
        </pc:spChg>
        <pc:spChg chg="mod">
          <ac:chgData name="Eric Shing" userId="55e86778-ed07-4932-b7f7-986ff6c4be43" providerId="ADAL" clId="{DD01D1C1-2AB7-4D95-A640-AB77D1EDCFDB}" dt="2021-09-11T04:22:41.610" v="847" actId="26606"/>
          <ac:spMkLst>
            <pc:docMk/>
            <pc:sldMk cId="1375711880" sldId="436"/>
            <ac:spMk id="4" creationId="{2546EAA8-0126-42F1-A280-D0F04E2F3049}"/>
          </ac:spMkLst>
        </pc:spChg>
        <pc:spChg chg="add">
          <ac:chgData name="Eric Shing" userId="55e86778-ed07-4932-b7f7-986ff6c4be43" providerId="ADAL" clId="{DD01D1C1-2AB7-4D95-A640-AB77D1EDCFDB}" dt="2021-09-11T04:22:41.610" v="847" actId="26606"/>
          <ac:spMkLst>
            <pc:docMk/>
            <pc:sldMk cId="1375711880" sldId="436"/>
            <ac:spMk id="12" creationId="{F3060C83-F051-4F0E-ABAD-AA0DFC48B218}"/>
          </ac:spMkLst>
        </pc:spChg>
        <pc:spChg chg="add">
          <ac:chgData name="Eric Shing" userId="55e86778-ed07-4932-b7f7-986ff6c4be43" providerId="ADAL" clId="{DD01D1C1-2AB7-4D95-A640-AB77D1EDCFDB}" dt="2021-09-11T04:22:41.610" v="847" actId="26606"/>
          <ac:spMkLst>
            <pc:docMk/>
            <pc:sldMk cId="1375711880" sldId="436"/>
            <ac:spMk id="14" creationId="{83C98ABE-055B-441F-B07E-44F97F083C39}"/>
          </ac:spMkLst>
        </pc:spChg>
        <pc:spChg chg="add">
          <ac:chgData name="Eric Shing" userId="55e86778-ed07-4932-b7f7-986ff6c4be43" providerId="ADAL" clId="{DD01D1C1-2AB7-4D95-A640-AB77D1EDCFDB}" dt="2021-09-11T04:22:41.610" v="847" actId="26606"/>
          <ac:spMkLst>
            <pc:docMk/>
            <pc:sldMk cId="1375711880" sldId="436"/>
            <ac:spMk id="16" creationId="{29FDB030-9B49-4CED-8CCD-4D99382388AC}"/>
          </ac:spMkLst>
        </pc:spChg>
        <pc:spChg chg="add">
          <ac:chgData name="Eric Shing" userId="55e86778-ed07-4932-b7f7-986ff6c4be43" providerId="ADAL" clId="{DD01D1C1-2AB7-4D95-A640-AB77D1EDCFDB}" dt="2021-09-11T04:22:41.610" v="847" actId="26606"/>
          <ac:spMkLst>
            <pc:docMk/>
            <pc:sldMk cId="1375711880" sldId="436"/>
            <ac:spMk id="18" creationId="{3783CA14-24A1-485C-8B30-D6A5D87987AD}"/>
          </ac:spMkLst>
        </pc:spChg>
        <pc:spChg chg="add">
          <ac:chgData name="Eric Shing" userId="55e86778-ed07-4932-b7f7-986ff6c4be43" providerId="ADAL" clId="{DD01D1C1-2AB7-4D95-A640-AB77D1EDCFDB}" dt="2021-09-11T04:22:41.610" v="847" actId="26606"/>
          <ac:spMkLst>
            <pc:docMk/>
            <pc:sldMk cId="1375711880" sldId="436"/>
            <ac:spMk id="20" creationId="{9A97C86A-04D6-40F7-AE84-31AB43E6A846}"/>
          </ac:spMkLst>
        </pc:spChg>
        <pc:spChg chg="add">
          <ac:chgData name="Eric Shing" userId="55e86778-ed07-4932-b7f7-986ff6c4be43" providerId="ADAL" clId="{DD01D1C1-2AB7-4D95-A640-AB77D1EDCFDB}" dt="2021-09-11T04:22:41.610" v="847" actId="26606"/>
          <ac:spMkLst>
            <pc:docMk/>
            <pc:sldMk cId="1375711880" sldId="436"/>
            <ac:spMk id="22" creationId="{FF9F2414-84E8-453E-B1F3-389FDE8192D9}"/>
          </ac:spMkLst>
        </pc:spChg>
        <pc:spChg chg="add">
          <ac:chgData name="Eric Shing" userId="55e86778-ed07-4932-b7f7-986ff6c4be43" providerId="ADAL" clId="{DD01D1C1-2AB7-4D95-A640-AB77D1EDCFDB}" dt="2021-09-11T04:22:41.610" v="847" actId="26606"/>
          <ac:spMkLst>
            <pc:docMk/>
            <pc:sldMk cId="1375711880" sldId="436"/>
            <ac:spMk id="24" creationId="{3ECA69A1-7536-43AC-85EF-C7106179F5ED}"/>
          </ac:spMkLst>
        </pc:spChg>
        <pc:picChg chg="add del mod">
          <ac:chgData name="Eric Shing" userId="55e86778-ed07-4932-b7f7-986ff6c4be43" providerId="ADAL" clId="{DD01D1C1-2AB7-4D95-A640-AB77D1EDCFDB}" dt="2021-09-11T04:22:34.451" v="845" actId="21"/>
          <ac:picMkLst>
            <pc:docMk/>
            <pc:sldMk cId="1375711880" sldId="436"/>
            <ac:picMk id="6" creationId="{1D28A24C-DB81-4133-B345-B5C5C4D5B5A3}"/>
          </ac:picMkLst>
        </pc:picChg>
        <pc:picChg chg="add mod">
          <ac:chgData name="Eric Shing" userId="55e86778-ed07-4932-b7f7-986ff6c4be43" providerId="ADAL" clId="{DD01D1C1-2AB7-4D95-A640-AB77D1EDCFDB}" dt="2021-09-11T04:22:50.770" v="849" actId="1076"/>
          <ac:picMkLst>
            <pc:docMk/>
            <pc:sldMk cId="1375711880" sldId="436"/>
            <ac:picMk id="7" creationId="{AE880BBE-4E02-4C18-8E6F-06C76FE17658}"/>
          </ac:picMkLst>
        </pc:picChg>
      </pc:sldChg>
      <pc:sldChg chg="modSp mod">
        <pc:chgData name="Eric Shing" userId="55e86778-ed07-4932-b7f7-986ff6c4be43" providerId="ADAL" clId="{DD01D1C1-2AB7-4D95-A640-AB77D1EDCFDB}" dt="2021-09-11T08:09:04.802" v="1951" actId="13926"/>
        <pc:sldMkLst>
          <pc:docMk/>
          <pc:sldMk cId="1593728378" sldId="437"/>
        </pc:sldMkLst>
        <pc:spChg chg="mod">
          <ac:chgData name="Eric Shing" userId="55e86778-ed07-4932-b7f7-986ff6c4be43" providerId="ADAL" clId="{DD01D1C1-2AB7-4D95-A640-AB77D1EDCFDB}" dt="2021-09-11T06:58:47.057" v="1011"/>
          <ac:spMkLst>
            <pc:docMk/>
            <pc:sldMk cId="1593728378" sldId="437"/>
            <ac:spMk id="2" creationId="{B66E159E-B105-462D-A04C-7B86AD8A93FD}"/>
          </ac:spMkLst>
        </pc:spChg>
        <pc:spChg chg="mod">
          <ac:chgData name="Eric Shing" userId="55e86778-ed07-4932-b7f7-986ff6c4be43" providerId="ADAL" clId="{DD01D1C1-2AB7-4D95-A640-AB77D1EDCFDB}" dt="2021-09-11T08:09:04.802" v="1951" actId="13926"/>
          <ac:spMkLst>
            <pc:docMk/>
            <pc:sldMk cId="1593728378" sldId="437"/>
            <ac:spMk id="3" creationId="{1290911E-4358-441B-9B03-1CEF0CB1A3B5}"/>
          </ac:spMkLst>
        </pc:spChg>
      </pc:sldChg>
      <pc:sldChg chg="addSp delSp modSp new mod setBg">
        <pc:chgData name="Eric Shing" userId="55e86778-ed07-4932-b7f7-986ff6c4be43" providerId="ADAL" clId="{DD01D1C1-2AB7-4D95-A640-AB77D1EDCFDB}" dt="2021-09-11T04:25:25.602" v="858" actId="1036"/>
        <pc:sldMkLst>
          <pc:docMk/>
          <pc:sldMk cId="411447486" sldId="438"/>
        </pc:sldMkLst>
        <pc:spChg chg="del">
          <ac:chgData name="Eric Shing" userId="55e86778-ed07-4932-b7f7-986ff6c4be43" providerId="ADAL" clId="{DD01D1C1-2AB7-4D95-A640-AB77D1EDCFDB}" dt="2021-09-11T04:20:59.095" v="841" actId="26606"/>
          <ac:spMkLst>
            <pc:docMk/>
            <pc:sldMk cId="411447486" sldId="438"/>
            <ac:spMk id="2" creationId="{94884ADD-369A-4234-BD69-0EB8253D189D}"/>
          </ac:spMkLst>
        </pc:spChg>
        <pc:spChg chg="del">
          <ac:chgData name="Eric Shing" userId="55e86778-ed07-4932-b7f7-986ff6c4be43" providerId="ADAL" clId="{DD01D1C1-2AB7-4D95-A640-AB77D1EDCFDB}" dt="2021-09-11T04:20:59.095" v="841" actId="26606"/>
          <ac:spMkLst>
            <pc:docMk/>
            <pc:sldMk cId="411447486" sldId="438"/>
            <ac:spMk id="3" creationId="{DDDDF89B-0B66-47D9-8CAB-3FC156B0CD3D}"/>
          </ac:spMkLst>
        </pc:spChg>
        <pc:spChg chg="mod">
          <ac:chgData name="Eric Shing" userId="55e86778-ed07-4932-b7f7-986ff6c4be43" providerId="ADAL" clId="{DD01D1C1-2AB7-4D95-A640-AB77D1EDCFDB}" dt="2021-09-11T04:20:59.095" v="841" actId="26606"/>
          <ac:spMkLst>
            <pc:docMk/>
            <pc:sldMk cId="411447486" sldId="438"/>
            <ac:spMk id="4" creationId="{9F29E705-90C5-4E76-A801-1B7A55E7F18C}"/>
          </ac:spMkLst>
        </pc:spChg>
        <pc:spChg chg="add mod">
          <ac:chgData name="Eric Shing" userId="55e86778-ed07-4932-b7f7-986ff6c4be43" providerId="ADAL" clId="{DD01D1C1-2AB7-4D95-A640-AB77D1EDCFDB}" dt="2021-09-11T04:25:01.375" v="850" actId="478"/>
          <ac:spMkLst>
            <pc:docMk/>
            <pc:sldMk cId="411447486" sldId="438"/>
            <ac:spMk id="8" creationId="{7D9180AB-F387-4FBB-9E5C-4536168D7CD7}"/>
          </ac:spMkLst>
        </pc:spChg>
        <pc:spChg chg="add">
          <ac:chgData name="Eric Shing" userId="55e86778-ed07-4932-b7f7-986ff6c4be43" providerId="ADAL" clId="{DD01D1C1-2AB7-4D95-A640-AB77D1EDCFDB}" dt="2021-09-11T04:20:59.095" v="841" actId="26606"/>
          <ac:spMkLst>
            <pc:docMk/>
            <pc:sldMk cId="411447486" sldId="438"/>
            <ac:spMk id="11" creationId="{F3060C83-F051-4F0E-ABAD-AA0DFC48B218}"/>
          </ac:spMkLst>
        </pc:spChg>
        <pc:spChg chg="add">
          <ac:chgData name="Eric Shing" userId="55e86778-ed07-4932-b7f7-986ff6c4be43" providerId="ADAL" clId="{DD01D1C1-2AB7-4D95-A640-AB77D1EDCFDB}" dt="2021-09-11T04:20:59.095" v="841" actId="26606"/>
          <ac:spMkLst>
            <pc:docMk/>
            <pc:sldMk cId="411447486" sldId="438"/>
            <ac:spMk id="13" creationId="{83C98ABE-055B-441F-B07E-44F97F083C39}"/>
          </ac:spMkLst>
        </pc:spChg>
        <pc:spChg chg="add">
          <ac:chgData name="Eric Shing" userId="55e86778-ed07-4932-b7f7-986ff6c4be43" providerId="ADAL" clId="{DD01D1C1-2AB7-4D95-A640-AB77D1EDCFDB}" dt="2021-09-11T04:20:59.095" v="841" actId="26606"/>
          <ac:spMkLst>
            <pc:docMk/>
            <pc:sldMk cId="411447486" sldId="438"/>
            <ac:spMk id="15" creationId="{29FDB030-9B49-4CED-8CCD-4D99382388AC}"/>
          </ac:spMkLst>
        </pc:spChg>
        <pc:spChg chg="add">
          <ac:chgData name="Eric Shing" userId="55e86778-ed07-4932-b7f7-986ff6c4be43" providerId="ADAL" clId="{DD01D1C1-2AB7-4D95-A640-AB77D1EDCFDB}" dt="2021-09-11T04:20:59.095" v="841" actId="26606"/>
          <ac:spMkLst>
            <pc:docMk/>
            <pc:sldMk cId="411447486" sldId="438"/>
            <ac:spMk id="17" creationId="{3783CA14-24A1-485C-8B30-D6A5D87987AD}"/>
          </ac:spMkLst>
        </pc:spChg>
        <pc:spChg chg="add">
          <ac:chgData name="Eric Shing" userId="55e86778-ed07-4932-b7f7-986ff6c4be43" providerId="ADAL" clId="{DD01D1C1-2AB7-4D95-A640-AB77D1EDCFDB}" dt="2021-09-11T04:20:59.095" v="841" actId="26606"/>
          <ac:spMkLst>
            <pc:docMk/>
            <pc:sldMk cId="411447486" sldId="438"/>
            <ac:spMk id="19" creationId="{9A97C86A-04D6-40F7-AE84-31AB43E6A846}"/>
          </ac:spMkLst>
        </pc:spChg>
        <pc:spChg chg="add">
          <ac:chgData name="Eric Shing" userId="55e86778-ed07-4932-b7f7-986ff6c4be43" providerId="ADAL" clId="{DD01D1C1-2AB7-4D95-A640-AB77D1EDCFDB}" dt="2021-09-11T04:20:59.095" v="841" actId="26606"/>
          <ac:spMkLst>
            <pc:docMk/>
            <pc:sldMk cId="411447486" sldId="438"/>
            <ac:spMk id="21" creationId="{FF9F2414-84E8-453E-B1F3-389FDE8192D9}"/>
          </ac:spMkLst>
        </pc:spChg>
        <pc:spChg chg="add">
          <ac:chgData name="Eric Shing" userId="55e86778-ed07-4932-b7f7-986ff6c4be43" providerId="ADAL" clId="{DD01D1C1-2AB7-4D95-A640-AB77D1EDCFDB}" dt="2021-09-11T04:20:59.095" v="841" actId="26606"/>
          <ac:spMkLst>
            <pc:docMk/>
            <pc:sldMk cId="411447486" sldId="438"/>
            <ac:spMk id="23" creationId="{3ECA69A1-7536-43AC-85EF-C7106179F5ED}"/>
          </ac:spMkLst>
        </pc:spChg>
        <pc:picChg chg="add del mod">
          <ac:chgData name="Eric Shing" userId="55e86778-ed07-4932-b7f7-986ff6c4be43" providerId="ADAL" clId="{DD01D1C1-2AB7-4D95-A640-AB77D1EDCFDB}" dt="2021-09-11T04:25:01.375" v="850" actId="478"/>
          <ac:picMkLst>
            <pc:docMk/>
            <pc:sldMk cId="411447486" sldId="438"/>
            <ac:picMk id="6" creationId="{DDC33CDA-D27C-498B-B6E0-1B41AF717F64}"/>
          </ac:picMkLst>
        </pc:picChg>
        <pc:picChg chg="add mod">
          <ac:chgData name="Eric Shing" userId="55e86778-ed07-4932-b7f7-986ff6c4be43" providerId="ADAL" clId="{DD01D1C1-2AB7-4D95-A640-AB77D1EDCFDB}" dt="2021-09-11T04:25:25.602" v="858" actId="1036"/>
          <ac:picMkLst>
            <pc:docMk/>
            <pc:sldMk cId="411447486" sldId="438"/>
            <ac:picMk id="10" creationId="{FEB338C2-EE7F-4D84-A1F5-66EEB39E9D57}"/>
          </ac:picMkLst>
        </pc:picChg>
      </pc:sldChg>
      <pc:sldChg chg="modSp mod">
        <pc:chgData name="Eric Shing" userId="55e86778-ed07-4932-b7f7-986ff6c4be43" providerId="ADAL" clId="{DD01D1C1-2AB7-4D95-A640-AB77D1EDCFDB}" dt="2021-09-11T06:44:17.822" v="935" actId="13926"/>
        <pc:sldMkLst>
          <pc:docMk/>
          <pc:sldMk cId="962011664" sldId="439"/>
        </pc:sldMkLst>
        <pc:spChg chg="mod">
          <ac:chgData name="Eric Shing" userId="55e86778-ed07-4932-b7f7-986ff6c4be43" providerId="ADAL" clId="{DD01D1C1-2AB7-4D95-A640-AB77D1EDCFDB}" dt="2021-09-11T06:43:32.018" v="927" actId="6549"/>
          <ac:spMkLst>
            <pc:docMk/>
            <pc:sldMk cId="962011664" sldId="439"/>
            <ac:spMk id="2" creationId="{B66E159E-B105-462D-A04C-7B86AD8A93FD}"/>
          </ac:spMkLst>
        </pc:spChg>
        <pc:spChg chg="mod">
          <ac:chgData name="Eric Shing" userId="55e86778-ed07-4932-b7f7-986ff6c4be43" providerId="ADAL" clId="{DD01D1C1-2AB7-4D95-A640-AB77D1EDCFDB}" dt="2021-09-11T06:44:17.822" v="935" actId="13926"/>
          <ac:spMkLst>
            <pc:docMk/>
            <pc:sldMk cId="962011664" sldId="439"/>
            <ac:spMk id="3" creationId="{1290911E-4358-441B-9B03-1CEF0CB1A3B5}"/>
          </ac:spMkLst>
        </pc:spChg>
      </pc:sldChg>
      <pc:sldChg chg="addSp delSp modSp new del mod setBg">
        <pc:chgData name="Eric Shing" userId="55e86778-ed07-4932-b7f7-986ff6c4be43" providerId="ADAL" clId="{DD01D1C1-2AB7-4D95-A640-AB77D1EDCFDB}" dt="2021-09-11T07:58:50.227" v="1933" actId="47"/>
        <pc:sldMkLst>
          <pc:docMk/>
          <pc:sldMk cId="918182230" sldId="440"/>
        </pc:sldMkLst>
        <pc:spChg chg="del">
          <ac:chgData name="Eric Shing" userId="55e86778-ed07-4932-b7f7-986ff6c4be43" providerId="ADAL" clId="{DD01D1C1-2AB7-4D95-A640-AB77D1EDCFDB}" dt="2021-09-11T06:48:03.302" v="947" actId="26606"/>
          <ac:spMkLst>
            <pc:docMk/>
            <pc:sldMk cId="918182230" sldId="440"/>
            <ac:spMk id="2" creationId="{E06A5AF7-BBF5-4351-96A0-209CD1FF2D3D}"/>
          </ac:spMkLst>
        </pc:spChg>
        <pc:spChg chg="del">
          <ac:chgData name="Eric Shing" userId="55e86778-ed07-4932-b7f7-986ff6c4be43" providerId="ADAL" clId="{DD01D1C1-2AB7-4D95-A640-AB77D1EDCFDB}" dt="2021-09-11T06:48:03.302" v="947" actId="26606"/>
          <ac:spMkLst>
            <pc:docMk/>
            <pc:sldMk cId="918182230" sldId="440"/>
            <ac:spMk id="3" creationId="{4E380F42-76A0-45D6-8921-0B57EA8D0167}"/>
          </ac:spMkLst>
        </pc:spChg>
        <pc:spChg chg="mod">
          <ac:chgData name="Eric Shing" userId="55e86778-ed07-4932-b7f7-986ff6c4be43" providerId="ADAL" clId="{DD01D1C1-2AB7-4D95-A640-AB77D1EDCFDB}" dt="2021-09-11T06:48:03.302" v="947" actId="26606"/>
          <ac:spMkLst>
            <pc:docMk/>
            <pc:sldMk cId="918182230" sldId="440"/>
            <ac:spMk id="4" creationId="{BBC4C3CD-6BE5-423C-9DB3-2B8E30A637C9}"/>
          </ac:spMkLst>
        </pc:spChg>
        <pc:spChg chg="add mod">
          <ac:chgData name="Eric Shing" userId="55e86778-ed07-4932-b7f7-986ff6c4be43" providerId="ADAL" clId="{DD01D1C1-2AB7-4D95-A640-AB77D1EDCFDB}" dt="2021-09-11T06:55:28.712" v="968" actId="478"/>
          <ac:spMkLst>
            <pc:docMk/>
            <pc:sldMk cId="918182230" sldId="440"/>
            <ac:spMk id="9" creationId="{6420AB7F-20C7-4E09-A594-E2B238659375}"/>
          </ac:spMkLst>
        </pc:spChg>
        <pc:spChg chg="add">
          <ac:chgData name="Eric Shing" userId="55e86778-ed07-4932-b7f7-986ff6c4be43" providerId="ADAL" clId="{DD01D1C1-2AB7-4D95-A640-AB77D1EDCFDB}" dt="2021-09-11T06:48:03.302" v="947" actId="26606"/>
          <ac:spMkLst>
            <pc:docMk/>
            <pc:sldMk cId="918182230" sldId="440"/>
            <ac:spMk id="71" creationId="{F3060C83-F051-4F0E-ABAD-AA0DFC48B218}"/>
          </ac:spMkLst>
        </pc:spChg>
        <pc:spChg chg="add">
          <ac:chgData name="Eric Shing" userId="55e86778-ed07-4932-b7f7-986ff6c4be43" providerId="ADAL" clId="{DD01D1C1-2AB7-4D95-A640-AB77D1EDCFDB}" dt="2021-09-11T06:48:03.302" v="947" actId="26606"/>
          <ac:spMkLst>
            <pc:docMk/>
            <pc:sldMk cId="918182230" sldId="440"/>
            <ac:spMk id="73" creationId="{83C98ABE-055B-441F-B07E-44F97F083C39}"/>
          </ac:spMkLst>
        </pc:spChg>
        <pc:spChg chg="add">
          <ac:chgData name="Eric Shing" userId="55e86778-ed07-4932-b7f7-986ff6c4be43" providerId="ADAL" clId="{DD01D1C1-2AB7-4D95-A640-AB77D1EDCFDB}" dt="2021-09-11T06:48:03.302" v="947" actId="26606"/>
          <ac:spMkLst>
            <pc:docMk/>
            <pc:sldMk cId="918182230" sldId="440"/>
            <ac:spMk id="75" creationId="{29FDB030-9B49-4CED-8CCD-4D99382388AC}"/>
          </ac:spMkLst>
        </pc:spChg>
        <pc:spChg chg="add">
          <ac:chgData name="Eric Shing" userId="55e86778-ed07-4932-b7f7-986ff6c4be43" providerId="ADAL" clId="{DD01D1C1-2AB7-4D95-A640-AB77D1EDCFDB}" dt="2021-09-11T06:48:03.302" v="947" actId="26606"/>
          <ac:spMkLst>
            <pc:docMk/>
            <pc:sldMk cId="918182230" sldId="440"/>
            <ac:spMk id="77" creationId="{3783CA14-24A1-485C-8B30-D6A5D87987AD}"/>
          </ac:spMkLst>
        </pc:spChg>
        <pc:spChg chg="add">
          <ac:chgData name="Eric Shing" userId="55e86778-ed07-4932-b7f7-986ff6c4be43" providerId="ADAL" clId="{DD01D1C1-2AB7-4D95-A640-AB77D1EDCFDB}" dt="2021-09-11T06:48:03.302" v="947" actId="26606"/>
          <ac:spMkLst>
            <pc:docMk/>
            <pc:sldMk cId="918182230" sldId="440"/>
            <ac:spMk id="79" creationId="{9A97C86A-04D6-40F7-AE84-31AB43E6A846}"/>
          </ac:spMkLst>
        </pc:spChg>
        <pc:spChg chg="add">
          <ac:chgData name="Eric Shing" userId="55e86778-ed07-4932-b7f7-986ff6c4be43" providerId="ADAL" clId="{DD01D1C1-2AB7-4D95-A640-AB77D1EDCFDB}" dt="2021-09-11T06:48:03.302" v="947" actId="26606"/>
          <ac:spMkLst>
            <pc:docMk/>
            <pc:sldMk cId="918182230" sldId="440"/>
            <ac:spMk id="81" creationId="{FF9F2414-84E8-453E-B1F3-389FDE8192D9}"/>
          </ac:spMkLst>
        </pc:spChg>
        <pc:spChg chg="add">
          <ac:chgData name="Eric Shing" userId="55e86778-ed07-4932-b7f7-986ff6c4be43" providerId="ADAL" clId="{DD01D1C1-2AB7-4D95-A640-AB77D1EDCFDB}" dt="2021-09-11T06:48:03.302" v="947" actId="26606"/>
          <ac:spMkLst>
            <pc:docMk/>
            <pc:sldMk cId="918182230" sldId="440"/>
            <ac:spMk id="83" creationId="{3ECA69A1-7536-43AC-85EF-C7106179F5ED}"/>
          </ac:spMkLst>
        </pc:spChg>
        <pc:picChg chg="add del mod">
          <ac:chgData name="Eric Shing" userId="55e86778-ed07-4932-b7f7-986ff6c4be43" providerId="ADAL" clId="{DD01D1C1-2AB7-4D95-A640-AB77D1EDCFDB}" dt="2021-09-11T06:55:03.240" v="966" actId="21"/>
          <ac:picMkLst>
            <pc:docMk/>
            <pc:sldMk cId="918182230" sldId="440"/>
            <ac:picMk id="6" creationId="{093E97EB-23F7-4CF5-A909-5C739EB143AB}"/>
          </ac:picMkLst>
        </pc:picChg>
        <pc:picChg chg="add del mod">
          <ac:chgData name="Eric Shing" userId="55e86778-ed07-4932-b7f7-986ff6c4be43" providerId="ADAL" clId="{DD01D1C1-2AB7-4D95-A640-AB77D1EDCFDB}" dt="2021-09-11T06:55:32.360" v="970" actId="478"/>
          <ac:picMkLst>
            <pc:docMk/>
            <pc:sldMk cId="918182230" sldId="440"/>
            <ac:picMk id="8" creationId="{FF637899-B956-44E6-BE40-5E1A32E01534}"/>
          </ac:picMkLst>
        </pc:picChg>
        <pc:picChg chg="add mod">
          <ac:chgData name="Eric Shing" userId="55e86778-ed07-4932-b7f7-986ff6c4be43" providerId="ADAL" clId="{DD01D1C1-2AB7-4D95-A640-AB77D1EDCFDB}" dt="2021-09-11T06:55:45.727" v="973" actId="1076"/>
          <ac:picMkLst>
            <pc:docMk/>
            <pc:sldMk cId="918182230" sldId="440"/>
            <ac:picMk id="11" creationId="{04DD71A2-21DE-4EE3-BCA1-6D4398982AE7}"/>
          </ac:picMkLst>
        </pc:picChg>
        <pc:picChg chg="add del mod">
          <ac:chgData name="Eric Shing" userId="55e86778-ed07-4932-b7f7-986ff6c4be43" providerId="ADAL" clId="{DD01D1C1-2AB7-4D95-A640-AB77D1EDCFDB}" dt="2021-09-11T06:55:28.712" v="968" actId="478"/>
          <ac:picMkLst>
            <pc:docMk/>
            <pc:sldMk cId="918182230" sldId="440"/>
            <ac:picMk id="1026" creationId="{94B9BD9D-BBE7-4063-9C60-ACF7D35164D3}"/>
          </ac:picMkLst>
        </pc:picChg>
        <pc:picChg chg="add del mod">
          <ac:chgData name="Eric Shing" userId="55e86778-ed07-4932-b7f7-986ff6c4be43" providerId="ADAL" clId="{DD01D1C1-2AB7-4D95-A640-AB77D1EDCFDB}" dt="2021-09-11T06:55:30.328" v="969" actId="478"/>
          <ac:picMkLst>
            <pc:docMk/>
            <pc:sldMk cId="918182230" sldId="440"/>
            <ac:picMk id="1028" creationId="{6FABB68F-D1E3-43E5-97DE-0320742BF249}"/>
          </ac:picMkLst>
        </pc:picChg>
      </pc:sldChg>
      <pc:sldChg chg="modSp mod">
        <pc:chgData name="Eric Shing" userId="55e86778-ed07-4932-b7f7-986ff6c4be43" providerId="ADAL" clId="{DD01D1C1-2AB7-4D95-A640-AB77D1EDCFDB}" dt="2021-09-11T07:05:51.579" v="1075" actId="13926"/>
        <pc:sldMkLst>
          <pc:docMk/>
          <pc:sldMk cId="4200397753" sldId="441"/>
        </pc:sldMkLst>
        <pc:spChg chg="mod">
          <ac:chgData name="Eric Shing" userId="55e86778-ed07-4932-b7f7-986ff6c4be43" providerId="ADAL" clId="{DD01D1C1-2AB7-4D95-A640-AB77D1EDCFDB}" dt="2021-09-11T07:05:51.579" v="1075" actId="13926"/>
          <ac:spMkLst>
            <pc:docMk/>
            <pc:sldMk cId="4200397753" sldId="441"/>
            <ac:spMk id="3" creationId="{1290911E-4358-441B-9B03-1CEF0CB1A3B5}"/>
          </ac:spMkLst>
        </pc:spChg>
      </pc:sldChg>
      <pc:sldChg chg="modSp mod modAnim">
        <pc:chgData name="Eric Shing" userId="55e86778-ed07-4932-b7f7-986ff6c4be43" providerId="ADAL" clId="{DD01D1C1-2AB7-4D95-A640-AB77D1EDCFDB}" dt="2021-09-11T08:10:40.918" v="1953"/>
        <pc:sldMkLst>
          <pc:docMk/>
          <pc:sldMk cId="1251165288" sldId="442"/>
        </pc:sldMkLst>
        <pc:spChg chg="mod">
          <ac:chgData name="Eric Shing" userId="55e86778-ed07-4932-b7f7-986ff6c4be43" providerId="ADAL" clId="{DD01D1C1-2AB7-4D95-A640-AB77D1EDCFDB}" dt="2021-09-11T07:07:31.931" v="1110"/>
          <ac:spMkLst>
            <pc:docMk/>
            <pc:sldMk cId="1251165288" sldId="442"/>
            <ac:spMk id="2" creationId="{B66E159E-B105-462D-A04C-7B86AD8A93FD}"/>
          </ac:spMkLst>
        </pc:spChg>
        <pc:spChg chg="mod">
          <ac:chgData name="Eric Shing" userId="55e86778-ed07-4932-b7f7-986ff6c4be43" providerId="ADAL" clId="{DD01D1C1-2AB7-4D95-A640-AB77D1EDCFDB}" dt="2021-09-11T07:25:15.273" v="1387" actId="179"/>
          <ac:spMkLst>
            <pc:docMk/>
            <pc:sldMk cId="1251165288" sldId="442"/>
            <ac:spMk id="3" creationId="{1290911E-4358-441B-9B03-1CEF0CB1A3B5}"/>
          </ac:spMkLst>
        </pc:spChg>
      </pc:sldChg>
      <pc:sldChg chg="addSp delSp modSp mod setBg">
        <pc:chgData name="Eric Shing" userId="55e86778-ed07-4932-b7f7-986ff6c4be43" providerId="ADAL" clId="{DD01D1C1-2AB7-4D95-A640-AB77D1EDCFDB}" dt="2021-09-11T07:28:57.600" v="1454" actId="20577"/>
        <pc:sldMkLst>
          <pc:docMk/>
          <pc:sldMk cId="4025785437" sldId="443"/>
        </pc:sldMkLst>
        <pc:spChg chg="mod">
          <ac:chgData name="Eric Shing" userId="55e86778-ed07-4932-b7f7-986ff6c4be43" providerId="ADAL" clId="{DD01D1C1-2AB7-4D95-A640-AB77D1EDCFDB}" dt="2021-09-11T07:28:32.544" v="1445" actId="26606"/>
          <ac:spMkLst>
            <pc:docMk/>
            <pc:sldMk cId="4025785437" sldId="443"/>
            <ac:spMk id="2" creationId="{B66E159E-B105-462D-A04C-7B86AD8A93FD}"/>
          </ac:spMkLst>
        </pc:spChg>
        <pc:spChg chg="mod ord">
          <ac:chgData name="Eric Shing" userId="55e86778-ed07-4932-b7f7-986ff6c4be43" providerId="ADAL" clId="{DD01D1C1-2AB7-4D95-A640-AB77D1EDCFDB}" dt="2021-09-11T07:28:32.544" v="1445" actId="26606"/>
          <ac:spMkLst>
            <pc:docMk/>
            <pc:sldMk cId="4025785437" sldId="443"/>
            <ac:spMk id="4" creationId="{D259BC3B-E3AB-4D59-B29F-90C2A8A381AD}"/>
          </ac:spMkLst>
        </pc:spChg>
        <pc:spChg chg="mod">
          <ac:chgData name="Eric Shing" userId="55e86778-ed07-4932-b7f7-986ff6c4be43" providerId="ADAL" clId="{DD01D1C1-2AB7-4D95-A640-AB77D1EDCFDB}" dt="2021-09-11T07:28:57.600" v="1454" actId="20577"/>
          <ac:spMkLst>
            <pc:docMk/>
            <pc:sldMk cId="4025785437" sldId="443"/>
            <ac:spMk id="8" creationId="{1983149F-E261-4B30-B450-31C938FB4118}"/>
          </ac:spMkLst>
        </pc:spChg>
        <pc:spChg chg="add del">
          <ac:chgData name="Eric Shing" userId="55e86778-ed07-4932-b7f7-986ff6c4be43" providerId="ADAL" clId="{DD01D1C1-2AB7-4D95-A640-AB77D1EDCFDB}" dt="2021-09-11T07:28:32.544" v="1445" actId="26606"/>
          <ac:spMkLst>
            <pc:docMk/>
            <pc:sldMk cId="4025785437" sldId="443"/>
            <ac:spMk id="13" creationId="{2B566528-1B12-4246-9431-5C2D7D081168}"/>
          </ac:spMkLst>
        </pc:spChg>
        <pc:grpChg chg="add del">
          <ac:chgData name="Eric Shing" userId="55e86778-ed07-4932-b7f7-986ff6c4be43" providerId="ADAL" clId="{DD01D1C1-2AB7-4D95-A640-AB77D1EDCFDB}" dt="2021-09-11T07:28:32.544" v="1445" actId="26606"/>
          <ac:grpSpMkLst>
            <pc:docMk/>
            <pc:sldMk cId="4025785437" sldId="443"/>
            <ac:grpSpMk id="15" creationId="{5995D10D-E9C9-47DB-AE7E-801FEF38F5C9}"/>
          </ac:grpSpMkLst>
        </pc:grpChg>
        <pc:grpChg chg="add del">
          <ac:chgData name="Eric Shing" userId="55e86778-ed07-4932-b7f7-986ff6c4be43" providerId="ADAL" clId="{DD01D1C1-2AB7-4D95-A640-AB77D1EDCFDB}" dt="2021-09-11T07:28:32.544" v="1445" actId="26606"/>
          <ac:grpSpMkLst>
            <pc:docMk/>
            <pc:sldMk cId="4025785437" sldId="443"/>
            <ac:grpSpMk id="19" creationId="{828A5161-06F1-46CF-8AD7-844680A59E13}"/>
          </ac:grpSpMkLst>
        </pc:grpChg>
        <pc:picChg chg="add mod">
          <ac:chgData name="Eric Shing" userId="55e86778-ed07-4932-b7f7-986ff6c4be43" providerId="ADAL" clId="{DD01D1C1-2AB7-4D95-A640-AB77D1EDCFDB}" dt="2021-09-11T07:28:42.758" v="1448" actId="1076"/>
          <ac:picMkLst>
            <pc:docMk/>
            <pc:sldMk cId="4025785437" sldId="443"/>
            <ac:picMk id="3" creationId="{1829995D-7355-4D0F-A9CD-CDC6911C9205}"/>
          </ac:picMkLst>
        </pc:picChg>
        <pc:picChg chg="mod ord">
          <ac:chgData name="Eric Shing" userId="55e86778-ed07-4932-b7f7-986ff6c4be43" providerId="ADAL" clId="{DD01D1C1-2AB7-4D95-A640-AB77D1EDCFDB}" dt="2021-09-11T07:28:32.544" v="1445" actId="26606"/>
          <ac:picMkLst>
            <pc:docMk/>
            <pc:sldMk cId="4025785437" sldId="443"/>
            <ac:picMk id="6" creationId="{57A45CD6-A0A8-4FD2-B325-EE9DE2B263E9}"/>
          </ac:picMkLst>
        </pc:picChg>
      </pc:sldChg>
      <pc:sldChg chg="addSp new">
        <pc:chgData name="Eric Shing" userId="55e86778-ed07-4932-b7f7-986ff6c4be43" providerId="ADAL" clId="{DD01D1C1-2AB7-4D95-A640-AB77D1EDCFDB}" dt="2021-09-11T08:05:25.321" v="1944"/>
        <pc:sldMkLst>
          <pc:docMk/>
          <pc:sldMk cId="2958514037" sldId="445"/>
        </pc:sldMkLst>
        <pc:picChg chg="add">
          <ac:chgData name="Eric Shing" userId="55e86778-ed07-4932-b7f7-986ff6c4be43" providerId="ADAL" clId="{DD01D1C1-2AB7-4D95-A640-AB77D1EDCFDB}" dt="2021-09-11T08:05:25.321" v="1944"/>
          <ac:picMkLst>
            <pc:docMk/>
            <pc:sldMk cId="2958514037" sldId="445"/>
            <ac:picMk id="5" creationId="{B3AA1CCE-EAA3-402D-97B6-2D77D2270591}"/>
          </ac:picMkLst>
        </pc:picChg>
      </pc:sldChg>
      <pc:sldChg chg="modSp mod">
        <pc:chgData name="Eric Shing" userId="55e86778-ed07-4932-b7f7-986ff6c4be43" providerId="ADAL" clId="{DD01D1C1-2AB7-4D95-A640-AB77D1EDCFDB}" dt="2021-09-11T08:15:19.133" v="1977" actId="1038"/>
        <pc:sldMkLst>
          <pc:docMk/>
          <pc:sldMk cId="950738806" sldId="446"/>
        </pc:sldMkLst>
        <pc:spChg chg="mod">
          <ac:chgData name="Eric Shing" userId="55e86778-ed07-4932-b7f7-986ff6c4be43" providerId="ADAL" clId="{DD01D1C1-2AB7-4D95-A640-AB77D1EDCFDB}" dt="2021-09-11T08:15:12.053" v="1975" actId="20577"/>
          <ac:spMkLst>
            <pc:docMk/>
            <pc:sldMk cId="950738806" sldId="446"/>
            <ac:spMk id="3" creationId="{1290911E-4358-441B-9B03-1CEF0CB1A3B5}"/>
          </ac:spMkLst>
        </pc:spChg>
        <pc:picChg chg="mod">
          <ac:chgData name="Eric Shing" userId="55e86778-ed07-4932-b7f7-986ff6c4be43" providerId="ADAL" clId="{DD01D1C1-2AB7-4D95-A640-AB77D1EDCFDB}" dt="2021-09-11T08:15:19.133" v="1977" actId="1038"/>
          <ac:picMkLst>
            <pc:docMk/>
            <pc:sldMk cId="950738806" sldId="446"/>
            <ac:picMk id="5" creationId="{CC9A5414-DF10-406E-9A69-2976EED28375}"/>
          </ac:picMkLst>
        </pc:picChg>
      </pc:sldChg>
      <pc:sldChg chg="new del">
        <pc:chgData name="Eric Shing" userId="55e86778-ed07-4932-b7f7-986ff6c4be43" providerId="ADAL" clId="{DD01D1C1-2AB7-4D95-A640-AB77D1EDCFDB}" dt="2021-09-11T08:11:06.072" v="1955" actId="680"/>
        <pc:sldMkLst>
          <pc:docMk/>
          <pc:sldMk cId="1460708944" sldId="446"/>
        </pc:sldMkLst>
      </pc:sldChg>
    </pc:docChg>
  </pc:docChgLst>
  <pc:docChgLst>
    <pc:chgData name="Eric Shing" userId="55e86778-ed07-4932-b7f7-986ff6c4be43" providerId="ADAL" clId="{3584B2E6-FF9D-4185-B8C0-BDE59A9AEFFF}"/>
    <pc:docChg chg="undo custSel addSld delSld modSld sldOrd">
      <pc:chgData name="Eric Shing" userId="55e86778-ed07-4932-b7f7-986ff6c4be43" providerId="ADAL" clId="{3584B2E6-FF9D-4185-B8C0-BDE59A9AEFFF}" dt="2021-11-06T14:34:46.670" v="2331"/>
      <pc:docMkLst>
        <pc:docMk/>
      </pc:docMkLst>
      <pc:sldChg chg="modSp mod">
        <pc:chgData name="Eric Shing" userId="55e86778-ed07-4932-b7f7-986ff6c4be43" providerId="ADAL" clId="{3584B2E6-FF9D-4185-B8C0-BDE59A9AEFFF}" dt="2021-10-14T03:28:44.662" v="54"/>
        <pc:sldMkLst>
          <pc:docMk/>
          <pc:sldMk cId="0" sldId="287"/>
        </pc:sldMkLst>
        <pc:spChg chg="mod">
          <ac:chgData name="Eric Shing" userId="55e86778-ed07-4932-b7f7-986ff6c4be43" providerId="ADAL" clId="{3584B2E6-FF9D-4185-B8C0-BDE59A9AEFFF}" dt="2021-10-14T03:28:44.662" v="54"/>
          <ac:spMkLst>
            <pc:docMk/>
            <pc:sldMk cId="0" sldId="287"/>
            <ac:spMk id="2" creationId="{00000000-0000-0000-0000-000000000000}"/>
          </ac:spMkLst>
        </pc:spChg>
        <pc:spChg chg="mod">
          <ac:chgData name="Eric Shing" userId="55e86778-ed07-4932-b7f7-986ff6c4be43" providerId="ADAL" clId="{3584B2E6-FF9D-4185-B8C0-BDE59A9AEFFF}" dt="2021-10-14T03:28:37.072" v="45"/>
          <ac:spMkLst>
            <pc:docMk/>
            <pc:sldMk cId="0" sldId="287"/>
            <ac:spMk id="5" creationId="{00000000-0000-0000-0000-000000000000}"/>
          </ac:spMkLst>
        </pc:spChg>
      </pc:sldChg>
      <pc:sldChg chg="del">
        <pc:chgData name="Eric Shing" userId="55e86778-ed07-4932-b7f7-986ff6c4be43" providerId="ADAL" clId="{3584B2E6-FF9D-4185-B8C0-BDE59A9AEFFF}" dt="2021-11-06T13:46:09.029" v="1843" actId="47"/>
        <pc:sldMkLst>
          <pc:docMk/>
          <pc:sldMk cId="874803358" sldId="384"/>
        </pc:sldMkLst>
      </pc:sldChg>
      <pc:sldChg chg="addSp delSp modSp mod modAnim">
        <pc:chgData name="Eric Shing" userId="55e86778-ed07-4932-b7f7-986ff6c4be43" providerId="ADAL" clId="{3584B2E6-FF9D-4185-B8C0-BDE59A9AEFFF}" dt="2021-11-06T14:13:12.007" v="2210"/>
        <pc:sldMkLst>
          <pc:docMk/>
          <pc:sldMk cId="2552731081" sldId="398"/>
        </pc:sldMkLst>
        <pc:spChg chg="mod ord">
          <ac:chgData name="Eric Shing" userId="55e86778-ed07-4932-b7f7-986ff6c4be43" providerId="ADAL" clId="{3584B2E6-FF9D-4185-B8C0-BDE59A9AEFFF}" dt="2021-11-06T12:25:47.221" v="495" actId="26606"/>
          <ac:spMkLst>
            <pc:docMk/>
            <pc:sldMk cId="2552731081" sldId="398"/>
            <ac:spMk id="4" creationId="{D259BC3B-E3AB-4D59-B29F-90C2A8A381AD}"/>
          </ac:spMkLst>
        </pc:spChg>
        <pc:spChg chg="mod">
          <ac:chgData name="Eric Shing" userId="55e86778-ed07-4932-b7f7-986ff6c4be43" providerId="ADAL" clId="{3584B2E6-FF9D-4185-B8C0-BDE59A9AEFFF}" dt="2021-11-06T12:25:47.221" v="495" actId="26606"/>
          <ac:spMkLst>
            <pc:docMk/>
            <pc:sldMk cId="2552731081" sldId="398"/>
            <ac:spMk id="9" creationId="{7FE50CA6-FD83-4593-AB6D-13047D4820AD}"/>
          </ac:spMkLst>
        </pc:spChg>
        <pc:spChg chg="mod">
          <ac:chgData name="Eric Shing" userId="55e86778-ed07-4932-b7f7-986ff6c4be43" providerId="ADAL" clId="{3584B2E6-FF9D-4185-B8C0-BDE59A9AEFFF}" dt="2021-11-06T12:25:47.221" v="495" actId="26606"/>
          <ac:spMkLst>
            <pc:docMk/>
            <pc:sldMk cId="2552731081" sldId="398"/>
            <ac:spMk id="10" creationId="{7243D2E1-470A-4C4C-90C0-E7080BBE2DEC}"/>
          </ac:spMkLst>
        </pc:spChg>
        <pc:spChg chg="add del">
          <ac:chgData name="Eric Shing" userId="55e86778-ed07-4932-b7f7-986ff6c4be43" providerId="ADAL" clId="{3584B2E6-FF9D-4185-B8C0-BDE59A9AEFFF}" dt="2021-11-06T12:25:47.221" v="495" actId="26606"/>
          <ac:spMkLst>
            <pc:docMk/>
            <pc:sldMk cId="2552731081" sldId="398"/>
            <ac:spMk id="17" creationId="{72F84B47-E267-4194-8194-831DB7B5547F}"/>
          </ac:spMkLst>
        </pc:spChg>
        <pc:spChg chg="add del">
          <ac:chgData name="Eric Shing" userId="55e86778-ed07-4932-b7f7-986ff6c4be43" providerId="ADAL" clId="{3584B2E6-FF9D-4185-B8C0-BDE59A9AEFFF}" dt="2021-11-06T12:25:47.221" v="495" actId="26606"/>
          <ac:spMkLst>
            <pc:docMk/>
            <pc:sldMk cId="2552731081" sldId="398"/>
            <ac:spMk id="19" creationId="{5E39A796-BE83-48B1-B33F-35C4A32AAB57}"/>
          </ac:spMkLst>
        </pc:spChg>
        <pc:picChg chg="add mod">
          <ac:chgData name="Eric Shing" userId="55e86778-ed07-4932-b7f7-986ff6c4be43" providerId="ADAL" clId="{3584B2E6-FF9D-4185-B8C0-BDE59A9AEFFF}" dt="2021-11-06T12:28:18.433" v="509" actId="1035"/>
          <ac:picMkLst>
            <pc:docMk/>
            <pc:sldMk cId="2552731081" sldId="398"/>
            <ac:picMk id="2" creationId="{9B1E8AA4-44D8-4623-96CD-573D095E4FE8}"/>
          </ac:picMkLst>
        </pc:picChg>
        <pc:picChg chg="add mod">
          <ac:chgData name="Eric Shing" userId="55e86778-ed07-4932-b7f7-986ff6c4be43" providerId="ADAL" clId="{3584B2E6-FF9D-4185-B8C0-BDE59A9AEFFF}" dt="2021-11-06T12:28:09.860" v="505" actId="1076"/>
          <ac:picMkLst>
            <pc:docMk/>
            <pc:sldMk cId="2552731081" sldId="398"/>
            <ac:picMk id="5" creationId="{0C91D510-5742-4244-A652-A7ABAB951950}"/>
          </ac:picMkLst>
        </pc:picChg>
      </pc:sldChg>
      <pc:sldChg chg="del">
        <pc:chgData name="Eric Shing" userId="55e86778-ed07-4932-b7f7-986ff6c4be43" providerId="ADAL" clId="{3584B2E6-FF9D-4185-B8C0-BDE59A9AEFFF}" dt="2021-11-06T13:46:09.029" v="1843" actId="47"/>
        <pc:sldMkLst>
          <pc:docMk/>
          <pc:sldMk cId="4264196432" sldId="400"/>
        </pc:sldMkLst>
      </pc:sldChg>
      <pc:sldChg chg="del">
        <pc:chgData name="Eric Shing" userId="55e86778-ed07-4932-b7f7-986ff6c4be43" providerId="ADAL" clId="{3584B2E6-FF9D-4185-B8C0-BDE59A9AEFFF}" dt="2021-11-06T13:46:09.029" v="1843" actId="47"/>
        <pc:sldMkLst>
          <pc:docMk/>
          <pc:sldMk cId="1682862645" sldId="420"/>
        </pc:sldMkLst>
      </pc:sldChg>
      <pc:sldChg chg="del">
        <pc:chgData name="Eric Shing" userId="55e86778-ed07-4932-b7f7-986ff6c4be43" providerId="ADAL" clId="{3584B2E6-FF9D-4185-B8C0-BDE59A9AEFFF}" dt="2021-11-06T13:46:09.029" v="1843" actId="47"/>
        <pc:sldMkLst>
          <pc:docMk/>
          <pc:sldMk cId="707951004" sldId="428"/>
        </pc:sldMkLst>
      </pc:sldChg>
      <pc:sldChg chg="delSp modSp mod modAnim">
        <pc:chgData name="Eric Shing" userId="55e86778-ed07-4932-b7f7-986ff6c4be43" providerId="ADAL" clId="{3584B2E6-FF9D-4185-B8C0-BDE59A9AEFFF}" dt="2021-11-06T14:16:53.596" v="2217"/>
        <pc:sldMkLst>
          <pc:docMk/>
          <pc:sldMk cId="3257640823" sldId="434"/>
        </pc:sldMkLst>
        <pc:spChg chg="mod">
          <ac:chgData name="Eric Shing" userId="55e86778-ed07-4932-b7f7-986ff6c4be43" providerId="ADAL" clId="{3584B2E6-FF9D-4185-B8C0-BDE59A9AEFFF}" dt="2021-11-06T13:23:27.324" v="1344" actId="20577"/>
          <ac:spMkLst>
            <pc:docMk/>
            <pc:sldMk cId="3257640823" sldId="434"/>
            <ac:spMk id="2" creationId="{B66E159E-B105-462D-A04C-7B86AD8A93FD}"/>
          </ac:spMkLst>
        </pc:spChg>
        <pc:spChg chg="mod">
          <ac:chgData name="Eric Shing" userId="55e86778-ed07-4932-b7f7-986ff6c4be43" providerId="ADAL" clId="{3584B2E6-FF9D-4185-B8C0-BDE59A9AEFFF}" dt="2021-11-06T12:46:55.283" v="747" actId="113"/>
          <ac:spMkLst>
            <pc:docMk/>
            <pc:sldMk cId="3257640823" sldId="434"/>
            <ac:spMk id="3" creationId="{1290911E-4358-441B-9B03-1CEF0CB1A3B5}"/>
          </ac:spMkLst>
        </pc:spChg>
        <pc:picChg chg="del">
          <ac:chgData name="Eric Shing" userId="55e86778-ed07-4932-b7f7-986ff6c4be43" providerId="ADAL" clId="{3584B2E6-FF9D-4185-B8C0-BDE59A9AEFFF}" dt="2021-11-06T12:31:37.576" v="510" actId="478"/>
          <ac:picMkLst>
            <pc:docMk/>
            <pc:sldMk cId="3257640823" sldId="434"/>
            <ac:picMk id="6" creationId="{575FE818-304C-4D79-BF3E-D59D0AAE8A2C}"/>
          </ac:picMkLst>
        </pc:picChg>
      </pc:sldChg>
      <pc:sldChg chg="del">
        <pc:chgData name="Eric Shing" userId="55e86778-ed07-4932-b7f7-986ff6c4be43" providerId="ADAL" clId="{3584B2E6-FF9D-4185-B8C0-BDE59A9AEFFF}" dt="2021-11-06T13:46:09.029" v="1843" actId="47"/>
        <pc:sldMkLst>
          <pc:docMk/>
          <pc:sldMk cId="2495075794" sldId="435"/>
        </pc:sldMkLst>
      </pc:sldChg>
      <pc:sldChg chg="del">
        <pc:chgData name="Eric Shing" userId="55e86778-ed07-4932-b7f7-986ff6c4be43" providerId="ADAL" clId="{3584B2E6-FF9D-4185-B8C0-BDE59A9AEFFF}" dt="2021-11-06T13:46:09.029" v="1843" actId="47"/>
        <pc:sldMkLst>
          <pc:docMk/>
          <pc:sldMk cId="1593728378" sldId="437"/>
        </pc:sldMkLst>
      </pc:sldChg>
      <pc:sldChg chg="del">
        <pc:chgData name="Eric Shing" userId="55e86778-ed07-4932-b7f7-986ff6c4be43" providerId="ADAL" clId="{3584B2E6-FF9D-4185-B8C0-BDE59A9AEFFF}" dt="2021-11-06T13:46:09.029" v="1843" actId="47"/>
        <pc:sldMkLst>
          <pc:docMk/>
          <pc:sldMk cId="411447486" sldId="438"/>
        </pc:sldMkLst>
      </pc:sldChg>
      <pc:sldChg chg="del">
        <pc:chgData name="Eric Shing" userId="55e86778-ed07-4932-b7f7-986ff6c4be43" providerId="ADAL" clId="{3584B2E6-FF9D-4185-B8C0-BDE59A9AEFFF}" dt="2021-11-06T13:46:09.029" v="1843" actId="47"/>
        <pc:sldMkLst>
          <pc:docMk/>
          <pc:sldMk cId="4200397753" sldId="441"/>
        </pc:sldMkLst>
      </pc:sldChg>
      <pc:sldChg chg="del">
        <pc:chgData name="Eric Shing" userId="55e86778-ed07-4932-b7f7-986ff6c4be43" providerId="ADAL" clId="{3584B2E6-FF9D-4185-B8C0-BDE59A9AEFFF}" dt="2021-11-06T13:46:09.029" v="1843" actId="47"/>
        <pc:sldMkLst>
          <pc:docMk/>
          <pc:sldMk cId="1251165288" sldId="442"/>
        </pc:sldMkLst>
      </pc:sldChg>
      <pc:sldChg chg="del">
        <pc:chgData name="Eric Shing" userId="55e86778-ed07-4932-b7f7-986ff6c4be43" providerId="ADAL" clId="{3584B2E6-FF9D-4185-B8C0-BDE59A9AEFFF}" dt="2021-11-06T13:46:11.344" v="1844" actId="47"/>
        <pc:sldMkLst>
          <pc:docMk/>
          <pc:sldMk cId="950738806" sldId="446"/>
        </pc:sldMkLst>
      </pc:sldChg>
      <pc:sldChg chg="del">
        <pc:chgData name="Eric Shing" userId="55e86778-ed07-4932-b7f7-986ff6c4be43" providerId="ADAL" clId="{3584B2E6-FF9D-4185-B8C0-BDE59A9AEFFF}" dt="2021-11-06T13:46:09.029" v="1843" actId="47"/>
        <pc:sldMkLst>
          <pc:docMk/>
          <pc:sldMk cId="1747248296" sldId="448"/>
        </pc:sldMkLst>
      </pc:sldChg>
      <pc:sldChg chg="del">
        <pc:chgData name="Eric Shing" userId="55e86778-ed07-4932-b7f7-986ff6c4be43" providerId="ADAL" clId="{3584B2E6-FF9D-4185-B8C0-BDE59A9AEFFF}" dt="2021-11-06T13:46:09.029" v="1843" actId="47"/>
        <pc:sldMkLst>
          <pc:docMk/>
          <pc:sldMk cId="4245499466" sldId="449"/>
        </pc:sldMkLst>
      </pc:sldChg>
      <pc:sldChg chg="addSp delSp modSp mod modAnim">
        <pc:chgData name="Eric Shing" userId="55e86778-ed07-4932-b7f7-986ff6c4be43" providerId="ADAL" clId="{3584B2E6-FF9D-4185-B8C0-BDE59A9AEFFF}" dt="2021-11-06T12:01:05.463" v="381" actId="115"/>
        <pc:sldMkLst>
          <pc:docMk/>
          <pc:sldMk cId="3144661530" sldId="450"/>
        </pc:sldMkLst>
        <pc:spChg chg="mod">
          <ac:chgData name="Eric Shing" userId="55e86778-ed07-4932-b7f7-986ff6c4be43" providerId="ADAL" clId="{3584B2E6-FF9D-4185-B8C0-BDE59A9AEFFF}" dt="2021-11-06T09:17:45.310" v="122" actId="6549"/>
          <ac:spMkLst>
            <pc:docMk/>
            <pc:sldMk cId="3144661530" sldId="450"/>
            <ac:spMk id="2" creationId="{8C41C0E4-B82B-40B7-90EB-2661D312047D}"/>
          </ac:spMkLst>
        </pc:spChg>
        <pc:spChg chg="mod">
          <ac:chgData name="Eric Shing" userId="55e86778-ed07-4932-b7f7-986ff6c4be43" providerId="ADAL" clId="{3584B2E6-FF9D-4185-B8C0-BDE59A9AEFFF}" dt="2021-11-06T12:01:05.463" v="381" actId="115"/>
          <ac:spMkLst>
            <pc:docMk/>
            <pc:sldMk cId="3144661530" sldId="450"/>
            <ac:spMk id="3" creationId="{9092EB20-F119-4E1D-A2EC-6B46E4027912}"/>
          </ac:spMkLst>
        </pc:spChg>
        <pc:picChg chg="add del mod">
          <ac:chgData name="Eric Shing" userId="55e86778-ed07-4932-b7f7-986ff6c4be43" providerId="ADAL" clId="{3584B2E6-FF9D-4185-B8C0-BDE59A9AEFFF}" dt="2021-11-06T09:29:17.981" v="287" actId="478"/>
          <ac:picMkLst>
            <pc:docMk/>
            <pc:sldMk cId="3144661530" sldId="450"/>
            <ac:picMk id="5" creationId="{BCA8BEFA-432E-43E3-A230-4F11E4DC7A21}"/>
          </ac:picMkLst>
        </pc:picChg>
        <pc:picChg chg="add del mod ord">
          <ac:chgData name="Eric Shing" userId="55e86778-ed07-4932-b7f7-986ff6c4be43" providerId="ADAL" clId="{3584B2E6-FF9D-4185-B8C0-BDE59A9AEFFF}" dt="2021-11-06T09:42:23.059" v="293" actId="478"/>
          <ac:picMkLst>
            <pc:docMk/>
            <pc:sldMk cId="3144661530" sldId="450"/>
            <ac:picMk id="7" creationId="{9AE2E379-EC61-4DFD-9C53-4DF45844F1B2}"/>
          </ac:picMkLst>
        </pc:picChg>
        <pc:picChg chg="add mod">
          <ac:chgData name="Eric Shing" userId="55e86778-ed07-4932-b7f7-986ff6c4be43" providerId="ADAL" clId="{3584B2E6-FF9D-4185-B8C0-BDE59A9AEFFF}" dt="2021-11-06T09:42:56.315" v="314" actId="1035"/>
          <ac:picMkLst>
            <pc:docMk/>
            <pc:sldMk cId="3144661530" sldId="450"/>
            <ac:picMk id="9" creationId="{F7D51829-F981-49FE-9653-2ABA861E275A}"/>
          </ac:picMkLst>
        </pc:picChg>
      </pc:sldChg>
      <pc:sldChg chg="del">
        <pc:chgData name="Eric Shing" userId="55e86778-ed07-4932-b7f7-986ff6c4be43" providerId="ADAL" clId="{3584B2E6-FF9D-4185-B8C0-BDE59A9AEFFF}" dt="2021-11-06T13:46:09.029" v="1843" actId="47"/>
        <pc:sldMkLst>
          <pc:docMk/>
          <pc:sldMk cId="2961162602" sldId="451"/>
        </pc:sldMkLst>
      </pc:sldChg>
      <pc:sldChg chg="del">
        <pc:chgData name="Eric Shing" userId="55e86778-ed07-4932-b7f7-986ff6c4be43" providerId="ADAL" clId="{3584B2E6-FF9D-4185-B8C0-BDE59A9AEFFF}" dt="2021-11-06T13:46:09.029" v="1843" actId="47"/>
        <pc:sldMkLst>
          <pc:docMk/>
          <pc:sldMk cId="151582656" sldId="452"/>
        </pc:sldMkLst>
      </pc:sldChg>
      <pc:sldChg chg="del">
        <pc:chgData name="Eric Shing" userId="55e86778-ed07-4932-b7f7-986ff6c4be43" providerId="ADAL" clId="{3584B2E6-FF9D-4185-B8C0-BDE59A9AEFFF}" dt="2021-11-06T13:46:09.029" v="1843" actId="47"/>
        <pc:sldMkLst>
          <pc:docMk/>
          <pc:sldMk cId="3169927586" sldId="453"/>
        </pc:sldMkLst>
      </pc:sldChg>
      <pc:sldChg chg="del">
        <pc:chgData name="Eric Shing" userId="55e86778-ed07-4932-b7f7-986ff6c4be43" providerId="ADAL" clId="{3584B2E6-FF9D-4185-B8C0-BDE59A9AEFFF}" dt="2021-11-06T13:46:09.029" v="1843" actId="47"/>
        <pc:sldMkLst>
          <pc:docMk/>
          <pc:sldMk cId="135287656" sldId="454"/>
        </pc:sldMkLst>
      </pc:sldChg>
      <pc:sldChg chg="del">
        <pc:chgData name="Eric Shing" userId="55e86778-ed07-4932-b7f7-986ff6c4be43" providerId="ADAL" clId="{3584B2E6-FF9D-4185-B8C0-BDE59A9AEFFF}" dt="2021-11-06T13:46:09.029" v="1843" actId="47"/>
        <pc:sldMkLst>
          <pc:docMk/>
          <pc:sldMk cId="4079877353" sldId="455"/>
        </pc:sldMkLst>
      </pc:sldChg>
      <pc:sldChg chg="del">
        <pc:chgData name="Eric Shing" userId="55e86778-ed07-4932-b7f7-986ff6c4be43" providerId="ADAL" clId="{3584B2E6-FF9D-4185-B8C0-BDE59A9AEFFF}" dt="2021-11-06T13:46:09.029" v="1843" actId="47"/>
        <pc:sldMkLst>
          <pc:docMk/>
          <pc:sldMk cId="289659110" sldId="456"/>
        </pc:sldMkLst>
      </pc:sldChg>
      <pc:sldChg chg="modSp modAnim">
        <pc:chgData name="Eric Shing" userId="55e86778-ed07-4932-b7f7-986ff6c4be43" providerId="ADAL" clId="{3584B2E6-FF9D-4185-B8C0-BDE59A9AEFFF}" dt="2021-11-06T13:23:32.564" v="1345" actId="20577"/>
        <pc:sldMkLst>
          <pc:docMk/>
          <pc:sldMk cId="1230402927" sldId="457"/>
        </pc:sldMkLst>
        <pc:spChg chg="mod">
          <ac:chgData name="Eric Shing" userId="55e86778-ed07-4932-b7f7-986ff6c4be43" providerId="ADAL" clId="{3584B2E6-FF9D-4185-B8C0-BDE59A9AEFFF}" dt="2021-11-06T13:23:32.564" v="1345" actId="20577"/>
          <ac:spMkLst>
            <pc:docMk/>
            <pc:sldMk cId="1230402927" sldId="457"/>
            <ac:spMk id="2" creationId="{B66E159E-B105-462D-A04C-7B86AD8A93FD}"/>
          </ac:spMkLst>
        </pc:spChg>
      </pc:sldChg>
      <pc:sldChg chg="addSp delSp modSp new mod setBg modAnim chgLayout">
        <pc:chgData name="Eric Shing" userId="55e86778-ed07-4932-b7f7-986ff6c4be43" providerId="ADAL" clId="{3584B2E6-FF9D-4185-B8C0-BDE59A9AEFFF}" dt="2021-11-06T14:20:05.824" v="2230"/>
        <pc:sldMkLst>
          <pc:docMk/>
          <pc:sldMk cId="684594424" sldId="458"/>
        </pc:sldMkLst>
        <pc:spChg chg="del mod">
          <ac:chgData name="Eric Shing" userId="55e86778-ed07-4932-b7f7-986ff6c4be43" providerId="ADAL" clId="{3584B2E6-FF9D-4185-B8C0-BDE59A9AEFFF}" dt="2021-11-06T12:55:09.074" v="853" actId="478"/>
          <ac:spMkLst>
            <pc:docMk/>
            <pc:sldMk cId="684594424" sldId="458"/>
            <ac:spMk id="2" creationId="{B28B838E-B849-4E0D-98FA-7B18FB5D155D}"/>
          </ac:spMkLst>
        </pc:spChg>
        <pc:spChg chg="mod ord">
          <ac:chgData name="Eric Shing" userId="55e86778-ed07-4932-b7f7-986ff6c4be43" providerId="ADAL" clId="{3584B2E6-FF9D-4185-B8C0-BDE59A9AEFFF}" dt="2021-11-06T13:03:31.707" v="1026" actId="27636"/>
          <ac:spMkLst>
            <pc:docMk/>
            <pc:sldMk cId="684594424" sldId="458"/>
            <ac:spMk id="3" creationId="{9BCBC42B-E5FA-4109-9017-55F3982ACE83}"/>
          </ac:spMkLst>
        </pc:spChg>
        <pc:spChg chg="mod ord">
          <ac:chgData name="Eric Shing" userId="55e86778-ed07-4932-b7f7-986ff6c4be43" providerId="ADAL" clId="{3584B2E6-FF9D-4185-B8C0-BDE59A9AEFFF}" dt="2021-11-06T12:57:35.212" v="900" actId="26606"/>
          <ac:spMkLst>
            <pc:docMk/>
            <pc:sldMk cId="684594424" sldId="458"/>
            <ac:spMk id="4" creationId="{16A998B5-4BFF-42E2-A160-DAE95C97D2BE}"/>
          </ac:spMkLst>
        </pc:spChg>
        <pc:spChg chg="add mod ord">
          <ac:chgData name="Eric Shing" userId="55e86778-ed07-4932-b7f7-986ff6c4be43" providerId="ADAL" clId="{3584B2E6-FF9D-4185-B8C0-BDE59A9AEFFF}" dt="2021-11-06T12:59:23.410" v="976" actId="255"/>
          <ac:spMkLst>
            <pc:docMk/>
            <pc:sldMk cId="684594424" sldId="458"/>
            <ac:spMk id="9" creationId="{7925D69F-9EAD-4E16-961A-40EC7BE04D35}"/>
          </ac:spMkLst>
        </pc:spChg>
        <pc:spChg chg="add del">
          <ac:chgData name="Eric Shing" userId="55e86778-ed07-4932-b7f7-986ff6c4be43" providerId="ADAL" clId="{3584B2E6-FF9D-4185-B8C0-BDE59A9AEFFF}" dt="2021-11-06T12:57:35.212" v="900" actId="26606"/>
          <ac:spMkLst>
            <pc:docMk/>
            <pc:sldMk cId="684594424" sldId="458"/>
            <ac:spMk id="14" creationId="{5E39A796-BE83-48B1-B33F-35C4A32AAB57}"/>
          </ac:spMkLst>
        </pc:spChg>
        <pc:spChg chg="add del">
          <ac:chgData name="Eric Shing" userId="55e86778-ed07-4932-b7f7-986ff6c4be43" providerId="ADAL" clId="{3584B2E6-FF9D-4185-B8C0-BDE59A9AEFFF}" dt="2021-11-06T12:57:35.212" v="900" actId="26606"/>
          <ac:spMkLst>
            <pc:docMk/>
            <pc:sldMk cId="684594424" sldId="458"/>
            <ac:spMk id="16" creationId="{72F84B47-E267-4194-8194-831DB7B5547F}"/>
          </ac:spMkLst>
        </pc:spChg>
        <pc:picChg chg="add del mod">
          <ac:chgData name="Eric Shing" userId="55e86778-ed07-4932-b7f7-986ff6c4be43" providerId="ADAL" clId="{3584B2E6-FF9D-4185-B8C0-BDE59A9AEFFF}" dt="2021-11-06T12:50:35.750" v="808" actId="478"/>
          <ac:picMkLst>
            <pc:docMk/>
            <pc:sldMk cId="684594424" sldId="458"/>
            <ac:picMk id="6" creationId="{F3642BE0-49D9-4453-BB1D-FB631783630F}"/>
          </ac:picMkLst>
        </pc:picChg>
        <pc:picChg chg="add mod">
          <ac:chgData name="Eric Shing" userId="55e86778-ed07-4932-b7f7-986ff6c4be43" providerId="ADAL" clId="{3584B2E6-FF9D-4185-B8C0-BDE59A9AEFFF}" dt="2021-11-06T13:03:08.444" v="1021" actId="1076"/>
          <ac:picMkLst>
            <pc:docMk/>
            <pc:sldMk cId="684594424" sldId="458"/>
            <ac:picMk id="8" creationId="{92C4148B-920C-46E0-AB7B-7527F6DE6DFA}"/>
          </ac:picMkLst>
        </pc:picChg>
      </pc:sldChg>
      <pc:sldChg chg="addSp delSp modSp mod">
        <pc:chgData name="Eric Shing" userId="55e86778-ed07-4932-b7f7-986ff6c4be43" providerId="ADAL" clId="{3584B2E6-FF9D-4185-B8C0-BDE59A9AEFFF}" dt="2021-11-06T13:08:57.297" v="1146"/>
        <pc:sldMkLst>
          <pc:docMk/>
          <pc:sldMk cId="1747914086" sldId="459"/>
        </pc:sldMkLst>
        <pc:spChg chg="mod">
          <ac:chgData name="Eric Shing" userId="55e86778-ed07-4932-b7f7-986ff6c4be43" providerId="ADAL" clId="{3584B2E6-FF9D-4185-B8C0-BDE59A9AEFFF}" dt="2021-11-06T13:08:35.664" v="1134" actId="27636"/>
          <ac:spMkLst>
            <pc:docMk/>
            <pc:sldMk cId="1747914086" sldId="459"/>
            <ac:spMk id="3" creationId="{9BCBC42B-E5FA-4109-9017-55F3982ACE83}"/>
          </ac:spMkLst>
        </pc:spChg>
        <pc:spChg chg="mod">
          <ac:chgData name="Eric Shing" userId="55e86778-ed07-4932-b7f7-986ff6c4be43" providerId="ADAL" clId="{3584B2E6-FF9D-4185-B8C0-BDE59A9AEFFF}" dt="2021-11-06T13:08:57.297" v="1146"/>
          <ac:spMkLst>
            <pc:docMk/>
            <pc:sldMk cId="1747914086" sldId="459"/>
            <ac:spMk id="9" creationId="{7925D69F-9EAD-4E16-961A-40EC7BE04D35}"/>
          </ac:spMkLst>
        </pc:spChg>
        <pc:picChg chg="add mod">
          <ac:chgData name="Eric Shing" userId="55e86778-ed07-4932-b7f7-986ff6c4be43" providerId="ADAL" clId="{3584B2E6-FF9D-4185-B8C0-BDE59A9AEFFF}" dt="2021-11-06T13:08:24.010" v="1129" actId="14100"/>
          <ac:picMkLst>
            <pc:docMk/>
            <pc:sldMk cId="1747914086" sldId="459"/>
            <ac:picMk id="5" creationId="{7DE51DD8-65A9-4BCC-BC42-855B04405540}"/>
          </ac:picMkLst>
        </pc:picChg>
        <pc:picChg chg="del">
          <ac:chgData name="Eric Shing" userId="55e86778-ed07-4932-b7f7-986ff6c4be43" providerId="ADAL" clId="{3584B2E6-FF9D-4185-B8C0-BDE59A9AEFFF}" dt="2021-11-06T13:00:08.453" v="977" actId="478"/>
          <ac:picMkLst>
            <pc:docMk/>
            <pc:sldMk cId="1747914086" sldId="459"/>
            <ac:picMk id="8" creationId="{92C4148B-920C-46E0-AB7B-7527F6DE6DFA}"/>
          </ac:picMkLst>
        </pc:picChg>
      </pc:sldChg>
      <pc:sldChg chg="addSp modSp mod modAnim">
        <pc:chgData name="Eric Shing" userId="55e86778-ed07-4932-b7f7-986ff6c4be43" providerId="ADAL" clId="{3584B2E6-FF9D-4185-B8C0-BDE59A9AEFFF}" dt="2021-11-06T13:23:12.914" v="1342" actId="20577"/>
        <pc:sldMkLst>
          <pc:docMk/>
          <pc:sldMk cId="824780065" sldId="460"/>
        </pc:sldMkLst>
        <pc:spChg chg="mod">
          <ac:chgData name="Eric Shing" userId="55e86778-ed07-4932-b7f7-986ff6c4be43" providerId="ADAL" clId="{3584B2E6-FF9D-4185-B8C0-BDE59A9AEFFF}" dt="2021-11-06T13:23:12.914" v="1342" actId="20577"/>
          <ac:spMkLst>
            <pc:docMk/>
            <pc:sldMk cId="824780065" sldId="460"/>
            <ac:spMk id="2" creationId="{B66E159E-B105-462D-A04C-7B86AD8A93FD}"/>
          </ac:spMkLst>
        </pc:spChg>
        <pc:spChg chg="mod">
          <ac:chgData name="Eric Shing" userId="55e86778-ed07-4932-b7f7-986ff6c4be43" providerId="ADAL" clId="{3584B2E6-FF9D-4185-B8C0-BDE59A9AEFFF}" dt="2021-11-06T13:18:13.902" v="1263" actId="14100"/>
          <ac:spMkLst>
            <pc:docMk/>
            <pc:sldMk cId="824780065" sldId="460"/>
            <ac:spMk id="3" creationId="{1290911E-4358-441B-9B03-1CEF0CB1A3B5}"/>
          </ac:spMkLst>
        </pc:spChg>
        <pc:picChg chg="add mod">
          <ac:chgData name="Eric Shing" userId="55e86778-ed07-4932-b7f7-986ff6c4be43" providerId="ADAL" clId="{3584B2E6-FF9D-4185-B8C0-BDE59A9AEFFF}" dt="2021-11-06T13:18:10.837" v="1262" actId="1076"/>
          <ac:picMkLst>
            <pc:docMk/>
            <pc:sldMk cId="824780065" sldId="460"/>
            <ac:picMk id="5" creationId="{A65EAFD5-C77D-4087-AB71-617D02F3E370}"/>
          </ac:picMkLst>
        </pc:picChg>
      </pc:sldChg>
      <pc:sldChg chg="modSp mod modAnim">
        <pc:chgData name="Eric Shing" userId="55e86778-ed07-4932-b7f7-986ff6c4be43" providerId="ADAL" clId="{3584B2E6-FF9D-4185-B8C0-BDE59A9AEFFF}" dt="2021-11-06T14:21:59.377" v="2231"/>
        <pc:sldMkLst>
          <pc:docMk/>
          <pc:sldMk cId="371038518" sldId="461"/>
        </pc:sldMkLst>
        <pc:spChg chg="mod">
          <ac:chgData name="Eric Shing" userId="55e86778-ed07-4932-b7f7-986ff6c4be43" providerId="ADAL" clId="{3584B2E6-FF9D-4185-B8C0-BDE59A9AEFFF}" dt="2021-11-06T13:23:18.986" v="1343" actId="20577"/>
          <ac:spMkLst>
            <pc:docMk/>
            <pc:sldMk cId="371038518" sldId="461"/>
            <ac:spMk id="2" creationId="{B66E159E-B105-462D-A04C-7B86AD8A93FD}"/>
          </ac:spMkLst>
        </pc:spChg>
      </pc:sldChg>
      <pc:sldChg chg="delSp modSp mod modAnim">
        <pc:chgData name="Eric Shing" userId="55e86778-ed07-4932-b7f7-986ff6c4be43" providerId="ADAL" clId="{3584B2E6-FF9D-4185-B8C0-BDE59A9AEFFF}" dt="2021-11-06T13:23:00.634" v="1340" actId="20577"/>
        <pc:sldMkLst>
          <pc:docMk/>
          <pc:sldMk cId="2963898187" sldId="462"/>
        </pc:sldMkLst>
        <pc:spChg chg="mod">
          <ac:chgData name="Eric Shing" userId="55e86778-ed07-4932-b7f7-986ff6c4be43" providerId="ADAL" clId="{3584B2E6-FF9D-4185-B8C0-BDE59A9AEFFF}" dt="2021-11-06T13:23:00.634" v="1340" actId="20577"/>
          <ac:spMkLst>
            <pc:docMk/>
            <pc:sldMk cId="2963898187" sldId="462"/>
            <ac:spMk id="2" creationId="{B66E159E-B105-462D-A04C-7B86AD8A93FD}"/>
          </ac:spMkLst>
        </pc:spChg>
        <pc:spChg chg="mod">
          <ac:chgData name="Eric Shing" userId="55e86778-ed07-4932-b7f7-986ff6c4be43" providerId="ADAL" clId="{3584B2E6-FF9D-4185-B8C0-BDE59A9AEFFF}" dt="2021-11-06T13:20:34.836" v="1331" actId="255"/>
          <ac:spMkLst>
            <pc:docMk/>
            <pc:sldMk cId="2963898187" sldId="462"/>
            <ac:spMk id="3" creationId="{1290911E-4358-441B-9B03-1CEF0CB1A3B5}"/>
          </ac:spMkLst>
        </pc:spChg>
        <pc:picChg chg="del">
          <ac:chgData name="Eric Shing" userId="55e86778-ed07-4932-b7f7-986ff6c4be43" providerId="ADAL" clId="{3584B2E6-FF9D-4185-B8C0-BDE59A9AEFFF}" dt="2021-11-06T13:20:21.742" v="1328" actId="478"/>
          <ac:picMkLst>
            <pc:docMk/>
            <pc:sldMk cId="2963898187" sldId="462"/>
            <ac:picMk id="5" creationId="{A65EAFD5-C77D-4087-AB71-617D02F3E370}"/>
          </ac:picMkLst>
        </pc:picChg>
      </pc:sldChg>
      <pc:sldChg chg="modSp mod ord modAnim">
        <pc:chgData name="Eric Shing" userId="55e86778-ed07-4932-b7f7-986ff6c4be43" providerId="ADAL" clId="{3584B2E6-FF9D-4185-B8C0-BDE59A9AEFFF}" dt="2021-11-06T14:24:51.709" v="2233"/>
        <pc:sldMkLst>
          <pc:docMk/>
          <pc:sldMk cId="3608230992" sldId="463"/>
        </pc:sldMkLst>
        <pc:spChg chg="mod">
          <ac:chgData name="Eric Shing" userId="55e86778-ed07-4932-b7f7-986ff6c4be43" providerId="ADAL" clId="{3584B2E6-FF9D-4185-B8C0-BDE59A9AEFFF}" dt="2021-11-06T13:23:06.298" v="1341" actId="20577"/>
          <ac:spMkLst>
            <pc:docMk/>
            <pc:sldMk cId="3608230992" sldId="463"/>
            <ac:spMk id="2" creationId="{B66E159E-B105-462D-A04C-7B86AD8A93FD}"/>
          </ac:spMkLst>
        </pc:spChg>
        <pc:spChg chg="mod">
          <ac:chgData name="Eric Shing" userId="55e86778-ed07-4932-b7f7-986ff6c4be43" providerId="ADAL" clId="{3584B2E6-FF9D-4185-B8C0-BDE59A9AEFFF}" dt="2021-11-06T13:36:02.257" v="1821"/>
          <ac:spMkLst>
            <pc:docMk/>
            <pc:sldMk cId="3608230992" sldId="463"/>
            <ac:spMk id="3" creationId="{1290911E-4358-441B-9B03-1CEF0CB1A3B5}"/>
          </ac:spMkLst>
        </pc:spChg>
      </pc:sldChg>
      <pc:sldChg chg="modSp mod modAnim">
        <pc:chgData name="Eric Shing" userId="55e86778-ed07-4932-b7f7-986ff6c4be43" providerId="ADAL" clId="{3584B2E6-FF9D-4185-B8C0-BDE59A9AEFFF}" dt="2021-11-06T14:34:46.670" v="2331"/>
        <pc:sldMkLst>
          <pc:docMk/>
          <pc:sldMk cId="896813718" sldId="465"/>
        </pc:sldMkLst>
        <pc:spChg chg="mod">
          <ac:chgData name="Eric Shing" userId="55e86778-ed07-4932-b7f7-986ff6c4be43" providerId="ADAL" clId="{3584B2E6-FF9D-4185-B8C0-BDE59A9AEFFF}" dt="2021-11-06T13:37:35.742" v="1842" actId="13926"/>
          <ac:spMkLst>
            <pc:docMk/>
            <pc:sldMk cId="896813718" sldId="465"/>
            <ac:spMk id="3" creationId="{1290911E-4358-441B-9B03-1CEF0CB1A3B5}"/>
          </ac:spMkLst>
        </pc:spChg>
      </pc:sldChg>
      <pc:sldChg chg="addSp modSp mod">
        <pc:chgData name="Eric Shing" userId="55e86778-ed07-4932-b7f7-986ff6c4be43" providerId="ADAL" clId="{3584B2E6-FF9D-4185-B8C0-BDE59A9AEFFF}" dt="2021-11-06T13:51:10.365" v="1881" actId="167"/>
        <pc:sldMkLst>
          <pc:docMk/>
          <pc:sldMk cId="3778158981" sldId="466"/>
        </pc:sldMkLst>
        <pc:spChg chg="mod">
          <ac:chgData name="Eric Shing" userId="55e86778-ed07-4932-b7f7-986ff6c4be43" providerId="ADAL" clId="{3584B2E6-FF9D-4185-B8C0-BDE59A9AEFFF}" dt="2021-11-06T13:47:19.911" v="1863" actId="27636"/>
          <ac:spMkLst>
            <pc:docMk/>
            <pc:sldMk cId="3778158981" sldId="466"/>
            <ac:spMk id="2" creationId="{B66E159E-B105-462D-A04C-7B86AD8A93FD}"/>
          </ac:spMkLst>
        </pc:spChg>
        <pc:spChg chg="mod">
          <ac:chgData name="Eric Shing" userId="55e86778-ed07-4932-b7f7-986ff6c4be43" providerId="ADAL" clId="{3584B2E6-FF9D-4185-B8C0-BDE59A9AEFFF}" dt="2021-11-06T13:48:31.414" v="1864" actId="6549"/>
          <ac:spMkLst>
            <pc:docMk/>
            <pc:sldMk cId="3778158981" sldId="466"/>
            <ac:spMk id="3" creationId="{1290911E-4358-441B-9B03-1CEF0CB1A3B5}"/>
          </ac:spMkLst>
        </pc:spChg>
        <pc:picChg chg="add mod">
          <ac:chgData name="Eric Shing" userId="55e86778-ed07-4932-b7f7-986ff6c4be43" providerId="ADAL" clId="{3584B2E6-FF9D-4185-B8C0-BDE59A9AEFFF}" dt="2021-11-06T13:51:02.302" v="1878" actId="1076"/>
          <ac:picMkLst>
            <pc:docMk/>
            <pc:sldMk cId="3778158981" sldId="466"/>
            <ac:picMk id="5" creationId="{C6B6CD83-8A6D-4D33-829C-B0C3128B3AC5}"/>
          </ac:picMkLst>
        </pc:picChg>
        <pc:picChg chg="add mod">
          <ac:chgData name="Eric Shing" userId="55e86778-ed07-4932-b7f7-986ff6c4be43" providerId="ADAL" clId="{3584B2E6-FF9D-4185-B8C0-BDE59A9AEFFF}" dt="2021-11-06T13:50:58.813" v="1877" actId="1076"/>
          <ac:picMkLst>
            <pc:docMk/>
            <pc:sldMk cId="3778158981" sldId="466"/>
            <ac:picMk id="7" creationId="{8790BD8B-1F18-4033-BB3B-0AF140F19C9E}"/>
          </ac:picMkLst>
        </pc:picChg>
        <pc:picChg chg="add mod ord">
          <ac:chgData name="Eric Shing" userId="55e86778-ed07-4932-b7f7-986ff6c4be43" providerId="ADAL" clId="{3584B2E6-FF9D-4185-B8C0-BDE59A9AEFFF}" dt="2021-11-06T13:51:10.365" v="1881" actId="167"/>
          <ac:picMkLst>
            <pc:docMk/>
            <pc:sldMk cId="3778158981" sldId="466"/>
            <ac:picMk id="8" creationId="{84E0D124-9B6D-4E0F-BA63-2A837D968C0C}"/>
          </ac:picMkLst>
        </pc:picChg>
      </pc:sldChg>
      <pc:sldChg chg="delSp modSp mod">
        <pc:chgData name="Eric Shing" userId="55e86778-ed07-4932-b7f7-986ff6c4be43" providerId="ADAL" clId="{3584B2E6-FF9D-4185-B8C0-BDE59A9AEFFF}" dt="2021-11-06T13:55:59.639" v="2177" actId="14100"/>
        <pc:sldMkLst>
          <pc:docMk/>
          <pc:sldMk cId="234773254" sldId="467"/>
        </pc:sldMkLst>
        <pc:spChg chg="mod">
          <ac:chgData name="Eric Shing" userId="55e86778-ed07-4932-b7f7-986ff6c4be43" providerId="ADAL" clId="{3584B2E6-FF9D-4185-B8C0-BDE59A9AEFFF}" dt="2021-11-06T13:55:55.400" v="2176"/>
          <ac:spMkLst>
            <pc:docMk/>
            <pc:sldMk cId="234773254" sldId="467"/>
            <ac:spMk id="2" creationId="{B66E159E-B105-462D-A04C-7B86AD8A93FD}"/>
          </ac:spMkLst>
        </pc:spChg>
        <pc:spChg chg="mod">
          <ac:chgData name="Eric Shing" userId="55e86778-ed07-4932-b7f7-986ff6c4be43" providerId="ADAL" clId="{3584B2E6-FF9D-4185-B8C0-BDE59A9AEFFF}" dt="2021-11-06T13:55:59.639" v="2177" actId="14100"/>
          <ac:spMkLst>
            <pc:docMk/>
            <pc:sldMk cId="234773254" sldId="467"/>
            <ac:spMk id="3" creationId="{1290911E-4358-441B-9B03-1CEF0CB1A3B5}"/>
          </ac:spMkLst>
        </pc:spChg>
        <pc:picChg chg="del">
          <ac:chgData name="Eric Shing" userId="55e86778-ed07-4932-b7f7-986ff6c4be43" providerId="ADAL" clId="{3584B2E6-FF9D-4185-B8C0-BDE59A9AEFFF}" dt="2021-11-06T13:51:42.207" v="1882" actId="478"/>
          <ac:picMkLst>
            <pc:docMk/>
            <pc:sldMk cId="234773254" sldId="467"/>
            <ac:picMk id="5" creationId="{C6B6CD83-8A6D-4D33-829C-B0C3128B3AC5}"/>
          </ac:picMkLst>
        </pc:picChg>
        <pc:picChg chg="del">
          <ac:chgData name="Eric Shing" userId="55e86778-ed07-4932-b7f7-986ff6c4be43" providerId="ADAL" clId="{3584B2E6-FF9D-4185-B8C0-BDE59A9AEFFF}" dt="2021-11-06T13:51:42.889" v="1883" actId="478"/>
          <ac:picMkLst>
            <pc:docMk/>
            <pc:sldMk cId="234773254" sldId="467"/>
            <ac:picMk id="7" creationId="{8790BD8B-1F18-4033-BB3B-0AF140F19C9E}"/>
          </ac:picMkLst>
        </pc:picChg>
        <pc:picChg chg="del">
          <ac:chgData name="Eric Shing" userId="55e86778-ed07-4932-b7f7-986ff6c4be43" providerId="ADAL" clId="{3584B2E6-FF9D-4185-B8C0-BDE59A9AEFFF}" dt="2021-11-06T13:51:45.859" v="1884" actId="478"/>
          <ac:picMkLst>
            <pc:docMk/>
            <pc:sldMk cId="234773254" sldId="467"/>
            <ac:picMk id="8" creationId="{84E0D124-9B6D-4E0F-BA63-2A837D968C0C}"/>
          </ac:picMkLst>
        </pc:picChg>
      </pc:sldChg>
      <pc:sldChg chg="addSp modSp new mod">
        <pc:chgData name="Eric Shing" userId="55e86778-ed07-4932-b7f7-986ff6c4be43" providerId="ADAL" clId="{3584B2E6-FF9D-4185-B8C0-BDE59A9AEFFF}" dt="2021-11-06T14:11:42.575" v="2205" actId="1076"/>
        <pc:sldMkLst>
          <pc:docMk/>
          <pc:sldMk cId="4215021107" sldId="468"/>
        </pc:sldMkLst>
        <pc:spChg chg="mod">
          <ac:chgData name="Eric Shing" userId="55e86778-ed07-4932-b7f7-986ff6c4be43" providerId="ADAL" clId="{3584B2E6-FF9D-4185-B8C0-BDE59A9AEFFF}" dt="2021-11-06T14:11:17.302" v="2198" actId="113"/>
          <ac:spMkLst>
            <pc:docMk/>
            <pc:sldMk cId="4215021107" sldId="468"/>
            <ac:spMk id="2" creationId="{D34BA855-B8F8-46EE-AA59-E3692AF117E0}"/>
          </ac:spMkLst>
        </pc:spChg>
        <pc:picChg chg="add mod ord">
          <ac:chgData name="Eric Shing" userId="55e86778-ed07-4932-b7f7-986ff6c4be43" providerId="ADAL" clId="{3584B2E6-FF9D-4185-B8C0-BDE59A9AEFFF}" dt="2021-11-06T14:11:42.575" v="2205" actId="1076"/>
          <ac:picMkLst>
            <pc:docMk/>
            <pc:sldMk cId="4215021107" sldId="468"/>
            <ac:picMk id="6" creationId="{3FB8F859-1247-45E6-B526-3A171D05A272}"/>
          </ac:picMkLst>
        </pc:picChg>
        <pc:picChg chg="add mod ord">
          <ac:chgData name="Eric Shing" userId="55e86778-ed07-4932-b7f7-986ff6c4be43" providerId="ADAL" clId="{3584B2E6-FF9D-4185-B8C0-BDE59A9AEFFF}" dt="2021-11-06T14:11:37.875" v="2204" actId="167"/>
          <ac:picMkLst>
            <pc:docMk/>
            <pc:sldMk cId="4215021107" sldId="468"/>
            <ac:picMk id="7" creationId="{F1328C3C-46C6-46F0-A8BD-2617AF9E448D}"/>
          </ac:picMkLst>
        </pc:picChg>
        <pc:picChg chg="add mod">
          <ac:chgData name="Eric Shing" userId="55e86778-ed07-4932-b7f7-986ff6c4be43" providerId="ADAL" clId="{3584B2E6-FF9D-4185-B8C0-BDE59A9AEFFF}" dt="2021-11-06T14:11:23.211" v="2200" actId="1076"/>
          <ac:picMkLst>
            <pc:docMk/>
            <pc:sldMk cId="4215021107" sldId="468"/>
            <ac:picMk id="8" creationId="{DD2AFCEB-0D10-45DE-AB36-B4B32D342176}"/>
          </ac:picMkLst>
        </pc:picChg>
      </pc:sldChg>
      <pc:sldChg chg="addSp modSp mod modAnim">
        <pc:chgData name="Eric Shing" userId="55e86778-ed07-4932-b7f7-986ff6c4be43" providerId="ADAL" clId="{3584B2E6-FF9D-4185-B8C0-BDE59A9AEFFF}" dt="2021-11-06T14:33:54.771" v="2330"/>
        <pc:sldMkLst>
          <pc:docMk/>
          <pc:sldMk cId="2531146854" sldId="469"/>
        </pc:sldMkLst>
        <pc:spChg chg="mod">
          <ac:chgData name="Eric Shing" userId="55e86778-ed07-4932-b7f7-986ff6c4be43" providerId="ADAL" clId="{3584B2E6-FF9D-4185-B8C0-BDE59A9AEFFF}" dt="2021-11-06T14:31:02.027" v="2322" actId="20577"/>
          <ac:spMkLst>
            <pc:docMk/>
            <pc:sldMk cId="2531146854" sldId="469"/>
            <ac:spMk id="3" creationId="{1290911E-4358-441B-9B03-1CEF0CB1A3B5}"/>
          </ac:spMkLst>
        </pc:spChg>
        <pc:picChg chg="add mod">
          <ac:chgData name="Eric Shing" userId="55e86778-ed07-4932-b7f7-986ff6c4be43" providerId="ADAL" clId="{3584B2E6-FF9D-4185-B8C0-BDE59A9AEFFF}" dt="2021-11-06T14:32:54.866" v="2328" actId="1076"/>
          <ac:picMkLst>
            <pc:docMk/>
            <pc:sldMk cId="2531146854" sldId="469"/>
            <ac:picMk id="5" creationId="{92717963-5671-481A-B4E5-169DDF933056}"/>
          </ac:picMkLst>
        </pc:picChg>
      </pc:sldChg>
      <pc:sldChg chg="new del">
        <pc:chgData name="Eric Shing" userId="55e86778-ed07-4932-b7f7-986ff6c4be43" providerId="ADAL" clId="{3584B2E6-FF9D-4185-B8C0-BDE59A9AEFFF}" dt="2021-11-06T14:15:47.901" v="2212" actId="680"/>
        <pc:sldMkLst>
          <pc:docMk/>
          <pc:sldMk cId="4271719580" sldId="469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7874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6452" y="0"/>
            <a:ext cx="2887874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7A1F98-E9FC-4F44-AEC7-E9BA48B23C54}" type="datetimeFigureOut">
              <a:rPr lang="en-AU" smtClean="0"/>
              <a:pPr/>
              <a:t>6/11/2021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4"/>
            <a:ext cx="2887874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6452" y="9428164"/>
            <a:ext cx="2887874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CEBACF-0377-436A-ABB7-B1F0500BF5E2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7874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6452" y="0"/>
            <a:ext cx="2887874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E4392C-DB47-4F99-B84E-2CF73DC1C976}" type="datetimeFigureOut">
              <a:rPr lang="en-AU" smtClean="0"/>
              <a:pPr/>
              <a:t>6/11/2021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2488" y="744538"/>
            <a:ext cx="4960937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433" y="4714876"/>
            <a:ext cx="5333048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164"/>
            <a:ext cx="2887874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6452" y="9428164"/>
            <a:ext cx="2887874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534C7C-B5AA-4828-B5C2-C6A2BDFFEAE8}" type="slidenum">
              <a:rPr lang="en-AU" smtClean="0"/>
              <a:pPr/>
              <a:t>‹#›</a:t>
            </a:fld>
            <a:endParaRPr lang="en-A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A6020-2063-4582-9F07-73CF2EAA8F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A459B9-6617-4612-8F11-49A5283621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5C11B1-C39A-4387-B06A-D669C20C9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E0D88-6376-42AB-81B6-6156F1E398FD}" type="datetime1">
              <a:rPr lang="en-AU" smtClean="0"/>
              <a:t>6/11/2021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1E9282-A674-4EEB-AC69-C78D7BC66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548881-C771-46BF-8D94-E52BD6F80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015529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28F41-9FC4-4180-996E-CA3A51B5F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8F8CEF-46A4-4F39-AA89-3269DD8F61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2B845A-C16D-4986-90F6-35935A611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E9427-636A-41A0-825A-5E82D3EEB7AA}" type="datetime1">
              <a:rPr lang="en-AU" smtClean="0"/>
              <a:t>6/11/2021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EF3272-D723-4103-8A9B-685C0DE93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302316-D479-417C-8231-CA0A13286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57988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61C45F-C588-4931-AC21-2722779BC1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7CDB61-C91B-4BEA-A6C7-A8A008732D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D5FC6B-DB8E-42EC-9B93-514E8F111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4C13C-E6A8-4C49-9047-D08BF1C35DA7}" type="datetime1">
              <a:rPr lang="en-AU" smtClean="0"/>
              <a:t>6/11/2021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D25B93-3899-426A-B981-0C1751FAB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8A345-4230-4D31-B19A-0761EE2DF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11661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1750E-793E-4695-BA93-C95336D3F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1CC0CD-2AB0-4C83-924F-CF4B358FCA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C6EEAA-03C7-4F44-ABF4-B7A90F255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2FD69-D4E9-4EFE-9728-56E735D97148}" type="datetime1">
              <a:rPr lang="en-AU" smtClean="0"/>
              <a:t>6/11/2021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0BA04-F116-4CE1-86C5-9B34A95A5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F1F679-3A2B-4977-B418-602E044F2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11025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3F10C-0EC4-4A3C-8106-A2EDFE1F7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8D61B0-6820-491D-8D22-648227CAC6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D2D0B3-DD49-4F2B-9A9E-B45B1BD34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17B48-D14D-487E-9C7D-58005ED6D932}" type="datetime1">
              <a:rPr lang="en-AU" smtClean="0"/>
              <a:t>6/11/2021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486A41-ADDD-4F36-9B64-FC0BFAB60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172050-7E6D-4CC6-8ACE-B23E94EC5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77921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5897B-520B-464C-AE48-6CFDFFBD2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1A838B-2F9F-411A-BE19-5DE2E66CF1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616519-8BA4-49F3-A713-7087810563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1EACB2-F0CB-4A26-A4C9-EFB948FC4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E5D9B-AAC2-45BF-BB61-050F6FC6D339}" type="datetime1">
              <a:rPr lang="en-AU" smtClean="0"/>
              <a:t>6/11/2021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1D6EE4-1960-4E38-9A51-18FC6E71D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AA1AC1-50F2-4AD9-AE8B-C1A96853B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05582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A36DD-BF64-4289-AA16-3FF6FA5F4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6C5B5A-F8C4-458A-878A-97EACA523A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B3F23A-9540-42D1-8554-BC8AC303DB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577B0E-064E-4085-8244-B132FDBCB4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0677AC-A120-44A4-A185-1C251DA800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884E20-CEFD-4F36-AA12-D377AD33D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50807-1819-4ECC-A2E7-2D16DCBBBBB2}" type="datetime1">
              <a:rPr lang="en-AU" smtClean="0"/>
              <a:t>6/11/2021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6279A3-6B87-41D3-978A-8A0349E6E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C774FB-DF47-4641-AA19-579395468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3563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13772-9527-49F3-B24A-ED4201CE7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6B8DCC-75F1-47A9-9A3B-84E2B80A7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33B42-884E-4266-B7D2-F2A7148A7D25}" type="datetime1">
              <a:rPr lang="en-AU" smtClean="0"/>
              <a:t>6/11/2021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2461F6-EF63-40EB-BAF0-57681A73D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9C0C2D-3D1B-4E79-B5BF-050AE7AF2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91008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0EAA40-EC4D-4765-9D4F-C2EA8509F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BCA4A-44B3-428D-9323-1806EFBFE219}" type="datetime1">
              <a:rPr lang="en-AU" smtClean="0"/>
              <a:t>6/11/2021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5ABF1C-884B-4C2E-A382-72F917613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AD7F4F-72CA-4971-B837-353C644C4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62366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8E700-6A24-4DB7-BB3D-311BBD8A2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E1692C-B8BC-4673-9079-CD1F7D70B6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63F49C-5428-43E8-8F52-A9F7D7153E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1AB55F-24E0-4721-8827-04650278C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131F2-0CBF-4815-8A8C-752B58DEE7DA}" type="datetime1">
              <a:rPr lang="en-AU" smtClean="0"/>
              <a:t>6/11/2021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45730C-1F87-4368-A85E-C7564BCC1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8D1D8C-7EE4-4765-8EE3-55A2FCC10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12311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84E39-9678-4EE1-A4A3-78F8EDF17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921250-4245-4C7A-B436-294460201A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726308-8E5E-473D-8D78-C47C77F2EE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D01530-36F3-4149-9D09-E1AD07A9B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38E8A-356B-403D-BDB2-7E3A078807E0}" type="datetime1">
              <a:rPr lang="en-AU" smtClean="0"/>
              <a:t>6/11/2021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0D46BC-88ED-4E89-97F3-37D45A92F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55CF8F-B8AD-4959-A167-1C530ADF7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39689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5DAEAE-F0A7-4BFA-9AEC-6FDEA8EEC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78DBF4-C05C-40E4-87AC-CFCA7F9233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C2F54A-9732-4273-B7AA-E9F61FD306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44B5D-328C-4689-9CAD-5F1ED0D06B56}" type="datetime1">
              <a:rPr lang="en-AU" smtClean="0"/>
              <a:t>6/11/2021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9E30E-F739-4BED-835F-F656DBB685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E3E5E1-0378-44C5-A6BC-E2D3541A2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447282-FEDF-4F11-BD09-F72BE7A5D4F8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22953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450654"/>
          </a:xfrm>
        </p:spPr>
        <p:txBody>
          <a:bodyPr/>
          <a:lstStyle/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zh-TW" altLang="en-US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回到吉甲</a:t>
            </a:r>
            <a:br>
              <a:rPr lang="en-AU" altLang="zh-TW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4000" b="1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約書亞記 </a:t>
            </a:r>
            <a:r>
              <a:rPr lang="en-US" altLang="zh-TW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10:15, 43</a:t>
            </a:r>
            <a:endParaRPr lang="en-AU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type="subTitle" idx="1"/>
          </p:nvPr>
        </p:nvSpPr>
        <p:spPr>
          <a:xfrm>
            <a:off x="785786" y="4071942"/>
            <a:ext cx="7098582" cy="1199704"/>
          </a:xfrm>
        </p:spPr>
        <p:txBody>
          <a:bodyPr>
            <a:normAutofit/>
          </a:bodyPr>
          <a:lstStyle/>
          <a:p>
            <a:pPr algn="r">
              <a:buNone/>
            </a:pPr>
            <a:r>
              <a:rPr lang="zh-TW" altLang="en-US" sz="32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成偉邦傳道</a:t>
            </a:r>
            <a:endParaRPr lang="en-US" altLang="zh-TW" sz="32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r">
              <a:buNone/>
            </a:pPr>
            <a:r>
              <a:rPr lang="en-US" altLang="zh-TW" sz="24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7</a:t>
            </a:r>
            <a:r>
              <a:rPr lang="en-US" altLang="zh-TW" sz="2400" dirty="0">
                <a:solidFill>
                  <a:schemeClr val="tx1"/>
                </a:solidFill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/11/2021 </a:t>
            </a:r>
            <a:r>
              <a:rPr lang="en-US" altLang="zh-TW" sz="2400" b="1" dirty="0">
                <a:solidFill>
                  <a:schemeClr val="tx1"/>
                </a:solidFill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zh-TW" altLang="en-US" sz="2400" b="1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雪梨華人基督</a:t>
            </a:r>
            <a:r>
              <a:rPr lang="zh-TW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教會</a:t>
            </a:r>
            <a:endParaRPr lang="en-US" altLang="zh-TW" sz="2400" b="1" dirty="0">
              <a:solidFill>
                <a:schemeClr val="tx1"/>
              </a:solidFill>
              <a:latin typeface="Times New Roman" panose="02020603050405020304" pitchFamily="18" charset="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algn="ctr">
              <a:buNone/>
            </a:pPr>
            <a:endParaRPr lang="en-US" altLang="zh-TW" sz="4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1</a:t>
            </a:fld>
            <a:endParaRPr lang="en-AU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E159E-B105-462D-A04C-7B86AD8A9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365126"/>
            <a:ext cx="8047806" cy="1325563"/>
          </a:xfrm>
        </p:spPr>
        <p:txBody>
          <a:bodyPr>
            <a:normAutofit/>
          </a:bodyPr>
          <a:lstStyle/>
          <a:p>
            <a:r>
              <a:rPr lang="zh-TW" altLang="en-US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吉甲 </a:t>
            </a:r>
            <a:r>
              <a:rPr lang="en-US" altLang="zh-TW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…… </a:t>
            </a:r>
            <a:r>
              <a:rPr lang="zh-TW" altLang="en-US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軍事的大本營</a:t>
            </a:r>
            <a:endParaRPr lang="en-AU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90911E-4358-441B-9B03-1CEF0CB1A3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72398"/>
            <a:ext cx="8047806" cy="5249077"/>
          </a:xfrm>
        </p:spPr>
        <p:txBody>
          <a:bodyPr>
            <a:noAutofit/>
          </a:bodyPr>
          <a:lstStyle/>
          <a:p>
            <a:pPr marL="0" indent="0">
              <a:lnSpc>
                <a:spcPts val="4500"/>
              </a:lnSpc>
              <a:spcBef>
                <a:spcPts val="600"/>
              </a:spcBef>
              <a:buNone/>
              <a:tabLst>
                <a:tab pos="4668838" algn="l"/>
                <a:tab pos="4846638" algn="l"/>
              </a:tabLst>
            </a:pPr>
            <a:r>
              <a:rPr lang="en-AU" sz="3300" baseline="300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6</a:t>
            </a:r>
            <a:r>
              <a:rPr lang="zh-TW" altLang="en-US" sz="33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基遍人就打發人</a:t>
            </a:r>
            <a:r>
              <a:rPr lang="zh-TW" altLang="en-US" sz="3300" b="1" dirty="0">
                <a:solidFill>
                  <a:srgbClr val="FF0000"/>
                </a:solidFill>
                <a:highlight>
                  <a:srgbClr val="0000FF"/>
                </a:highlight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往吉甲的營中去見約書亞</a:t>
            </a:r>
            <a:r>
              <a:rPr lang="zh-TW" altLang="en-US" sz="33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，說：「你不要袖手不顧你的僕人，求你速速上來拯救我們，幫助我們，因為住山地亞摩利人的諸王都聚集攻擊我們。」</a:t>
            </a:r>
            <a:r>
              <a:rPr lang="en-AU" sz="3300" baseline="300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7</a:t>
            </a:r>
            <a:r>
              <a:rPr lang="zh-TW" altLang="en-US" sz="3300" b="1" dirty="0">
                <a:solidFill>
                  <a:schemeClr val="bg1"/>
                </a:solidFill>
                <a:highlight>
                  <a:srgbClr val="000080"/>
                </a:highlight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於是約書亞和他一切兵丁，並大能的勇士，都</a:t>
            </a:r>
            <a:r>
              <a:rPr lang="zh-TW" altLang="en-US" sz="3300" b="1" dirty="0">
                <a:solidFill>
                  <a:srgbClr val="FFFF00"/>
                </a:solidFill>
                <a:highlight>
                  <a:srgbClr val="000080"/>
                </a:highlight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從吉甲上去</a:t>
            </a:r>
            <a:r>
              <a:rPr lang="zh-TW" altLang="en-US" sz="33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。 </a:t>
            </a:r>
            <a:r>
              <a:rPr lang="en-US" altLang="zh-TW" sz="26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26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約書亞記</a:t>
            </a:r>
            <a:r>
              <a:rPr lang="en-US" altLang="zh-TW" sz="26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10:6-7)</a:t>
            </a:r>
            <a:endParaRPr lang="en-US" altLang="zh-TW" sz="2600" dirty="0">
              <a:solidFill>
                <a:schemeClr val="bg1">
                  <a:lumMod val="85000"/>
                </a:schemeClr>
              </a:solidFill>
              <a:latin typeface="Times New Roman" panose="02020603050405020304" pitchFamily="18" charset="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59BC3B-E3AB-4D59-B29F-90C2A8A38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638981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E159E-B105-462D-A04C-7B86AD8A9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365126"/>
            <a:ext cx="8047806" cy="1325563"/>
          </a:xfrm>
        </p:spPr>
        <p:txBody>
          <a:bodyPr>
            <a:normAutofit/>
          </a:bodyPr>
          <a:lstStyle/>
          <a:p>
            <a:r>
              <a:rPr lang="zh-TW" altLang="en-US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吉甲 </a:t>
            </a:r>
            <a:r>
              <a:rPr lang="en-US" altLang="zh-TW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…… </a:t>
            </a:r>
            <a:r>
              <a:rPr lang="zh-TW" altLang="en-US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屬靈的大本營</a:t>
            </a:r>
            <a:endParaRPr lang="en-AU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90911E-4358-441B-9B03-1CEF0CB1A3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72398"/>
            <a:ext cx="8047806" cy="5249077"/>
          </a:xfrm>
        </p:spPr>
        <p:txBody>
          <a:bodyPr>
            <a:noAutofit/>
          </a:bodyPr>
          <a:lstStyle/>
          <a:p>
            <a:pPr>
              <a:lnSpc>
                <a:spcPts val="3600"/>
              </a:lnSpc>
              <a:spcBef>
                <a:spcPts val="1200"/>
              </a:spcBef>
              <a:tabLst>
                <a:tab pos="4668838" algn="l"/>
                <a:tab pos="4846638" algn="l"/>
              </a:tabLst>
            </a:pPr>
            <a:r>
              <a:rPr lang="zh-TW" altLang="en-US" sz="30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過約旦河後，立石紀念神如何引領他們進入迦南美地，子子孫孫都不能忘記 </a:t>
            </a:r>
            <a:r>
              <a:rPr lang="en-US" altLang="zh-TW" sz="30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(4:8-9, 19-20)</a:t>
            </a:r>
          </a:p>
          <a:p>
            <a:pPr>
              <a:lnSpc>
                <a:spcPts val="3600"/>
              </a:lnSpc>
              <a:spcBef>
                <a:spcPts val="1200"/>
              </a:spcBef>
              <a:tabLst>
                <a:tab pos="4668838" algn="l"/>
                <a:tab pos="4846638" algn="l"/>
              </a:tabLst>
            </a:pPr>
            <a:r>
              <a:rPr lang="zh-TW" altLang="en-US" sz="30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施行割禮，他們是神的子民，永遠是屬於神 </a:t>
            </a:r>
            <a:r>
              <a:rPr lang="en-US" altLang="zh-TW" sz="30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(5:2-9)</a:t>
            </a:r>
          </a:p>
          <a:p>
            <a:pPr>
              <a:lnSpc>
                <a:spcPts val="3600"/>
              </a:lnSpc>
              <a:spcBef>
                <a:spcPts val="1200"/>
              </a:spcBef>
              <a:tabLst>
                <a:tab pos="4668838" algn="l"/>
                <a:tab pos="4846638" algn="l"/>
              </a:tabLst>
            </a:pPr>
            <a:r>
              <a:rPr lang="zh-TW" altLang="en-US" sz="30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守逾越節，神救贖了他們的民族 </a:t>
            </a:r>
            <a:r>
              <a:rPr lang="en-AU" altLang="zh-TW" sz="30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(5:10-11)</a:t>
            </a:r>
          </a:p>
          <a:p>
            <a:pPr>
              <a:lnSpc>
                <a:spcPts val="3600"/>
              </a:lnSpc>
              <a:spcBef>
                <a:spcPts val="1200"/>
              </a:spcBef>
              <a:tabLst>
                <a:tab pos="4668838" algn="l"/>
                <a:tab pos="4846638" algn="l"/>
              </a:tabLst>
            </a:pPr>
            <a:r>
              <a:rPr lang="zh-TW" altLang="en-US" sz="30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嗎哪停止了，他們進入了應許之地，正正式式開展新生活 </a:t>
            </a:r>
            <a:r>
              <a:rPr lang="en-AU" altLang="zh-TW" sz="30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(5:12)</a:t>
            </a:r>
          </a:p>
          <a:p>
            <a:pPr>
              <a:lnSpc>
                <a:spcPts val="3600"/>
              </a:lnSpc>
              <a:spcBef>
                <a:spcPts val="1200"/>
              </a:spcBef>
              <a:tabLst>
                <a:tab pos="4668838" algn="l"/>
                <a:tab pos="4846638" algn="l"/>
              </a:tabLst>
            </a:pPr>
            <a:r>
              <a:rPr lang="zh-TW" altLang="en-US" sz="30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約書亞和神的使者相遇，將軍權交給神，讓神成為他們的元帥 </a:t>
            </a:r>
            <a:r>
              <a:rPr lang="en-US" altLang="zh-TW" sz="30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(5:13-15)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59BC3B-E3AB-4D59-B29F-90C2A8A38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397856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E159E-B105-462D-A04C-7B86AD8A9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365126"/>
            <a:ext cx="8047806" cy="1325563"/>
          </a:xfrm>
        </p:spPr>
        <p:txBody>
          <a:bodyPr>
            <a:normAutofit/>
          </a:bodyPr>
          <a:lstStyle/>
          <a:p>
            <a:r>
              <a:rPr lang="zh-TW" altLang="en-US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吉甲 </a:t>
            </a:r>
            <a:r>
              <a:rPr lang="en-US" altLang="zh-TW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…… </a:t>
            </a:r>
            <a:r>
              <a:rPr lang="zh-TW" altLang="en-US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屬靈的大本營</a:t>
            </a:r>
            <a:endParaRPr lang="en-AU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90911E-4358-441B-9B03-1CEF0CB1A3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72398"/>
            <a:ext cx="8047806" cy="5249077"/>
          </a:xfrm>
        </p:spPr>
        <p:txBody>
          <a:bodyPr>
            <a:noAutofit/>
          </a:bodyPr>
          <a:lstStyle/>
          <a:p>
            <a:pPr>
              <a:lnSpc>
                <a:spcPts val="4300"/>
              </a:lnSpc>
              <a:spcBef>
                <a:spcPts val="1200"/>
              </a:spcBef>
              <a:tabLst>
                <a:tab pos="4668838" algn="l"/>
                <a:tab pos="4846638" algn="l"/>
              </a:tabLst>
            </a:pPr>
            <a:r>
              <a:rPr lang="zh-TW" altLang="en-US" sz="32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約書亞記</a:t>
            </a:r>
            <a:r>
              <a:rPr lang="en-US" altLang="zh-TW" sz="32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10:7-13 </a:t>
            </a:r>
            <a:r>
              <a:rPr lang="zh-TW" altLang="en-US" sz="32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記載了約書亞及以色列人為基遍人爭戰，之後他們大獲全勝。之後就記載了剛才主席讀出的總結經文</a:t>
            </a:r>
            <a:r>
              <a:rPr lang="en-US" altLang="zh-TW" sz="32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14-15</a:t>
            </a:r>
            <a:r>
              <a:rPr lang="zh-TW" altLang="en-US" sz="32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節：</a:t>
            </a:r>
            <a:endParaRPr lang="en-AU" altLang="zh-TW" sz="3200" dirty="0">
              <a:latin typeface="Times New Roman" panose="02020603050405020304" pitchFamily="18" charset="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0" indent="0">
              <a:lnSpc>
                <a:spcPts val="4300"/>
              </a:lnSpc>
              <a:spcBef>
                <a:spcPts val="3000"/>
              </a:spcBef>
              <a:buNone/>
              <a:tabLst>
                <a:tab pos="4668838" algn="l"/>
                <a:tab pos="4846638" algn="l"/>
              </a:tabLst>
            </a:pPr>
            <a:r>
              <a:rPr lang="en-US" altLang="zh-TW" sz="3200" baseline="300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14</a:t>
            </a:r>
            <a:r>
              <a:rPr lang="zh-TW" altLang="en-US" sz="32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在這日以前，這日以後，</a:t>
            </a:r>
            <a:r>
              <a:rPr lang="zh-TW" altLang="en-US" sz="3200" b="1" dirty="0">
                <a:solidFill>
                  <a:srgbClr val="7030A0"/>
                </a:solidFill>
                <a:highlight>
                  <a:srgbClr val="00FF00"/>
                </a:highlight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耶和華聽人的禱告</a:t>
            </a:r>
            <a:r>
              <a:rPr lang="zh-TW" altLang="en-US" sz="32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沒有像這日的，是因</a:t>
            </a:r>
            <a:r>
              <a:rPr lang="zh-TW" altLang="en-US" sz="3200" b="1" dirty="0">
                <a:solidFill>
                  <a:srgbClr val="7030A0"/>
                </a:solidFill>
                <a:highlight>
                  <a:srgbClr val="00FF00"/>
                </a:highlight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耶和華為以色列爭戰</a:t>
            </a:r>
            <a:r>
              <a:rPr lang="zh-TW" altLang="en-US" sz="32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。</a:t>
            </a:r>
            <a:r>
              <a:rPr lang="en-US" altLang="zh-TW" sz="3200" baseline="300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15 </a:t>
            </a:r>
            <a:r>
              <a:rPr lang="zh-TW" altLang="en-US" sz="3200" b="1" dirty="0">
                <a:solidFill>
                  <a:srgbClr val="FF0000"/>
                </a:solidFill>
                <a:highlight>
                  <a:srgbClr val="00FFFF"/>
                </a:highlight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約書亞和以色列眾人回到吉甲的營中</a:t>
            </a:r>
            <a:r>
              <a:rPr lang="zh-TW" altLang="en-US" sz="32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。</a:t>
            </a:r>
            <a:endParaRPr lang="en-US" altLang="zh-TW" sz="3200" dirty="0">
              <a:latin typeface="Times New Roman" panose="02020603050405020304" pitchFamily="18" charset="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59BC3B-E3AB-4D59-B29F-90C2A8A38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08230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E159E-B105-462D-A04C-7B86AD8A9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365126"/>
            <a:ext cx="8047806" cy="1325563"/>
          </a:xfrm>
        </p:spPr>
        <p:txBody>
          <a:bodyPr>
            <a:normAutofit/>
          </a:bodyPr>
          <a:lstStyle/>
          <a:p>
            <a:r>
              <a:rPr lang="zh-TW" altLang="en-US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吉甲 </a:t>
            </a:r>
            <a:r>
              <a:rPr lang="en-US" altLang="zh-TW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…… </a:t>
            </a:r>
            <a:r>
              <a:rPr lang="zh-TW" altLang="en-US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屬靈的大本營</a:t>
            </a:r>
            <a:endParaRPr lang="en-AU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90911E-4358-441B-9B03-1CEF0CB1A3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72398"/>
            <a:ext cx="8047806" cy="5249077"/>
          </a:xfrm>
        </p:spPr>
        <p:txBody>
          <a:bodyPr>
            <a:noAutofit/>
          </a:bodyPr>
          <a:lstStyle/>
          <a:p>
            <a:pPr>
              <a:lnSpc>
                <a:spcPts val="4300"/>
              </a:lnSpc>
              <a:spcBef>
                <a:spcPts val="1200"/>
              </a:spcBef>
              <a:tabLst>
                <a:tab pos="4668838" algn="l"/>
                <a:tab pos="4846638" algn="l"/>
              </a:tabLst>
            </a:pPr>
            <a:r>
              <a:rPr lang="zh-TW" altLang="en-US" sz="32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約書亞記</a:t>
            </a:r>
            <a:r>
              <a:rPr lang="en-US" altLang="zh-TW" sz="32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10:16-41 </a:t>
            </a:r>
            <a:r>
              <a:rPr lang="zh-TW" altLang="en-US" sz="32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則記載他們休息之後，約書亞及以色列人再從吉甲出發，繼續打了第二場戰爭。之後的總結經文</a:t>
            </a:r>
            <a:r>
              <a:rPr lang="en-US" altLang="zh-TW" sz="32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42-43 </a:t>
            </a:r>
            <a:r>
              <a:rPr lang="zh-TW" altLang="en-US" sz="32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節：</a:t>
            </a:r>
            <a:endParaRPr lang="en-AU" altLang="zh-TW" sz="3200" dirty="0">
              <a:latin typeface="Times New Roman" panose="02020603050405020304" pitchFamily="18" charset="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0" indent="0">
              <a:lnSpc>
                <a:spcPts val="4300"/>
              </a:lnSpc>
              <a:spcBef>
                <a:spcPts val="3000"/>
              </a:spcBef>
              <a:buNone/>
              <a:tabLst>
                <a:tab pos="4668838" algn="l"/>
                <a:tab pos="4846638" algn="l"/>
              </a:tabLst>
            </a:pPr>
            <a:r>
              <a:rPr lang="en-US" altLang="zh-TW" sz="3200" baseline="300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42 </a:t>
            </a:r>
            <a:r>
              <a:rPr lang="zh-TW" altLang="en-US" sz="32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約書亞一時殺敗了這些王，並奪了他們的地，因為</a:t>
            </a:r>
            <a:r>
              <a:rPr lang="zh-TW" altLang="en-US" sz="3200" b="1" dirty="0">
                <a:solidFill>
                  <a:srgbClr val="7030A0"/>
                </a:solidFill>
                <a:highlight>
                  <a:srgbClr val="00FF00"/>
                </a:highlight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耶和華以色列的神為以色列爭戰</a:t>
            </a:r>
            <a:r>
              <a:rPr lang="zh-TW" altLang="en-US" sz="32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。</a:t>
            </a:r>
            <a:r>
              <a:rPr lang="en-US" altLang="zh-TW" sz="3200" baseline="300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43 </a:t>
            </a:r>
            <a:r>
              <a:rPr lang="zh-TW" altLang="en-US" sz="32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於是</a:t>
            </a:r>
            <a:r>
              <a:rPr lang="zh-TW" altLang="en-US" sz="3200" b="1" dirty="0">
                <a:solidFill>
                  <a:srgbClr val="FF0000"/>
                </a:solidFill>
                <a:highlight>
                  <a:srgbClr val="00FFFF"/>
                </a:highlight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約書亞和以色列眾人回到吉甲的營中的營中</a:t>
            </a:r>
            <a:r>
              <a:rPr lang="zh-TW" altLang="en-US" sz="32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。</a:t>
            </a:r>
            <a:endParaRPr lang="en-US" altLang="zh-TW" sz="3200" dirty="0">
              <a:latin typeface="Times New Roman" panose="02020603050405020304" pitchFamily="18" charset="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59BC3B-E3AB-4D59-B29F-90C2A8A38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96813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4E0D124-9B6D-4E0F-BA63-2A837D968C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38" y="1675119"/>
            <a:ext cx="4713737" cy="27576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6E159E-B105-462D-A04C-7B86AD8A9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365126"/>
            <a:ext cx="8047806" cy="1325563"/>
          </a:xfrm>
        </p:spPr>
        <p:txBody>
          <a:bodyPr>
            <a:normAutofit/>
          </a:bodyPr>
          <a:lstStyle/>
          <a:p>
            <a:r>
              <a:rPr lang="zh-TW" altLang="en-US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回到吉甲 </a:t>
            </a:r>
            <a:r>
              <a:rPr lang="en-US" altLang="zh-TW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……</a:t>
            </a:r>
            <a:endParaRPr lang="en-AU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90911E-4358-441B-9B03-1CEF0CB1A3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72398"/>
            <a:ext cx="8047806" cy="5249077"/>
          </a:xfrm>
        </p:spPr>
        <p:txBody>
          <a:bodyPr>
            <a:noAutofit/>
          </a:bodyPr>
          <a:lstStyle/>
          <a:p>
            <a:pPr>
              <a:lnSpc>
                <a:spcPts val="4300"/>
              </a:lnSpc>
              <a:spcBef>
                <a:spcPts val="1200"/>
              </a:spcBef>
              <a:tabLst>
                <a:tab pos="4668838" algn="l"/>
                <a:tab pos="4846638" algn="l"/>
              </a:tabLst>
            </a:pPr>
            <a:endParaRPr lang="en-US" altLang="zh-TW" sz="3200" dirty="0">
              <a:latin typeface="Times New Roman" panose="02020603050405020304" pitchFamily="18" charset="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59BC3B-E3AB-4D59-B29F-90C2A8A38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14</a:t>
            </a:fld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B6CD83-8A6D-4D33-829C-B0C3128B3A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9922" y="801171"/>
            <a:ext cx="4408652" cy="25202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90BD8B-1F18-4033-BB3B-0AF140F19C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1934" y="3367709"/>
            <a:ext cx="4816028" cy="3338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1589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1328C3C-46C6-46F0-A8BD-2617AF9E44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851" y="3861047"/>
            <a:ext cx="4601078" cy="25896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4BA855-B8F8-46EE-AA59-E3692AF11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回到吉甲 </a:t>
            </a:r>
            <a:r>
              <a:rPr lang="en-US" altLang="zh-TW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……</a:t>
            </a:r>
            <a:endParaRPr lang="en-AU" sz="5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FC6DE7-02A2-4549-BAEB-D0F850A9CE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8D1CEA-FC88-463C-9206-7BE99E6B9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15</a:t>
            </a:fld>
            <a:endParaRPr lang="en-AU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2AFCEB-0D10-45DE-AB36-B4B32D3421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6793" y="131480"/>
            <a:ext cx="4389919" cy="24696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B8F859-1247-45E6-B526-3A171D05A2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7904" y="2357807"/>
            <a:ext cx="4196935" cy="2413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0211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E159E-B105-462D-A04C-7B86AD8A9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365126"/>
            <a:ext cx="8047806" cy="1325563"/>
          </a:xfrm>
        </p:spPr>
        <p:txBody>
          <a:bodyPr>
            <a:normAutofit/>
          </a:bodyPr>
          <a:lstStyle/>
          <a:p>
            <a:r>
              <a:rPr lang="zh-TW" altLang="en-US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回到吉甲 </a:t>
            </a:r>
            <a:r>
              <a:rPr lang="en-US" altLang="zh-TW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……</a:t>
            </a:r>
            <a:r>
              <a:rPr lang="zh-TW" altLang="en-US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大本營</a:t>
            </a:r>
            <a:endParaRPr lang="en-AU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90911E-4358-441B-9B03-1CEF0CB1A3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90689"/>
            <a:ext cx="8047806" cy="5030786"/>
          </a:xfrm>
        </p:spPr>
        <p:txBody>
          <a:bodyPr>
            <a:noAutofit/>
          </a:bodyPr>
          <a:lstStyle/>
          <a:p>
            <a:pPr>
              <a:lnSpc>
                <a:spcPts val="4200"/>
              </a:lnSpc>
              <a:spcBef>
                <a:spcPts val="2400"/>
              </a:spcBef>
              <a:tabLst>
                <a:tab pos="4668838" algn="l"/>
                <a:tab pos="4846638" algn="l"/>
              </a:tabLst>
            </a:pPr>
            <a:r>
              <a:rPr lang="zh-TW" altLang="en-US" sz="32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  </a:t>
            </a:r>
            <a:r>
              <a:rPr lang="zh-TW" altLang="en-US" sz="35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生活的大本營 </a:t>
            </a:r>
            <a:r>
              <a:rPr lang="en-AU" altLang="zh-TW" sz="35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–– </a:t>
            </a:r>
            <a:r>
              <a:rPr lang="zh-TW" altLang="en-US" sz="35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是家，是</a:t>
            </a:r>
            <a:r>
              <a:rPr lang="en-AU" altLang="zh-TW" sz="35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 Home</a:t>
            </a:r>
          </a:p>
          <a:p>
            <a:pPr>
              <a:lnSpc>
                <a:spcPts val="4200"/>
              </a:lnSpc>
              <a:spcBef>
                <a:spcPts val="2400"/>
              </a:spcBef>
              <a:tabLst>
                <a:tab pos="4668838" algn="l"/>
                <a:tab pos="4846638" algn="l"/>
              </a:tabLst>
            </a:pPr>
            <a:r>
              <a:rPr lang="en-AU" altLang="zh-TW" sz="35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  </a:t>
            </a:r>
            <a:r>
              <a:rPr lang="zh-TW" altLang="en-US" sz="35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軍事的大本營 </a:t>
            </a:r>
            <a:r>
              <a:rPr lang="en-AU" altLang="zh-TW" sz="35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–– </a:t>
            </a:r>
            <a:r>
              <a:rPr lang="zh-TW" altLang="en-US" sz="35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是左右生命、方向的</a:t>
            </a:r>
            <a:br>
              <a:rPr lang="en-AU" altLang="zh-TW" sz="35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en-AU" altLang="zh-TW" sz="35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  </a:t>
            </a:r>
            <a:r>
              <a:rPr lang="zh-TW" altLang="en-US" sz="35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中心</a:t>
            </a:r>
            <a:endParaRPr lang="en-AU" altLang="zh-TW" sz="3500" dirty="0">
              <a:latin typeface="Times New Roman" panose="02020603050405020304" pitchFamily="18" charset="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>
              <a:lnSpc>
                <a:spcPts val="4200"/>
              </a:lnSpc>
              <a:spcBef>
                <a:spcPts val="2400"/>
              </a:spcBef>
              <a:tabLst>
                <a:tab pos="4668838" algn="l"/>
                <a:tab pos="4846638" algn="l"/>
              </a:tabLst>
            </a:pPr>
            <a:r>
              <a:rPr lang="en-AU" altLang="zh-TW" sz="35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  </a:t>
            </a:r>
            <a:r>
              <a:rPr lang="zh-TW" altLang="en-US" sz="35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屬靈的大本營 </a:t>
            </a:r>
            <a:r>
              <a:rPr lang="en-AU" altLang="zh-TW" sz="35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–– </a:t>
            </a:r>
            <a:r>
              <a:rPr lang="zh-TW" altLang="en-US" sz="35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與神相遇的處所</a:t>
            </a:r>
            <a:endParaRPr lang="en-AU" altLang="zh-TW" sz="3500" dirty="0">
              <a:latin typeface="Times New Roman" panose="02020603050405020304" pitchFamily="18" charset="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>
              <a:lnSpc>
                <a:spcPts val="4800"/>
              </a:lnSpc>
              <a:spcBef>
                <a:spcPts val="1200"/>
              </a:spcBef>
              <a:tabLst>
                <a:tab pos="4668838" algn="l"/>
                <a:tab pos="4846638" algn="l"/>
              </a:tabLst>
            </a:pPr>
            <a:endParaRPr lang="en-US" altLang="zh-TW" sz="3500" dirty="0">
              <a:latin typeface="Times New Roman" panose="02020603050405020304" pitchFamily="18" charset="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59BC3B-E3AB-4D59-B29F-90C2A8A38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47732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E159E-B105-462D-A04C-7B86AD8A9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365126"/>
            <a:ext cx="8047806" cy="1325563"/>
          </a:xfrm>
        </p:spPr>
        <p:txBody>
          <a:bodyPr>
            <a:normAutofit/>
          </a:bodyPr>
          <a:lstStyle/>
          <a:p>
            <a:r>
              <a:rPr lang="zh-TW" altLang="en-US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回到吉甲 </a:t>
            </a:r>
            <a:r>
              <a:rPr lang="en-US" altLang="zh-TW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……</a:t>
            </a:r>
            <a:r>
              <a:rPr lang="zh-TW" altLang="en-US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大本營</a:t>
            </a:r>
            <a:endParaRPr lang="en-AU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90911E-4358-441B-9B03-1CEF0CB1A3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90689"/>
            <a:ext cx="8047806" cy="5030786"/>
          </a:xfrm>
        </p:spPr>
        <p:txBody>
          <a:bodyPr>
            <a:noAutofit/>
          </a:bodyPr>
          <a:lstStyle/>
          <a:p>
            <a:pPr>
              <a:lnSpc>
                <a:spcPts val="4200"/>
              </a:lnSpc>
              <a:spcBef>
                <a:spcPts val="4200"/>
              </a:spcBef>
              <a:tabLst>
                <a:tab pos="4668838" algn="l"/>
                <a:tab pos="4846638" algn="l"/>
              </a:tabLst>
            </a:pPr>
            <a:r>
              <a:rPr lang="zh-TW" altLang="en-US" sz="32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  回到 </a:t>
            </a:r>
            <a:r>
              <a:rPr lang="en-US" altLang="zh-TW" sz="32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–– </a:t>
            </a:r>
            <a:br>
              <a:rPr lang="en-US" altLang="zh-TW" sz="32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en-US" altLang="zh-TW" sz="32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          </a:t>
            </a:r>
            <a:r>
              <a:rPr lang="zh-TW" altLang="en-US" sz="32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安營</a:t>
            </a:r>
            <a:r>
              <a:rPr lang="en-US" altLang="zh-TW" sz="32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–– </a:t>
            </a:r>
            <a:br>
              <a:rPr lang="en-US" altLang="zh-TW" sz="32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en-US" altLang="zh-TW" sz="32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                  </a:t>
            </a:r>
            <a:r>
              <a:rPr lang="zh-TW" altLang="en-US" sz="32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再出發 </a:t>
            </a:r>
            <a:r>
              <a:rPr lang="en-US" altLang="zh-TW" sz="32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–– </a:t>
            </a:r>
            <a:br>
              <a:rPr lang="en-US" altLang="zh-TW" sz="32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en-US" altLang="zh-TW" sz="32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zh-TW" altLang="en-US" sz="32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 回到 </a:t>
            </a:r>
            <a:r>
              <a:rPr lang="en-US" altLang="zh-TW" sz="32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–– </a:t>
            </a:r>
            <a:br>
              <a:rPr lang="en-US" altLang="zh-TW" sz="32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en-US" altLang="zh-TW" sz="32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          </a:t>
            </a:r>
            <a:r>
              <a:rPr lang="zh-TW" altLang="en-US" sz="32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安營 </a:t>
            </a:r>
            <a:r>
              <a:rPr lang="en-US" altLang="zh-TW" sz="32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–– ……</a:t>
            </a:r>
          </a:p>
          <a:p>
            <a:pPr>
              <a:lnSpc>
                <a:spcPts val="4200"/>
              </a:lnSpc>
              <a:spcBef>
                <a:spcPts val="4200"/>
              </a:spcBef>
              <a:tabLst>
                <a:tab pos="4668838" algn="l"/>
                <a:tab pos="4846638" algn="l"/>
              </a:tabLst>
            </a:pPr>
            <a:r>
              <a:rPr lang="zh-TW" altLang="en-US" sz="35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有誰你想幫助他進入這教會大本營？</a:t>
            </a:r>
            <a:endParaRPr lang="en-US" altLang="zh-TW" sz="3500" dirty="0">
              <a:latin typeface="Times New Roman" panose="02020603050405020304" pitchFamily="18" charset="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59BC3B-E3AB-4D59-B29F-90C2A8A38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17</a:t>
            </a:fld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717963-5671-481A-B4E5-169DDF9330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8104" y="1412776"/>
            <a:ext cx="3401466" cy="344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146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9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完</a:t>
            </a:r>
            <a:endParaRPr lang="en-AU" sz="96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18</a:t>
            </a:fld>
            <a:endParaRPr lang="en-AU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1C0E4-B82B-40B7-90EB-2661D3120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吉甲</a:t>
            </a:r>
            <a:endParaRPr lang="en-AU" sz="5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92EB20-F119-4E1D-A2EC-6B46E40279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690689"/>
            <a:ext cx="4735438" cy="4802185"/>
          </a:xfrm>
        </p:spPr>
        <p:txBody>
          <a:bodyPr>
            <a:normAutofit/>
          </a:bodyPr>
          <a:lstStyle/>
          <a:p>
            <a:pPr marL="0" indent="0" algn="just">
              <a:lnSpc>
                <a:spcPts val="4500"/>
              </a:lnSpc>
              <a:spcBef>
                <a:spcPts val="1800"/>
              </a:spcBef>
              <a:buNone/>
            </a:pPr>
            <a:r>
              <a:rPr lang="en-AU" sz="3300" baseline="300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14 </a:t>
            </a:r>
            <a:r>
              <a:rPr lang="zh-TW" altLang="en-US" sz="33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撒母耳對百姓說：「</a:t>
            </a:r>
            <a:r>
              <a:rPr lang="zh-TW" altLang="en-US" sz="3300" b="1" dirty="0">
                <a:solidFill>
                  <a:srgbClr val="C00000"/>
                </a:solidFill>
                <a:highlight>
                  <a:srgbClr val="00FFFF"/>
                </a:highlight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我們要往吉甲去，在那裡立國。</a:t>
            </a:r>
            <a:r>
              <a:rPr lang="zh-TW" altLang="en-US" sz="33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」</a:t>
            </a:r>
            <a:r>
              <a:rPr lang="en-AU" sz="3300" baseline="300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15 </a:t>
            </a:r>
            <a:r>
              <a:rPr lang="zh-TW" altLang="en-US" sz="33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眾百姓就到了吉甲那裡，在耶和華面前立掃羅為王，又在耶和華面前獻平安祭。掃羅和以色列眾人大大歡喜。</a:t>
            </a:r>
            <a:r>
              <a:rPr lang="en-US" altLang="zh-TW" sz="26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26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撒上 </a:t>
            </a:r>
            <a:r>
              <a:rPr lang="en-US" altLang="zh-TW" sz="26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11:14-15)</a:t>
            </a:r>
            <a:endParaRPr lang="en-AU" sz="2600" dirty="0">
              <a:latin typeface="Times New Roman" panose="02020603050405020304" pitchFamily="18" charset="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1E87C3-BA96-491E-8A03-C36B42807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2</a:t>
            </a:fld>
            <a:endParaRPr lang="en-AU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7D51829-F981-49FE-9653-2ABA861E2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7507" y="1700808"/>
            <a:ext cx="3630997" cy="4648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6615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7FE50CA6-FD83-4593-AB6D-13047D482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吉甲是大本營</a:t>
            </a:r>
            <a:endParaRPr lang="en-AU" sz="5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243D2E1-470A-4C4C-90C0-E7080BBE2D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61014"/>
            <a:ext cx="8263830" cy="4495338"/>
          </a:xfrm>
        </p:spPr>
        <p:txBody>
          <a:bodyPr>
            <a:normAutofit/>
          </a:bodyPr>
          <a:lstStyle/>
          <a:p>
            <a:pPr marL="606425" indent="-514350" algn="just">
              <a:lnSpc>
                <a:spcPct val="100000"/>
              </a:lnSpc>
              <a:spcBef>
                <a:spcPts val="2400"/>
              </a:spcBef>
              <a:buAutoNum type="arabicPeriod"/>
              <a:tabLst>
                <a:tab pos="809625" algn="l"/>
                <a:tab pos="1438275" algn="l"/>
                <a:tab pos="3316288" algn="l"/>
              </a:tabLst>
            </a:pPr>
            <a:r>
              <a:rPr lang="zh-TW" altLang="en-US" sz="3500" dirty="0">
                <a:effectLst/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生活</a:t>
            </a:r>
            <a:r>
              <a:rPr lang="zh-TW" altLang="en-US" sz="35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的大本營</a:t>
            </a:r>
            <a:endParaRPr lang="en-US" altLang="zh-TW" sz="3500" dirty="0">
              <a:latin typeface="Times New Roman" panose="02020603050405020304" pitchFamily="18" charset="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606425" indent="-514350" algn="just">
              <a:lnSpc>
                <a:spcPct val="100000"/>
              </a:lnSpc>
              <a:spcBef>
                <a:spcPts val="2400"/>
              </a:spcBef>
              <a:buAutoNum type="arabicPeriod"/>
              <a:tabLst>
                <a:tab pos="809625" algn="l"/>
                <a:tab pos="1438275" algn="l"/>
                <a:tab pos="3316288" algn="l"/>
              </a:tabLst>
            </a:pPr>
            <a:r>
              <a:rPr lang="zh-TW" altLang="en-US" sz="3500" dirty="0">
                <a:effectLst/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軍事</a:t>
            </a:r>
            <a:r>
              <a:rPr lang="zh-TW" altLang="en-US" sz="35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的大本營</a:t>
            </a:r>
            <a:endParaRPr lang="en-AU" altLang="zh-TW" sz="3500" dirty="0">
              <a:effectLst/>
              <a:latin typeface="Times New Roman" panose="02020603050405020304" pitchFamily="18" charset="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606425" indent="-514350" algn="just">
              <a:lnSpc>
                <a:spcPct val="100000"/>
              </a:lnSpc>
              <a:spcBef>
                <a:spcPts val="2400"/>
              </a:spcBef>
              <a:buAutoNum type="arabicPeriod"/>
              <a:tabLst>
                <a:tab pos="809625" algn="l"/>
                <a:tab pos="1438275" algn="l"/>
                <a:tab pos="3316288" algn="l"/>
              </a:tabLst>
            </a:pPr>
            <a:r>
              <a:rPr lang="zh-TW" altLang="en-US" sz="3500" dirty="0">
                <a:effectLst/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屬靈</a:t>
            </a:r>
            <a:r>
              <a:rPr lang="zh-TW" altLang="en-US" sz="35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的大本營</a:t>
            </a:r>
            <a:endParaRPr lang="en-US" altLang="zh-TW" sz="3500" dirty="0">
              <a:effectLst/>
              <a:latin typeface="Times New Roman" panose="02020603050405020304" pitchFamily="18" charset="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92075" indent="0" algn="just">
              <a:lnSpc>
                <a:spcPct val="100000"/>
              </a:lnSpc>
              <a:spcBef>
                <a:spcPts val="2400"/>
              </a:spcBef>
              <a:buNone/>
              <a:tabLst>
                <a:tab pos="1438275" algn="l"/>
                <a:tab pos="3316288" algn="l"/>
              </a:tabLst>
            </a:pPr>
            <a:endParaRPr lang="zh-TW" altLang="en-US" sz="3500" dirty="0">
              <a:effectLst/>
              <a:latin typeface="Times New Roman" panose="02020603050405020304" pitchFamily="18" charset="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59BC3B-E3AB-4D59-B29F-90C2A8A38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fld id="{1D447282-FEDF-4F11-BD09-F72BE7A5D4F8}" type="slidenum">
              <a:rPr lang="en-US" sz="1200" smtClean="0">
                <a:solidFill>
                  <a:srgbClr val="FFFFFF"/>
                </a:solidFill>
              </a:rPr>
              <a:pPr defTabSz="457200">
                <a:spcAft>
                  <a:spcPts val="600"/>
                </a:spcAft>
              </a:pPr>
              <a:t>3</a:t>
            </a:fld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1E8AA4-44D8-4623-96CD-573D095E4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1543" y="3573016"/>
            <a:ext cx="3146335" cy="31886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91D510-5742-4244-A652-A7ABAB9519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8693" y="166599"/>
            <a:ext cx="3115913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731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E159E-B105-462D-A04C-7B86AD8A9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365126"/>
            <a:ext cx="8047806" cy="1325563"/>
          </a:xfrm>
        </p:spPr>
        <p:txBody>
          <a:bodyPr>
            <a:normAutofit/>
          </a:bodyPr>
          <a:lstStyle/>
          <a:p>
            <a:r>
              <a:rPr lang="zh-TW" altLang="en-US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吉甲 </a:t>
            </a:r>
            <a:r>
              <a:rPr lang="en-US" altLang="zh-TW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…… </a:t>
            </a:r>
            <a:r>
              <a:rPr lang="zh-TW" altLang="en-US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生活的大本營</a:t>
            </a:r>
            <a:endParaRPr lang="en-AU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90911E-4358-441B-9B03-1CEF0CB1A3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690689"/>
            <a:ext cx="8352928" cy="5030786"/>
          </a:xfrm>
        </p:spPr>
        <p:txBody>
          <a:bodyPr>
            <a:noAutofit/>
          </a:bodyPr>
          <a:lstStyle/>
          <a:p>
            <a:pPr marL="0" indent="0" algn="just">
              <a:lnSpc>
                <a:spcPts val="4300"/>
              </a:lnSpc>
              <a:spcBef>
                <a:spcPts val="2400"/>
              </a:spcBef>
              <a:buNone/>
              <a:tabLst>
                <a:tab pos="4668838" algn="l"/>
                <a:tab pos="4846638" algn="l"/>
              </a:tabLst>
            </a:pPr>
            <a:r>
              <a:rPr lang="zh-TW" altLang="en-US" sz="3300" dirty="0">
                <a:solidFill>
                  <a:srgbClr val="000000"/>
                </a:solidFill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正月初十日，百姓從約旦河裡上來，就</a:t>
            </a:r>
            <a:r>
              <a:rPr lang="zh-TW" altLang="en-US" sz="3300" b="1" dirty="0">
                <a:solidFill>
                  <a:srgbClr val="FF0000"/>
                </a:solidFill>
                <a:highlight>
                  <a:srgbClr val="0000FF"/>
                </a:highlight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在吉甲</a:t>
            </a:r>
            <a:r>
              <a:rPr lang="zh-TW" altLang="en-US" sz="3300" dirty="0">
                <a:solidFill>
                  <a:srgbClr val="000000"/>
                </a:solidFill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，在耶利哥的東邊</a:t>
            </a:r>
            <a:r>
              <a:rPr lang="zh-TW" altLang="en-US" sz="3300" b="1" dirty="0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安營</a:t>
            </a:r>
            <a:r>
              <a:rPr lang="zh-TW" altLang="en-US" sz="3300" dirty="0">
                <a:solidFill>
                  <a:srgbClr val="000000"/>
                </a:solidFill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。</a:t>
            </a:r>
            <a:r>
              <a:rPr lang="en-US" altLang="zh-TW" sz="2600" dirty="0">
                <a:solidFill>
                  <a:srgbClr val="000000"/>
                </a:solidFill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約書亞記 </a:t>
            </a:r>
            <a:r>
              <a:rPr lang="en-US" altLang="zh-TW" sz="2600" dirty="0">
                <a:solidFill>
                  <a:srgbClr val="000000"/>
                </a:solidFill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4:19)</a:t>
            </a:r>
            <a:endParaRPr lang="zh-TW" altLang="en-US" sz="2600" dirty="0">
              <a:solidFill>
                <a:srgbClr val="000000"/>
              </a:solidFill>
              <a:latin typeface="Times New Roman" panose="02020603050405020304" pitchFamily="18" charset="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0" indent="0" algn="just">
              <a:lnSpc>
                <a:spcPts val="4300"/>
              </a:lnSpc>
              <a:spcBef>
                <a:spcPts val="2400"/>
              </a:spcBef>
              <a:buNone/>
              <a:tabLst>
                <a:tab pos="4668838" algn="l"/>
                <a:tab pos="4846638" algn="l"/>
              </a:tabLst>
            </a:pPr>
            <a:r>
              <a:rPr lang="zh-TW" altLang="en-US" sz="3300" dirty="0">
                <a:solidFill>
                  <a:srgbClr val="000000"/>
                </a:solidFill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以色列人</a:t>
            </a:r>
            <a:r>
              <a:rPr lang="zh-TW" altLang="en-US" sz="3300" b="1" dirty="0">
                <a:solidFill>
                  <a:srgbClr val="FF0000"/>
                </a:solidFill>
                <a:highlight>
                  <a:srgbClr val="0000FF"/>
                </a:highlight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在吉甲</a:t>
            </a:r>
            <a:r>
              <a:rPr lang="zh-TW" altLang="en-US" sz="3300" b="1" dirty="0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安營</a:t>
            </a:r>
            <a:r>
              <a:rPr lang="zh-TW" altLang="en-US" sz="3300" dirty="0">
                <a:solidFill>
                  <a:srgbClr val="000000"/>
                </a:solidFill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。正月十四日晚上，在耶利哥的平原</a:t>
            </a:r>
            <a:r>
              <a:rPr lang="zh-TW" altLang="en-US" sz="3300" b="1" dirty="0">
                <a:solidFill>
                  <a:srgbClr val="FFFF00"/>
                </a:solidFill>
                <a:highlight>
                  <a:srgbClr val="800000"/>
                </a:highlight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守逾越節</a:t>
            </a:r>
            <a:r>
              <a:rPr lang="zh-TW" altLang="en-US" sz="3300" dirty="0">
                <a:solidFill>
                  <a:srgbClr val="000000"/>
                </a:solidFill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。</a:t>
            </a:r>
            <a:r>
              <a:rPr lang="en-US" altLang="zh-TW" sz="2600" dirty="0">
                <a:solidFill>
                  <a:srgbClr val="000000"/>
                </a:solidFill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約書亞記 </a:t>
            </a:r>
            <a:r>
              <a:rPr lang="en-US" altLang="zh-TW" sz="2600" dirty="0">
                <a:solidFill>
                  <a:srgbClr val="000000"/>
                </a:solidFill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5:10)</a:t>
            </a:r>
            <a:endParaRPr lang="zh-TW" altLang="en-US" sz="2600" dirty="0">
              <a:solidFill>
                <a:srgbClr val="000000"/>
              </a:solidFill>
              <a:latin typeface="Times New Roman" panose="02020603050405020304" pitchFamily="18" charset="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1800"/>
              </a:spcBef>
              <a:buNone/>
              <a:tabLst>
                <a:tab pos="4668838" algn="l"/>
                <a:tab pos="4846638" algn="l"/>
              </a:tabLst>
            </a:pPr>
            <a:endParaRPr lang="zh-TW" altLang="en-US" sz="3500" dirty="0">
              <a:solidFill>
                <a:srgbClr val="000000"/>
              </a:solidFill>
              <a:latin typeface="Times New Roman" panose="02020603050405020304" pitchFamily="18" charset="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  <a:tabLst>
                <a:tab pos="4846638" algn="l"/>
              </a:tabLst>
            </a:pPr>
            <a:endParaRPr lang="en-US" altLang="zh-TW" sz="3500" dirty="0">
              <a:solidFill>
                <a:schemeClr val="bg1">
                  <a:lumMod val="85000"/>
                </a:schemeClr>
              </a:solidFill>
              <a:latin typeface="Times New Roman" panose="02020603050405020304" pitchFamily="18" charset="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59BC3B-E3AB-4D59-B29F-90C2A8A38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304029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E159E-B105-462D-A04C-7B86AD8A9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365126"/>
            <a:ext cx="8047806" cy="1325563"/>
          </a:xfrm>
        </p:spPr>
        <p:txBody>
          <a:bodyPr>
            <a:normAutofit/>
          </a:bodyPr>
          <a:lstStyle/>
          <a:p>
            <a:r>
              <a:rPr lang="zh-TW" altLang="en-US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吉甲 </a:t>
            </a:r>
            <a:r>
              <a:rPr lang="en-US" altLang="zh-TW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…… </a:t>
            </a:r>
            <a:r>
              <a:rPr lang="zh-TW" altLang="en-US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生活的大本營</a:t>
            </a:r>
            <a:endParaRPr lang="en-AU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90911E-4358-441B-9B03-1CEF0CB1A3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690689"/>
            <a:ext cx="8352928" cy="5030786"/>
          </a:xfrm>
        </p:spPr>
        <p:txBody>
          <a:bodyPr>
            <a:noAutofit/>
          </a:bodyPr>
          <a:lstStyle/>
          <a:p>
            <a:pPr marL="0" indent="0" algn="just">
              <a:lnSpc>
                <a:spcPts val="4300"/>
              </a:lnSpc>
              <a:spcBef>
                <a:spcPts val="2400"/>
              </a:spcBef>
              <a:buNone/>
              <a:tabLst>
                <a:tab pos="4668838" algn="l"/>
                <a:tab pos="4846638" algn="l"/>
              </a:tabLst>
            </a:pPr>
            <a:r>
              <a:rPr lang="zh-TW" altLang="en-US" sz="3300" dirty="0">
                <a:solidFill>
                  <a:srgbClr val="000000"/>
                </a:solidFill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戰爭勝利後，他們再往迦納地前進，然而他們繼續以吉甲為生活的大本營</a:t>
            </a:r>
            <a:endParaRPr lang="en-AU" altLang="zh-TW" sz="3300" dirty="0">
              <a:solidFill>
                <a:srgbClr val="000000"/>
              </a:solidFill>
              <a:latin typeface="Times New Roman" panose="02020603050405020304" pitchFamily="18" charset="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0" indent="0">
              <a:lnSpc>
                <a:spcPts val="3700"/>
              </a:lnSpc>
              <a:spcBef>
                <a:spcPts val="3000"/>
              </a:spcBef>
              <a:buNone/>
              <a:tabLst>
                <a:tab pos="4668838" algn="l"/>
                <a:tab pos="4846638" algn="l"/>
              </a:tabLst>
            </a:pPr>
            <a:r>
              <a:rPr lang="zh-TW" altLang="en-US" sz="3300" dirty="0">
                <a:solidFill>
                  <a:srgbClr val="000000"/>
                </a:solidFill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約書亞和以色列眾人</a:t>
            </a:r>
            <a:r>
              <a:rPr lang="zh-TW" altLang="en-US" sz="3300" b="1" dirty="0">
                <a:solidFill>
                  <a:srgbClr val="FFFF00"/>
                </a:solidFill>
                <a:highlight>
                  <a:srgbClr val="800000"/>
                </a:highlight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回到吉甲的營中</a:t>
            </a:r>
            <a:r>
              <a:rPr lang="zh-TW" altLang="en-US" sz="3300" dirty="0">
                <a:solidFill>
                  <a:srgbClr val="000000"/>
                </a:solidFill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。</a:t>
            </a:r>
            <a:br>
              <a:rPr lang="en-AU" altLang="zh-TW" sz="3300" dirty="0">
                <a:solidFill>
                  <a:srgbClr val="000000"/>
                </a:solidFill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en-AU" altLang="zh-TW" sz="3300" dirty="0">
                <a:solidFill>
                  <a:srgbClr val="000000"/>
                </a:solidFill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	</a:t>
            </a:r>
            <a:r>
              <a:rPr lang="en-US" altLang="zh-TW" sz="2600" dirty="0">
                <a:solidFill>
                  <a:srgbClr val="000000"/>
                </a:solidFill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約書亞記 </a:t>
            </a:r>
            <a:r>
              <a:rPr lang="en-US" altLang="zh-TW" sz="2600" dirty="0">
                <a:solidFill>
                  <a:srgbClr val="000000"/>
                </a:solidFill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10:15)</a:t>
            </a:r>
            <a:endParaRPr lang="zh-TW" altLang="en-US" sz="2600" dirty="0">
              <a:solidFill>
                <a:srgbClr val="000000"/>
              </a:solidFill>
              <a:latin typeface="Times New Roman" panose="02020603050405020304" pitchFamily="18" charset="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0" indent="0" algn="just">
              <a:lnSpc>
                <a:spcPts val="3700"/>
              </a:lnSpc>
              <a:spcBef>
                <a:spcPts val="3000"/>
              </a:spcBef>
              <a:buNone/>
              <a:tabLst>
                <a:tab pos="4668838" algn="l"/>
                <a:tab pos="4846638" algn="l"/>
              </a:tabLst>
            </a:pPr>
            <a:r>
              <a:rPr lang="zh-TW" altLang="en-US" sz="3300" dirty="0">
                <a:solidFill>
                  <a:srgbClr val="000000"/>
                </a:solidFill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於是約書亞和以色列眾人</a:t>
            </a:r>
            <a:r>
              <a:rPr lang="zh-TW" altLang="en-US" sz="3300" b="1" dirty="0">
                <a:solidFill>
                  <a:srgbClr val="FFFF00"/>
                </a:solidFill>
                <a:highlight>
                  <a:srgbClr val="800000"/>
                </a:highlight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回到吉甲的營中</a:t>
            </a:r>
            <a:r>
              <a:rPr lang="zh-TW" altLang="en-US" sz="3300" dirty="0">
                <a:solidFill>
                  <a:srgbClr val="000000"/>
                </a:solidFill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。</a:t>
            </a:r>
            <a:r>
              <a:rPr lang="en-AU" altLang="zh-TW" sz="3300" dirty="0">
                <a:solidFill>
                  <a:srgbClr val="000000"/>
                </a:solidFill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	</a:t>
            </a:r>
            <a:r>
              <a:rPr lang="en-US" altLang="zh-TW" sz="2600" dirty="0">
                <a:solidFill>
                  <a:srgbClr val="000000"/>
                </a:solidFill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約書亞記 </a:t>
            </a:r>
            <a:r>
              <a:rPr lang="en-US" altLang="zh-TW" sz="2600" dirty="0">
                <a:solidFill>
                  <a:srgbClr val="000000"/>
                </a:solidFill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10:43)</a:t>
            </a:r>
            <a:endParaRPr lang="zh-TW" altLang="en-US" sz="2600" dirty="0">
              <a:solidFill>
                <a:srgbClr val="000000"/>
              </a:solidFill>
              <a:latin typeface="Times New Roman" panose="02020603050405020304" pitchFamily="18" charset="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1800"/>
              </a:spcBef>
              <a:buNone/>
              <a:tabLst>
                <a:tab pos="4668838" algn="l"/>
                <a:tab pos="4846638" algn="l"/>
              </a:tabLst>
            </a:pPr>
            <a:endParaRPr lang="zh-TW" altLang="en-US" sz="3500" dirty="0">
              <a:solidFill>
                <a:srgbClr val="000000"/>
              </a:solidFill>
              <a:latin typeface="Times New Roman" panose="02020603050405020304" pitchFamily="18" charset="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  <a:tabLst>
                <a:tab pos="4846638" algn="l"/>
              </a:tabLst>
            </a:pPr>
            <a:endParaRPr lang="en-US" altLang="zh-TW" sz="3500" dirty="0">
              <a:solidFill>
                <a:schemeClr val="bg1">
                  <a:lumMod val="85000"/>
                </a:schemeClr>
              </a:solidFill>
              <a:latin typeface="Times New Roman" panose="02020603050405020304" pitchFamily="18" charset="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59BC3B-E3AB-4D59-B29F-90C2A8A38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57640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7925D69F-9EAD-4E16-961A-40EC7BE04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8191822" cy="1325563"/>
          </a:xfrm>
        </p:spPr>
        <p:txBody>
          <a:bodyPr>
            <a:normAutofit/>
          </a:bodyPr>
          <a:lstStyle/>
          <a:p>
            <a:r>
              <a:rPr lang="zh-TW" altLang="en-US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屋 ≠ 家 </a:t>
            </a:r>
            <a:r>
              <a:rPr lang="en-US" altLang="zh-TW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(House is not a home)</a:t>
            </a:r>
            <a:endParaRPr lang="en-A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CBC42B-E5FA-4109-9017-55F3982ACE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825624"/>
            <a:ext cx="8820472" cy="4895851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zh-TW" altLang="en-US" sz="33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31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我不是無家可歸，我只是</a:t>
            </a:r>
            <a:br>
              <a:rPr lang="en-AU" altLang="zh-TW" sz="31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en-AU" altLang="zh-TW" sz="31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31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沒有屋</a:t>
            </a:r>
            <a:r>
              <a:rPr lang="zh-TW" sz="3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（</a:t>
            </a:r>
            <a:r>
              <a:rPr lang="en-AU" sz="3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JhengHei" panose="020B0604030504040204" pitchFamily="34" charset="-120"/>
              </a:rPr>
              <a:t>I am not homeless;</a:t>
            </a:r>
            <a:br>
              <a:rPr lang="en-AU" sz="3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JhengHei" panose="020B0604030504040204" pitchFamily="34" charset="-120"/>
              </a:rPr>
            </a:br>
            <a:r>
              <a:rPr lang="en-AU" sz="3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JhengHei" panose="020B0604030504040204" pitchFamily="34" charset="-120"/>
              </a:rPr>
              <a:t>  I  am just houseless</a:t>
            </a:r>
            <a:r>
              <a:rPr lang="zh-TW" sz="3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）</a:t>
            </a:r>
            <a:endParaRPr lang="en-AU" altLang="zh-TW" sz="31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0" indent="0">
              <a:lnSpc>
                <a:spcPts val="2600"/>
              </a:lnSpc>
              <a:spcBef>
                <a:spcPts val="0"/>
              </a:spcBef>
              <a:buNone/>
            </a:pPr>
            <a:endParaRPr lang="en-AU" altLang="zh-TW" sz="31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en-AU" sz="3100" dirty="0">
                <a:solidFill>
                  <a:srgbClr val="000000"/>
                </a:solidFill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zh-TW" sz="3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「家只是一個詞？或是你心裡的歸屬？」</a:t>
            </a:r>
            <a:br>
              <a:rPr lang="en-AU" altLang="zh-TW" sz="3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en-AU" altLang="zh-TW" sz="3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zh-TW" sz="3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（</a:t>
            </a:r>
            <a:r>
              <a:rPr lang="en-AU" sz="3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JhengHei" panose="020B0604030504040204" pitchFamily="34" charset="-120"/>
              </a:rPr>
              <a:t>Home, is it just a word? Or is it something</a:t>
            </a:r>
            <a:br>
              <a:rPr lang="en-AU" sz="3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JhengHei" panose="020B0604030504040204" pitchFamily="34" charset="-120"/>
              </a:rPr>
            </a:br>
            <a:r>
              <a:rPr lang="en-AU" sz="3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JhengHei" panose="020B0604030504040204" pitchFamily="34" charset="-120"/>
              </a:rPr>
              <a:t>   you carry within you?</a:t>
            </a:r>
            <a:r>
              <a:rPr lang="zh-TW" sz="3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）</a:t>
            </a:r>
            <a:endParaRPr lang="en-AU" altLang="zh-TW" sz="31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0" indent="0">
              <a:lnSpc>
                <a:spcPts val="2600"/>
              </a:lnSpc>
              <a:spcBef>
                <a:spcPts val="0"/>
              </a:spcBef>
              <a:buNone/>
            </a:pPr>
            <a:endParaRPr lang="en-AU" altLang="zh-TW" sz="31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r>
              <a:rPr lang="zh-TW" altLang="en-US" sz="31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「夜了，要返屋企啦。」「攰啦，要返屋企啦。」</a:t>
            </a:r>
            <a:endParaRPr lang="en-AU" sz="31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A998B5-4BFF-42E2-A160-DAE95C97D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6</a:t>
            </a:fld>
            <a:endParaRPr lang="en-AU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2C4148B-920C-46E0-AB7B-7527F6DE6D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080" y="1441028"/>
            <a:ext cx="3851920" cy="22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594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7925D69F-9EAD-4E16-961A-40EC7BE04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8191822" cy="1325563"/>
          </a:xfrm>
        </p:spPr>
        <p:txBody>
          <a:bodyPr>
            <a:normAutofit/>
          </a:bodyPr>
          <a:lstStyle/>
          <a:p>
            <a:r>
              <a:rPr lang="zh-TW" altLang="en-US" sz="4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是回家，不是回房子</a:t>
            </a:r>
            <a:endParaRPr lang="en-AU" sz="4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CBC42B-E5FA-4109-9017-55F3982ACE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825624"/>
            <a:ext cx="7975798" cy="489585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zh-TW" altLang="en-US" sz="31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在你忙碌的生活裡，你在外邊</a:t>
            </a:r>
            <a:br>
              <a:rPr lang="en-AU" altLang="zh-TW" sz="31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TW" altLang="en-US" sz="31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拼搏的時候，你常有渴望回到</a:t>
            </a:r>
            <a:br>
              <a:rPr lang="en-AU" altLang="zh-TW" sz="31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TW" altLang="en-US" sz="31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這個家嗎？</a:t>
            </a:r>
            <a:endParaRPr lang="en-AU" altLang="zh-TW" sz="31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zh-TW" altLang="en-US" sz="31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你可以在這裡放鬆心情嗎？</a:t>
            </a:r>
            <a:endParaRPr lang="en-AU" altLang="zh-TW" sz="31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zh-TW" altLang="en-US" sz="31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你可以將你的擔子放下，在這裡安竭嗎？</a:t>
            </a:r>
            <a:endParaRPr lang="en-AU" altLang="zh-TW" sz="31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zh-TW" altLang="en-US" sz="31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你可以沒有任何顧慮放下你的武裝，毫無顧慮與人交心嗎？</a:t>
            </a:r>
            <a:endParaRPr lang="en-AU" altLang="zh-TW" sz="31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zh-TW" altLang="en-US" sz="31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不再需要再假裝、用真面目示人嗎？</a:t>
            </a:r>
            <a:endParaRPr lang="en-AU" sz="31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A998B5-4BFF-42E2-A160-DAE95C97D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7</a:t>
            </a:fld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E51DD8-65A9-4BCC-BC42-855B044055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6176" y="288122"/>
            <a:ext cx="2843825" cy="3707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9140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E159E-B105-462D-A04C-7B86AD8A9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365126"/>
            <a:ext cx="8047806" cy="1325563"/>
          </a:xfrm>
        </p:spPr>
        <p:txBody>
          <a:bodyPr>
            <a:normAutofit/>
          </a:bodyPr>
          <a:lstStyle/>
          <a:p>
            <a:r>
              <a:rPr lang="zh-TW" altLang="en-US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吉甲 </a:t>
            </a:r>
            <a:r>
              <a:rPr lang="en-US" altLang="zh-TW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…… </a:t>
            </a:r>
            <a:r>
              <a:rPr lang="zh-TW" altLang="en-US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軍事的大本營</a:t>
            </a:r>
            <a:endParaRPr lang="en-AU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90911E-4358-441B-9B03-1CEF0CB1A3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690689"/>
            <a:ext cx="8208912" cy="4665662"/>
          </a:xfrm>
        </p:spPr>
        <p:txBody>
          <a:bodyPr>
            <a:noAutofit/>
          </a:bodyPr>
          <a:lstStyle/>
          <a:p>
            <a:pPr marL="0" indent="0">
              <a:lnSpc>
                <a:spcPts val="4500"/>
              </a:lnSpc>
              <a:spcBef>
                <a:spcPts val="600"/>
              </a:spcBef>
              <a:buNone/>
              <a:tabLst>
                <a:tab pos="4668838" algn="l"/>
                <a:tab pos="4846638" algn="l"/>
              </a:tabLst>
            </a:pPr>
            <a:r>
              <a:rPr lang="zh-TW" altLang="en-US" sz="3300" dirty="0">
                <a:solidFill>
                  <a:srgbClr val="000000"/>
                </a:solidFill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那時，猶大人來</a:t>
            </a:r>
            <a:r>
              <a:rPr lang="zh-TW" altLang="en-US" sz="3300" b="1" dirty="0">
                <a:solidFill>
                  <a:srgbClr val="FFFF00"/>
                </a:solidFill>
                <a:highlight>
                  <a:srgbClr val="800000"/>
                </a:highlight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到吉甲見約書亞</a:t>
            </a:r>
            <a:r>
              <a:rPr lang="zh-TW" altLang="en-US" sz="3300" dirty="0">
                <a:solidFill>
                  <a:srgbClr val="000000"/>
                </a:solidFill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，有基尼洗族耶孚尼的兒子迦勒對約書亞說：「耶和華在加低斯巴尼亞指著我與你對神人摩西所說的話，你都知道了。</a:t>
            </a:r>
            <a:r>
              <a:rPr lang="en-US" altLang="zh-TW" sz="3600" dirty="0">
                <a:solidFill>
                  <a:srgbClr val="000000"/>
                </a:solidFill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 	</a:t>
            </a:r>
            <a:r>
              <a:rPr lang="en-US" altLang="zh-TW" sz="2600" dirty="0">
                <a:solidFill>
                  <a:srgbClr val="000000"/>
                </a:solidFill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約書亞記 </a:t>
            </a:r>
            <a:r>
              <a:rPr lang="en-US" altLang="zh-TW" sz="2600" dirty="0">
                <a:solidFill>
                  <a:srgbClr val="000000"/>
                </a:solidFill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14:6)</a:t>
            </a:r>
            <a:endParaRPr lang="en-AU" altLang="zh-TW" sz="2600" dirty="0">
              <a:solidFill>
                <a:srgbClr val="000000"/>
              </a:solidFill>
              <a:latin typeface="Times New Roman" panose="02020603050405020304" pitchFamily="18" charset="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0" indent="0">
              <a:lnSpc>
                <a:spcPts val="4500"/>
              </a:lnSpc>
              <a:spcBef>
                <a:spcPts val="600"/>
              </a:spcBef>
              <a:buNone/>
              <a:tabLst>
                <a:tab pos="4668838" algn="l"/>
                <a:tab pos="4846638" algn="l"/>
              </a:tabLst>
            </a:pPr>
            <a:endParaRPr lang="en-AU" altLang="zh-TW" sz="3300" dirty="0">
              <a:solidFill>
                <a:srgbClr val="000000"/>
              </a:solidFill>
              <a:latin typeface="Times New Roman" panose="02020603050405020304" pitchFamily="18" charset="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0" indent="0">
              <a:lnSpc>
                <a:spcPts val="4500"/>
              </a:lnSpc>
              <a:spcBef>
                <a:spcPts val="600"/>
              </a:spcBef>
              <a:buNone/>
              <a:tabLst>
                <a:tab pos="4668838" algn="l"/>
                <a:tab pos="4846638" algn="l"/>
              </a:tabLst>
            </a:pPr>
            <a:r>
              <a:rPr lang="zh-TW" altLang="en-US" sz="3300" dirty="0">
                <a:solidFill>
                  <a:srgbClr val="000000"/>
                </a:solidFill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於是約書亞為耶孚尼的兒子迦勒祝福，將希伯崙給他為業。</a:t>
            </a:r>
            <a:r>
              <a:rPr lang="en-AU" altLang="zh-TW" sz="3300" dirty="0">
                <a:solidFill>
                  <a:srgbClr val="000000"/>
                </a:solidFill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	</a:t>
            </a:r>
            <a:r>
              <a:rPr lang="en-US" altLang="zh-TW" sz="2600" dirty="0">
                <a:solidFill>
                  <a:srgbClr val="000000"/>
                </a:solidFill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約書亞記 </a:t>
            </a:r>
            <a:r>
              <a:rPr lang="en-US" altLang="zh-TW" sz="2600" dirty="0">
                <a:solidFill>
                  <a:srgbClr val="000000"/>
                </a:solidFill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14:13)</a:t>
            </a:r>
            <a:endParaRPr lang="zh-TW" altLang="en-US" sz="2600" dirty="0">
              <a:solidFill>
                <a:srgbClr val="000000"/>
              </a:solidFill>
              <a:latin typeface="Times New Roman" panose="02020603050405020304" pitchFamily="18" charset="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0" indent="0" algn="just">
              <a:lnSpc>
                <a:spcPts val="4700"/>
              </a:lnSpc>
              <a:spcBef>
                <a:spcPts val="600"/>
              </a:spcBef>
              <a:buNone/>
              <a:tabLst>
                <a:tab pos="4668838" algn="l"/>
                <a:tab pos="4846638" algn="l"/>
              </a:tabLst>
            </a:pPr>
            <a:endParaRPr lang="zh-TW" altLang="en-US" sz="3500" dirty="0">
              <a:solidFill>
                <a:srgbClr val="000000"/>
              </a:solidFill>
              <a:latin typeface="Times New Roman" panose="02020603050405020304" pitchFamily="18" charset="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  <a:tabLst>
                <a:tab pos="4846638" algn="l"/>
              </a:tabLst>
            </a:pPr>
            <a:endParaRPr lang="en-US" altLang="zh-TW" sz="3500" dirty="0">
              <a:solidFill>
                <a:schemeClr val="bg1">
                  <a:lumMod val="85000"/>
                </a:schemeClr>
              </a:solidFill>
              <a:latin typeface="Times New Roman" panose="02020603050405020304" pitchFamily="18" charset="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59BC3B-E3AB-4D59-B29F-90C2A8A38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1038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E159E-B105-462D-A04C-7B86AD8A9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365126"/>
            <a:ext cx="8047806" cy="1325563"/>
          </a:xfrm>
        </p:spPr>
        <p:txBody>
          <a:bodyPr>
            <a:normAutofit/>
          </a:bodyPr>
          <a:lstStyle/>
          <a:p>
            <a:r>
              <a:rPr lang="zh-TW" altLang="en-US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吉甲 </a:t>
            </a:r>
            <a:r>
              <a:rPr lang="en-US" altLang="zh-TW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…… </a:t>
            </a:r>
            <a:r>
              <a:rPr lang="zh-TW" altLang="en-US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軍事的大本營</a:t>
            </a:r>
            <a:endParaRPr lang="en-AU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90911E-4358-441B-9B03-1CEF0CB1A3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472398"/>
            <a:ext cx="5040560" cy="5249077"/>
          </a:xfrm>
        </p:spPr>
        <p:txBody>
          <a:bodyPr>
            <a:noAutofit/>
          </a:bodyPr>
          <a:lstStyle/>
          <a:p>
            <a:pPr marL="0" indent="0">
              <a:lnSpc>
                <a:spcPts val="4500"/>
              </a:lnSpc>
              <a:spcBef>
                <a:spcPts val="600"/>
              </a:spcBef>
              <a:buNone/>
              <a:tabLst>
                <a:tab pos="4668838" algn="l"/>
                <a:tab pos="4846638" algn="l"/>
              </a:tabLst>
            </a:pPr>
            <a:r>
              <a:rPr lang="zh-TW" altLang="en-US" sz="31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約書亞記 </a:t>
            </a:r>
            <a:r>
              <a:rPr lang="en-AU" sz="31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9:3-15 </a:t>
            </a:r>
            <a:r>
              <a:rPr lang="zh-TW" altLang="en-US" sz="31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記載住在艾城附近的基遍人，基遍距離吉甲只有三天步行的路程，他們用詭計來欺騙以色列人，讓以色列人以為他們居住在很遠的地方，以致和他們訂立和約，不前去攻打他們。以色列人就和他們訂立和約，不前去攻打他們。</a:t>
            </a:r>
            <a:endParaRPr lang="en-US" altLang="zh-TW" sz="3500" dirty="0">
              <a:solidFill>
                <a:schemeClr val="bg1">
                  <a:lumMod val="85000"/>
                </a:schemeClr>
              </a:solidFill>
              <a:latin typeface="Times New Roman" panose="02020603050405020304" pitchFamily="18" charset="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59BC3B-E3AB-4D59-B29F-90C2A8A38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9</a:t>
            </a:fld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5EAFD5-C77D-4087-AB71-617D02F3E3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8089" y="1472398"/>
            <a:ext cx="3482169" cy="502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7800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7594</TotalTime>
  <Words>1016</Words>
  <Application>Microsoft Office PowerPoint</Application>
  <PresentationFormat>On-screen Show (4:3)</PresentationFormat>
  <Paragraphs>76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Microsoft JhengHei</vt:lpstr>
      <vt:lpstr>Arial</vt:lpstr>
      <vt:lpstr>Calibri</vt:lpstr>
      <vt:lpstr>Calibri Light</vt:lpstr>
      <vt:lpstr>Times New Roman</vt:lpstr>
      <vt:lpstr>Office Theme</vt:lpstr>
      <vt:lpstr>回到吉甲 約書亞記 10:15, 43</vt:lpstr>
      <vt:lpstr>吉甲</vt:lpstr>
      <vt:lpstr>吉甲是大本營</vt:lpstr>
      <vt:lpstr>吉甲 …… 生活的大本營</vt:lpstr>
      <vt:lpstr>吉甲 …… 生活的大本營</vt:lpstr>
      <vt:lpstr>屋 ≠ 家 (House is not a home)</vt:lpstr>
      <vt:lpstr>是回家，不是回房子</vt:lpstr>
      <vt:lpstr>吉甲 …… 軍事的大本營</vt:lpstr>
      <vt:lpstr>吉甲 …… 軍事的大本營</vt:lpstr>
      <vt:lpstr>吉甲 …… 軍事的大本營</vt:lpstr>
      <vt:lpstr>吉甲 …… 屬靈的大本營</vt:lpstr>
      <vt:lpstr>吉甲 …… 屬靈的大本營</vt:lpstr>
      <vt:lpstr>吉甲 …… 屬靈的大本營</vt:lpstr>
      <vt:lpstr>回到吉甲 ……</vt:lpstr>
      <vt:lpstr>回到吉甲 ……</vt:lpstr>
      <vt:lpstr>回到吉甲 ……大本營</vt:lpstr>
      <vt:lpstr>回到吉甲 ……大本營</vt:lpstr>
      <vt:lpstr>完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人生的常與無常</dc:title>
  <dc:creator>Eric</dc:creator>
  <cp:lastModifiedBy>Eric Shing</cp:lastModifiedBy>
  <cp:revision>92</cp:revision>
  <dcterms:created xsi:type="dcterms:W3CDTF">2013-10-11T11:36:12Z</dcterms:created>
  <dcterms:modified xsi:type="dcterms:W3CDTF">2021-11-06T14:35:10Z</dcterms:modified>
</cp:coreProperties>
</file>