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sldIdLst>
    <p:sldId id="256" r:id="rId2"/>
    <p:sldId id="266" r:id="rId3"/>
    <p:sldId id="261" r:id="rId4"/>
    <p:sldId id="264" r:id="rId5"/>
    <p:sldId id="258" r:id="rId6"/>
    <p:sldId id="262" r:id="rId7"/>
    <p:sldId id="265" r:id="rId8"/>
    <p:sldId id="268" r:id="rId9"/>
    <p:sldId id="269" r:id="rId10"/>
    <p:sldId id="270" r:id="rId11"/>
    <p:sldId id="271" r:id="rId12"/>
    <p:sldId id="272" r:id="rId13"/>
    <p:sldId id="283" r:id="rId14"/>
    <p:sldId id="273" r:id="rId15"/>
    <p:sldId id="274" r:id="rId16"/>
    <p:sldId id="275" r:id="rId17"/>
    <p:sldId id="276" r:id="rId18"/>
    <p:sldId id="277" r:id="rId19"/>
    <p:sldId id="278" r:id="rId20"/>
    <p:sldId id="279" r:id="rId21"/>
    <p:sldId id="280" r:id="rId22"/>
    <p:sldId id="282"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8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219" autoAdjust="0"/>
  </p:normalViewPr>
  <p:slideViewPr>
    <p:cSldViewPr snapToGrid="0">
      <p:cViewPr varScale="1">
        <p:scale>
          <a:sx n="49" d="100"/>
          <a:sy n="49" d="100"/>
        </p:scale>
        <p:origin x="1536" y="36"/>
      </p:cViewPr>
      <p:guideLst/>
    </p:cSldViewPr>
  </p:slideViewPr>
  <p:notesTextViewPr>
    <p:cViewPr>
      <p:scale>
        <a:sx n="1" d="1"/>
        <a:sy n="1" d="1"/>
      </p:scale>
      <p:origin x="0" y="-20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userId="3c6f428a-4893-4ec5-b79a-82270f64f206" providerId="ADAL" clId="{42799B29-FF75-4A83-88C8-5B58283E4321}"/>
    <pc:docChg chg="undo custSel addSld delSld modSld sldOrd modNotesMaster">
      <pc:chgData name="Anita" userId="3c6f428a-4893-4ec5-b79a-82270f64f206" providerId="ADAL" clId="{42799B29-FF75-4A83-88C8-5B58283E4321}" dt="2021-10-30T19:22:58.253" v="2316"/>
      <pc:docMkLst>
        <pc:docMk/>
      </pc:docMkLst>
      <pc:sldChg chg="addSp modSp mod modNotesTx">
        <pc:chgData name="Anita" userId="3c6f428a-4893-4ec5-b79a-82270f64f206" providerId="ADAL" clId="{42799B29-FF75-4A83-88C8-5B58283E4321}" dt="2021-10-30T10:31:26.479" v="2217" actId="20577"/>
        <pc:sldMkLst>
          <pc:docMk/>
          <pc:sldMk cId="2640228560" sldId="256"/>
        </pc:sldMkLst>
        <pc:spChg chg="mod">
          <ac:chgData name="Anita" userId="3c6f428a-4893-4ec5-b79a-82270f64f206" providerId="ADAL" clId="{42799B29-FF75-4A83-88C8-5B58283E4321}" dt="2021-10-30T04:47:37.136" v="420" actId="1076"/>
          <ac:spMkLst>
            <pc:docMk/>
            <pc:sldMk cId="2640228560" sldId="256"/>
            <ac:spMk id="2" creationId="{9B3039B1-6EFE-48F6-93CD-28BBE447D2B5}"/>
          </ac:spMkLst>
        </pc:spChg>
        <pc:spChg chg="mod">
          <ac:chgData name="Anita" userId="3c6f428a-4893-4ec5-b79a-82270f64f206" providerId="ADAL" clId="{42799B29-FF75-4A83-88C8-5B58283E4321}" dt="2021-10-30T04:48:31.065" v="430" actId="1076"/>
          <ac:spMkLst>
            <pc:docMk/>
            <pc:sldMk cId="2640228560" sldId="256"/>
            <ac:spMk id="3" creationId="{9D9B309A-F38D-4FF5-A611-17EA87B0E405}"/>
          </ac:spMkLst>
        </pc:spChg>
        <pc:picChg chg="add mod ord modCrop">
          <ac:chgData name="Anita" userId="3c6f428a-4893-4ec5-b79a-82270f64f206" providerId="ADAL" clId="{42799B29-FF75-4A83-88C8-5B58283E4321}" dt="2021-10-30T04:48:43.151" v="431" actId="1076"/>
          <ac:picMkLst>
            <pc:docMk/>
            <pc:sldMk cId="2640228560" sldId="256"/>
            <ac:picMk id="4" creationId="{823AD01F-AA31-473D-8379-0C299BE7470D}"/>
          </ac:picMkLst>
        </pc:picChg>
      </pc:sldChg>
      <pc:sldChg chg="modSp del ord">
        <pc:chgData name="Anita" userId="3c6f428a-4893-4ec5-b79a-82270f64f206" providerId="ADAL" clId="{42799B29-FF75-4A83-88C8-5B58283E4321}" dt="2021-10-30T06:10:10.568" v="944" actId="2696"/>
        <pc:sldMkLst>
          <pc:docMk/>
          <pc:sldMk cId="462389353" sldId="257"/>
        </pc:sldMkLst>
        <pc:spChg chg="mod">
          <ac:chgData name="Anita" userId="3c6f428a-4893-4ec5-b79a-82270f64f206" providerId="ADAL" clId="{42799B29-FF75-4A83-88C8-5B58283E4321}" dt="2021-10-30T00:05:05.054" v="353"/>
          <ac:spMkLst>
            <pc:docMk/>
            <pc:sldMk cId="462389353" sldId="257"/>
            <ac:spMk id="2" creationId="{5CEACF5D-B386-4667-9F60-313007231A6D}"/>
          </ac:spMkLst>
        </pc:spChg>
        <pc:spChg chg="mod">
          <ac:chgData name="Anita" userId="3c6f428a-4893-4ec5-b79a-82270f64f206" providerId="ADAL" clId="{42799B29-FF75-4A83-88C8-5B58283E4321}" dt="2021-10-30T00:05:05.054" v="353"/>
          <ac:spMkLst>
            <pc:docMk/>
            <pc:sldMk cId="462389353" sldId="257"/>
            <ac:spMk id="3" creationId="{FDC013CB-3279-4812-A9EC-CDC765D7B17F}"/>
          </ac:spMkLst>
        </pc:spChg>
      </pc:sldChg>
      <pc:sldChg chg="modSp new mod ord modAnim modNotesTx">
        <pc:chgData name="Anita" userId="3c6f428a-4893-4ec5-b79a-82270f64f206" providerId="ADAL" clId="{42799B29-FF75-4A83-88C8-5B58283E4321}" dt="2021-10-30T08:15:36.340" v="1353" actId="113"/>
        <pc:sldMkLst>
          <pc:docMk/>
          <pc:sldMk cId="2107347699" sldId="258"/>
        </pc:sldMkLst>
        <pc:spChg chg="mod">
          <ac:chgData name="Anita" userId="3c6f428a-4893-4ec5-b79a-82270f64f206" providerId="ADAL" clId="{42799B29-FF75-4A83-88C8-5B58283E4321}" dt="2021-10-30T08:15:36.340" v="1353" actId="113"/>
          <ac:spMkLst>
            <pc:docMk/>
            <pc:sldMk cId="2107347699" sldId="258"/>
            <ac:spMk id="2" creationId="{5A64A028-6FF5-453D-95E5-2987D9B260B9}"/>
          </ac:spMkLst>
        </pc:spChg>
        <pc:spChg chg="mod">
          <ac:chgData name="Anita" userId="3c6f428a-4893-4ec5-b79a-82270f64f206" providerId="ADAL" clId="{42799B29-FF75-4A83-88C8-5B58283E4321}" dt="2021-10-23T07:09:45.418" v="293" actId="14100"/>
          <ac:spMkLst>
            <pc:docMk/>
            <pc:sldMk cId="2107347699" sldId="258"/>
            <ac:spMk id="3" creationId="{BA55A925-1ECE-4AF1-84F2-CDBEA6720ADA}"/>
          </ac:spMkLst>
        </pc:spChg>
      </pc:sldChg>
      <pc:sldChg chg="modSp new del mod modNotesTx">
        <pc:chgData name="Anita" userId="3c6f428a-4893-4ec5-b79a-82270f64f206" providerId="ADAL" clId="{42799B29-FF75-4A83-88C8-5B58283E4321}" dt="2021-10-30T06:29:31.038" v="1114" actId="2696"/>
        <pc:sldMkLst>
          <pc:docMk/>
          <pc:sldMk cId="3020889394" sldId="259"/>
        </pc:sldMkLst>
        <pc:spChg chg="mod">
          <ac:chgData name="Anita" userId="3c6f428a-4893-4ec5-b79a-82270f64f206" providerId="ADAL" clId="{42799B29-FF75-4A83-88C8-5B58283E4321}" dt="2021-10-22T04:45:58.748" v="68" actId="1076"/>
          <ac:spMkLst>
            <pc:docMk/>
            <pc:sldMk cId="3020889394" sldId="259"/>
            <ac:spMk id="2" creationId="{F761810E-B71F-46AA-A1BA-47873CAB2C06}"/>
          </ac:spMkLst>
        </pc:spChg>
        <pc:spChg chg="mod">
          <ac:chgData name="Anita" userId="3c6f428a-4893-4ec5-b79a-82270f64f206" providerId="ADAL" clId="{42799B29-FF75-4A83-88C8-5B58283E4321}" dt="2021-10-22T04:47:04.853" v="70" actId="115"/>
          <ac:spMkLst>
            <pc:docMk/>
            <pc:sldMk cId="3020889394" sldId="259"/>
            <ac:spMk id="3" creationId="{F15C04B3-8297-40DF-B24A-51B3E4D60B24}"/>
          </ac:spMkLst>
        </pc:spChg>
      </pc:sldChg>
      <pc:sldChg chg="addSp delSp new del mod modClrScheme chgLayout modNotesTx">
        <pc:chgData name="Anita" userId="3c6f428a-4893-4ec5-b79a-82270f64f206" providerId="ADAL" clId="{42799B29-FF75-4A83-88C8-5B58283E4321}" dt="2021-10-30T06:10:13.532" v="945" actId="2696"/>
        <pc:sldMkLst>
          <pc:docMk/>
          <pc:sldMk cId="3566487891" sldId="260"/>
        </pc:sldMkLst>
        <pc:spChg chg="del">
          <ac:chgData name="Anita" userId="3c6f428a-4893-4ec5-b79a-82270f64f206" providerId="ADAL" clId="{42799B29-FF75-4A83-88C8-5B58283E4321}" dt="2021-10-22T04:47:17.109" v="72" actId="700"/>
          <ac:spMkLst>
            <pc:docMk/>
            <pc:sldMk cId="3566487891" sldId="260"/>
            <ac:spMk id="2" creationId="{EF4CED48-E16B-41E5-85C8-1261431F9165}"/>
          </ac:spMkLst>
        </pc:spChg>
        <pc:spChg chg="del">
          <ac:chgData name="Anita" userId="3c6f428a-4893-4ec5-b79a-82270f64f206" providerId="ADAL" clId="{42799B29-FF75-4A83-88C8-5B58283E4321}" dt="2021-10-22T04:47:17.109" v="72" actId="700"/>
          <ac:spMkLst>
            <pc:docMk/>
            <pc:sldMk cId="3566487891" sldId="260"/>
            <ac:spMk id="3" creationId="{C033969E-D98F-461D-8A49-0ECA3285A2C7}"/>
          </ac:spMkLst>
        </pc:spChg>
        <pc:picChg chg="add">
          <ac:chgData name="Anita" userId="3c6f428a-4893-4ec5-b79a-82270f64f206" providerId="ADAL" clId="{42799B29-FF75-4A83-88C8-5B58283E4321}" dt="2021-10-22T04:50:34.448" v="74"/>
          <ac:picMkLst>
            <pc:docMk/>
            <pc:sldMk cId="3566487891" sldId="260"/>
            <ac:picMk id="4" creationId="{0A1590D7-8C4B-4664-BC32-BA6AA9DF1C53}"/>
          </ac:picMkLst>
        </pc:picChg>
      </pc:sldChg>
      <pc:sldChg chg="addSp delSp modSp new mod ord modClrScheme chgLayout modNotesTx">
        <pc:chgData name="Anita" userId="3c6f428a-4893-4ec5-b79a-82270f64f206" providerId="ADAL" clId="{42799B29-FF75-4A83-88C8-5B58283E4321}" dt="2021-10-30T08:10:48.486" v="1317" actId="1582"/>
        <pc:sldMkLst>
          <pc:docMk/>
          <pc:sldMk cId="3563575800" sldId="261"/>
        </pc:sldMkLst>
        <pc:spChg chg="del">
          <ac:chgData name="Anita" userId="3c6f428a-4893-4ec5-b79a-82270f64f206" providerId="ADAL" clId="{42799B29-FF75-4A83-88C8-5B58283E4321}" dt="2021-10-22T04:55:46.041" v="76" actId="700"/>
          <ac:spMkLst>
            <pc:docMk/>
            <pc:sldMk cId="3563575800" sldId="261"/>
            <ac:spMk id="2" creationId="{F2451903-05AA-486C-A50D-E259974F8FB8}"/>
          </ac:spMkLst>
        </pc:spChg>
        <pc:spChg chg="add mod">
          <ac:chgData name="Anita" userId="3c6f428a-4893-4ec5-b79a-82270f64f206" providerId="ADAL" clId="{42799B29-FF75-4A83-88C8-5B58283E4321}" dt="2021-10-30T08:10:48.486" v="1317" actId="1582"/>
          <ac:spMkLst>
            <pc:docMk/>
            <pc:sldMk cId="3563575800" sldId="261"/>
            <ac:spMk id="3" creationId="{115C5E0F-753C-4AF6-B72D-A887A1C45D76}"/>
          </ac:spMkLst>
        </pc:spChg>
        <pc:spChg chg="del">
          <ac:chgData name="Anita" userId="3c6f428a-4893-4ec5-b79a-82270f64f206" providerId="ADAL" clId="{42799B29-FF75-4A83-88C8-5B58283E4321}" dt="2021-10-22T04:55:46.041" v="76" actId="700"/>
          <ac:spMkLst>
            <pc:docMk/>
            <pc:sldMk cId="3563575800" sldId="261"/>
            <ac:spMk id="3" creationId="{F40EC57B-135E-4DA6-A038-86F0E6ABD3BA}"/>
          </ac:spMkLst>
        </pc:spChg>
        <pc:spChg chg="add mod">
          <ac:chgData name="Anita" userId="3c6f428a-4893-4ec5-b79a-82270f64f206" providerId="ADAL" clId="{42799B29-FF75-4A83-88C8-5B58283E4321}" dt="2021-10-23T05:22:35.496" v="243" actId="1076"/>
          <ac:spMkLst>
            <pc:docMk/>
            <pc:sldMk cId="3563575800" sldId="261"/>
            <ac:spMk id="5" creationId="{E746A757-0465-4CB8-894D-DD7078026649}"/>
          </ac:spMkLst>
        </pc:spChg>
        <pc:graphicFrameChg chg="add del mod modGraphic">
          <ac:chgData name="Anita" userId="3c6f428a-4893-4ec5-b79a-82270f64f206" providerId="ADAL" clId="{42799B29-FF75-4A83-88C8-5B58283E4321}" dt="2021-10-23T05:22:21.180" v="239" actId="478"/>
          <ac:graphicFrameMkLst>
            <pc:docMk/>
            <pc:sldMk cId="3563575800" sldId="261"/>
            <ac:graphicFrameMk id="4" creationId="{1E503032-EB0E-412E-BA0D-6C7F29200773}"/>
          </ac:graphicFrameMkLst>
        </pc:graphicFrameChg>
        <pc:picChg chg="add mod">
          <ac:chgData name="Anita" userId="3c6f428a-4893-4ec5-b79a-82270f64f206" providerId="ADAL" clId="{42799B29-FF75-4A83-88C8-5B58283E4321}" dt="2021-10-23T05:22:42.066" v="246" actId="1076"/>
          <ac:picMkLst>
            <pc:docMk/>
            <pc:sldMk cId="3563575800" sldId="261"/>
            <ac:picMk id="2" creationId="{5CC0F2E5-040B-4970-AA39-F536D94D0461}"/>
          </ac:picMkLst>
        </pc:picChg>
      </pc:sldChg>
      <pc:sldChg chg="addSp modSp new mod ord modNotesTx">
        <pc:chgData name="Anita" userId="3c6f428a-4893-4ec5-b79a-82270f64f206" providerId="ADAL" clId="{42799B29-FF75-4A83-88C8-5B58283E4321}" dt="2021-10-30T08:18:17.270" v="1373" actId="20577"/>
        <pc:sldMkLst>
          <pc:docMk/>
          <pc:sldMk cId="1852415895" sldId="262"/>
        </pc:sldMkLst>
        <pc:spChg chg="add mod">
          <ac:chgData name="Anita" userId="3c6f428a-4893-4ec5-b79a-82270f64f206" providerId="ADAL" clId="{42799B29-FF75-4A83-88C8-5B58283E4321}" dt="2021-10-22T05:18:37.801" v="159" actId="1076"/>
          <ac:spMkLst>
            <pc:docMk/>
            <pc:sldMk cId="1852415895" sldId="262"/>
            <ac:spMk id="3" creationId="{1BD4F6A9-4067-4C0E-8DA9-C8082AC25B88}"/>
          </ac:spMkLst>
        </pc:spChg>
        <pc:spChg chg="add mod">
          <ac:chgData name="Anita" userId="3c6f428a-4893-4ec5-b79a-82270f64f206" providerId="ADAL" clId="{42799B29-FF75-4A83-88C8-5B58283E4321}" dt="2021-10-30T08:15:43.932" v="1355" actId="2711"/>
          <ac:spMkLst>
            <pc:docMk/>
            <pc:sldMk cId="1852415895" sldId="262"/>
            <ac:spMk id="5" creationId="{83FB1626-DE3E-49C2-A94E-A10A9EEBAEAA}"/>
          </ac:spMkLst>
        </pc:spChg>
      </pc:sldChg>
      <pc:sldChg chg="addSp modSp new del mod ord setBg modNotesTx">
        <pc:chgData name="Anita" userId="3c6f428a-4893-4ec5-b79a-82270f64f206" providerId="ADAL" clId="{42799B29-FF75-4A83-88C8-5B58283E4321}" dt="2021-10-30T05:25:26.247" v="714" actId="2696"/>
        <pc:sldMkLst>
          <pc:docMk/>
          <pc:sldMk cId="710575309" sldId="263"/>
        </pc:sldMkLst>
        <pc:picChg chg="add mod">
          <ac:chgData name="Anita" userId="3c6f428a-4893-4ec5-b79a-82270f64f206" providerId="ADAL" clId="{42799B29-FF75-4A83-88C8-5B58283E4321}" dt="2021-10-30T04:49:31.397" v="436" actId="14100"/>
          <ac:picMkLst>
            <pc:docMk/>
            <pc:sldMk cId="710575309" sldId="263"/>
            <ac:picMk id="2" creationId="{FA767C0E-943E-4C89-829F-E1577991F7E3}"/>
          </ac:picMkLst>
        </pc:picChg>
        <pc:picChg chg="add mod">
          <ac:chgData name="Anita" userId="3c6f428a-4893-4ec5-b79a-82270f64f206" providerId="ADAL" clId="{42799B29-FF75-4A83-88C8-5B58283E4321}" dt="2021-10-23T06:26:46.104" v="262" actId="1076"/>
          <ac:picMkLst>
            <pc:docMk/>
            <pc:sldMk cId="710575309" sldId="263"/>
            <ac:picMk id="3" creationId="{C45D6E91-CEDD-408B-824B-ECD0A0725EFB}"/>
          </ac:picMkLst>
        </pc:picChg>
      </pc:sldChg>
      <pc:sldChg chg="addSp modSp new mod ord modClrScheme chgLayout modNotesTx">
        <pc:chgData name="Anita" userId="3c6f428a-4893-4ec5-b79a-82270f64f206" providerId="ADAL" clId="{42799B29-FF75-4A83-88C8-5B58283E4321}" dt="2021-10-30T08:11:37.882" v="1323" actId="113"/>
        <pc:sldMkLst>
          <pc:docMk/>
          <pc:sldMk cId="314815636" sldId="264"/>
        </pc:sldMkLst>
        <pc:spChg chg="add mod">
          <ac:chgData name="Anita" userId="3c6f428a-4893-4ec5-b79a-82270f64f206" providerId="ADAL" clId="{42799B29-FF75-4A83-88C8-5B58283E4321}" dt="2021-10-30T06:09:03.980" v="943" actId="113"/>
          <ac:spMkLst>
            <pc:docMk/>
            <pc:sldMk cId="314815636" sldId="264"/>
            <ac:spMk id="2" creationId="{7C14EB3A-A5C3-416D-ABEE-D665C1EE2BD3}"/>
          </ac:spMkLst>
        </pc:spChg>
        <pc:spChg chg="add mod">
          <ac:chgData name="Anita" userId="3c6f428a-4893-4ec5-b79a-82270f64f206" providerId="ADAL" clId="{42799B29-FF75-4A83-88C8-5B58283E4321}" dt="2021-10-30T08:11:37.882" v="1323" actId="113"/>
          <ac:spMkLst>
            <pc:docMk/>
            <pc:sldMk cId="314815636" sldId="264"/>
            <ac:spMk id="3" creationId="{81212028-C3CB-4122-9256-01ED2D7ABF32}"/>
          </ac:spMkLst>
        </pc:spChg>
      </pc:sldChg>
      <pc:sldChg chg="addSp delSp modSp new mod ord setBg modNotesTx">
        <pc:chgData name="Anita" userId="3c6f428a-4893-4ec5-b79a-82270f64f206" providerId="ADAL" clId="{42799B29-FF75-4A83-88C8-5B58283E4321}" dt="2021-10-30T08:19:52.439" v="1389"/>
        <pc:sldMkLst>
          <pc:docMk/>
          <pc:sldMk cId="3085881892" sldId="265"/>
        </pc:sldMkLst>
        <pc:spChg chg="add mod">
          <ac:chgData name="Anita" userId="3c6f428a-4893-4ec5-b79a-82270f64f206" providerId="ADAL" clId="{42799B29-FF75-4A83-88C8-5B58283E4321}" dt="2021-10-30T06:00:47.983" v="920" actId="1076"/>
          <ac:spMkLst>
            <pc:docMk/>
            <pc:sldMk cId="3085881892" sldId="265"/>
            <ac:spMk id="4" creationId="{A52F704F-E3CF-4637-B4F6-FC06435E1DAE}"/>
          </ac:spMkLst>
        </pc:spChg>
        <pc:picChg chg="add del">
          <ac:chgData name="Anita" userId="3c6f428a-4893-4ec5-b79a-82270f64f206" providerId="ADAL" clId="{42799B29-FF75-4A83-88C8-5B58283E4321}" dt="2021-10-30T00:33:54.231" v="357" actId="21"/>
          <ac:picMkLst>
            <pc:docMk/>
            <pc:sldMk cId="3085881892" sldId="265"/>
            <ac:picMk id="2" creationId="{FB709E7E-9668-4D2C-AECC-43CC89583BE4}"/>
          </ac:picMkLst>
        </pc:picChg>
        <pc:picChg chg="add mod">
          <ac:chgData name="Anita" userId="3c6f428a-4893-4ec5-b79a-82270f64f206" providerId="ADAL" clId="{42799B29-FF75-4A83-88C8-5B58283E4321}" dt="2021-10-30T00:34:03.493" v="358" actId="1076"/>
          <ac:picMkLst>
            <pc:docMk/>
            <pc:sldMk cId="3085881892" sldId="265"/>
            <ac:picMk id="3" creationId="{73B4825D-DCDC-456E-A199-A1B357DF1309}"/>
          </ac:picMkLst>
        </pc:picChg>
      </pc:sldChg>
      <pc:sldChg chg="addSp delSp modSp new mod modNotesTx">
        <pc:chgData name="Anita" userId="3c6f428a-4893-4ec5-b79a-82270f64f206" providerId="ADAL" clId="{42799B29-FF75-4A83-88C8-5B58283E4321}" dt="2021-10-30T08:09:07.770" v="1312"/>
        <pc:sldMkLst>
          <pc:docMk/>
          <pc:sldMk cId="3627273982" sldId="266"/>
        </pc:sldMkLst>
        <pc:spChg chg="mod">
          <ac:chgData name="Anita" userId="3c6f428a-4893-4ec5-b79a-82270f64f206" providerId="ADAL" clId="{42799B29-FF75-4A83-88C8-5B58283E4321}" dt="2021-10-30T05:25:11.069" v="713" actId="1076"/>
          <ac:spMkLst>
            <pc:docMk/>
            <pc:sldMk cId="3627273982" sldId="266"/>
            <ac:spMk id="2" creationId="{506FBA06-4C53-49B5-AFCC-10BF78D010E1}"/>
          </ac:spMkLst>
        </pc:spChg>
        <pc:spChg chg="mod">
          <ac:chgData name="Anita" userId="3c6f428a-4893-4ec5-b79a-82270f64f206" providerId="ADAL" clId="{42799B29-FF75-4A83-88C8-5B58283E4321}" dt="2021-10-30T08:09:07.770" v="1312"/>
          <ac:spMkLst>
            <pc:docMk/>
            <pc:sldMk cId="3627273982" sldId="266"/>
            <ac:spMk id="3" creationId="{5C4B7FF5-0DB8-41A7-99AE-5241B1885D04}"/>
          </ac:spMkLst>
        </pc:spChg>
        <pc:spChg chg="add mod topLvl">
          <ac:chgData name="Anita" userId="3c6f428a-4893-4ec5-b79a-82270f64f206" providerId="ADAL" clId="{42799B29-FF75-4A83-88C8-5B58283E4321}" dt="2021-10-30T05:23:16.169" v="699" actId="164"/>
          <ac:spMkLst>
            <pc:docMk/>
            <pc:sldMk cId="3627273982" sldId="266"/>
            <ac:spMk id="5" creationId="{29F8135E-5D44-4AB5-BB95-B29A8ED912CA}"/>
          </ac:spMkLst>
        </pc:spChg>
        <pc:spChg chg="add mod">
          <ac:chgData name="Anita" userId="3c6f428a-4893-4ec5-b79a-82270f64f206" providerId="ADAL" clId="{42799B29-FF75-4A83-88C8-5B58283E4321}" dt="2021-10-30T05:24:30.678" v="708" actId="164"/>
          <ac:spMkLst>
            <pc:docMk/>
            <pc:sldMk cId="3627273982" sldId="266"/>
            <ac:spMk id="9" creationId="{1D9A49F2-6AC1-4460-B098-05F13EB1ACEE}"/>
          </ac:spMkLst>
        </pc:spChg>
        <pc:grpChg chg="add mod">
          <ac:chgData name="Anita" userId="3c6f428a-4893-4ec5-b79a-82270f64f206" providerId="ADAL" clId="{42799B29-FF75-4A83-88C8-5B58283E4321}" dt="2021-10-30T05:20:13.380" v="680" actId="164"/>
          <ac:grpSpMkLst>
            <pc:docMk/>
            <pc:sldMk cId="3627273982" sldId="266"/>
            <ac:grpSpMk id="6" creationId="{69632384-63C0-45DE-BF06-EABF17091B20}"/>
          </ac:grpSpMkLst>
        </pc:grpChg>
        <pc:grpChg chg="add del mod ord">
          <ac:chgData name="Anita" userId="3c6f428a-4893-4ec5-b79a-82270f64f206" providerId="ADAL" clId="{42799B29-FF75-4A83-88C8-5B58283E4321}" dt="2021-10-30T05:23:10.677" v="698" actId="165"/>
          <ac:grpSpMkLst>
            <pc:docMk/>
            <pc:sldMk cId="3627273982" sldId="266"/>
            <ac:grpSpMk id="7" creationId="{2C9B217C-F72D-47F7-BB63-92AC61E84828}"/>
          </ac:grpSpMkLst>
        </pc:grpChg>
        <pc:grpChg chg="add mod">
          <ac:chgData name="Anita" userId="3c6f428a-4893-4ec5-b79a-82270f64f206" providerId="ADAL" clId="{42799B29-FF75-4A83-88C8-5B58283E4321}" dt="2021-10-30T05:24:30.678" v="708" actId="164"/>
          <ac:grpSpMkLst>
            <pc:docMk/>
            <pc:sldMk cId="3627273982" sldId="266"/>
            <ac:grpSpMk id="8" creationId="{AD0F309F-02EF-4576-869C-BA92AB56DDED}"/>
          </ac:grpSpMkLst>
        </pc:grpChg>
        <pc:grpChg chg="add mod ord">
          <ac:chgData name="Anita" userId="3c6f428a-4893-4ec5-b79a-82270f64f206" providerId="ADAL" clId="{42799B29-FF75-4A83-88C8-5B58283E4321}" dt="2021-10-30T05:24:52.303" v="711" actId="1076"/>
          <ac:grpSpMkLst>
            <pc:docMk/>
            <pc:sldMk cId="3627273982" sldId="266"/>
            <ac:grpSpMk id="10" creationId="{BAC3878C-9B5A-4802-A01E-F38D74649D10}"/>
          </ac:grpSpMkLst>
        </pc:grpChg>
        <pc:picChg chg="add mod ord topLvl modCrop">
          <ac:chgData name="Anita" userId="3c6f428a-4893-4ec5-b79a-82270f64f206" providerId="ADAL" clId="{42799B29-FF75-4A83-88C8-5B58283E4321}" dt="2021-10-30T05:23:46.853" v="701" actId="732"/>
          <ac:picMkLst>
            <pc:docMk/>
            <pc:sldMk cId="3627273982" sldId="266"/>
            <ac:picMk id="4" creationId="{0B46F11B-438D-46F1-AC45-03BBA652F135}"/>
          </ac:picMkLst>
        </pc:picChg>
      </pc:sldChg>
      <pc:sldChg chg="modSp new del mod modNotesTx">
        <pc:chgData name="Anita" userId="3c6f428a-4893-4ec5-b79a-82270f64f206" providerId="ADAL" clId="{42799B29-FF75-4A83-88C8-5B58283E4321}" dt="2021-10-30T06:08:51.899" v="941" actId="2696"/>
        <pc:sldMkLst>
          <pc:docMk/>
          <pc:sldMk cId="4103845533" sldId="267"/>
        </pc:sldMkLst>
        <pc:spChg chg="mod">
          <ac:chgData name="Anita" userId="3c6f428a-4893-4ec5-b79a-82270f64f206" providerId="ADAL" clId="{42799B29-FF75-4A83-88C8-5B58283E4321}" dt="2021-10-30T05:27:26.859" v="727" actId="1076"/>
          <ac:spMkLst>
            <pc:docMk/>
            <pc:sldMk cId="4103845533" sldId="267"/>
            <ac:spMk id="2" creationId="{C1AB016A-810A-4E03-A622-EC2C32FF6739}"/>
          </ac:spMkLst>
        </pc:spChg>
        <pc:spChg chg="mod">
          <ac:chgData name="Anita" userId="3c6f428a-4893-4ec5-b79a-82270f64f206" providerId="ADAL" clId="{42799B29-FF75-4A83-88C8-5B58283E4321}" dt="2021-10-30T05:27:20.317" v="725" actId="1076"/>
          <ac:spMkLst>
            <pc:docMk/>
            <pc:sldMk cId="4103845533" sldId="267"/>
            <ac:spMk id="3" creationId="{67B8ABD8-0D43-4122-A61B-7CC7C00F9990}"/>
          </ac:spMkLst>
        </pc:spChg>
      </pc:sldChg>
      <pc:sldChg chg="modSp new del mod modNotesTx">
        <pc:chgData name="Anita" userId="3c6f428a-4893-4ec5-b79a-82270f64f206" providerId="ADAL" clId="{42799B29-FF75-4A83-88C8-5B58283E4321}" dt="2021-10-30T05:47:26.814" v="788" actId="2696"/>
        <pc:sldMkLst>
          <pc:docMk/>
          <pc:sldMk cId="2992144014" sldId="268"/>
        </pc:sldMkLst>
        <pc:spChg chg="mod">
          <ac:chgData name="Anita" userId="3c6f428a-4893-4ec5-b79a-82270f64f206" providerId="ADAL" clId="{42799B29-FF75-4A83-88C8-5B58283E4321}" dt="2021-10-30T05:39:58.999" v="776" actId="1076"/>
          <ac:spMkLst>
            <pc:docMk/>
            <pc:sldMk cId="2992144014" sldId="268"/>
            <ac:spMk id="2" creationId="{5780C980-400C-49EE-AA89-12257D4DA4A5}"/>
          </ac:spMkLst>
        </pc:spChg>
        <pc:spChg chg="mod">
          <ac:chgData name="Anita" userId="3c6f428a-4893-4ec5-b79a-82270f64f206" providerId="ADAL" clId="{42799B29-FF75-4A83-88C8-5B58283E4321}" dt="2021-10-30T05:42:53.366" v="780" actId="113"/>
          <ac:spMkLst>
            <pc:docMk/>
            <pc:sldMk cId="2992144014" sldId="268"/>
            <ac:spMk id="3" creationId="{02DC1536-2489-4664-B042-725937198218}"/>
          </ac:spMkLst>
        </pc:spChg>
      </pc:sldChg>
      <pc:sldChg chg="addSp delSp modSp new mod ord modClrScheme chgLayout modNotesTx">
        <pc:chgData name="Anita" userId="3c6f428a-4893-4ec5-b79a-82270f64f206" providerId="ADAL" clId="{42799B29-FF75-4A83-88C8-5B58283E4321}" dt="2021-10-30T08:24:55.243" v="1420"/>
        <pc:sldMkLst>
          <pc:docMk/>
          <pc:sldMk cId="3250806751" sldId="268"/>
        </pc:sldMkLst>
        <pc:spChg chg="add mod">
          <ac:chgData name="Anita" userId="3c6f428a-4893-4ec5-b79a-82270f64f206" providerId="ADAL" clId="{42799B29-FF75-4A83-88C8-5B58283E4321}" dt="2021-10-30T08:22:53.373" v="1402" actId="2711"/>
          <ac:spMkLst>
            <pc:docMk/>
            <pc:sldMk cId="3250806751" sldId="268"/>
            <ac:spMk id="2" creationId="{03DD93AC-83F6-435E-9468-25EC8F28A0A5}"/>
          </ac:spMkLst>
        </pc:spChg>
        <pc:spChg chg="add del mod">
          <ac:chgData name="Anita" userId="3c6f428a-4893-4ec5-b79a-82270f64f206" providerId="ADAL" clId="{42799B29-FF75-4A83-88C8-5B58283E4321}" dt="2021-10-30T05:52:14.313" v="830" actId="21"/>
          <ac:spMkLst>
            <pc:docMk/>
            <pc:sldMk cId="3250806751" sldId="268"/>
            <ac:spMk id="3" creationId="{0D3F21D3-168A-4F8F-8936-71CF3320F945}"/>
          </ac:spMkLst>
        </pc:spChg>
        <pc:spChg chg="add del mod">
          <ac:chgData name="Anita" userId="3c6f428a-4893-4ec5-b79a-82270f64f206" providerId="ADAL" clId="{42799B29-FF75-4A83-88C8-5B58283E4321}" dt="2021-10-30T05:50:14.282" v="815"/>
          <ac:spMkLst>
            <pc:docMk/>
            <pc:sldMk cId="3250806751" sldId="268"/>
            <ac:spMk id="4" creationId="{BF66FD9F-8E25-49D7-9A04-1FB1486CFD92}"/>
          </ac:spMkLst>
        </pc:spChg>
      </pc:sldChg>
      <pc:sldChg chg="addSp modSp new mod ord modNotesTx">
        <pc:chgData name="Anita" userId="3c6f428a-4893-4ec5-b79a-82270f64f206" providerId="ADAL" clId="{42799B29-FF75-4A83-88C8-5B58283E4321}" dt="2021-10-30T08:25:59.940" v="1424" actId="20577"/>
        <pc:sldMkLst>
          <pc:docMk/>
          <pc:sldMk cId="1644564559" sldId="269"/>
        </pc:sldMkLst>
        <pc:spChg chg="mod">
          <ac:chgData name="Anita" userId="3c6f428a-4893-4ec5-b79a-82270f64f206" providerId="ADAL" clId="{42799B29-FF75-4A83-88C8-5B58283E4321}" dt="2021-10-30T06:07:36.903" v="937" actId="113"/>
          <ac:spMkLst>
            <pc:docMk/>
            <pc:sldMk cId="1644564559" sldId="269"/>
            <ac:spMk id="2" creationId="{BB687677-54E2-41C9-922D-0F25EAB627A4}"/>
          </ac:spMkLst>
        </pc:spChg>
        <pc:spChg chg="mod">
          <ac:chgData name="Anita" userId="3c6f428a-4893-4ec5-b79a-82270f64f206" providerId="ADAL" clId="{42799B29-FF75-4A83-88C8-5B58283E4321}" dt="2021-10-30T06:07:28.730" v="936" actId="113"/>
          <ac:spMkLst>
            <pc:docMk/>
            <pc:sldMk cId="1644564559" sldId="269"/>
            <ac:spMk id="3" creationId="{E047FE8E-F86E-4966-B787-CA4B3CD6402A}"/>
          </ac:spMkLst>
        </pc:spChg>
        <pc:picChg chg="add mod">
          <ac:chgData name="Anita" userId="3c6f428a-4893-4ec5-b79a-82270f64f206" providerId="ADAL" clId="{42799B29-FF75-4A83-88C8-5B58283E4321}" dt="2021-10-30T06:04:55.577" v="930" actId="1076"/>
          <ac:picMkLst>
            <pc:docMk/>
            <pc:sldMk cId="1644564559" sldId="269"/>
            <ac:picMk id="4" creationId="{49BFC3F0-A063-4B52-BDF3-BE99B392619B}"/>
          </ac:picMkLst>
        </pc:picChg>
      </pc:sldChg>
      <pc:sldChg chg="modSp new mod modNotesTx">
        <pc:chgData name="Anita" userId="3c6f428a-4893-4ec5-b79a-82270f64f206" providerId="ADAL" clId="{42799B29-FF75-4A83-88C8-5B58283E4321}" dt="2021-10-30T08:27:25.086" v="1436"/>
        <pc:sldMkLst>
          <pc:docMk/>
          <pc:sldMk cId="3642040663" sldId="270"/>
        </pc:sldMkLst>
        <pc:spChg chg="mod">
          <ac:chgData name="Anita" userId="3c6f428a-4893-4ec5-b79a-82270f64f206" providerId="ADAL" clId="{42799B29-FF75-4A83-88C8-5B58283E4321}" dt="2021-10-30T08:26:15.786" v="1426" actId="2711"/>
          <ac:spMkLst>
            <pc:docMk/>
            <pc:sldMk cId="3642040663" sldId="270"/>
            <ac:spMk id="2" creationId="{CCE0E11A-81CE-4356-B6B0-8C4872FFA20B}"/>
          </ac:spMkLst>
        </pc:spChg>
        <pc:spChg chg="mod">
          <ac:chgData name="Anita" userId="3c6f428a-4893-4ec5-b79a-82270f64f206" providerId="ADAL" clId="{42799B29-FF75-4A83-88C8-5B58283E4321}" dt="2021-10-30T08:26:40.218" v="1428" actId="207"/>
          <ac:spMkLst>
            <pc:docMk/>
            <pc:sldMk cId="3642040663" sldId="270"/>
            <ac:spMk id="3" creationId="{3FB4C65C-FADB-439E-AD4D-27532C170F3A}"/>
          </ac:spMkLst>
        </pc:spChg>
      </pc:sldChg>
      <pc:sldChg chg="delSp modSp new mod modNotesTx">
        <pc:chgData name="Anita" userId="3c6f428a-4893-4ec5-b79a-82270f64f206" providerId="ADAL" clId="{42799B29-FF75-4A83-88C8-5B58283E4321}" dt="2021-10-30T08:30:35.662" v="1465" actId="20577"/>
        <pc:sldMkLst>
          <pc:docMk/>
          <pc:sldMk cId="237227698" sldId="271"/>
        </pc:sldMkLst>
        <pc:spChg chg="del">
          <ac:chgData name="Anita" userId="3c6f428a-4893-4ec5-b79a-82270f64f206" providerId="ADAL" clId="{42799B29-FF75-4A83-88C8-5B58283E4321}" dt="2021-10-30T05:58:03.620" v="894" actId="21"/>
          <ac:spMkLst>
            <pc:docMk/>
            <pc:sldMk cId="237227698" sldId="271"/>
            <ac:spMk id="2" creationId="{410D71BF-DE76-4BB6-98C5-BEC8EBEE463D}"/>
          </ac:spMkLst>
        </pc:spChg>
        <pc:spChg chg="mod">
          <ac:chgData name="Anita" userId="3c6f428a-4893-4ec5-b79a-82270f64f206" providerId="ADAL" clId="{42799B29-FF75-4A83-88C8-5B58283E4321}" dt="2021-10-30T07:14:06.378" v="1269" actId="113"/>
          <ac:spMkLst>
            <pc:docMk/>
            <pc:sldMk cId="237227698" sldId="271"/>
            <ac:spMk id="3" creationId="{74B513B7-80BD-4842-B047-FCA866C7ADAF}"/>
          </ac:spMkLst>
        </pc:spChg>
      </pc:sldChg>
      <pc:sldChg chg="addSp modSp new mod modClrScheme chgLayout modNotesTx">
        <pc:chgData name="Anita" userId="3c6f428a-4893-4ec5-b79a-82270f64f206" providerId="ADAL" clId="{42799B29-FF75-4A83-88C8-5B58283E4321}" dt="2021-10-30T08:57:34.182" v="1678"/>
        <pc:sldMkLst>
          <pc:docMk/>
          <pc:sldMk cId="2685783278" sldId="272"/>
        </pc:sldMkLst>
        <pc:spChg chg="add mod">
          <ac:chgData name="Anita" userId="3c6f428a-4893-4ec5-b79a-82270f64f206" providerId="ADAL" clId="{42799B29-FF75-4A83-88C8-5B58283E4321}" dt="2021-10-30T08:31:54.757" v="1467" actId="113"/>
          <ac:spMkLst>
            <pc:docMk/>
            <pc:sldMk cId="2685783278" sldId="272"/>
            <ac:spMk id="2" creationId="{F1E086B6-F4CB-4D6F-917B-B476D31F979E}"/>
          </ac:spMkLst>
        </pc:spChg>
        <pc:spChg chg="add mod">
          <ac:chgData name="Anita" userId="3c6f428a-4893-4ec5-b79a-82270f64f206" providerId="ADAL" clId="{42799B29-FF75-4A83-88C8-5B58283E4321}" dt="2021-10-30T08:56:42.530" v="1676" actId="207"/>
          <ac:spMkLst>
            <pc:docMk/>
            <pc:sldMk cId="2685783278" sldId="272"/>
            <ac:spMk id="3" creationId="{A3A89DD9-4517-4356-B47D-8A25C477CBB3}"/>
          </ac:spMkLst>
        </pc:spChg>
      </pc:sldChg>
      <pc:sldChg chg="modSp new mod">
        <pc:chgData name="Anita" userId="3c6f428a-4893-4ec5-b79a-82270f64f206" providerId="ADAL" clId="{42799B29-FF75-4A83-88C8-5B58283E4321}" dt="2021-10-30T09:05:11.739" v="1702" actId="14100"/>
        <pc:sldMkLst>
          <pc:docMk/>
          <pc:sldMk cId="1972832656" sldId="273"/>
        </pc:sldMkLst>
        <pc:spChg chg="mod">
          <ac:chgData name="Anita" userId="3c6f428a-4893-4ec5-b79a-82270f64f206" providerId="ADAL" clId="{42799B29-FF75-4A83-88C8-5B58283E4321}" dt="2021-10-30T09:05:08.796" v="1701" actId="14100"/>
          <ac:spMkLst>
            <pc:docMk/>
            <pc:sldMk cId="1972832656" sldId="273"/>
            <ac:spMk id="2" creationId="{2E140C29-1163-4E7E-B6B1-673CBEDE80FD}"/>
          </ac:spMkLst>
        </pc:spChg>
        <pc:spChg chg="mod">
          <ac:chgData name="Anita" userId="3c6f428a-4893-4ec5-b79a-82270f64f206" providerId="ADAL" clId="{42799B29-FF75-4A83-88C8-5B58283E4321}" dt="2021-10-30T09:05:11.739" v="1702" actId="14100"/>
          <ac:spMkLst>
            <pc:docMk/>
            <pc:sldMk cId="1972832656" sldId="273"/>
            <ac:spMk id="3" creationId="{5BF1CD41-1B8D-4DE1-8DCA-59FE3371D42B}"/>
          </ac:spMkLst>
        </pc:spChg>
      </pc:sldChg>
      <pc:sldChg chg="modSp new mod modNotesTx">
        <pc:chgData name="Anita" userId="3c6f428a-4893-4ec5-b79a-82270f64f206" providerId="ADAL" clId="{42799B29-FF75-4A83-88C8-5B58283E4321}" dt="2021-10-30T09:04:38.727" v="1698" actId="14100"/>
        <pc:sldMkLst>
          <pc:docMk/>
          <pc:sldMk cId="4272361962" sldId="274"/>
        </pc:sldMkLst>
        <pc:spChg chg="mod">
          <ac:chgData name="Anita" userId="3c6f428a-4893-4ec5-b79a-82270f64f206" providerId="ADAL" clId="{42799B29-FF75-4A83-88C8-5B58283E4321}" dt="2021-10-30T09:04:29.652" v="1695" actId="14100"/>
          <ac:spMkLst>
            <pc:docMk/>
            <pc:sldMk cId="4272361962" sldId="274"/>
            <ac:spMk id="2" creationId="{0703CFD1-D2B8-487B-AEFB-EDAC2BD56C70}"/>
          </ac:spMkLst>
        </pc:spChg>
        <pc:spChg chg="mod">
          <ac:chgData name="Anita" userId="3c6f428a-4893-4ec5-b79a-82270f64f206" providerId="ADAL" clId="{42799B29-FF75-4A83-88C8-5B58283E4321}" dt="2021-10-30T09:04:38.727" v="1698" actId="14100"/>
          <ac:spMkLst>
            <pc:docMk/>
            <pc:sldMk cId="4272361962" sldId="274"/>
            <ac:spMk id="3" creationId="{80C92721-4E87-4515-B8B8-604043D86A99}"/>
          </ac:spMkLst>
        </pc:spChg>
      </pc:sldChg>
      <pc:sldChg chg="addSp delSp modSp new mod modNotesTx">
        <pc:chgData name="Anita" userId="3c6f428a-4893-4ec5-b79a-82270f64f206" providerId="ADAL" clId="{42799B29-FF75-4A83-88C8-5B58283E4321}" dt="2021-10-30T09:06:40.627" v="1704"/>
        <pc:sldMkLst>
          <pc:docMk/>
          <pc:sldMk cId="3061679990" sldId="275"/>
        </pc:sldMkLst>
        <pc:spChg chg="mod">
          <ac:chgData name="Anita" userId="3c6f428a-4893-4ec5-b79a-82270f64f206" providerId="ADAL" clId="{42799B29-FF75-4A83-88C8-5B58283E4321}" dt="2021-10-30T06:16:51.598" v="1011" actId="2711"/>
          <ac:spMkLst>
            <pc:docMk/>
            <pc:sldMk cId="3061679990" sldId="275"/>
            <ac:spMk id="2" creationId="{F9B1637B-8953-44B5-932D-0BA5198E0B3C}"/>
          </ac:spMkLst>
        </pc:spChg>
        <pc:spChg chg="del mod">
          <ac:chgData name="Anita" userId="3c6f428a-4893-4ec5-b79a-82270f64f206" providerId="ADAL" clId="{42799B29-FF75-4A83-88C8-5B58283E4321}" dt="2021-10-30T06:15:02.264" v="988"/>
          <ac:spMkLst>
            <pc:docMk/>
            <pc:sldMk cId="3061679990" sldId="275"/>
            <ac:spMk id="3" creationId="{F58A6485-F32A-4660-A141-96CFF92DA594}"/>
          </ac:spMkLst>
        </pc:spChg>
        <pc:spChg chg="add del mod">
          <ac:chgData name="Anita" userId="3c6f428a-4893-4ec5-b79a-82270f64f206" providerId="ADAL" clId="{42799B29-FF75-4A83-88C8-5B58283E4321}" dt="2021-10-30T06:16:42.666" v="1009"/>
          <ac:spMkLst>
            <pc:docMk/>
            <pc:sldMk cId="3061679990" sldId="275"/>
            <ac:spMk id="5" creationId="{F8BCA81F-5F4E-4B49-8ED9-FAA5B8382C91}"/>
          </ac:spMkLst>
        </pc:spChg>
        <pc:graphicFrameChg chg="add mod modGraphic">
          <ac:chgData name="Anita" userId="3c6f428a-4893-4ec5-b79a-82270f64f206" providerId="ADAL" clId="{42799B29-FF75-4A83-88C8-5B58283E4321}" dt="2021-10-30T09:06:40.627" v="1704"/>
          <ac:graphicFrameMkLst>
            <pc:docMk/>
            <pc:sldMk cId="3061679990" sldId="275"/>
            <ac:graphicFrameMk id="4" creationId="{E541B801-1131-4BF1-AAD9-75B2367E961A}"/>
          </ac:graphicFrameMkLst>
        </pc:graphicFrameChg>
      </pc:sldChg>
      <pc:sldChg chg="modSp new mod modNotesTx">
        <pc:chgData name="Anita" userId="3c6f428a-4893-4ec5-b79a-82270f64f206" providerId="ADAL" clId="{42799B29-FF75-4A83-88C8-5B58283E4321}" dt="2021-10-30T09:30:35.976" v="1926"/>
        <pc:sldMkLst>
          <pc:docMk/>
          <pc:sldMk cId="1847183923" sldId="276"/>
        </pc:sldMkLst>
        <pc:spChg chg="mod">
          <ac:chgData name="Anita" userId="3c6f428a-4893-4ec5-b79a-82270f64f206" providerId="ADAL" clId="{42799B29-FF75-4A83-88C8-5B58283E4321}" dt="2021-10-30T09:07:39.205" v="1706" actId="2711"/>
          <ac:spMkLst>
            <pc:docMk/>
            <pc:sldMk cId="1847183923" sldId="276"/>
            <ac:spMk id="2" creationId="{2274F0BF-2272-4E68-B47C-0E01AE705340}"/>
          </ac:spMkLst>
        </pc:spChg>
        <pc:spChg chg="mod">
          <ac:chgData name="Anita" userId="3c6f428a-4893-4ec5-b79a-82270f64f206" providerId="ADAL" clId="{42799B29-FF75-4A83-88C8-5B58283E4321}" dt="2021-10-30T09:09:45.902" v="1720" actId="113"/>
          <ac:spMkLst>
            <pc:docMk/>
            <pc:sldMk cId="1847183923" sldId="276"/>
            <ac:spMk id="3" creationId="{D588D220-A58B-403A-9A1A-BFAD3401052D}"/>
          </ac:spMkLst>
        </pc:spChg>
      </pc:sldChg>
      <pc:sldChg chg="addSp delSp modSp new mod modNotesTx">
        <pc:chgData name="Anita" userId="3c6f428a-4893-4ec5-b79a-82270f64f206" providerId="ADAL" clId="{42799B29-FF75-4A83-88C8-5B58283E4321}" dt="2021-10-30T11:06:16.012" v="2218"/>
        <pc:sldMkLst>
          <pc:docMk/>
          <pc:sldMk cId="3280447149" sldId="277"/>
        </pc:sldMkLst>
        <pc:spChg chg="mod">
          <ac:chgData name="Anita" userId="3c6f428a-4893-4ec5-b79a-82270f64f206" providerId="ADAL" clId="{42799B29-FF75-4A83-88C8-5B58283E4321}" dt="2021-10-30T06:24:43.849" v="1076" actId="2711"/>
          <ac:spMkLst>
            <pc:docMk/>
            <pc:sldMk cId="3280447149" sldId="277"/>
            <ac:spMk id="2" creationId="{31F0CF89-F3B6-407F-8D81-EC177E1F86DE}"/>
          </ac:spMkLst>
        </pc:spChg>
        <pc:spChg chg="del mod">
          <ac:chgData name="Anita" userId="3c6f428a-4893-4ec5-b79a-82270f64f206" providerId="ADAL" clId="{42799B29-FF75-4A83-88C8-5B58283E4321}" dt="2021-10-30T06:22:28.868" v="1038" actId="21"/>
          <ac:spMkLst>
            <pc:docMk/>
            <pc:sldMk cId="3280447149" sldId="277"/>
            <ac:spMk id="3" creationId="{8785E348-7F6A-4A6B-8860-9671ECA7D590}"/>
          </ac:spMkLst>
        </pc:spChg>
        <pc:spChg chg="add del mod">
          <ac:chgData name="Anita" userId="3c6f428a-4893-4ec5-b79a-82270f64f206" providerId="ADAL" clId="{42799B29-FF75-4A83-88C8-5B58283E4321}" dt="2021-10-30T06:22:34.278" v="1040"/>
          <ac:spMkLst>
            <pc:docMk/>
            <pc:sldMk cId="3280447149" sldId="277"/>
            <ac:spMk id="5" creationId="{3DE59598-9E2D-4993-B077-D483CBC45B4F}"/>
          </ac:spMkLst>
        </pc:spChg>
        <pc:spChg chg="add mod">
          <ac:chgData name="Anita" userId="3c6f428a-4893-4ec5-b79a-82270f64f206" providerId="ADAL" clId="{42799B29-FF75-4A83-88C8-5B58283E4321}" dt="2021-10-30T06:34:02.572" v="1148" actId="20577"/>
          <ac:spMkLst>
            <pc:docMk/>
            <pc:sldMk cId="3280447149" sldId="277"/>
            <ac:spMk id="6" creationId="{AA2648EE-1A27-4B71-A134-0C10C041A1EC}"/>
          </ac:spMkLst>
        </pc:spChg>
      </pc:sldChg>
      <pc:sldChg chg="modSp new mod modAnim modNotesTx">
        <pc:chgData name="Anita" userId="3c6f428a-4893-4ec5-b79a-82270f64f206" providerId="ADAL" clId="{42799B29-FF75-4A83-88C8-5B58283E4321}" dt="2021-10-30T10:23:13.431" v="2157" actId="20577"/>
        <pc:sldMkLst>
          <pc:docMk/>
          <pc:sldMk cId="2311709818" sldId="278"/>
        </pc:sldMkLst>
        <pc:spChg chg="mod">
          <ac:chgData name="Anita" userId="3c6f428a-4893-4ec5-b79a-82270f64f206" providerId="ADAL" clId="{42799B29-FF75-4A83-88C8-5B58283E4321}" dt="2021-10-30T06:33:16.157" v="1143" actId="113"/>
          <ac:spMkLst>
            <pc:docMk/>
            <pc:sldMk cId="2311709818" sldId="278"/>
            <ac:spMk id="2" creationId="{B22BE113-0D60-4891-A3A3-00F69E09EFD5}"/>
          </ac:spMkLst>
        </pc:spChg>
        <pc:spChg chg="mod">
          <ac:chgData name="Anita" userId="3c6f428a-4893-4ec5-b79a-82270f64f206" providerId="ADAL" clId="{42799B29-FF75-4A83-88C8-5B58283E4321}" dt="2021-10-30T09:54:10.012" v="2031" actId="20577"/>
          <ac:spMkLst>
            <pc:docMk/>
            <pc:sldMk cId="2311709818" sldId="278"/>
            <ac:spMk id="3" creationId="{8DF2B0A4-B483-4E91-A1EB-56A55F2AAAEC}"/>
          </ac:spMkLst>
        </pc:spChg>
      </pc:sldChg>
      <pc:sldChg chg="modSp new mod modAnim modNotesTx">
        <pc:chgData name="Anita" userId="3c6f428a-4893-4ec5-b79a-82270f64f206" providerId="ADAL" clId="{42799B29-FF75-4A83-88C8-5B58283E4321}" dt="2021-10-30T19:22:58.253" v="2316"/>
        <pc:sldMkLst>
          <pc:docMk/>
          <pc:sldMk cId="3400926111" sldId="279"/>
        </pc:sldMkLst>
        <pc:spChg chg="mod">
          <ac:chgData name="Anita" userId="3c6f428a-4893-4ec5-b79a-82270f64f206" providerId="ADAL" clId="{42799B29-FF75-4A83-88C8-5B58283E4321}" dt="2021-10-30T06:33:09.467" v="1142" actId="20577"/>
          <ac:spMkLst>
            <pc:docMk/>
            <pc:sldMk cId="3400926111" sldId="279"/>
            <ac:spMk id="2" creationId="{8F938044-E64A-4CF3-8AB6-37FE50C9FC15}"/>
          </ac:spMkLst>
        </pc:spChg>
        <pc:spChg chg="mod">
          <ac:chgData name="Anita" userId="3c6f428a-4893-4ec5-b79a-82270f64f206" providerId="ADAL" clId="{42799B29-FF75-4A83-88C8-5B58283E4321}" dt="2021-10-30T07:29:16.845" v="1298" actId="27636"/>
          <ac:spMkLst>
            <pc:docMk/>
            <pc:sldMk cId="3400926111" sldId="279"/>
            <ac:spMk id="3" creationId="{5C158798-216E-4BF1-858A-FEC684281EB5}"/>
          </ac:spMkLst>
        </pc:spChg>
      </pc:sldChg>
      <pc:sldChg chg="modSp new mod modAnim modNotesTx">
        <pc:chgData name="Anita" userId="3c6f428a-4893-4ec5-b79a-82270f64f206" providerId="ADAL" clId="{42799B29-FF75-4A83-88C8-5B58283E4321}" dt="2021-10-30T10:27:33.615" v="2206" actId="20577"/>
        <pc:sldMkLst>
          <pc:docMk/>
          <pc:sldMk cId="3463308701" sldId="280"/>
        </pc:sldMkLst>
        <pc:spChg chg="mod">
          <ac:chgData name="Anita" userId="3c6f428a-4893-4ec5-b79a-82270f64f206" providerId="ADAL" clId="{42799B29-FF75-4A83-88C8-5B58283E4321}" dt="2021-10-30T06:36:00.166" v="1155" actId="113"/>
          <ac:spMkLst>
            <pc:docMk/>
            <pc:sldMk cId="3463308701" sldId="280"/>
            <ac:spMk id="2" creationId="{869EC234-D402-432F-8ABE-7BEEFD556951}"/>
          </ac:spMkLst>
        </pc:spChg>
        <pc:spChg chg="mod">
          <ac:chgData name="Anita" userId="3c6f428a-4893-4ec5-b79a-82270f64f206" providerId="ADAL" clId="{42799B29-FF75-4A83-88C8-5B58283E4321}" dt="2021-10-30T07:29:53.026" v="1301" actId="113"/>
          <ac:spMkLst>
            <pc:docMk/>
            <pc:sldMk cId="3463308701" sldId="280"/>
            <ac:spMk id="3" creationId="{5B62C8E5-EEF4-404E-A6D1-CBA5A502C059}"/>
          </ac:spMkLst>
        </pc:spChg>
      </pc:sldChg>
      <pc:sldChg chg="delSp new del mod modNotesTx">
        <pc:chgData name="Anita" userId="3c6f428a-4893-4ec5-b79a-82270f64f206" providerId="ADAL" clId="{42799B29-FF75-4A83-88C8-5B58283E4321}" dt="2021-10-30T07:01:09.423" v="1256" actId="2696"/>
        <pc:sldMkLst>
          <pc:docMk/>
          <pc:sldMk cId="3140085337" sldId="281"/>
        </pc:sldMkLst>
        <pc:spChg chg="del">
          <ac:chgData name="Anita" userId="3c6f428a-4893-4ec5-b79a-82270f64f206" providerId="ADAL" clId="{42799B29-FF75-4A83-88C8-5B58283E4321}" dt="2021-10-30T06:40:28.604" v="1177" actId="21"/>
          <ac:spMkLst>
            <pc:docMk/>
            <pc:sldMk cId="3140085337" sldId="281"/>
            <ac:spMk id="2" creationId="{E496DA50-D7AF-4A29-AEFD-CB10C5E63E62}"/>
          </ac:spMkLst>
        </pc:spChg>
        <pc:spChg chg="del">
          <ac:chgData name="Anita" userId="3c6f428a-4893-4ec5-b79a-82270f64f206" providerId="ADAL" clId="{42799B29-FF75-4A83-88C8-5B58283E4321}" dt="2021-10-30T06:40:23.802" v="1176" actId="21"/>
          <ac:spMkLst>
            <pc:docMk/>
            <pc:sldMk cId="3140085337" sldId="281"/>
            <ac:spMk id="3" creationId="{ABD716C3-5D13-4D1F-918C-D6A0AECB6494}"/>
          </ac:spMkLst>
        </pc:spChg>
      </pc:sldChg>
      <pc:sldChg chg="addSp modSp add mod ord modNotesTx">
        <pc:chgData name="Anita" userId="3c6f428a-4893-4ec5-b79a-82270f64f206" providerId="ADAL" clId="{42799B29-FF75-4A83-88C8-5B58283E4321}" dt="2021-10-30T10:28:52.693" v="2215" actId="20577"/>
        <pc:sldMkLst>
          <pc:docMk/>
          <pc:sldMk cId="3198573030" sldId="282"/>
        </pc:sldMkLst>
        <pc:spChg chg="mod">
          <ac:chgData name="Anita" userId="3c6f428a-4893-4ec5-b79a-82270f64f206" providerId="ADAL" clId="{42799B29-FF75-4A83-88C8-5B58283E4321}" dt="2021-10-30T06:59:14.401" v="1243" actId="1076"/>
          <ac:spMkLst>
            <pc:docMk/>
            <pc:sldMk cId="3198573030" sldId="282"/>
            <ac:spMk id="2" creationId="{9B3039B1-6EFE-48F6-93CD-28BBE447D2B5}"/>
          </ac:spMkLst>
        </pc:spChg>
        <pc:spChg chg="add mod">
          <ac:chgData name="Anita" userId="3c6f428a-4893-4ec5-b79a-82270f64f206" providerId="ADAL" clId="{42799B29-FF75-4A83-88C8-5B58283E4321}" dt="2021-10-30T06:58:00.726" v="1225" actId="164"/>
          <ac:spMkLst>
            <pc:docMk/>
            <pc:sldMk cId="3198573030" sldId="282"/>
            <ac:spMk id="6" creationId="{2BEE4EFB-D0F3-4711-BFFC-C00E1D325A6C}"/>
          </ac:spMkLst>
        </pc:spChg>
        <pc:spChg chg="add mod">
          <ac:chgData name="Anita" userId="3c6f428a-4893-4ec5-b79a-82270f64f206" providerId="ADAL" clId="{42799B29-FF75-4A83-88C8-5B58283E4321}" dt="2021-10-30T06:58:00.726" v="1225" actId="164"/>
          <ac:spMkLst>
            <pc:docMk/>
            <pc:sldMk cId="3198573030" sldId="282"/>
            <ac:spMk id="7" creationId="{F882658B-0C39-4C75-A268-17AD3B4CBA49}"/>
          </ac:spMkLst>
        </pc:spChg>
        <pc:spChg chg="add mod">
          <ac:chgData name="Anita" userId="3c6f428a-4893-4ec5-b79a-82270f64f206" providerId="ADAL" clId="{42799B29-FF75-4A83-88C8-5B58283E4321}" dt="2021-10-30T07:00:11.459" v="1251" actId="208"/>
          <ac:spMkLst>
            <pc:docMk/>
            <pc:sldMk cId="3198573030" sldId="282"/>
            <ac:spMk id="10" creationId="{08515BEE-3FFC-482E-89F1-E6F485B6FFD1}"/>
          </ac:spMkLst>
        </pc:spChg>
        <pc:grpChg chg="add mod">
          <ac:chgData name="Anita" userId="3c6f428a-4893-4ec5-b79a-82270f64f206" providerId="ADAL" clId="{42799B29-FF75-4A83-88C8-5B58283E4321}" dt="2021-10-30T06:58:18.263" v="1228" actId="164"/>
          <ac:grpSpMkLst>
            <pc:docMk/>
            <pc:sldMk cId="3198573030" sldId="282"/>
            <ac:grpSpMk id="8" creationId="{3F7A151B-3C83-43C5-A691-4C7D1E49592B}"/>
          </ac:grpSpMkLst>
        </pc:grpChg>
        <pc:grpChg chg="add mod ord">
          <ac:chgData name="Anita" userId="3c6f428a-4893-4ec5-b79a-82270f64f206" providerId="ADAL" clId="{42799B29-FF75-4A83-88C8-5B58283E4321}" dt="2021-10-30T07:00:33.400" v="1255" actId="1076"/>
          <ac:grpSpMkLst>
            <pc:docMk/>
            <pc:sldMk cId="3198573030" sldId="282"/>
            <ac:grpSpMk id="9" creationId="{05197B02-DA0C-4744-BA05-250E299A3F29}"/>
          </ac:grpSpMkLst>
        </pc:grpChg>
        <pc:picChg chg="mod">
          <ac:chgData name="Anita" userId="3c6f428a-4893-4ec5-b79a-82270f64f206" providerId="ADAL" clId="{42799B29-FF75-4A83-88C8-5B58283E4321}" dt="2021-10-30T06:59:08.758" v="1242" actId="1076"/>
          <ac:picMkLst>
            <pc:docMk/>
            <pc:sldMk cId="3198573030" sldId="282"/>
            <ac:picMk id="4" creationId="{823AD01F-AA31-473D-8379-0C299BE7470D}"/>
          </ac:picMkLst>
        </pc:picChg>
        <pc:picChg chg="add mod modCrop">
          <ac:chgData name="Anita" userId="3c6f428a-4893-4ec5-b79a-82270f64f206" providerId="ADAL" clId="{42799B29-FF75-4A83-88C8-5B58283E4321}" dt="2021-10-30T06:58:18.263" v="1228" actId="164"/>
          <ac:picMkLst>
            <pc:docMk/>
            <pc:sldMk cId="3198573030" sldId="282"/>
            <ac:picMk id="5" creationId="{E9CB0F32-39E4-4645-9DF6-BC6FDDB60AF2}"/>
          </ac:picMkLst>
        </pc:picChg>
      </pc:sldChg>
      <pc:sldChg chg="modSp new mod modNotesTx">
        <pc:chgData name="Anita" userId="3c6f428a-4893-4ec5-b79a-82270f64f206" providerId="ADAL" clId="{42799B29-FF75-4A83-88C8-5B58283E4321}" dt="2021-10-30T08:58:30.666" v="1681"/>
        <pc:sldMkLst>
          <pc:docMk/>
          <pc:sldMk cId="2496117084" sldId="283"/>
        </pc:sldMkLst>
        <pc:spChg chg="mod">
          <ac:chgData name="Anita" userId="3c6f428a-4893-4ec5-b79a-82270f64f206" providerId="ADAL" clId="{42799B29-FF75-4A83-88C8-5B58283E4321}" dt="2021-10-30T08:51:33.431" v="1642" actId="113"/>
          <ac:spMkLst>
            <pc:docMk/>
            <pc:sldMk cId="2496117084" sldId="283"/>
            <ac:spMk id="2" creationId="{A4E6170C-F011-4595-9271-7EE7F5C1F0C2}"/>
          </ac:spMkLst>
        </pc:spChg>
        <pc:spChg chg="mod">
          <ac:chgData name="Anita" userId="3c6f428a-4893-4ec5-b79a-82270f64f206" providerId="ADAL" clId="{42799B29-FF75-4A83-88C8-5B58283E4321}" dt="2021-10-30T08:55:15.735" v="1675"/>
          <ac:spMkLst>
            <pc:docMk/>
            <pc:sldMk cId="2496117084" sldId="283"/>
            <ac:spMk id="3" creationId="{250C2E91-E5F2-428C-8E33-DB45BB18FF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F4E3DD6-67CF-4D55-BED9-D6E0E5CCD383}" type="datetimeFigureOut">
              <a:rPr lang="en-AU" smtClean="0"/>
              <a:t>31/10/2021</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AB1BE4-7BFC-4140-A12E-9CDA426711B7}" type="slidenum">
              <a:rPr lang="en-AU" smtClean="0"/>
              <a:t>‹#›</a:t>
            </a:fld>
            <a:endParaRPr lang="en-AU"/>
          </a:p>
        </p:txBody>
      </p:sp>
    </p:spTree>
    <p:extLst>
      <p:ext uri="{BB962C8B-B14F-4D97-AF65-F5344CB8AC3E}">
        <p14:creationId xmlns:p14="http://schemas.microsoft.com/office/powerpoint/2010/main" val="284097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537"/>
              </a:lnSpc>
              <a:tabLst>
                <a:tab pos="614873" algn="l"/>
                <a:tab pos="1229746" algn="l"/>
                <a:tab pos="1844618" algn="l"/>
                <a:tab pos="2459491" algn="l"/>
                <a:tab pos="3074364" algn="l"/>
                <a:tab pos="3689237" algn="l"/>
                <a:tab pos="4304110" algn="l"/>
                <a:tab pos="4918982" algn="l"/>
                <a:tab pos="5533855" algn="l"/>
                <a:tab pos="6148728" algn="l"/>
                <a:tab pos="6763601" algn="l"/>
                <a:tab pos="7378473" algn="l"/>
                <a:tab pos="7993346" algn="l"/>
                <a:tab pos="8608219" algn="l"/>
                <a:tab pos="9223092" algn="l"/>
                <a:tab pos="9837965" algn="l"/>
              </a:tabLst>
            </a:pPr>
            <a:r>
              <a:rPr lang="en-AU" sz="1900" dirty="0" err="1">
                <a:solidFill>
                  <a:srgbClr val="202124"/>
                </a:solidFill>
                <a:latin typeface="PMingLiU" panose="02020500000000000000" pitchFamily="18" charset="-120"/>
                <a:ea typeface="Times New Roman" panose="02020603050405020304" pitchFamily="18" charset="0"/>
              </a:rPr>
              <a:t>各位主内平安！好高興能夠實體同大家見面</a:t>
            </a:r>
            <a:r>
              <a:rPr lang="en-AU" sz="1900" dirty="0">
                <a:solidFill>
                  <a:srgbClr val="202124"/>
                </a:solidFill>
                <a:latin typeface="PMingLiU" panose="02020500000000000000" pitchFamily="18" charset="-120"/>
                <a:ea typeface="Times New Roman" panose="02020603050405020304" pitchFamily="18" charset="0"/>
              </a:rPr>
              <a:t>。</a:t>
            </a:r>
          </a:p>
          <a:p>
            <a:pPr>
              <a:lnSpc>
                <a:spcPts val="2537"/>
              </a:lnSpc>
              <a:tabLst>
                <a:tab pos="614873" algn="l"/>
                <a:tab pos="1229746" algn="l"/>
                <a:tab pos="1844618" algn="l"/>
                <a:tab pos="2459491" algn="l"/>
                <a:tab pos="3074364" algn="l"/>
                <a:tab pos="3689237" algn="l"/>
                <a:tab pos="4304110" algn="l"/>
                <a:tab pos="4918982" algn="l"/>
                <a:tab pos="5533855" algn="l"/>
                <a:tab pos="6148728" algn="l"/>
                <a:tab pos="6763601" algn="l"/>
                <a:tab pos="7378473" algn="l"/>
                <a:tab pos="7993346" algn="l"/>
                <a:tab pos="8608219" algn="l"/>
                <a:tab pos="9223092" algn="l"/>
                <a:tab pos="9837965" algn="l"/>
              </a:tabLst>
            </a:pPr>
            <a:r>
              <a:rPr lang="en-AU" sz="1900" dirty="0" err="1">
                <a:solidFill>
                  <a:srgbClr val="202124"/>
                </a:solidFill>
                <a:latin typeface="PMingLiU" panose="02020500000000000000" pitchFamily="18" charset="-120"/>
                <a:ea typeface="Times New Roman" panose="02020603050405020304" pitchFamily="18" charset="0"/>
              </a:rPr>
              <a:t>講道前，</a:t>
            </a:r>
            <a:r>
              <a:rPr lang="en-AU" sz="1900" dirty="0" err="1">
                <a:solidFill>
                  <a:srgbClr val="202124"/>
                </a:solidFill>
                <a:latin typeface="PMingLiU" panose="02020500000000000000" pitchFamily="18" charset="-120"/>
              </a:rPr>
              <a:t>讓我們一起低頭禱告</a:t>
            </a:r>
            <a:r>
              <a:rPr lang="en-AU" sz="1900" dirty="0">
                <a:solidFill>
                  <a:srgbClr val="202124"/>
                </a:solidFill>
                <a:latin typeface="PMingLiU" panose="02020500000000000000" pitchFamily="18" charset="-120"/>
              </a:rPr>
              <a:t>：</a:t>
            </a:r>
          </a:p>
          <a:p>
            <a:pPr>
              <a:lnSpc>
                <a:spcPts val="2537"/>
              </a:lnSpc>
              <a:tabLst>
                <a:tab pos="614873" algn="l"/>
                <a:tab pos="1229746" algn="l"/>
                <a:tab pos="1844618" algn="l"/>
                <a:tab pos="2459491" algn="l"/>
                <a:tab pos="3074364" algn="l"/>
                <a:tab pos="3689237" algn="l"/>
                <a:tab pos="4304110" algn="l"/>
                <a:tab pos="4918982" algn="l"/>
                <a:tab pos="5533855" algn="l"/>
                <a:tab pos="6148728" algn="l"/>
                <a:tab pos="6763601" algn="l"/>
                <a:tab pos="7378473" algn="l"/>
                <a:tab pos="7993346" algn="l"/>
                <a:tab pos="8608219" algn="l"/>
                <a:tab pos="9223092" algn="l"/>
                <a:tab pos="9837965" algn="l"/>
              </a:tabLst>
            </a:pPr>
            <a:r>
              <a:rPr lang="en-AU" sz="1900" dirty="0" err="1">
                <a:solidFill>
                  <a:srgbClr val="202124"/>
                </a:solidFill>
                <a:latin typeface="PMingLiU" panose="02020500000000000000" pitchFamily="18" charset="-120"/>
              </a:rPr>
              <a:t>仁愛的天父、懇求祢膏末我的口、讓我所講的都能造就弟兄姊妹</a:t>
            </a:r>
            <a:r>
              <a:rPr lang="en-AU" sz="1900" dirty="0">
                <a:solidFill>
                  <a:srgbClr val="202124"/>
                </a:solidFill>
                <a:latin typeface="PMingLiU" panose="02020500000000000000" pitchFamily="18" charset="-120"/>
              </a:rPr>
              <a:t>。</a:t>
            </a:r>
          </a:p>
          <a:p>
            <a:pPr>
              <a:lnSpc>
                <a:spcPts val="2537"/>
              </a:lnSpc>
              <a:tabLst>
                <a:tab pos="614873" algn="l"/>
                <a:tab pos="1229746" algn="l"/>
                <a:tab pos="1844618" algn="l"/>
                <a:tab pos="2459491" algn="l"/>
                <a:tab pos="3074364" algn="l"/>
                <a:tab pos="3689237" algn="l"/>
                <a:tab pos="4304110" algn="l"/>
                <a:tab pos="4918982" algn="l"/>
                <a:tab pos="5533855" algn="l"/>
                <a:tab pos="6148728" algn="l"/>
                <a:tab pos="6763601" algn="l"/>
                <a:tab pos="7378473" algn="l"/>
                <a:tab pos="7993346" algn="l"/>
                <a:tab pos="8608219" algn="l"/>
                <a:tab pos="9223092" algn="l"/>
                <a:tab pos="9837965" algn="l"/>
              </a:tabLst>
            </a:pPr>
            <a:r>
              <a:rPr lang="en-AU" sz="1900" dirty="0" err="1">
                <a:solidFill>
                  <a:srgbClr val="202124"/>
                </a:solidFill>
                <a:latin typeface="PMingLiU" panose="02020500000000000000" pitchFamily="18" charset="-120"/>
              </a:rPr>
              <a:t>又求主幫助我們有受教的心、讓聖靈教導我們行善學義</a:t>
            </a:r>
            <a:r>
              <a:rPr lang="en-AU" sz="1900" dirty="0">
                <a:solidFill>
                  <a:srgbClr val="202124"/>
                </a:solidFill>
                <a:latin typeface="PMingLiU" panose="02020500000000000000" pitchFamily="18" charset="-120"/>
              </a:rPr>
              <a:t>。</a:t>
            </a:r>
          </a:p>
          <a:p>
            <a:pPr>
              <a:lnSpc>
                <a:spcPts val="2537"/>
              </a:lnSpc>
              <a:tabLst>
                <a:tab pos="614873" algn="l"/>
                <a:tab pos="1229746" algn="l"/>
                <a:tab pos="1844618" algn="l"/>
                <a:tab pos="2459491" algn="l"/>
                <a:tab pos="3074364" algn="l"/>
                <a:tab pos="3689237" algn="l"/>
                <a:tab pos="4304110" algn="l"/>
                <a:tab pos="4918982" algn="l"/>
                <a:tab pos="5533855" algn="l"/>
                <a:tab pos="6148728" algn="l"/>
                <a:tab pos="6763601" algn="l"/>
                <a:tab pos="7378473" algn="l"/>
                <a:tab pos="7993346" algn="l"/>
                <a:tab pos="8608219" algn="l"/>
                <a:tab pos="9223092" algn="l"/>
                <a:tab pos="9837965" algn="l"/>
              </a:tabLst>
            </a:pPr>
            <a:r>
              <a:rPr lang="en-AU" sz="1900" dirty="0" err="1">
                <a:solidFill>
                  <a:srgbClr val="202124"/>
                </a:solidFill>
                <a:latin typeface="PMingLiU" panose="02020500000000000000" pitchFamily="18" charset="-120"/>
              </a:rPr>
              <a:t>奉主耶穌的名祈求、阿門</a:t>
            </a:r>
            <a:r>
              <a:rPr lang="en-AU" sz="1900" dirty="0">
                <a:solidFill>
                  <a:srgbClr val="202124"/>
                </a:solidFill>
                <a:latin typeface="PMingLiU" panose="02020500000000000000" pitchFamily="18" charset="-120"/>
              </a:rPr>
              <a:t>！</a:t>
            </a:r>
            <a:r>
              <a:rPr lang="en-AU" dirty="0">
                <a:effectLst/>
              </a:rPr>
              <a:t> </a:t>
            </a:r>
            <a:r>
              <a:rPr lang="en-AU" sz="1900" dirty="0">
                <a:solidFill>
                  <a:srgbClr val="202124"/>
                </a:solidFill>
                <a:latin typeface="PMingLiU" panose="02020500000000000000" pitchFamily="18" charset="-120"/>
                <a:ea typeface="PMingLiU" panose="02020500000000000000" pitchFamily="18" charset="-120"/>
                <a:cs typeface="Courier New" panose="02070309020205020404" pitchFamily="49" charset="0"/>
              </a:rPr>
              <a:t> </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endParaRPr lang="en-AU" altLang="zh-TW" sz="1900" dirty="0">
              <a:solidFill>
                <a:srgbClr val="202124"/>
              </a:solidFill>
              <a:ea typeface="PMingLiU" panose="02020500000000000000" pitchFamily="18" charset="-120"/>
              <a:cs typeface="MS Mincho" panose="02020609040205080304" pitchFamily="49" charset="-128"/>
            </a:endParaRPr>
          </a:p>
        </p:txBody>
      </p:sp>
      <p:sp>
        <p:nvSpPr>
          <p:cNvPr id="4" name="Slide Number Placeholder 3"/>
          <p:cNvSpPr>
            <a:spLocks noGrp="1"/>
          </p:cNvSpPr>
          <p:nvPr>
            <p:ph type="sldNum" sz="quarter" idx="5"/>
          </p:nvPr>
        </p:nvSpPr>
        <p:spPr/>
        <p:txBody>
          <a:bodyPr/>
          <a:lstStyle/>
          <a:p>
            <a:fld id="{CCAB1BE4-7BFC-4140-A12E-9CDA426711B7}" type="slidenum">
              <a:rPr lang="en-AU" smtClean="0"/>
              <a:t>1</a:t>
            </a:fld>
            <a:endParaRPr lang="en-AU"/>
          </a:p>
        </p:txBody>
      </p:sp>
    </p:spTree>
    <p:extLst>
      <p:ext uri="{BB962C8B-B14F-4D97-AF65-F5344CB8AC3E}">
        <p14:creationId xmlns:p14="http://schemas.microsoft.com/office/powerpoint/2010/main" val="424064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AU" sz="1900" b="1"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大件事！原來為自己築壇是屬於悖逆耶和華</a:t>
            </a:r>
            <a:r>
              <a:rPr lang="en-AU" sz="1900" b="1" dirty="0">
                <a:solidFill>
                  <a:srgbClr val="000000"/>
                </a:solidFill>
                <a:latin typeface="PMingLiU" panose="02020500000000000000" pitchFamily="18" charset="-120"/>
                <a:ea typeface="PMingLiU" panose="02020500000000000000" pitchFamily="18" charset="-120"/>
                <a:cs typeface="MS Gothic" panose="020B0609070205080204" pitchFamily="49" charset="-128"/>
              </a:rPr>
              <a:t>、</a:t>
            </a:r>
          </a:p>
          <a:p>
            <a:pPr defTabSz="966612"/>
            <a:r>
              <a:rPr lang="en-AU" sz="1900" b="1"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干犯以色列的神</a:t>
            </a:r>
            <a:endParaRPr lang="en-AU" sz="1900" b="1" dirty="0">
              <a:solidFill>
                <a:srgbClr val="000000"/>
              </a:solidFill>
              <a:latin typeface="PMingLiU" panose="02020500000000000000" pitchFamily="18" charset="-120"/>
              <a:ea typeface="PMingLiU" panose="02020500000000000000" pitchFamily="18" charset="-120"/>
              <a:cs typeface="MS Gothic" panose="020B0609070205080204" pitchFamily="49" charset="-128"/>
            </a:endParaRPr>
          </a:p>
          <a:p>
            <a:pPr defTabSz="966612"/>
            <a:r>
              <a:rPr lang="ja-JP" altLang="en-US" sz="1900" dirty="0">
                <a:latin typeface="Calibri" panose="020F0502020204030204" pitchFamily="34" charset="0"/>
                <a:ea typeface="PMingLiU" panose="02020500000000000000" pitchFamily="18" charset="-120"/>
                <a:cs typeface="Times New Roman" panose="02020603050405020304" pitchFamily="18" charset="0"/>
              </a:rPr>
              <a:t>死罪一條</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10</a:t>
            </a:fld>
            <a:endParaRPr lang="en-AU"/>
          </a:p>
        </p:txBody>
      </p:sp>
    </p:spTree>
    <p:extLst>
      <p:ext uri="{BB962C8B-B14F-4D97-AF65-F5344CB8AC3E}">
        <p14:creationId xmlns:p14="http://schemas.microsoft.com/office/powerpoint/2010/main" val="198174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AU" sz="1900"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你可能問築壇點解會係悖逆耶和華呢</a:t>
            </a:r>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 </a:t>
            </a:r>
            <a:r>
              <a:rPr lang="en-AU" sz="1900"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因為築壇通常是為祭祀用途</a:t>
            </a:r>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a:t>
            </a:r>
          </a:p>
          <a:p>
            <a:pPr defTabSz="966612"/>
            <a:r>
              <a:rPr lang="zh-TW" altLang="en-US" sz="4200" b="1" dirty="0"/>
              <a:t>利末記</a:t>
            </a:r>
            <a:r>
              <a:rPr lang="en-AU" altLang="zh-TW" sz="4200" b="1" dirty="0"/>
              <a:t>17</a:t>
            </a:r>
            <a:r>
              <a:rPr lang="ja-JP" altLang="en-US" sz="4200" b="1" dirty="0"/>
              <a:t>章：祭祀</a:t>
            </a:r>
            <a:r>
              <a:rPr lang="zh-TW" altLang="en-US" sz="4200" b="1" dirty="0"/>
              <a:t>不 帶 到 會 幕 門 口 獻 給 耶 和 華 ， 那 人 必 從 民 中 剪 除 </a:t>
            </a:r>
            <a:endParaRPr lang="en-AU" altLang="zh-TW" sz="4200" b="1" dirty="0"/>
          </a:p>
          <a:p>
            <a:pPr defTabSz="966612"/>
            <a:r>
              <a:rPr lang="ja-JP" altLang="en-US" sz="4200" b="1" dirty="0"/>
              <a:t>申命記</a:t>
            </a:r>
            <a:r>
              <a:rPr lang="en-AU" altLang="ja-JP" sz="4200" b="1" dirty="0"/>
              <a:t>12</a:t>
            </a:r>
            <a:r>
              <a:rPr lang="ja-JP" altLang="en-US" sz="4200" b="1" dirty="0"/>
              <a:t>章：</a:t>
            </a:r>
            <a:r>
              <a:rPr lang="zh-TW" altLang="en-US" sz="7600" b="1" dirty="0"/>
              <a:t>惟 獨 耶 和 華 所 選 擇 的 地 方 ， 你 就 要 在 那 裡 獻 祭 </a:t>
            </a:r>
            <a:endParaRPr lang="en-AU" altLang="zh-TW" sz="4200" b="1" dirty="0"/>
          </a:p>
          <a:p>
            <a:pPr defTabSz="966612"/>
            <a:endParaRPr lang="en-AU" sz="4200" b="1" dirty="0">
              <a:solidFill>
                <a:srgbClr val="000000"/>
              </a:solidFill>
              <a:latin typeface="PMingLiU" panose="02020500000000000000" pitchFamily="18" charset="-120"/>
              <a:ea typeface="PMingLiU" panose="02020500000000000000" pitchFamily="18" charset="-120"/>
              <a:cs typeface="MS Gothic" panose="020B0609070205080204" pitchFamily="49" charset="-128"/>
            </a:endParaRPr>
          </a:p>
          <a:p>
            <a:pPr defTabSz="966612"/>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原來以色列只可以有一座壇、耶和華神在18:1就選擇了</a:t>
            </a:r>
            <a:r>
              <a:rPr lang="en-AU" sz="1900" dirty="0">
                <a:solidFill>
                  <a:srgbClr val="000000"/>
                </a:solidFill>
                <a:latin typeface="PMingLiU" panose="02020500000000000000" pitchFamily="18" charset="-120"/>
                <a:ea typeface="PMingLiU" panose="02020500000000000000" pitchFamily="18" charset="-120"/>
                <a:cs typeface="Times New Roman" panose="02020603050405020304" pitchFamily="18" charset="0"/>
              </a:rPr>
              <a:t> </a:t>
            </a:r>
            <a:r>
              <a:rPr lang="en-US" sz="1900" dirty="0" err="1">
                <a:solidFill>
                  <a:srgbClr val="000000"/>
                </a:solidFill>
                <a:latin typeface="PMingLiU" panose="02020500000000000000" pitchFamily="18" charset="-120"/>
                <a:ea typeface="PMingLiU" panose="02020500000000000000" pitchFamily="18" charset="-120"/>
                <a:cs typeface="Times New Roman" panose="02020603050405020304" pitchFamily="18" charset="0"/>
              </a:rPr>
              <a:t>在以法蓮地的</a:t>
            </a:r>
            <a:r>
              <a:rPr lang="en-AU" sz="1900"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示羅設立會幕</a:t>
            </a:r>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a:t>
            </a:r>
          </a:p>
          <a:p>
            <a:pPr defTabSz="966612"/>
            <a:endPar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endParaRPr>
          </a:p>
          <a:p>
            <a:pPr defTabSz="966612"/>
            <a:r>
              <a:rPr lang="en-AU" sz="1900"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即是</a:t>
            </a:r>
            <a:r>
              <a:rPr lang="en-AU" sz="1900" dirty="0" err="1">
                <a:solidFill>
                  <a:srgbClr val="000000"/>
                </a:solidFill>
                <a:latin typeface="PMingLiU" panose="02020500000000000000" pitchFamily="18" charset="-120"/>
                <a:ea typeface="PMingLiU" panose="02020500000000000000" pitchFamily="18" charset="-120"/>
                <a:cs typeface="Malgun Gothic" panose="020B0503020000020004" pitchFamily="34" charset="-127"/>
              </a:rPr>
              <a:t>說：</a:t>
            </a:r>
            <a:r>
              <a:rPr lang="en-AU" sz="1900"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所有的獻祭只可以在示羅那裏</a:t>
            </a:r>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任何人都不可以在其他地方獻祭</a:t>
            </a:r>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ea typeface="PMingLiU" panose="02020500000000000000" pitchFamily="18" charset="-120"/>
                <a:cs typeface="MS Gothic" panose="020B0609070205080204" pitchFamily="49" charset="-128"/>
              </a:rPr>
              <a:t>否則就要被剪除</a:t>
            </a:r>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a:t>
            </a:r>
          </a:p>
          <a:p>
            <a:pPr defTabSz="966612"/>
            <a:r>
              <a:rPr lang="en-AU" sz="1900" dirty="0">
                <a:solidFill>
                  <a:srgbClr val="000000"/>
                </a:solidFill>
                <a:latin typeface="PMingLiU" panose="02020500000000000000" pitchFamily="18" charset="-120"/>
                <a:ea typeface="PMingLiU" panose="02020500000000000000" pitchFamily="18" charset="-120"/>
                <a:cs typeface="MS Gothic" panose="020B0609070205080204" pitchFamily="49" charset="-128"/>
              </a:rPr>
              <a:t>難怪以色列民要起兵攻打2個半支派。</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pPr defTabSz="966612"/>
            <a:endParaRPr lang="en-AU" sz="1900" dirty="0">
              <a:solidFill>
                <a:srgbClr val="000000"/>
              </a:solidFill>
              <a:latin typeface="PMingLiU" panose="02020500000000000000" pitchFamily="18" charset="-120"/>
              <a:ea typeface="PMingLiU" panose="02020500000000000000" pitchFamily="18" charset="-120"/>
              <a:cs typeface="Times New Roman" panose="02020603050405020304" pitchFamily="18" charset="0"/>
            </a:endParaRPr>
          </a:p>
          <a:p>
            <a:pPr defTabSz="966612"/>
            <a:endParaRPr lang="en-AU" sz="1900" dirty="0">
              <a:latin typeface="Calibri" panose="020F0502020204030204" pitchFamily="34" charset="0"/>
              <a:ea typeface="PMingLiU" panose="02020500000000000000" pitchFamily="18" charset="-12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11</a:t>
            </a:fld>
            <a:endParaRPr lang="en-AU"/>
          </a:p>
        </p:txBody>
      </p:sp>
    </p:spTree>
    <p:extLst>
      <p:ext uri="{BB962C8B-B14F-4D97-AF65-F5344CB8AC3E}">
        <p14:creationId xmlns:p14="http://schemas.microsoft.com/office/powerpoint/2010/main" val="148735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讀经文</a:t>
            </a:r>
            <a:endParaRPr lang="en-AU" altLang="zh-TW" dirty="0"/>
          </a:p>
          <a:p>
            <a:r>
              <a:rPr lang="zh-TW" altLang="en-US" dirty="0"/>
              <a:t>毘 珥是摩押的神巴力</a:t>
            </a:r>
            <a:endParaRPr lang="en-AU" altLang="zh-TW" dirty="0"/>
          </a:p>
          <a:p>
            <a:r>
              <a:rPr lang="zh-TW" altLang="en-US" dirty="0"/>
              <a:t>民</a:t>
            </a:r>
            <a:r>
              <a:rPr lang="en-US" altLang="zh-TW" dirty="0"/>
              <a:t>25</a:t>
            </a:r>
            <a:r>
              <a:rPr lang="zh-TW" altLang="en-US" dirty="0"/>
              <a:t>當年在什亭</a:t>
            </a:r>
            <a:r>
              <a:rPr lang="en-US" altLang="zh-TW" dirty="0"/>
              <a:t> </a:t>
            </a:r>
            <a:r>
              <a:rPr lang="zh-TW" altLang="en-US" dirty="0"/>
              <a:t>拜 巴力 毘 珥、他們遭遇 瘟 疫 死 了二 萬 四 千 人 。</a:t>
            </a:r>
          </a:p>
          <a:p>
            <a:r>
              <a:rPr lang="zh-TW" altLang="en-US" dirty="0"/>
              <a:t>當時係由祭司以利亞撒的兒子非尼哈將行淫的人殺了、瘟疫才停止。</a:t>
            </a:r>
            <a:endParaRPr lang="en-AU" altLang="zh-TW" dirty="0"/>
          </a:p>
          <a:p>
            <a:r>
              <a:rPr lang="zh-TW" altLang="en-US" dirty="0"/>
              <a:t>相信這也是他們決定由非尼哈率領這個調查團，</a:t>
            </a:r>
            <a:endParaRPr lang="en-AU" altLang="zh-TW" dirty="0"/>
          </a:p>
          <a:p>
            <a:r>
              <a:rPr lang="zh-TW" altLang="en-US" dirty="0"/>
              <a:t>相信他不僅是祭司，而且有忌邪的心，</a:t>
            </a:r>
            <a:endParaRPr lang="en-AU" altLang="zh-TW" dirty="0"/>
          </a:p>
          <a:p>
            <a:r>
              <a:rPr lang="zh-TW" altLang="en-US" dirty="0"/>
              <a:t>絕對不會容忍異教或與罪惡妥協。</a:t>
            </a:r>
          </a:p>
          <a:p>
            <a:r>
              <a:rPr lang="zh-TW" altLang="en-US" dirty="0"/>
              <a:t>什亭瘟疫之事讓以色列人不敢再悖逆耶和華以色列的神。</a:t>
            </a:r>
            <a:endParaRPr lang="en-AU" altLang="zh-TW" dirty="0"/>
          </a:p>
          <a:p>
            <a:r>
              <a:rPr lang="zh-TW" altLang="en-US" dirty="0"/>
              <a:t>難怪他們對河東支派築壇一事咁驚！</a:t>
            </a:r>
          </a:p>
          <a:p>
            <a:r>
              <a:rPr lang="zh-TW" altLang="en-US" dirty="0"/>
              <a:t>其實他們都手足情深。同河東支派說 </a:t>
            </a:r>
            <a:r>
              <a:rPr lang="en-AU" altLang="zh-TW" dirty="0"/>
              <a:t>(19</a:t>
            </a:r>
            <a:r>
              <a:rPr lang="ja-JP" altLang="en-US" dirty="0"/>
              <a:t>節</a:t>
            </a:r>
            <a:r>
              <a:rPr lang="en-AU" altLang="ja-JP" dirty="0"/>
              <a:t>)</a:t>
            </a:r>
          </a:p>
          <a:p>
            <a:r>
              <a:rPr lang="zh-TW" altLang="en-US" dirty="0"/>
              <a:t>如果他們嫌棄河東可能不潔淨，叫他們過翻黎河西。</a:t>
            </a:r>
            <a:endParaRPr lang="en-AU" altLang="zh-TW" dirty="0"/>
          </a:p>
          <a:p>
            <a:r>
              <a:rPr lang="zh-TW" altLang="en-US" dirty="0"/>
              <a:t>不潔淨是因為耶和華的帳幕在河西 </a:t>
            </a:r>
            <a:endParaRPr lang="en-AU" altLang="zh-TW" dirty="0"/>
          </a:p>
          <a:p>
            <a:r>
              <a:rPr lang="zh-TW" altLang="en-US" b="1" dirty="0"/>
              <a:t>他們只有一條底線</a:t>
            </a:r>
            <a:r>
              <a:rPr lang="en-US" altLang="zh-TW" b="1" dirty="0"/>
              <a:t>: </a:t>
            </a:r>
            <a:r>
              <a:rPr lang="zh-TW" altLang="en-US" b="1" dirty="0"/>
              <a:t>就是不可悖逆耶和華，</a:t>
            </a:r>
            <a:endParaRPr lang="en-AU" altLang="zh-TW" b="1" dirty="0"/>
          </a:p>
          <a:p>
            <a:r>
              <a:rPr lang="zh-TW" altLang="en-US" b="1" dirty="0"/>
              <a:t>也不可得罪我們 ，在耶和華 ─  神的壇以外為自己築壇 。</a:t>
            </a:r>
          </a:p>
          <a:p>
            <a:r>
              <a:rPr lang="zh-TW" altLang="en-US" dirty="0"/>
              <a:t>隨後、提及</a:t>
            </a:r>
            <a:r>
              <a:rPr lang="zh-TW" altLang="en-US" dirty="0">
                <a:solidFill>
                  <a:srgbClr val="0070C0"/>
                </a:solidFill>
              </a:rPr>
              <a:t>謝拉的曾孫</a:t>
            </a:r>
            <a:r>
              <a:rPr lang="zh-TW" altLang="en-US" dirty="0"/>
              <a:t>亞干</a:t>
            </a:r>
            <a:r>
              <a:rPr lang="en-US" altLang="zh-TW" dirty="0"/>
              <a:t>(</a:t>
            </a:r>
            <a:r>
              <a:rPr lang="zh-TW" altLang="en-US" dirty="0"/>
              <a:t>參看約</a:t>
            </a:r>
            <a:r>
              <a:rPr lang="en-US" altLang="zh-TW" dirty="0"/>
              <a:t>7</a:t>
            </a:r>
            <a:r>
              <a:rPr lang="zh-TW" altLang="en-US" dirty="0"/>
              <a:t>章</a:t>
            </a:r>
            <a:r>
              <a:rPr lang="en-US" altLang="zh-TW" dirty="0"/>
              <a:t>) </a:t>
            </a:r>
            <a:r>
              <a:rPr lang="zh-TW" altLang="en-US" dirty="0"/>
              <a:t>、他不順服神、偷取滅物、</a:t>
            </a:r>
            <a:endParaRPr lang="en-AU" altLang="zh-TW" dirty="0"/>
          </a:p>
          <a:p>
            <a:r>
              <a:rPr lang="zh-TW" altLang="en-US" dirty="0"/>
              <a:t>他一人犯罪就連累他們在艾城之戰的大敗。</a:t>
            </a:r>
          </a:p>
          <a:p>
            <a:endParaRPr lang="zh-TW" altLang="en-US" dirty="0"/>
          </a:p>
          <a:p>
            <a:endParaRPr lang="zh-TW" altLang="en-US" dirty="0"/>
          </a:p>
          <a:p>
            <a:endParaRPr lang="en-US" altLang="zh-TW" dirty="0"/>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12</a:t>
            </a:fld>
            <a:endParaRPr lang="en-AU"/>
          </a:p>
        </p:txBody>
      </p:sp>
    </p:spTree>
    <p:extLst>
      <p:ext uri="{BB962C8B-B14F-4D97-AF65-F5344CB8AC3E}">
        <p14:creationId xmlns:p14="http://schemas.microsoft.com/office/powerpoint/2010/main" val="39426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如果你係河東的兩個半支派，覺得自己被人冤枉、你會如何反應？</a:t>
            </a:r>
          </a:p>
          <a:p>
            <a:r>
              <a:rPr lang="zh-TW" altLang="en-US" dirty="0"/>
              <a:t>“欲加之罪何患無詞！</a:t>
            </a:r>
          </a:p>
          <a:p>
            <a:r>
              <a:rPr lang="zh-TW" altLang="en-US" dirty="0"/>
              <a:t>粗俗</a:t>
            </a:r>
            <a:r>
              <a:rPr lang="en-US" altLang="zh-TW" dirty="0"/>
              <a:t>: </a:t>
            </a:r>
            <a:r>
              <a:rPr lang="zh-TW" altLang="en-US" dirty="0"/>
              <a:t>你竟然砌人食生豬肉、陷我不義”</a:t>
            </a:r>
          </a:p>
          <a:p>
            <a:r>
              <a:rPr lang="zh-TW" altLang="en-US" dirty="0"/>
              <a:t>“我幾時有這樣悖逆耶和華</a:t>
            </a:r>
            <a:r>
              <a:rPr lang="en-US" altLang="zh-TW" dirty="0"/>
              <a:t>?” </a:t>
            </a:r>
            <a:r>
              <a:rPr lang="zh-TW" altLang="en-US" dirty="0"/>
              <a:t>或</a:t>
            </a:r>
          </a:p>
          <a:p>
            <a:r>
              <a:rPr lang="zh-TW" altLang="en-US" dirty="0"/>
              <a:t>“你邊仔眼看見？或</a:t>
            </a:r>
          </a:p>
          <a:p>
            <a:r>
              <a:rPr lang="zh-TW" altLang="en-US" dirty="0"/>
              <a:t>“ 話我悖逆、拜偶像、淫亂、偷竊</a:t>
            </a:r>
            <a:r>
              <a:rPr lang="en-US" altLang="zh-TW" dirty="0"/>
              <a:t>…</a:t>
            </a:r>
            <a:r>
              <a:rPr lang="zh-TW" altLang="en-US" dirty="0"/>
              <a:t>我幾時做過這些事</a:t>
            </a:r>
            <a:r>
              <a:rPr lang="en-US" altLang="zh-TW" dirty="0"/>
              <a:t>!”</a:t>
            </a: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13</a:t>
            </a:fld>
            <a:endParaRPr lang="en-AU"/>
          </a:p>
        </p:txBody>
      </p:sp>
    </p:spTree>
    <p:extLst>
      <p:ext uri="{BB962C8B-B14F-4D97-AF65-F5344CB8AC3E}">
        <p14:creationId xmlns:p14="http://schemas.microsoft.com/office/powerpoint/2010/main" val="372232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AB1BE4-7BFC-4140-A12E-9CDA426711B7}" type="slidenum">
              <a:rPr lang="en-AU" smtClean="0"/>
              <a:t>14</a:t>
            </a:fld>
            <a:endParaRPr lang="en-AU"/>
          </a:p>
        </p:txBody>
      </p:sp>
    </p:spTree>
    <p:extLst>
      <p:ext uri="{BB962C8B-B14F-4D97-AF65-F5344CB8AC3E}">
        <p14:creationId xmlns:p14="http://schemas.microsoft.com/office/powerpoint/2010/main" val="99861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err="1">
                <a:latin typeface="PMingLiU" panose="02020500000000000000" pitchFamily="18" charset="-120"/>
                <a:ea typeface="PMingLiU" panose="02020500000000000000" pitchFamily="18" charset="-120"/>
                <a:cs typeface="Times New Roman" panose="02020603050405020304" pitchFamily="18" charset="0"/>
              </a:rPr>
              <a:t>可惜、從字句上我們感受唔到被委的惋氣！可能好激</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AU" sz="1900" dirty="0">
                <a:latin typeface="PMingLiU" panose="02020500000000000000" pitchFamily="18" charset="-120"/>
                <a:ea typeface="PMingLiU" panose="02020500000000000000" pitchFamily="18" charset="-120"/>
                <a:cs typeface="Times New Roman" panose="02020603050405020304" pitchFamily="18" charset="0"/>
              </a:rPr>
              <a:t> </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15</a:t>
            </a:fld>
            <a:endParaRPr lang="en-AU"/>
          </a:p>
        </p:txBody>
      </p:sp>
    </p:spTree>
    <p:extLst>
      <p:ext uri="{BB962C8B-B14F-4D97-AF65-F5344CB8AC3E}">
        <p14:creationId xmlns:p14="http://schemas.microsoft.com/office/powerpoint/2010/main" val="2547809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但讓我給大家一個做陪審員的機會</a:t>
            </a:r>
            <a:r>
              <a:rPr lang="en-US" altLang="zh-TW" dirty="0"/>
              <a:t>:</a:t>
            </a:r>
          </a:p>
          <a:p>
            <a:r>
              <a:rPr lang="zh-TW" altLang="en-US" dirty="0"/>
              <a:t>相信兩個半支派無罪 </a:t>
            </a:r>
            <a:r>
              <a:rPr lang="en-US" altLang="zh-TW" dirty="0"/>
              <a:t>-- </a:t>
            </a:r>
            <a:r>
              <a:rPr lang="zh-TW" altLang="en-US" dirty="0"/>
              <a:t>即是沒有犯悖逆耶和華的罪請舉手</a:t>
            </a:r>
            <a:r>
              <a:rPr lang="en-US" altLang="zh-TW" dirty="0"/>
              <a:t>?</a:t>
            </a:r>
          </a:p>
          <a:p>
            <a:endParaRPr lang="en-US" altLang="zh-TW" dirty="0"/>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16</a:t>
            </a:fld>
            <a:endParaRPr lang="en-AU"/>
          </a:p>
        </p:txBody>
      </p:sp>
    </p:spTree>
    <p:extLst>
      <p:ext uri="{BB962C8B-B14F-4D97-AF65-F5344CB8AC3E}">
        <p14:creationId xmlns:p14="http://schemas.microsoft.com/office/powerpoint/2010/main" val="82424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非尼哈與眾首領</a:t>
            </a:r>
            <a:r>
              <a:rPr lang="zh-TW" altLang="en-US" b="1" dirty="0"/>
              <a:t>決定兩個半支派無罪 </a:t>
            </a:r>
            <a:r>
              <a:rPr lang="en-US" altLang="zh-TW" b="1" dirty="0"/>
              <a:t>-- </a:t>
            </a:r>
            <a:r>
              <a:rPr lang="zh-TW" altLang="en-US" b="1" dirty="0"/>
              <a:t>無犯悖逆的罪</a:t>
            </a:r>
            <a:r>
              <a:rPr lang="zh-TW" altLang="en-US" dirty="0"/>
              <a:t>。</a:t>
            </a:r>
          </a:p>
          <a:p>
            <a:r>
              <a:rPr lang="zh-TW" altLang="en-US" dirty="0"/>
              <a:t>我起初都解唔明点解。但當我重複再閱讀經文時、我終於明白。</a:t>
            </a:r>
          </a:p>
          <a:p>
            <a:r>
              <a:rPr lang="zh-TW" altLang="en-US" dirty="0"/>
              <a:t>調查團的決定係選擇信任或不信任這兩個半支派。</a:t>
            </a:r>
            <a:endParaRPr lang="en-AU" altLang="zh-TW" dirty="0"/>
          </a:p>
          <a:p>
            <a:r>
              <a:rPr lang="ja-JP" altLang="en-US" dirty="0"/>
              <a:t>在</a:t>
            </a:r>
            <a:r>
              <a:rPr lang="en-US" altLang="zh-TW" dirty="0"/>
              <a:t>1-9</a:t>
            </a:r>
            <a:r>
              <a:rPr lang="zh-TW" altLang="en-US" dirty="0"/>
              <a:t>節講明他們忠心盡力地履行對摩西、約書亞的承諾。</a:t>
            </a:r>
            <a:endParaRPr lang="en-AU" altLang="zh-TW" dirty="0"/>
          </a:p>
          <a:p>
            <a:r>
              <a:rPr lang="en-US" altLang="zh-TW" dirty="0"/>
              <a:t>23</a:t>
            </a:r>
            <a:r>
              <a:rPr lang="zh-TW" altLang="en-US" dirty="0"/>
              <a:t>年離鄉别井與河西支派並肩作戰唔係短的日子。</a:t>
            </a:r>
            <a:endParaRPr lang="en-AU" altLang="zh-TW" dirty="0"/>
          </a:p>
          <a:p>
            <a:r>
              <a:rPr lang="zh-TW" altLang="en-US" dirty="0"/>
              <a:t>在第一章十二支派以合一的姿態、預備攻入迦南。</a:t>
            </a:r>
            <a:endParaRPr lang="en-AU" altLang="zh-TW" dirty="0"/>
          </a:p>
          <a:p>
            <a:r>
              <a:rPr lang="zh-TW" altLang="en-US" dirty="0"/>
              <a:t>來到尾聲</a:t>
            </a:r>
            <a:r>
              <a:rPr lang="en-US" altLang="zh-TW" dirty="0"/>
              <a:t>22</a:t>
            </a:r>
            <a:r>
              <a:rPr lang="zh-TW" altLang="en-US" dirty="0"/>
              <a:t>章、相信作者記載證壇此事、</a:t>
            </a:r>
            <a:endParaRPr lang="en-AU" altLang="zh-TW" dirty="0"/>
          </a:p>
          <a:p>
            <a:r>
              <a:rPr lang="zh-TW" altLang="en-US" dirty="0"/>
              <a:t>要表示以色列人在約書亞帶領之下、全然合一事奉耶和華。</a:t>
            </a:r>
          </a:p>
          <a:p>
            <a:endParaRPr lang="zh-TW" altLang="en-US" dirty="0"/>
          </a:p>
          <a:p>
            <a:r>
              <a:rPr lang="zh-TW" altLang="en-US" dirty="0"/>
              <a:t>留意非尼哈如何總结：</a:t>
            </a:r>
          </a:p>
          <a:p>
            <a:r>
              <a:rPr lang="zh-TW" altLang="en-US" dirty="0"/>
              <a:t>今 日 我 們 知 道 耶 和 華 在 我 們 中 間。</a:t>
            </a:r>
          </a:p>
          <a:p>
            <a:r>
              <a:rPr lang="zh-TW" altLang="en-US" dirty="0"/>
              <a:t>這個係整卷書的主題 </a:t>
            </a:r>
            <a:r>
              <a:rPr lang="en-US" altLang="zh-TW" dirty="0"/>
              <a:t>-- </a:t>
            </a:r>
            <a:r>
              <a:rPr lang="zh-TW" altLang="en-US" dirty="0"/>
              <a:t>耶和華怎樣與摩西同在、也必照樣與約書亞同在。</a:t>
            </a:r>
            <a:endParaRPr lang="en-AU" altLang="zh-TW" dirty="0"/>
          </a:p>
          <a:p>
            <a:r>
              <a:rPr lang="zh-TW" altLang="en-US" dirty="0"/>
              <a:t>現在衪的同在是在以色列中間。 </a:t>
            </a:r>
            <a:endParaRPr lang="en-AU" altLang="zh-TW" dirty="0"/>
          </a:p>
          <a:p>
            <a:r>
              <a:rPr lang="zh-TW" altLang="en-US" dirty="0"/>
              <a:t>因為非尼哈信任他們没犯悖逆的罪、這樣也使全會眾得救。</a:t>
            </a:r>
          </a:p>
          <a:p>
            <a:endParaRPr lang="zh-TW" altLang="en-US" dirty="0"/>
          </a:p>
          <a:p>
            <a:r>
              <a:rPr lang="zh-TW" altLang="en-US" dirty="0"/>
              <a:t>如果我們子細看清楚他們的爭論，你會發現：</a:t>
            </a:r>
          </a:p>
          <a:p>
            <a:r>
              <a:rPr lang="zh-TW" altLang="en-US" dirty="0"/>
              <a:t>一邊堅持不可悖逆耶和華、</a:t>
            </a:r>
          </a:p>
          <a:p>
            <a:r>
              <a:rPr lang="zh-TW" altLang="en-US" dirty="0"/>
              <a:t>另一邊堅持讓我們敬畏耶和華。</a:t>
            </a:r>
          </a:p>
          <a:p>
            <a:r>
              <a:rPr lang="en-US" sz="1900" dirty="0" err="1">
                <a:latin typeface="PMingLiU" panose="02020500000000000000" pitchFamily="18" charset="-120"/>
                <a:ea typeface="PMingLiU" panose="02020500000000000000" pitchFamily="18" charset="-120"/>
                <a:cs typeface="Times New Roman" panose="02020603050405020304" pitchFamily="18" charset="0"/>
              </a:rPr>
              <a:t>兩邊的堅持沒有衝突</a:t>
            </a:r>
            <a:r>
              <a:rPr lang="en-AU"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即是說</a:t>
            </a:r>
            <a:r>
              <a:rPr lang="en-US" sz="1900" dirty="0">
                <a:latin typeface="PMingLiU" panose="02020500000000000000" pitchFamily="18" charset="-120"/>
                <a:ea typeface="PMingLiU" panose="02020500000000000000" pitchFamily="18" charset="-120"/>
                <a:cs typeface="Times New Roman" panose="02020603050405020304" pitchFamily="18" charset="0"/>
              </a:rPr>
              <a:t>：</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双方都是</a:t>
            </a:r>
            <a:r>
              <a:rPr lang="en-US" sz="1900" dirty="0">
                <a:latin typeface="PMingLiU" panose="02020500000000000000" pitchFamily="18" charset="-120"/>
                <a:ea typeface="PMingLiU" panose="02020500000000000000" pitchFamily="18" charset="-120"/>
                <a:cs typeface="Times New Roman" panose="02020603050405020304" pitchFamily="18" charset="0"/>
              </a:rPr>
              <a:t>對！</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當然、相方的熱心演譯就不是太好</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ja-JP" altLang="en-US" sz="1900" dirty="0">
                <a:latin typeface="Calibri" panose="020F0502020204030204" pitchFamily="34" charset="0"/>
                <a:ea typeface="PMingLiU" panose="02020500000000000000" pitchFamily="18" charset="-120"/>
                <a:cs typeface="Times New Roman" panose="02020603050405020304" pitchFamily="18" charset="0"/>
              </a:rPr>
              <a:t>即是說：双方都有錯！</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大家有無想過、築一個仿似耶和華壇的祭壇要頗長的時間</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ja-JP" altLang="en-US" sz="1900" dirty="0">
                <a:latin typeface="PMingLiU" panose="02020500000000000000" pitchFamily="18" charset="-120"/>
                <a:ea typeface="PMingLiU" panose="02020500000000000000" pitchFamily="18" charset="-120"/>
                <a:cs typeface="Times New Roman" panose="02020603050405020304" pitchFamily="18" charset="0"/>
              </a:rPr>
              <a:t>為何在論斷之前、</a:t>
            </a:r>
            <a:r>
              <a:rPr lang="en-US" sz="1900" dirty="0" err="1">
                <a:latin typeface="PMingLiU" panose="02020500000000000000" pitchFamily="18" charset="-120"/>
                <a:ea typeface="PMingLiU" panose="02020500000000000000" pitchFamily="18" charset="-120"/>
                <a:cs typeface="Times New Roman" panose="02020603050405020304" pitchFamily="18" charset="0"/>
              </a:rPr>
              <a:t>無人去關心問吓他們做什麽</a:t>
            </a:r>
            <a:r>
              <a:rPr lang="en-US" sz="1900" dirty="0">
                <a:latin typeface="PMingLiU" panose="02020500000000000000" pitchFamily="18" charset="-120"/>
                <a:ea typeface="PMingLiU" panose="02020500000000000000" pitchFamily="18" charset="-120"/>
                <a:cs typeface="Times New Roman" panose="02020603050405020304" pitchFamily="18" charset="0"/>
              </a:rPr>
              <a:t>、</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点解要築壇呢</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幸好</a:t>
            </a:r>
            <a:r>
              <a:rPr lang="en-US" sz="1900" dirty="0">
                <a:latin typeface="PMingLiU" panose="02020500000000000000" pitchFamily="18" charset="-120"/>
                <a:ea typeface="PMingLiU" panose="02020500000000000000" pitchFamily="18" charset="-120"/>
                <a:cs typeface="Times New Roman" panose="02020603050405020304" pitchFamily="18" charset="0"/>
              </a:rPr>
              <a:t>、</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在最後關頭</a:t>
            </a:r>
            <a:r>
              <a:rPr lang="en-US" sz="1900" dirty="0">
                <a:latin typeface="PMingLiU" panose="02020500000000000000" pitchFamily="18" charset="-120"/>
                <a:ea typeface="PMingLiU" panose="02020500000000000000" pitchFamily="18" charset="-120"/>
                <a:cs typeface="Times New Roman" panose="02020603050405020304" pitchFamily="18" charset="0"/>
              </a:rPr>
              <a:t>、</a:t>
            </a:r>
            <a:r>
              <a:rPr lang="en-US" sz="1900" dirty="0" err="1">
                <a:latin typeface="PMingLiU" panose="02020500000000000000" pitchFamily="18" charset="-120"/>
                <a:ea typeface="PMingLiU" panose="02020500000000000000" pitchFamily="18" charset="-120"/>
                <a:cs typeface="Times New Roman" panose="02020603050405020304" pitchFamily="18" charset="0"/>
              </a:rPr>
              <a:t>終於查過水落石出</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endParaRPr lang="en-US" sz="1900" dirty="0">
              <a:latin typeface="PMingLiU" panose="02020500000000000000" pitchFamily="18" charset="-12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以色列人</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也接納調查團的结果</a:t>
            </a:r>
            <a:r>
              <a:rPr lang="en-US" sz="1900" dirty="0">
                <a:latin typeface="PMingLiU" panose="02020500000000000000" pitchFamily="18" charset="-120"/>
                <a:ea typeface="PMingLiU" panose="02020500000000000000" pitchFamily="18" charset="-120"/>
                <a:cs typeface="Times New Roman" panose="02020603050405020304" pitchFamily="18" charset="0"/>
              </a:rPr>
              <a:t> </a:t>
            </a:r>
            <a:r>
              <a:rPr lang="en-US" sz="1900" dirty="0" err="1">
                <a:latin typeface="PMingLiU" panose="02020500000000000000" pitchFamily="18" charset="-120"/>
                <a:ea typeface="PMingLiU" panose="02020500000000000000" pitchFamily="18" charset="-120"/>
                <a:cs typeface="Times New Roman" panose="02020603050405020304" pitchFamily="18" charset="0"/>
              </a:rPr>
              <a:t>以這事為美</a:t>
            </a:r>
            <a:r>
              <a:rPr lang="en-US" sz="1900" dirty="0">
                <a:latin typeface="PMingLiU" panose="02020500000000000000" pitchFamily="18" charset="-120"/>
                <a:ea typeface="PMingLiU" panose="02020500000000000000" pitchFamily="18" charset="-120"/>
                <a:cs typeface="Times New Roman" panose="02020603050405020304" pitchFamily="18" charset="0"/>
              </a:rPr>
              <a:t>, </a:t>
            </a:r>
            <a:r>
              <a:rPr lang="en-US" sz="1900" dirty="0" err="1">
                <a:latin typeface="PMingLiU" panose="02020500000000000000" pitchFamily="18" charset="-120"/>
                <a:ea typeface="PMingLiU" panose="02020500000000000000" pitchFamily="18" charset="-120"/>
                <a:cs typeface="Times New Roman" panose="02020603050405020304" pitchFamily="18" charset="0"/>
              </a:rPr>
              <a:t>就稱頌神</a:t>
            </a:r>
            <a:r>
              <a:rPr lang="en-US" sz="1900" dirty="0">
                <a:latin typeface="PMingLiU" panose="02020500000000000000" pitchFamily="18" charset="-120"/>
                <a:ea typeface="PMingLiU" panose="02020500000000000000" pitchFamily="18" charset="-120"/>
                <a:cs typeface="Times New Roman" panose="02020603050405020304" pitchFamily="18" charset="0"/>
              </a:rPr>
              <a:t>。</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取消攻打河東支派。</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AU" sz="1900" dirty="0">
                <a:latin typeface="PMingLiU" panose="02020500000000000000" pitchFamily="18" charset="-120"/>
                <a:ea typeface="PMingLiU" panose="02020500000000000000" pitchFamily="18" charset="-120"/>
                <a:cs typeface="Times New Roman" panose="02020603050405020304" pitchFamily="18" charset="0"/>
              </a:rPr>
              <a:t> </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最後一節</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完滿解釋</a:t>
            </a:r>
            <a:r>
              <a:rPr lang="en-US" sz="1900" dirty="0" err="1">
                <a:latin typeface="PMingLiU" panose="02020500000000000000" pitchFamily="18" charset="-120"/>
                <a:ea typeface="PMingLiU" panose="02020500000000000000" pitchFamily="18" charset="-120"/>
                <a:cs typeface="Times New Roman" panose="02020603050405020304" pitchFamily="18" charset="0"/>
              </a:rPr>
              <a:t>證壇是用作證明</a:t>
            </a:r>
            <a:r>
              <a:rPr lang="en-US" sz="1900" dirty="0">
                <a:latin typeface="PMingLiU" panose="02020500000000000000" pitchFamily="18" charset="-120"/>
                <a:ea typeface="PMingLiU" panose="02020500000000000000" pitchFamily="18" charset="-120"/>
                <a:cs typeface="Times New Roman" panose="02020603050405020304" pitchFamily="18" charset="0"/>
              </a:rPr>
              <a:t> </a:t>
            </a:r>
            <a:r>
              <a:rPr lang="en-US" sz="1900" b="1" dirty="0">
                <a:solidFill>
                  <a:srgbClr val="0070C0"/>
                </a:solidFill>
                <a:latin typeface="PMingLiU" panose="02020500000000000000" pitchFamily="18" charset="-120"/>
                <a:ea typeface="PMingLiU" panose="02020500000000000000" pitchFamily="18" charset="-120"/>
                <a:cs typeface="Times New Roman" panose="02020603050405020304" pitchFamily="18" charset="0"/>
              </a:rPr>
              <a:t>耶 和 華 是 神</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AU" sz="1900" dirty="0">
                <a:latin typeface="PMingLiU" panose="02020500000000000000" pitchFamily="18" charset="-120"/>
                <a:ea typeface="PMingLiU" panose="02020500000000000000" pitchFamily="18" charset="-120"/>
                <a:cs typeface="Times New Roman" panose="02020603050405020304" pitchFamily="18" charset="0"/>
              </a:rPr>
              <a:t> </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17</a:t>
            </a:fld>
            <a:endParaRPr lang="en-AU"/>
          </a:p>
        </p:txBody>
      </p:sp>
    </p:spTree>
    <p:extLst>
      <p:ext uri="{BB962C8B-B14F-4D97-AF65-F5344CB8AC3E}">
        <p14:creationId xmlns:p14="http://schemas.microsoft.com/office/powerpoint/2010/main" val="2744387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err="1">
                <a:effectLst/>
                <a:latin typeface="PMingLiU" panose="02020500000000000000" pitchFamily="18" charset="-120"/>
                <a:ea typeface="PMingLiU" panose="02020500000000000000" pitchFamily="18" charset="-120"/>
                <a:cs typeface="Times New Roman" panose="02020603050405020304" pitchFamily="18" charset="0"/>
              </a:rPr>
              <a:t>今日我們的經文帶给我們一個好大的屬靈的挑戰</a:t>
            </a:r>
            <a:r>
              <a:rPr lang="en-US" sz="1800" dirty="0">
                <a:effectLst/>
                <a:latin typeface="PMingLiU" panose="02020500000000000000" pitchFamily="18" charset="-120"/>
                <a:ea typeface="PMingLiU" panose="02020500000000000000" pitchFamily="18" charset="-120"/>
                <a:cs typeface="Times New Roman" panose="02020603050405020304" pitchFamily="18" charset="0"/>
              </a:rPr>
              <a:t>。</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pPr>
            <a:r>
              <a:rPr lang="en-US" sz="1800" dirty="0" err="1">
                <a:effectLst/>
                <a:latin typeface="PMingLiU" panose="02020500000000000000" pitchFamily="18" charset="-120"/>
                <a:ea typeface="PMingLiU" panose="02020500000000000000" pitchFamily="18" charset="-120"/>
                <a:cs typeface="Times New Roman" panose="02020603050405020304" pitchFamily="18" charset="0"/>
              </a:rPr>
              <a:t>以色列人由預備攻打對方的局勢轉變成為稱頌神的局面</a:t>
            </a:r>
            <a:r>
              <a:rPr lang="en-US" sz="1800" dirty="0">
                <a:effectLst/>
                <a:latin typeface="PMingLiU" panose="02020500000000000000" pitchFamily="18" charset="-120"/>
                <a:ea typeface="PMingLiU" panose="02020500000000000000" pitchFamily="18" charset="-120"/>
                <a:cs typeface="Times New Roman" panose="02020603050405020304" pitchFamily="18" charset="0"/>
              </a:rPr>
              <a:t>。</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pPr>
            <a:r>
              <a:rPr lang="en-US" sz="1800" dirty="0" err="1">
                <a:effectLst/>
                <a:latin typeface="PMingLiU" panose="02020500000000000000" pitchFamily="18" charset="-120"/>
                <a:ea typeface="PMingLiU" panose="02020500000000000000" pitchFamily="18" charset="-120"/>
                <a:cs typeface="Times New Roman" panose="02020603050405020304" pitchFamily="18" charset="0"/>
              </a:rPr>
              <a:t>他們由分裂的危機轉變成為合一的契機</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pPr>
            <a:r>
              <a:rPr lang="en-US" sz="1800" dirty="0" err="1">
                <a:effectLst/>
                <a:latin typeface="PMingLiU" panose="02020500000000000000" pitchFamily="18" charset="-120"/>
                <a:ea typeface="PMingLiU" panose="02020500000000000000" pitchFamily="18" charset="-120"/>
                <a:cs typeface="Times New Roman" panose="02020603050405020304" pitchFamily="18" charset="0"/>
              </a:rPr>
              <a:t>因為他們選擇做三件事</a:t>
            </a:r>
            <a:r>
              <a:rPr lang="en-US" sz="1800" dirty="0">
                <a:effectLst/>
                <a:latin typeface="PMingLiU" panose="02020500000000000000" pitchFamily="18" charset="-120"/>
                <a:ea typeface="PMingLiU" panose="02020500000000000000" pitchFamily="18" charset="-120"/>
                <a:cs typeface="Times New Roman" panose="02020603050405020304" pitchFamily="18" charset="0"/>
              </a:rPr>
              <a:t>：</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pPr>
            <a:r>
              <a:rPr lang="en-AU" sz="1800" b="1" dirty="0">
                <a:effectLst/>
                <a:latin typeface="PMingLiU" panose="02020500000000000000" pitchFamily="18" charset="-120"/>
                <a:ea typeface="PMingLiU" panose="02020500000000000000" pitchFamily="18" charset="-120"/>
                <a:cs typeface="Times New Roman" panose="02020603050405020304" pitchFamily="18" charset="0"/>
              </a:rPr>
              <a:t>(1) Communication Not Speculation </a:t>
            </a:r>
            <a:r>
              <a:rPr lang="en-US" sz="1800" b="1" dirty="0" err="1">
                <a:effectLst/>
                <a:latin typeface="PMingLiU" panose="02020500000000000000" pitchFamily="18" charset="-120"/>
                <a:ea typeface="PMingLiU" panose="02020500000000000000" pitchFamily="18" charset="-120"/>
                <a:cs typeface="Times New Roman" panose="02020603050405020304" pitchFamily="18" charset="0"/>
              </a:rPr>
              <a:t>溝通不猜疑</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pPr>
            <a:r>
              <a:rPr lang="en-AU" sz="1800" b="1" dirty="0">
                <a:effectLst/>
                <a:latin typeface="PMingLiU" panose="02020500000000000000" pitchFamily="18" charset="-120"/>
                <a:ea typeface="PMingLiU" panose="02020500000000000000" pitchFamily="18" charset="-120"/>
                <a:cs typeface="Times New Roman" panose="02020603050405020304" pitchFamily="18" charset="0"/>
              </a:rPr>
              <a:t>(2) Faith Not Fear </a:t>
            </a:r>
            <a:r>
              <a:rPr lang="en-US" sz="1800" b="1" dirty="0" err="1">
                <a:effectLst/>
                <a:latin typeface="PMingLiU" panose="02020500000000000000" pitchFamily="18" charset="-120"/>
                <a:ea typeface="PMingLiU" panose="02020500000000000000" pitchFamily="18" charset="-120"/>
                <a:cs typeface="Times New Roman" panose="02020603050405020304" pitchFamily="18" charset="0"/>
              </a:rPr>
              <a:t>相信不恐懼</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pPr>
            <a:r>
              <a:rPr lang="en-AU" sz="1800" b="1" dirty="0">
                <a:effectLst/>
                <a:latin typeface="PMingLiU" panose="02020500000000000000" pitchFamily="18" charset="-120"/>
                <a:ea typeface="PMingLiU" panose="02020500000000000000" pitchFamily="18" charset="-120"/>
                <a:cs typeface="Times New Roman" panose="02020603050405020304" pitchFamily="18" charset="0"/>
              </a:rPr>
              <a:t>(3) Praise Not Attack </a:t>
            </a:r>
            <a:r>
              <a:rPr lang="en-US" sz="1800" b="1" dirty="0" err="1">
                <a:effectLst/>
                <a:latin typeface="PMingLiU" panose="02020500000000000000" pitchFamily="18" charset="-120"/>
                <a:ea typeface="PMingLiU" panose="02020500000000000000" pitchFamily="18" charset="-120"/>
                <a:cs typeface="Times New Roman" panose="02020603050405020304" pitchFamily="18" charset="0"/>
              </a:rPr>
              <a:t>頌讚不攻擊</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CCAB1BE4-7BFC-4140-A12E-9CDA426711B7}" type="slidenum">
              <a:rPr lang="en-AU" smtClean="0"/>
              <a:t>18</a:t>
            </a:fld>
            <a:endParaRPr lang="en-AU"/>
          </a:p>
        </p:txBody>
      </p:sp>
    </p:spTree>
    <p:extLst>
      <p:ext uri="{BB962C8B-B14F-4D97-AF65-F5344CB8AC3E}">
        <p14:creationId xmlns:p14="http://schemas.microsoft.com/office/powerpoint/2010/main" val="253541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err="1">
                <a:latin typeface="PMingLiU" panose="02020500000000000000" pitchFamily="18" charset="-120"/>
                <a:ea typeface="PMingLiU" panose="02020500000000000000" pitchFamily="18" charset="-120"/>
                <a:cs typeface="Times New Roman" panose="02020603050405020304" pitchFamily="18" charset="0"/>
              </a:rPr>
              <a:t>河西的人一見到河東支派築壇就猜疑動機、還論斷他們悖逆</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en-US" sz="1900" dirty="0" err="1">
                <a:latin typeface="PMingLiU" panose="02020500000000000000" pitchFamily="18" charset="-120"/>
                <a:ea typeface="PMingLiU" panose="02020500000000000000" pitchFamily="18" charset="-120"/>
                <a:cs typeface="Times New Roman" panose="02020603050405020304" pitchFamily="18" charset="0"/>
              </a:rPr>
              <a:t>座壇看著高大、所以要一定時間才建成。這麽長的時間相方都没溝通</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AU" sz="1900" dirty="0">
                <a:latin typeface="PMingLiU" panose="02020500000000000000" pitchFamily="18" charset="-120"/>
                <a:ea typeface="PMingLiU" panose="02020500000000000000" pitchFamily="18" charset="-120"/>
                <a:cs typeface="Times New Roman" panose="02020603050405020304" pitchFamily="18" charset="0"/>
              </a:rPr>
              <a:t> </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溝通是一個藝術。聖經的教導是快快的聽</a:t>
            </a:r>
            <a:r>
              <a:rPr lang="en-US" sz="1900" dirty="0">
                <a:latin typeface="PMingLiU" panose="02020500000000000000" pitchFamily="18" charset="-120"/>
                <a:ea typeface="PMingLiU" panose="02020500000000000000" pitchFamily="18" charset="-120"/>
                <a:cs typeface="Times New Roman" panose="02020603050405020304" pitchFamily="18" charset="0"/>
              </a:rPr>
              <a:t> ，</a:t>
            </a:r>
            <a:r>
              <a:rPr lang="en-US" sz="1900" dirty="0" err="1">
                <a:latin typeface="PMingLiU" panose="02020500000000000000" pitchFamily="18" charset="-120"/>
                <a:ea typeface="PMingLiU" panose="02020500000000000000" pitchFamily="18" charset="-120"/>
                <a:cs typeface="Times New Roman" panose="02020603050405020304" pitchFamily="18" charset="0"/>
              </a:rPr>
              <a:t>慢慢的說</a:t>
            </a:r>
            <a:r>
              <a:rPr lang="en-US" sz="1900" dirty="0">
                <a:latin typeface="PMingLiU" panose="02020500000000000000" pitchFamily="18" charset="-120"/>
                <a:ea typeface="PMingLiU" panose="02020500000000000000" pitchFamily="18" charset="-120"/>
                <a:cs typeface="Times New Roman" panose="02020603050405020304" pitchFamily="18" charset="0"/>
              </a:rPr>
              <a:t> ，</a:t>
            </a:r>
            <a:r>
              <a:rPr lang="en-US" sz="1900" dirty="0" err="1">
                <a:latin typeface="PMingLiU" panose="02020500000000000000" pitchFamily="18" charset="-120"/>
                <a:ea typeface="PMingLiU" panose="02020500000000000000" pitchFamily="18" charset="-120"/>
                <a:cs typeface="Times New Roman" panose="02020603050405020304" pitchFamily="18" charset="0"/>
              </a:rPr>
              <a:t>慢慢的動怒</a:t>
            </a:r>
            <a:r>
              <a:rPr lang="en-AU" sz="1900" dirty="0">
                <a:latin typeface="PMingLiU" panose="02020500000000000000" pitchFamily="18" charset="-120"/>
                <a:ea typeface="PMingLiU" panose="02020500000000000000" pitchFamily="18" charset="-120"/>
                <a:cs typeface="Times New Roman" panose="02020603050405020304" pitchFamily="18" charset="0"/>
              </a:rPr>
              <a:t> </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ja-JP" altLang="en-US" sz="1900" dirty="0">
                <a:latin typeface="PMingLiU" panose="02020500000000000000" pitchFamily="18" charset="-120"/>
                <a:ea typeface="PMingLiU" panose="02020500000000000000" pitchFamily="18" charset="-120"/>
                <a:cs typeface="Times New Roman" panose="02020603050405020304" pitchFamily="18" charset="0"/>
              </a:rPr>
              <a:t>太快</a:t>
            </a:r>
            <a:r>
              <a:rPr lang="en-US" sz="1900" dirty="0" err="1">
                <a:latin typeface="PMingLiU" panose="02020500000000000000" pitchFamily="18" charset="-120"/>
                <a:ea typeface="PMingLiU" panose="02020500000000000000" pitchFamily="18" charset="-120"/>
                <a:cs typeface="Times New Roman" panose="02020603050405020304" pitchFamily="18" charset="0"/>
              </a:rPr>
              <a:t>動怒</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是破壞情感的一號殺手</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ja-JP" altLang="en-US" sz="1900" dirty="0">
                <a:latin typeface="PMingLiU" panose="02020500000000000000" pitchFamily="18" charset="-120"/>
                <a:ea typeface="PMingLiU" panose="02020500000000000000" pitchFamily="18" charset="-120"/>
                <a:cs typeface="Times New Roman" panose="02020603050405020304" pitchFamily="18" charset="0"/>
              </a:rPr>
              <a:t>曾</a:t>
            </a:r>
            <a:r>
              <a:rPr lang="en-US" sz="1900" dirty="0" err="1">
                <a:latin typeface="PMingLiU" panose="02020500000000000000" pitchFamily="18" charset="-120"/>
                <a:ea typeface="PMingLiU" panose="02020500000000000000" pitchFamily="18" charset="-120"/>
                <a:cs typeface="Times New Roman" panose="02020603050405020304" pitchFamily="18" charset="0"/>
              </a:rPr>
              <a:t>有一女友因男友於自己生日那天，不聞不問、又不接電話</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en-US" sz="1900" dirty="0" err="1">
                <a:latin typeface="PMingLiU" panose="02020500000000000000" pitchFamily="18" charset="-120"/>
                <a:ea typeface="PMingLiU" panose="02020500000000000000" pitchFamily="18" charset="-120"/>
                <a:cs typeface="Times New Roman" panose="02020603050405020304" pitchFamily="18" charset="0"/>
              </a:rPr>
              <a:t>一怒之下、刮花男友的車，並在社交媒體上發佈其破壞</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en-US" sz="1900" dirty="0" err="1">
                <a:latin typeface="PMingLiU" panose="02020500000000000000" pitchFamily="18" charset="-120"/>
                <a:ea typeface="PMingLiU" panose="02020500000000000000" pitchFamily="18" charset="-120"/>
                <a:cs typeface="Times New Roman" panose="02020603050405020304" pitchFamily="18" charset="0"/>
              </a:rPr>
              <a:t>原來男友因忙著做生日蛋糕所以全沒聲氣又不接電話</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AU" sz="1900" dirty="0">
                <a:latin typeface="PMingLiU" panose="02020500000000000000" pitchFamily="18" charset="-120"/>
                <a:ea typeface="PMingLiU" panose="02020500000000000000" pitchFamily="18" charset="-120"/>
                <a:cs typeface="Times New Roman" panose="02020603050405020304" pitchFamily="18" charset="0"/>
              </a:rPr>
              <a:t> </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要化干戈為玉帛</a:t>
            </a:r>
            <a:r>
              <a:rPr lang="en-US" sz="1900" dirty="0">
                <a:latin typeface="PMingLiU" panose="02020500000000000000" pitchFamily="18" charset="-120"/>
                <a:ea typeface="PMingLiU" panose="02020500000000000000" pitchFamily="18" charset="-120"/>
                <a:cs typeface="Times New Roman" panose="02020603050405020304" pitchFamily="18" charset="0"/>
              </a:rPr>
              <a:t>、</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需要溝通不猜疑 </a:t>
            </a:r>
            <a:r>
              <a:rPr lang="en-AU" altLang="ja-JP" sz="1900" dirty="0">
                <a:latin typeface="PMingLiU" panose="02020500000000000000" pitchFamily="18" charset="-120"/>
                <a:ea typeface="PMingLiU" panose="02020500000000000000" pitchFamily="18" charset="-120"/>
                <a:cs typeface="Times New Roman" panose="02020603050405020304" pitchFamily="18" charset="0"/>
              </a:rPr>
              <a:t>(Slide)</a:t>
            </a:r>
          </a:p>
          <a:p>
            <a:r>
              <a:rPr lang="en-US" sz="1900" dirty="0" err="1">
                <a:latin typeface="PMingLiU" panose="02020500000000000000" pitchFamily="18" charset="-120"/>
                <a:ea typeface="PMingLiU" panose="02020500000000000000" pitchFamily="18" charset="-120"/>
                <a:cs typeface="Times New Roman" panose="02020603050405020304" pitchFamily="18" charset="0"/>
              </a:rPr>
              <a:t>非尼哈和十個首領</a:t>
            </a:r>
            <a:endParaRPr lang="en-US" sz="1900" dirty="0">
              <a:latin typeface="PMingLiU" panose="02020500000000000000" pitchFamily="18" charset="-120"/>
              <a:ea typeface="PMingLiU" panose="02020500000000000000" pitchFamily="18" charset="-120"/>
              <a:cs typeface="Times New Roman" panose="02020603050405020304" pitchFamily="18" charset="0"/>
            </a:endParaRPr>
          </a:p>
          <a:p>
            <a:r>
              <a:rPr lang="en-US" sz="1900" dirty="0">
                <a:latin typeface="PMingLiU" panose="02020500000000000000" pitchFamily="18" charset="-120"/>
                <a:ea typeface="PMingLiU" panose="02020500000000000000" pitchFamily="18" charset="-120"/>
                <a:cs typeface="Times New Roman" panose="02020603050405020304" pitchFamily="18" charset="0"/>
              </a:rPr>
              <a:t>(1) </a:t>
            </a:r>
            <a:r>
              <a:rPr lang="en-US" sz="1900" dirty="0" err="1">
                <a:latin typeface="PMingLiU" panose="02020500000000000000" pitchFamily="18" charset="-120"/>
                <a:ea typeface="PMingLiU" panose="02020500000000000000" pitchFamily="18" charset="-120"/>
                <a:cs typeface="Times New Roman" panose="02020603050405020304" pitchFamily="18" charset="0"/>
              </a:rPr>
              <a:t>用愛心說誠實話</a:t>
            </a:r>
            <a:r>
              <a:rPr lang="en-US" sz="1900" dirty="0">
                <a:latin typeface="PMingLiU" panose="02020500000000000000" pitchFamily="18" charset="-120"/>
                <a:ea typeface="PMingLiU" panose="02020500000000000000" pitchFamily="18" charset="-120"/>
                <a:cs typeface="Times New Roman" panose="02020603050405020304" pitchFamily="18" charset="0"/>
              </a:rPr>
              <a:t> </a:t>
            </a:r>
            <a:r>
              <a:rPr lang="en-AU" sz="1900" dirty="0">
                <a:latin typeface="PMingLiU" panose="02020500000000000000" pitchFamily="18" charset="-120"/>
                <a:ea typeface="PMingLiU" panose="02020500000000000000" pitchFamily="18" charset="-120"/>
                <a:cs typeface="Times New Roman" panose="02020603050405020304" pitchFamily="18" charset="0"/>
              </a:rPr>
              <a:t>– </a:t>
            </a:r>
            <a:r>
              <a:rPr lang="en-US" sz="1900" dirty="0" err="1">
                <a:latin typeface="PMingLiU" panose="02020500000000000000" pitchFamily="18" charset="-120"/>
                <a:ea typeface="PMingLiU" panose="02020500000000000000" pitchFamily="18" charset="-120"/>
                <a:cs typeface="Times New Roman" panose="02020603050405020304" pitchFamily="18" charset="0"/>
              </a:rPr>
              <a:t>道明來意指出罪刊、但善意地說如果兼棄不潔就叫他們番過黎</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en-US" sz="1900" dirty="0">
                <a:latin typeface="PMingLiU" panose="02020500000000000000" pitchFamily="18" charset="-120"/>
                <a:ea typeface="PMingLiU" panose="02020500000000000000" pitchFamily="18" charset="-120"/>
                <a:cs typeface="Times New Roman" panose="02020603050405020304" pitchFamily="18" charset="0"/>
              </a:rPr>
              <a:t>(2) </a:t>
            </a:r>
            <a:r>
              <a:rPr lang="en-US" sz="1900" dirty="0" err="1">
                <a:latin typeface="PMingLiU" panose="02020500000000000000" pitchFamily="18" charset="-120"/>
                <a:ea typeface="PMingLiU" panose="02020500000000000000" pitchFamily="18" charset="-120"/>
                <a:cs typeface="Times New Roman" panose="02020603050405020304" pitchFamily="18" charset="0"/>
              </a:rPr>
              <a:t>他們耐性的聽</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並相信</a:t>
            </a:r>
            <a:r>
              <a:rPr lang="en-US" sz="1900" dirty="0" err="1">
                <a:latin typeface="PMingLiU" panose="02020500000000000000" pitchFamily="18" charset="-120"/>
                <a:ea typeface="PMingLiU" panose="02020500000000000000" pitchFamily="18" charset="-120"/>
                <a:cs typeface="Times New Roman" panose="02020603050405020304" pitchFamily="18" charset="0"/>
              </a:rPr>
              <a:t>對方的辯護</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en-US" sz="1900" dirty="0">
                <a:latin typeface="PMingLiU" panose="02020500000000000000" pitchFamily="18" charset="-120"/>
                <a:ea typeface="PMingLiU" panose="02020500000000000000" pitchFamily="18" charset="-120"/>
                <a:cs typeface="Times New Roman" panose="02020603050405020304" pitchFamily="18" charset="0"/>
              </a:rPr>
              <a:t>(3) </a:t>
            </a:r>
            <a:r>
              <a:rPr lang="en-US" sz="1900" dirty="0" err="1">
                <a:latin typeface="PMingLiU" panose="02020500000000000000" pitchFamily="18" charset="-120"/>
                <a:ea typeface="PMingLiU" panose="02020500000000000000" pitchFamily="18" charset="-120"/>
                <a:cs typeface="Times New Roman" panose="02020603050405020304" pitchFamily="18" charset="0"/>
              </a:rPr>
              <a:t>他們也做跟進的工作。他們了解了整件事由；没話聽了就算數</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en-US" sz="1900" dirty="0" err="1">
                <a:latin typeface="PMingLiU" panose="02020500000000000000" pitchFamily="18" charset="-120"/>
                <a:ea typeface="PMingLiU" panose="02020500000000000000" pitchFamily="18" charset="-120"/>
                <a:cs typeface="Times New Roman" panose="02020603050405020304" pitchFamily="18" charset="0"/>
              </a:rPr>
              <a:t>他們回去同</a:t>
            </a:r>
            <a:r>
              <a:rPr lang="en-US" sz="1900" b="1" dirty="0" err="1">
                <a:latin typeface="PMingLiU" panose="02020500000000000000" pitchFamily="18" charset="-120"/>
                <a:ea typeface="PMingLiU" panose="02020500000000000000" pitchFamily="18" charset="-120"/>
                <a:cs typeface="Times New Roman" panose="02020603050405020304" pitchFamily="18" charset="0"/>
              </a:rPr>
              <a:t>全會眾回報</a:t>
            </a:r>
            <a:r>
              <a:rPr lang="en-US" sz="1900" dirty="0" err="1">
                <a:latin typeface="PMingLiU" panose="02020500000000000000" pitchFamily="18" charset="-120"/>
                <a:ea typeface="PMingLiU" panose="02020500000000000000" pitchFamily="18" charset="-120"/>
                <a:cs typeface="Times New Roman" panose="02020603050405020304" pitchFamily="18" charset="0"/>
              </a:rPr>
              <a:t>。件事發大了、全會眾要攻打河東的人；他們若唔解釋清楚就大件事</a:t>
            </a:r>
            <a:r>
              <a:rPr lang="en-US" sz="1900" dirty="0">
                <a:latin typeface="PMingLiU" panose="02020500000000000000" pitchFamily="18" charset="-120"/>
                <a:ea typeface="PMingLiU" panose="02020500000000000000" pitchFamily="18" charset="-120"/>
                <a:cs typeface="Times New Roman" panose="02020603050405020304" pitchFamily="18" charset="0"/>
              </a:rPr>
              <a:t>。</a:t>
            </a:r>
          </a:p>
          <a:p>
            <a:r>
              <a:rPr lang="en-US" sz="1900" dirty="0">
                <a:latin typeface="PMingLiU" panose="02020500000000000000" pitchFamily="18" charset="-120"/>
                <a:ea typeface="PMingLiU" panose="02020500000000000000" pitchFamily="18" charset="-120"/>
                <a:cs typeface="Times New Roman" panose="02020603050405020304" pitchFamily="18" charset="0"/>
              </a:rPr>
              <a:t>(4) </a:t>
            </a:r>
            <a:r>
              <a:rPr lang="en-US" sz="1900" dirty="0" err="1">
                <a:latin typeface="PMingLiU" panose="02020500000000000000" pitchFamily="18" charset="-120"/>
                <a:ea typeface="PMingLiU" panose="02020500000000000000" pitchFamily="18" charset="-120"/>
                <a:cs typeface="Times New Roman" panose="02020603050405020304" pitchFamily="18" charset="0"/>
              </a:rPr>
              <a:t>溝通是相對。以色列全會眾要謙卑承認自己先前的猜疑是錯誤。且接纳</a:t>
            </a:r>
            <a:r>
              <a:rPr lang="ja-JP" altLang="en-US" sz="1900" dirty="0">
                <a:latin typeface="PMingLiU" panose="02020500000000000000" pitchFamily="18" charset="-120"/>
                <a:ea typeface="PMingLiU" panose="02020500000000000000" pitchFamily="18" charset="-120"/>
                <a:cs typeface="Times New Roman" panose="02020603050405020304" pitchFamily="18" charset="0"/>
              </a:rPr>
              <a:t>和</a:t>
            </a:r>
            <a:r>
              <a:rPr lang="en-US" sz="1900" dirty="0" err="1">
                <a:latin typeface="PMingLiU" panose="02020500000000000000" pitchFamily="18" charset="-120"/>
                <a:ea typeface="PMingLiU" panose="02020500000000000000" pitchFamily="18" charset="-120"/>
                <a:cs typeface="Times New Roman" panose="02020603050405020304" pitchFamily="18" charset="0"/>
              </a:rPr>
              <a:t>信任委派的決定</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AU" sz="1900" dirty="0">
                <a:latin typeface="Calibri" panose="020F0502020204030204" pitchFamily="34" charset="0"/>
                <a:ea typeface="PMingLiU" panose="02020500000000000000" pitchFamily="18" charset="-120"/>
                <a:cs typeface="Times New Roman" panose="02020603050405020304" pitchFamily="18" charset="0"/>
              </a:rPr>
              <a:t> </a:t>
            </a:r>
          </a:p>
          <a:p>
            <a:r>
              <a:rPr lang="en-US" sz="1900" dirty="0" err="1">
                <a:latin typeface="PMingLiU" panose="02020500000000000000" pitchFamily="18" charset="-120"/>
                <a:ea typeface="PMingLiU" panose="02020500000000000000" pitchFamily="18" charset="-120"/>
                <a:cs typeface="Times New Roman" panose="02020603050405020304" pitchFamily="18" charset="0"/>
              </a:rPr>
              <a:t>好的溝通唔容易、但只有溝通才可以解開猜疑</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latin typeface="PMingLiU" panose="02020500000000000000" pitchFamily="18" charset="-120"/>
                <a:ea typeface="PMingLiU" panose="02020500000000000000" pitchFamily="18" charset="-120"/>
                <a:cs typeface="Times New Roman" panose="02020603050405020304" pitchFamily="18" charset="0"/>
              </a:rPr>
              <a:t>但不情清猜疑、就越積越喎</a:t>
            </a:r>
            <a:r>
              <a:rPr lang="en-US" sz="1900" dirty="0">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19</a:t>
            </a:fld>
            <a:endParaRPr lang="en-AU"/>
          </a:p>
        </p:txBody>
      </p:sp>
    </p:spTree>
    <p:extLst>
      <p:ext uri="{BB962C8B-B14F-4D97-AF65-F5344CB8AC3E}">
        <p14:creationId xmlns:p14="http://schemas.microsoft.com/office/powerpoint/2010/main" val="343076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AU" sz="1300" dirty="0" err="1">
                <a:solidFill>
                  <a:srgbClr val="202124"/>
                </a:solidFill>
                <a:latin typeface="Microsoft JhengHei" panose="020B0604030504040204" pitchFamily="34" charset="-120"/>
                <a:ea typeface="Microsoft JhengHei" panose="020B0604030504040204" pitchFamily="34" charset="-120"/>
              </a:rPr>
              <a:t>究竟誰是誰非呢？點解築壇可以使十二支派不和、要打要殺呢</a:t>
            </a:r>
            <a:r>
              <a:rPr lang="en-AU" sz="1300" dirty="0">
                <a:solidFill>
                  <a:srgbClr val="202124"/>
                </a:solidFill>
                <a:latin typeface="Microsoft JhengHei" panose="020B0604030504040204" pitchFamily="34" charset="-120"/>
                <a:ea typeface="Microsoft JhengHei" panose="020B0604030504040204" pitchFamily="34" charset="-120"/>
              </a:rPr>
              <a:t>？</a:t>
            </a:r>
            <a:endParaRPr lang="en-AU" dirty="0">
              <a:latin typeface="Microsoft JhengHei" panose="020B0604030504040204" pitchFamily="34" charset="-120"/>
              <a:ea typeface="Microsoft JhengHei" panose="020B0604030504040204" pitchFamily="34" charset="-120"/>
            </a:endParaRP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2</a:t>
            </a:fld>
            <a:endParaRPr lang="en-AU"/>
          </a:p>
        </p:txBody>
      </p:sp>
    </p:spTree>
    <p:extLst>
      <p:ext uri="{BB962C8B-B14F-4D97-AF65-F5344CB8AC3E}">
        <p14:creationId xmlns:p14="http://schemas.microsoft.com/office/powerpoint/2010/main" val="129443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河東支派從憂心</a:t>
            </a:r>
            <a:r>
              <a:rPr lang="en-AU" altLang="zh-TW" dirty="0"/>
              <a:t>, </a:t>
            </a:r>
            <a:r>
              <a:rPr lang="zh-TW" altLang="en-US" dirty="0"/>
              <a:t>產生恐懼</a:t>
            </a:r>
            <a:r>
              <a:rPr lang="en-AU" altLang="zh-TW" dirty="0"/>
              <a:t>, </a:t>
            </a:r>
            <a:r>
              <a:rPr lang="zh-TW" altLang="en-US" dirty="0"/>
              <a:t>建立不存在的被拒絕的假設、甚至為下一代憂慮埋，</a:t>
            </a:r>
            <a:endParaRPr lang="en-AU" altLang="zh-TW" dirty="0"/>
          </a:p>
          <a:p>
            <a:r>
              <a:rPr lang="zh-TW" altLang="en-US" dirty="0"/>
              <a:t>於是連商量的餘地都沒有、就建壇</a:t>
            </a:r>
            <a:r>
              <a:rPr lang="en-AU" altLang="zh-TW" dirty="0"/>
              <a:t>,</a:t>
            </a:r>
            <a:r>
              <a:rPr lang="en-US" altLang="zh-TW" dirty="0"/>
              <a:t> </a:t>
            </a:r>
            <a:r>
              <a:rPr lang="zh-TW" altLang="en-US" dirty="0"/>
              <a:t>做成一個極大的誤會。</a:t>
            </a:r>
          </a:p>
          <a:p>
            <a:endParaRPr lang="zh-TW" altLang="en-US" dirty="0"/>
          </a:p>
          <a:p>
            <a:r>
              <a:rPr lang="zh-TW" altLang="en-US" dirty="0"/>
              <a:t>很多時人的自卑或欠缺安全感是溝成不必要誤解的理由：</a:t>
            </a:r>
            <a:endParaRPr lang="en-US" altLang="zh-TW" dirty="0"/>
          </a:p>
          <a:p>
            <a:r>
              <a:rPr lang="zh-TW" altLang="en-US" dirty="0"/>
              <a:t>有男友告訴女友：“我好厭倦做你的男朋友，我以後真的不想再做你的男朋友了。</a:t>
            </a:r>
            <a:endParaRPr lang="en-AU" altLang="zh-TW" dirty="0"/>
          </a:p>
          <a:p>
            <a:r>
              <a:rPr lang="zh-TW" altLang="en-US" dirty="0"/>
              <a:t>”話都沒說完，女友叫男友即刻離開、不願繼續對話。</a:t>
            </a:r>
            <a:endParaRPr lang="en-AU" altLang="zh-TW" dirty="0"/>
          </a:p>
          <a:p>
            <a:r>
              <a:rPr lang="zh-TW" altLang="en-US" dirty="0"/>
              <a:t>誰知男友留下一個盒在枱上、裡面是一仔戒指。原來他厭倦做男友的角色、想當丈夫的角色。</a:t>
            </a:r>
          </a:p>
          <a:p>
            <a:endParaRPr lang="zh-TW" altLang="en-US" dirty="0"/>
          </a:p>
          <a:p>
            <a:r>
              <a:rPr lang="zh-TW" altLang="en-US" dirty="0"/>
              <a:t>恐懼心是我們對神的信心不足夠、對人的信任欠缺。於是我們對所有的事情從負面作分析。</a:t>
            </a:r>
          </a:p>
          <a:p>
            <a:r>
              <a:rPr lang="zh-TW" altLang="en-US" dirty="0"/>
              <a:t>地理環境確實將兩個半支派因約但河隔開。但神是信實的；他藉摩西和約書亞分地給他們、又為何棄掉他們</a:t>
            </a:r>
            <a:r>
              <a:rPr lang="en-AU" altLang="zh-TW" dirty="0"/>
              <a:t>?</a:t>
            </a:r>
          </a:p>
          <a:p>
            <a:r>
              <a:rPr lang="zh-TW" altLang="en-US" dirty="0"/>
              <a:t>而且只要他們按神所命令的 </a:t>
            </a:r>
            <a:r>
              <a:rPr lang="en-US" altLang="zh-TW" dirty="0"/>
              <a:t>(</a:t>
            </a:r>
            <a:r>
              <a:rPr lang="zh-TW" altLang="en-US" dirty="0"/>
              <a:t>出</a:t>
            </a:r>
            <a:r>
              <a:rPr lang="en-US" altLang="zh-TW" dirty="0"/>
              <a:t>23</a:t>
            </a:r>
            <a:r>
              <a:rPr lang="zh-TW" altLang="en-US" dirty="0"/>
              <a:t>章</a:t>
            </a:r>
            <a:r>
              <a:rPr lang="en-US" altLang="zh-TW" dirty="0"/>
              <a:t>)</a:t>
            </a:r>
            <a:r>
              <a:rPr lang="zh-TW" altLang="en-US" dirty="0"/>
              <a:t>每年三次所有男丁到聖所獻祭</a:t>
            </a:r>
            <a:r>
              <a:rPr lang="en-US" altLang="zh-TW" dirty="0"/>
              <a:t>, </a:t>
            </a:r>
            <a:r>
              <a:rPr lang="zh-TW" altLang="en-US" dirty="0"/>
              <a:t>就能確保支派間的聯宜和合一。</a:t>
            </a:r>
          </a:p>
          <a:p>
            <a:endParaRPr lang="zh-TW" altLang="en-US" dirty="0"/>
          </a:p>
          <a:p>
            <a:r>
              <a:rPr lang="zh-TW" altLang="en-US" dirty="0"/>
              <a:t>講句公道說話：以色列人對河東人也欠缺信任：</a:t>
            </a:r>
            <a:endParaRPr lang="en-AU" altLang="zh-TW" dirty="0"/>
          </a:p>
          <a:p>
            <a:r>
              <a:rPr lang="zh-TW" altLang="en-US" dirty="0"/>
              <a:t>以色列人論斷他們私自築壇、又唔同人講點解、</a:t>
            </a:r>
            <a:endParaRPr lang="en-AU" altLang="zh-TW" dirty="0"/>
          </a:p>
          <a:p>
            <a:r>
              <a:rPr lang="zh-TW" altLang="en-US" dirty="0"/>
              <a:t>一定背着大家做一些悖逆的事。</a:t>
            </a:r>
            <a:endParaRPr lang="en-AU" altLang="zh-TW" dirty="0"/>
          </a:p>
          <a:p>
            <a:r>
              <a:rPr lang="zh-TW" altLang="en-US" dirty="0"/>
              <a:t>但他們忘記河東人如何忠心守約、</a:t>
            </a:r>
            <a:endParaRPr lang="en-AU" altLang="zh-TW" dirty="0"/>
          </a:p>
          <a:p>
            <a:r>
              <a:rPr lang="zh-TW" altLang="en-US" dirty="0"/>
              <a:t>與他們</a:t>
            </a:r>
            <a:r>
              <a:rPr lang="en-US" altLang="zh-TW" dirty="0"/>
              <a:t>23</a:t>
            </a:r>
            <a:r>
              <a:rPr lang="zh-TW" altLang="en-US" dirty="0"/>
              <a:t>年並肩作戰又點解會忽然間作悖逆的事？</a:t>
            </a:r>
          </a:p>
          <a:p>
            <a:endParaRPr lang="zh-TW" altLang="en-US" dirty="0"/>
          </a:p>
          <a:p>
            <a:r>
              <a:rPr lang="zh-TW" altLang="en-US" dirty="0"/>
              <a:t>要由分裂的危機轉變成為合一的契機、</a:t>
            </a:r>
            <a:endParaRPr lang="en-AU" altLang="zh-TW" dirty="0"/>
          </a:p>
          <a:p>
            <a:r>
              <a:rPr lang="zh-TW" altLang="en-US" dirty="0"/>
              <a:t>支派們定要學習對神要有信心</a:t>
            </a:r>
            <a:r>
              <a:rPr lang="en-AU" altLang="zh-TW" dirty="0"/>
              <a:t>, </a:t>
            </a:r>
            <a:r>
              <a:rPr lang="zh-TW" altLang="en-US" dirty="0"/>
              <a:t>彼此信任。</a:t>
            </a:r>
            <a:endParaRPr lang="en-AU" altLang="zh-TW" dirty="0"/>
          </a:p>
          <a:p>
            <a:r>
              <a:rPr lang="ja-JP" altLang="en-US" dirty="0"/>
              <a:t>從埃及到壙野到怕生的迦南</a:t>
            </a:r>
            <a:r>
              <a:rPr lang="en-AU" altLang="ja-JP" dirty="0"/>
              <a:t>,</a:t>
            </a:r>
            <a:r>
              <a:rPr lang="ja-JP" altLang="en-US" dirty="0"/>
              <a:t> 以色列人轉變好多</a:t>
            </a:r>
            <a:endParaRPr lang="en-AU" altLang="ja-JP" dirty="0"/>
          </a:p>
          <a:p>
            <a:r>
              <a:rPr lang="ja-JP" altLang="en-US" dirty="0"/>
              <a:t>從並肩打扙到退伍軍人也是轉變</a:t>
            </a:r>
            <a:endParaRPr lang="en-AU"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我們同支派們在幻變的人生裡</a:t>
            </a:r>
            <a:endParaRPr lang="en-AU"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一定要學習對神有信心</a:t>
            </a:r>
            <a:r>
              <a:rPr lang="en-AU" altLang="zh-TW" dirty="0"/>
              <a:t>, </a:t>
            </a:r>
            <a:r>
              <a:rPr lang="ja-JP" altLang="en-US" dirty="0"/>
              <a:t>對家人和教會的人也要</a:t>
            </a:r>
            <a:r>
              <a:rPr lang="zh-TW" altLang="en-US" dirty="0"/>
              <a:t>彼此信任。</a:t>
            </a:r>
            <a:endParaRPr lang="en-AU" altLang="zh-TW" dirty="0"/>
          </a:p>
          <a:p>
            <a:endParaRPr lang="en-AU" altLang="zh-TW" dirty="0"/>
          </a:p>
          <a:p>
            <a:r>
              <a:rPr lang="zh-TW" altLang="en-US" dirty="0"/>
              <a:t>要學習信任唔容易、我今天想邀請大家嘗試一個屬靈的操練：腓</a:t>
            </a:r>
            <a:r>
              <a:rPr lang="en-US" altLang="zh-TW" dirty="0"/>
              <a:t>4</a:t>
            </a:r>
            <a:r>
              <a:rPr lang="zh-TW" altLang="en-US" dirty="0"/>
              <a:t>章</a:t>
            </a:r>
            <a:r>
              <a:rPr lang="en-US" altLang="zh-TW" dirty="0"/>
              <a:t>8</a:t>
            </a:r>
            <a:r>
              <a:rPr lang="zh-TW" altLang="en-US" dirty="0"/>
              <a:t>節 </a:t>
            </a:r>
            <a:r>
              <a:rPr lang="en-US" altLang="zh-TW" dirty="0"/>
              <a:t>--  (Slide)</a:t>
            </a:r>
          </a:p>
          <a:p>
            <a:r>
              <a:rPr lang="zh-TW" altLang="en-US" dirty="0"/>
              <a:t>凡 是 真 實 的 、 可 敬 的 、 公 義 的 、 清 潔 的 、 可 愛 的 、 有 美 名 的 ，</a:t>
            </a:r>
            <a:endParaRPr lang="en-AU" altLang="zh-TW" dirty="0"/>
          </a:p>
          <a:p>
            <a:r>
              <a:rPr lang="zh-TW" altLang="en-US" dirty="0"/>
              <a:t> 若 有 甚 麼 德 行 ， 若 有 甚 麼 稱 讚 ， 這 些 事 你 們 都 要 思 念 。</a:t>
            </a:r>
            <a:endParaRPr lang="en-AU" altLang="zh-TW" dirty="0"/>
          </a:p>
          <a:p>
            <a:r>
              <a:rPr lang="zh-TW" altLang="en-US" dirty="0"/>
              <a:t>我想大家操練一個月、漸漸我們會開始對人、對事都覺得美善得多。</a:t>
            </a: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20</a:t>
            </a:fld>
            <a:endParaRPr lang="en-AU"/>
          </a:p>
        </p:txBody>
      </p:sp>
    </p:spTree>
    <p:extLst>
      <p:ext uri="{BB962C8B-B14F-4D97-AF65-F5344CB8AC3E}">
        <p14:creationId xmlns:p14="http://schemas.microsoft.com/office/powerpoint/2010/main" val="3359175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AU" sz="1900" dirty="0" err="1">
                <a:solidFill>
                  <a:srgbClr val="202124"/>
                </a:solidFill>
                <a:latin typeface="PMingLiU" panose="02020500000000000000" pitchFamily="18" charset="-120"/>
              </a:rPr>
              <a:t>神對教會的心意是合一。衪賜不同的恩賜都是</a:t>
            </a:r>
            <a:r>
              <a:rPr lang="en-AU" sz="1900" dirty="0" err="1">
                <a:solidFill>
                  <a:srgbClr val="000000"/>
                </a:solidFill>
                <a:latin typeface="PMingLiU" panose="02020500000000000000" pitchFamily="18" charset="-120"/>
                <a:cs typeface="MS Gothic" panose="020B0609070205080204" pitchFamily="49" charset="-128"/>
              </a:rPr>
              <a:t>要成全聖徒</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使他們各盡其職，建立基督的身體</a:t>
            </a:r>
            <a:r>
              <a:rPr lang="en-AU" sz="1900" dirty="0">
                <a:solidFill>
                  <a:srgbClr val="000000"/>
                </a:solidFill>
                <a:latin typeface="PMingLiU" panose="02020500000000000000" pitchFamily="18" charset="-120"/>
                <a:cs typeface="MS Gothic" panose="020B0609070205080204" pitchFamily="49" charset="-128"/>
              </a:rPr>
              <a:t> … </a:t>
            </a:r>
            <a:r>
              <a:rPr lang="en-AU" sz="1900" dirty="0" err="1">
                <a:solidFill>
                  <a:srgbClr val="000000"/>
                </a:solidFill>
                <a:latin typeface="PMingLiU" panose="02020500000000000000" pitchFamily="18" charset="-120"/>
                <a:cs typeface="MS Gothic" panose="020B0609070205080204" pitchFamily="49" charset="-128"/>
              </a:rPr>
              <a:t>在真道上同歸於一</a:t>
            </a:r>
            <a:r>
              <a:rPr lang="en-AU" sz="1900" dirty="0">
                <a:solidFill>
                  <a:srgbClr val="000000"/>
                </a:solidFill>
                <a:latin typeface="PMingLiU" panose="02020500000000000000" pitchFamily="18" charset="-120"/>
                <a:cs typeface="MS Gothic" panose="020B0609070205080204" pitchFamily="49" charset="-128"/>
              </a:rPr>
              <a:t> …</a:t>
            </a:r>
            <a:r>
              <a:rPr lang="en-AU" sz="1900" dirty="0" err="1">
                <a:solidFill>
                  <a:srgbClr val="000000"/>
                </a:solidFill>
                <a:latin typeface="PMingLiU" panose="02020500000000000000" pitchFamily="18" charset="-120"/>
                <a:cs typeface="MS Gothic" panose="020B0609070205080204" pitchFamily="49" charset="-128"/>
              </a:rPr>
              <a:t>在愛中建立</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我今早番黎教會，有長者為教會祈禱、有人預備音嚮影視器材</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又有人預備場地。為的都係做好一個崇拜</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大家作不同的工作但大家都很合一事奉神</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教會也有唱詩、組長、主日學老師、探訪等等崗位事奉</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他們每一個人都是事奉神。神更賜教會執事長老</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有時我會笑執事長老打兩份full</a:t>
            </a:r>
            <a:r>
              <a:rPr lang="en-AU" sz="1900" dirty="0">
                <a:solidFill>
                  <a:srgbClr val="000000"/>
                </a:solidFill>
                <a:latin typeface="PMingLiU" panose="02020500000000000000" pitchFamily="18" charset="-120"/>
                <a:cs typeface="MS Gothic" panose="020B0609070205080204" pitchFamily="49" charset="-128"/>
              </a:rPr>
              <a:t> time job. </a:t>
            </a:r>
            <a:r>
              <a:rPr lang="en-AU" sz="1900" dirty="0" err="1">
                <a:solidFill>
                  <a:srgbClr val="000000"/>
                </a:solidFill>
                <a:latin typeface="PMingLiU" panose="02020500000000000000" pitchFamily="18" charset="-120"/>
                <a:cs typeface="MS Gothic" panose="020B0609070205080204" pitchFamily="49" charset="-128"/>
              </a:rPr>
              <a:t>点解</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日頭出外工作、晚間為教會開會。其實他們都有家室、也需要休息</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但他們總是盡忠事奉神。除此之外、神更賜教會牧者、都係事奉神、並他係全時間的事奉</a:t>
            </a:r>
            <a:r>
              <a:rPr lang="en-AU" sz="1900" dirty="0">
                <a:solidFill>
                  <a:srgbClr val="000000"/>
                </a:solidFill>
                <a:latin typeface="PMingLiU" panose="02020500000000000000" pitchFamily="18" charset="-120"/>
                <a:cs typeface="MS Gothic" panose="020B0609070205080204" pitchFamily="49" charset="-128"/>
              </a:rPr>
              <a:t>。 </a:t>
            </a:r>
          </a:p>
          <a:p>
            <a:pPr defTabSz="966612"/>
            <a:endParaRPr lang="en-AU" sz="1900" dirty="0">
              <a:solidFill>
                <a:srgbClr val="000000"/>
              </a:solidFill>
              <a:latin typeface="PMingLiU" panose="02020500000000000000" pitchFamily="18" charset="-120"/>
              <a:cs typeface="MS Gothic" panose="020B0609070205080204" pitchFamily="49" charset="-128"/>
            </a:endParaRPr>
          </a:p>
          <a:p>
            <a:pPr defTabSz="966612"/>
            <a:r>
              <a:rPr lang="en-AU" sz="1900" dirty="0" err="1">
                <a:solidFill>
                  <a:srgbClr val="000000"/>
                </a:solidFill>
                <a:latin typeface="PMingLiU" panose="02020500000000000000" pitchFamily="18" charset="-120"/>
                <a:cs typeface="MS Gothic" panose="020B0609070205080204" pitchFamily="49" charset="-128"/>
              </a:rPr>
              <a:t>以色列人選擇頌讚神停止攻擊。因為他們終於明白大家都是敬畏神</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耶和崋在他們中間、耶和華是神、他們各支派都是衪的子民</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今天、我們會否頌讚神、因為大家都是愛主事奉神</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聖靈在我們中間、耶穌基督是教會的元首、我們聯繫於主耶穌</a:t>
            </a:r>
            <a:r>
              <a:rPr lang="en-AU" sz="1900" dirty="0">
                <a:solidFill>
                  <a:srgbClr val="000000"/>
                </a:solidFill>
                <a:latin typeface="PMingLiU" panose="02020500000000000000" pitchFamily="18" charset="-120"/>
                <a:cs typeface="MS Gothic" panose="020B0609070205080204" pitchFamily="49" charset="-128"/>
              </a:rPr>
              <a:t>。 </a:t>
            </a:r>
          </a:p>
          <a:p>
            <a:pPr defTabSz="966612"/>
            <a:endParaRPr lang="en-AU" sz="1900" dirty="0">
              <a:solidFill>
                <a:srgbClr val="000000"/>
              </a:solidFill>
              <a:latin typeface="PMingLiU" panose="02020500000000000000" pitchFamily="18" charset="-120"/>
              <a:cs typeface="MS Gothic" panose="020B0609070205080204" pitchFamily="49" charset="-128"/>
            </a:endParaRPr>
          </a:p>
          <a:p>
            <a:pPr defTabSz="966612"/>
            <a:r>
              <a:rPr lang="en-AU" sz="1900" dirty="0" err="1">
                <a:solidFill>
                  <a:srgbClr val="000000"/>
                </a:solidFill>
                <a:latin typeface="PMingLiU" panose="02020500000000000000" pitchFamily="18" charset="-120"/>
                <a:cs typeface="MS Gothic" panose="020B0609070205080204" pitchFamily="49" charset="-128"/>
              </a:rPr>
              <a:t>以色列人在築壇一事有没有犯錯、河東支派的有没有過失</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err="1">
                <a:solidFill>
                  <a:srgbClr val="000000"/>
                </a:solidFill>
                <a:latin typeface="PMingLiU" panose="02020500000000000000" pitchFamily="18" charset="-120"/>
                <a:cs typeface="MS Gothic" panose="020B0609070205080204" pitchFamily="49" charset="-128"/>
              </a:rPr>
              <a:t>兩邊都有錯、但不至於要起來攻打對方</a:t>
            </a:r>
            <a:r>
              <a:rPr lang="en-AU" sz="1900" dirty="0">
                <a:solidFill>
                  <a:srgbClr val="000000"/>
                </a:solidFill>
                <a:latin typeface="PMingLiU" panose="02020500000000000000" pitchFamily="18" charset="-120"/>
                <a:cs typeface="MS Gothic" panose="020B0609070205080204" pitchFamily="49" charset="-128"/>
              </a:rPr>
              <a:t>。 </a:t>
            </a:r>
            <a:r>
              <a:rPr lang="en-AU" sz="1900" dirty="0">
                <a:solidFill>
                  <a:srgbClr val="202124"/>
                </a:solidFill>
                <a:latin typeface="PMingLiU" panose="02020500000000000000" pitchFamily="18" charset="-120"/>
              </a:rPr>
              <a:t> </a:t>
            </a:r>
          </a:p>
          <a:p>
            <a:pPr defTabSz="966612"/>
            <a:endParaRPr lang="en-AU" sz="1900" dirty="0">
              <a:solidFill>
                <a:srgbClr val="202124"/>
              </a:solidFill>
              <a:latin typeface="PMingLiU" panose="02020500000000000000" pitchFamily="18" charset="-120"/>
            </a:endParaRPr>
          </a:p>
          <a:p>
            <a:pPr defTabSz="966612"/>
            <a:r>
              <a:rPr lang="en-AU" sz="1900" dirty="0" err="1">
                <a:solidFill>
                  <a:srgbClr val="202124"/>
                </a:solidFill>
                <a:latin typeface="PMingLiU" panose="02020500000000000000" pitchFamily="18" charset="-120"/>
              </a:rPr>
              <a:t>弟兄姊妹、在教會裡要合一</a:t>
            </a:r>
            <a:r>
              <a:rPr lang="en-AU" sz="1900" dirty="0">
                <a:solidFill>
                  <a:srgbClr val="202124"/>
                </a:solidFill>
                <a:latin typeface="PMingLiU" panose="02020500000000000000" pitchFamily="18" charset="-120"/>
              </a:rPr>
              <a:t>。</a:t>
            </a:r>
            <a:r>
              <a:rPr lang="zh-TW" altLang="en-US" sz="1900" dirty="0">
                <a:solidFill>
                  <a:srgbClr val="202124"/>
                </a:solidFill>
                <a:ea typeface="PMingLiU" panose="02020500000000000000" pitchFamily="18" charset="-120"/>
                <a:cs typeface="MS Mincho" panose="02020609040205080304" pitchFamily="49" charset="-128"/>
              </a:rPr>
              <a:t>合一的基礎很簡單</a:t>
            </a:r>
            <a:r>
              <a:rPr lang="en-AU" altLang="zh-TW" sz="1900" dirty="0">
                <a:solidFill>
                  <a:srgbClr val="202124"/>
                </a:solidFill>
                <a:ea typeface="PMingLiU" panose="02020500000000000000" pitchFamily="18" charset="-120"/>
                <a:cs typeface="MS Mincho" panose="02020609040205080304" pitchFamily="49" charset="-128"/>
                <a:sym typeface="Wingdings" panose="05000000000000000000" pitchFamily="2" charset="2"/>
              </a:rPr>
              <a:t>(slide)</a:t>
            </a:r>
            <a:endParaRPr lang="en-AU" altLang="zh-TW" sz="1900" dirty="0">
              <a:solidFill>
                <a:srgbClr val="202124"/>
              </a:solidFill>
              <a:ea typeface="PMingLiU" panose="02020500000000000000" pitchFamily="18" charset="-120"/>
              <a:cs typeface="MS Mincho" panose="02020609040205080304" pitchFamily="49" charset="-128"/>
            </a:endParaRPr>
          </a:p>
          <a:p>
            <a:pPr defTabSz="966612"/>
            <a:r>
              <a:rPr lang="en-AU" sz="1900" dirty="0" err="1">
                <a:solidFill>
                  <a:srgbClr val="000000"/>
                </a:solidFill>
                <a:latin typeface="PMingLiU" panose="02020500000000000000" pitchFamily="18" charset="-120"/>
                <a:cs typeface="MS Gothic" panose="020B0609070205080204" pitchFamily="49" charset="-128"/>
              </a:rPr>
              <a:t>身體只有一個，聖靈只有一個，正如你們蒙召同有一個指望</a:t>
            </a:r>
            <a:r>
              <a:rPr lang="en-AU" sz="1900" dirty="0">
                <a:solidFill>
                  <a:srgbClr val="000000"/>
                </a:solidFill>
                <a:latin typeface="PMingLiU" panose="02020500000000000000" pitchFamily="18" charset="-120"/>
                <a:cs typeface="MS Gothic" panose="020B0609070205080204" pitchFamily="49" charset="-128"/>
              </a:rPr>
              <a:t>；</a:t>
            </a:r>
          </a:p>
          <a:p>
            <a:pPr defTabSz="966612"/>
            <a:r>
              <a:rPr lang="en-AU" sz="1900" dirty="0">
                <a:solidFill>
                  <a:srgbClr val="000000"/>
                </a:solidFill>
                <a:latin typeface="PMingLiU" panose="02020500000000000000" pitchFamily="18" charset="-120"/>
                <a:cs typeface="Segoe UI" panose="020B0502040204020203" pitchFamily="34" charset="0"/>
              </a:rPr>
              <a:t> </a:t>
            </a:r>
            <a:r>
              <a:rPr lang="en-AU" sz="1900" b="1" baseline="30000" dirty="0">
                <a:solidFill>
                  <a:srgbClr val="000000"/>
                </a:solidFill>
                <a:latin typeface="PMingLiU" panose="02020500000000000000" pitchFamily="18" charset="-120"/>
                <a:cs typeface="Segoe UI" panose="020B0502040204020203" pitchFamily="34" charset="0"/>
              </a:rPr>
              <a:t>5 </a:t>
            </a:r>
            <a:r>
              <a:rPr lang="en-AU" sz="1900" dirty="0" err="1">
                <a:solidFill>
                  <a:srgbClr val="000000"/>
                </a:solidFill>
                <a:latin typeface="PMingLiU" panose="02020500000000000000" pitchFamily="18" charset="-120"/>
                <a:cs typeface="MS Gothic" panose="020B0609070205080204" pitchFamily="49" charset="-128"/>
              </a:rPr>
              <a:t>一主，一信，一洗</a:t>
            </a:r>
            <a:r>
              <a:rPr lang="en-AU" sz="1900" dirty="0">
                <a:solidFill>
                  <a:srgbClr val="000000"/>
                </a:solidFill>
                <a:latin typeface="PMingLiU" panose="02020500000000000000" pitchFamily="18" charset="-120"/>
                <a:cs typeface="MS Gothic" panose="020B0609070205080204" pitchFamily="49" charset="-128"/>
              </a:rPr>
              <a:t>，</a:t>
            </a:r>
            <a:r>
              <a:rPr lang="en-AU" sz="1900" dirty="0">
                <a:solidFill>
                  <a:srgbClr val="000000"/>
                </a:solidFill>
                <a:latin typeface="PMingLiU" panose="02020500000000000000" pitchFamily="18" charset="-120"/>
                <a:cs typeface="Segoe UI" panose="020B0502040204020203" pitchFamily="34" charset="0"/>
              </a:rPr>
              <a:t> </a:t>
            </a:r>
            <a:r>
              <a:rPr lang="en-AU" sz="1900" b="1" baseline="30000" dirty="0">
                <a:solidFill>
                  <a:srgbClr val="000000"/>
                </a:solidFill>
                <a:latin typeface="PMingLiU" panose="02020500000000000000" pitchFamily="18" charset="-120"/>
                <a:cs typeface="Segoe UI" panose="020B0502040204020203" pitchFamily="34" charset="0"/>
              </a:rPr>
              <a:t>6 </a:t>
            </a:r>
            <a:r>
              <a:rPr lang="en-AU" sz="1900" dirty="0" err="1">
                <a:solidFill>
                  <a:srgbClr val="000000"/>
                </a:solidFill>
                <a:latin typeface="PMingLiU" panose="02020500000000000000" pitchFamily="18" charset="-120"/>
                <a:cs typeface="MS Gothic" panose="020B0609070205080204" pitchFamily="49" charset="-128"/>
              </a:rPr>
              <a:t>一神</a:t>
            </a:r>
            <a:r>
              <a:rPr lang="en-AU" sz="1900" dirty="0">
                <a:solidFill>
                  <a:srgbClr val="000000"/>
                </a:solidFill>
                <a:latin typeface="PMingLiU" panose="02020500000000000000" pitchFamily="18" charset="-120"/>
                <a:cs typeface="MS Gothic" panose="020B0609070205080204" pitchFamily="49" charset="-128"/>
              </a:rPr>
              <a:t> … </a:t>
            </a:r>
            <a:r>
              <a:rPr lang="en-AU" sz="1900" dirty="0" err="1">
                <a:solidFill>
                  <a:srgbClr val="000000"/>
                </a:solidFill>
                <a:latin typeface="PMingLiU" panose="02020500000000000000" pitchFamily="18" charset="-120"/>
                <a:cs typeface="MS Gothic" panose="020B0609070205080204" pitchFamily="49" charset="-128"/>
              </a:rPr>
              <a:t>我們每個信徒都是聯於主耶穌基督</a:t>
            </a:r>
            <a:r>
              <a:rPr lang="en-AU" sz="1900" dirty="0">
                <a:solidFill>
                  <a:srgbClr val="000000"/>
                </a:solidFill>
                <a:latin typeface="PMingLiU" panose="02020500000000000000" pitchFamily="18" charset="-120"/>
                <a:cs typeface="MS Gothic" panose="020B0609070205080204" pitchFamily="49" charset="-128"/>
              </a:rPr>
              <a:t>。 </a:t>
            </a:r>
          </a:p>
          <a:p>
            <a:pPr defTabSz="966612"/>
            <a:r>
              <a:rPr lang="en-AU" sz="1900" dirty="0" err="1">
                <a:solidFill>
                  <a:srgbClr val="202124"/>
                </a:solidFill>
                <a:latin typeface="PMingLiU" panose="02020500000000000000" pitchFamily="18" charset="-120"/>
              </a:rPr>
              <a:t>我們相信同一的主、但有時我們會好似以色列人由猜疑帶來誤解</a:t>
            </a:r>
            <a:r>
              <a:rPr lang="en-AU" sz="1900" dirty="0">
                <a:solidFill>
                  <a:srgbClr val="202124"/>
                </a:solidFill>
                <a:latin typeface="PMingLiU" panose="02020500000000000000" pitchFamily="18" charset="-120"/>
              </a:rPr>
              <a:t>、</a:t>
            </a:r>
          </a:p>
          <a:p>
            <a:pPr defTabSz="966612"/>
            <a:r>
              <a:rPr lang="en-AU" sz="1900" dirty="0" err="1">
                <a:solidFill>
                  <a:srgbClr val="202124"/>
                </a:solidFill>
                <a:latin typeface="PMingLiU" panose="02020500000000000000" pitchFamily="18" charset="-120"/>
              </a:rPr>
              <a:t>阻礙信任、</a:t>
            </a:r>
            <a:r>
              <a:rPr lang="en-AU" sz="1900" dirty="0" err="1">
                <a:solidFill>
                  <a:srgbClr val="000000"/>
                </a:solidFill>
                <a:latin typeface="PMingLiU" panose="02020500000000000000" pitchFamily="18" charset="-120"/>
                <a:cs typeface="MS Gothic" panose="020B0609070205080204" pitchFamily="49" charset="-128"/>
              </a:rPr>
              <a:t>合一的心就瓦解、好容易我們會互相攻擊指責。甚至使</a:t>
            </a:r>
            <a:r>
              <a:rPr lang="en-AU" sz="1900" dirty="0" err="1">
                <a:solidFill>
                  <a:srgbClr val="202124"/>
                </a:solidFill>
                <a:latin typeface="PMingLiU" panose="02020500000000000000" pitchFamily="18" charset="-120"/>
              </a:rPr>
              <a:t>教會變為戰場</a:t>
            </a:r>
            <a:r>
              <a:rPr lang="en-AU" sz="1900" dirty="0">
                <a:solidFill>
                  <a:srgbClr val="202124"/>
                </a:solidFill>
                <a:latin typeface="PMingLiU" panose="02020500000000000000" pitchFamily="18" charset="-120"/>
              </a:rPr>
              <a:t>。</a:t>
            </a:r>
          </a:p>
          <a:p>
            <a:pPr defTabSz="966612"/>
            <a:r>
              <a:rPr lang="en-AU" sz="1900" dirty="0" err="1">
                <a:solidFill>
                  <a:srgbClr val="202124"/>
                </a:solidFill>
                <a:latin typeface="PMingLiU" panose="02020500000000000000" pitchFamily="18" charset="-120"/>
              </a:rPr>
              <a:t>大家知唔知</a:t>
            </a:r>
            <a:r>
              <a:rPr lang="en-AU" sz="1900" dirty="0" err="1">
                <a:solidFill>
                  <a:srgbClr val="000000"/>
                </a:solidFill>
                <a:latin typeface="PMingLiU" panose="02020500000000000000" pitchFamily="18" charset="-120"/>
                <a:cs typeface="MS Gothic" panose="020B0609070205080204" pitchFamily="49" charset="-128"/>
              </a:rPr>
              <a:t>疲累或壓力大的低下、出錯的機會率更大</a:t>
            </a:r>
            <a:r>
              <a:rPr lang="en-AU" sz="1900" dirty="0">
                <a:solidFill>
                  <a:srgbClr val="000000"/>
                </a:solidFill>
                <a:latin typeface="PMingLiU" panose="02020500000000000000" pitchFamily="18" charset="-120"/>
                <a:cs typeface="MS Gothic" panose="020B0609070205080204" pitchFamily="49" charset="-128"/>
              </a:rPr>
              <a:t>。</a:t>
            </a:r>
          </a:p>
          <a:p>
            <a:pPr defTabSz="966612"/>
            <a:endParaRPr lang="en-AU" sz="1900" dirty="0">
              <a:solidFill>
                <a:srgbClr val="000000"/>
              </a:solidFill>
              <a:latin typeface="PMingLiU" panose="02020500000000000000" pitchFamily="18" charset="-120"/>
            </a:endParaRPr>
          </a:p>
          <a:p>
            <a:pPr defTabSz="966612"/>
            <a:r>
              <a:rPr lang="en-AU" sz="1900" dirty="0" err="1">
                <a:solidFill>
                  <a:srgbClr val="202124"/>
                </a:solidFill>
                <a:latin typeface="PMingLiU" panose="02020500000000000000" pitchFamily="18" charset="-120"/>
              </a:rPr>
              <a:t>上星期、Kim</a:t>
            </a:r>
            <a:r>
              <a:rPr lang="en-AU" sz="1900" dirty="0">
                <a:solidFill>
                  <a:srgbClr val="202124"/>
                </a:solidFill>
                <a:latin typeface="PMingLiU" panose="02020500000000000000" pitchFamily="18" charset="-120"/>
              </a:rPr>
              <a:t> Sir </a:t>
            </a:r>
            <a:r>
              <a:rPr lang="en-AU" sz="1900" dirty="0" err="1">
                <a:solidFill>
                  <a:srgbClr val="202124"/>
                </a:solidFill>
                <a:latin typeface="PMingLiU" panose="02020500000000000000" pitchFamily="18" charset="-120"/>
              </a:rPr>
              <a:t>提醒我們，原來我們的家、我們的教會都係逃城</a:t>
            </a:r>
            <a:r>
              <a:rPr lang="en-AU" sz="1900" dirty="0">
                <a:solidFill>
                  <a:srgbClr val="202124"/>
                </a:solidFill>
                <a:latin typeface="PMingLiU" panose="02020500000000000000" pitchFamily="18" charset="-120"/>
              </a:rPr>
              <a:t>。</a:t>
            </a:r>
          </a:p>
          <a:p>
            <a:pPr defTabSz="966612"/>
            <a:r>
              <a:rPr lang="en-AU" sz="1900" dirty="0" err="1">
                <a:solidFill>
                  <a:srgbClr val="202124"/>
                </a:solidFill>
                <a:latin typeface="PMingLiU" panose="02020500000000000000" pitchFamily="18" charset="-120"/>
              </a:rPr>
              <a:t>他也用了好多經節提醒我們要彼此擔當、彼此饒恕</a:t>
            </a:r>
            <a:r>
              <a:rPr lang="en-AU" sz="1900" dirty="0">
                <a:solidFill>
                  <a:srgbClr val="202124"/>
                </a:solidFill>
                <a:latin typeface="PMingLiU" panose="02020500000000000000" pitchFamily="18" charset="-120"/>
              </a:rPr>
              <a:t>、</a:t>
            </a:r>
          </a:p>
          <a:p>
            <a:pPr defTabSz="966612"/>
            <a:r>
              <a:rPr lang="en-AU" sz="1900" dirty="0" err="1">
                <a:solidFill>
                  <a:srgbClr val="202124"/>
                </a:solidFill>
                <a:latin typeface="PMingLiU" panose="02020500000000000000" pitchFamily="18" charset="-120"/>
              </a:rPr>
              <a:t>彼此勸慰、彼此建立、彼此恩慈相待</a:t>
            </a:r>
            <a:r>
              <a:rPr lang="en-AU" sz="1900" dirty="0">
                <a:solidFill>
                  <a:srgbClr val="202124"/>
                </a:solidFill>
                <a:latin typeface="PMingLiU" panose="02020500000000000000" pitchFamily="18" charset="-120"/>
              </a:rPr>
              <a:t>。 </a:t>
            </a:r>
          </a:p>
          <a:p>
            <a:pPr defTabSz="966612"/>
            <a:r>
              <a:rPr lang="en-AU" sz="1900" dirty="0" err="1">
                <a:solidFill>
                  <a:srgbClr val="202124"/>
                </a:solidFill>
                <a:latin typeface="PMingLiU" panose="02020500000000000000" pitchFamily="18" charset="-120"/>
              </a:rPr>
              <a:t>愛主事奉的人唔係聖人、總會犯罪。但我們願唔願意彼此合一</a:t>
            </a:r>
            <a:r>
              <a:rPr lang="en-AU" sz="1900" dirty="0">
                <a:solidFill>
                  <a:srgbClr val="202124"/>
                </a:solidFill>
                <a:latin typeface="PMingLiU" panose="02020500000000000000" pitchFamily="18" charset="-120"/>
              </a:rPr>
              <a:t>？</a:t>
            </a:r>
          </a:p>
          <a:p>
            <a:pPr defTabSz="966612"/>
            <a:r>
              <a:rPr lang="en-AU" sz="1900" dirty="0" err="1">
                <a:solidFill>
                  <a:srgbClr val="202124"/>
                </a:solidFill>
                <a:latin typeface="PMingLiU" panose="02020500000000000000" pitchFamily="18" charset="-120"/>
              </a:rPr>
              <a:t>我們是能夠成為逃城</a:t>
            </a:r>
            <a:r>
              <a:rPr lang="en-AU" sz="1900" dirty="0">
                <a:solidFill>
                  <a:srgbClr val="202124"/>
                </a:solidFill>
                <a:latin typeface="PMingLiU" panose="02020500000000000000" pitchFamily="18" charset="-120"/>
              </a:rPr>
              <a:t> -- </a:t>
            </a:r>
            <a:r>
              <a:rPr lang="en-AU" sz="1900" dirty="0" err="1">
                <a:solidFill>
                  <a:srgbClr val="202124"/>
                </a:solidFill>
                <a:latin typeface="PMingLiU" panose="02020500000000000000" pitchFamily="18" charset="-120"/>
              </a:rPr>
              <a:t>即使是罪人、基督的寶血己經洗淨我們</a:t>
            </a:r>
            <a:r>
              <a:rPr lang="en-AU" sz="1900" dirty="0">
                <a:solidFill>
                  <a:srgbClr val="202124"/>
                </a:solidFill>
                <a:latin typeface="PMingLiU" panose="02020500000000000000" pitchFamily="18" charset="-120"/>
              </a:rPr>
              <a:t>。</a:t>
            </a:r>
          </a:p>
          <a:p>
            <a:pPr defTabSz="966612"/>
            <a:r>
              <a:rPr lang="en-AU" sz="1900" dirty="0" err="1">
                <a:solidFill>
                  <a:srgbClr val="202124"/>
                </a:solidFill>
                <a:latin typeface="PMingLiU" panose="02020500000000000000" pitchFamily="18" charset="-120"/>
              </a:rPr>
              <a:t>只因耶穌基督、我們蒙召的人才可以事奉神</a:t>
            </a:r>
            <a:r>
              <a:rPr lang="en-AU" sz="1900" dirty="0">
                <a:solidFill>
                  <a:srgbClr val="202124"/>
                </a:solidFill>
                <a:latin typeface="PMingLiU" panose="02020500000000000000" pitchFamily="18" charset="-120"/>
              </a:rPr>
              <a:t>。</a:t>
            </a:r>
          </a:p>
          <a:p>
            <a:pPr defTabSz="966612"/>
            <a:r>
              <a:rPr lang="en-AU" sz="1900" dirty="0" err="1">
                <a:solidFill>
                  <a:srgbClr val="202124"/>
                </a:solidFill>
                <a:latin typeface="PMingLiU" panose="02020500000000000000" pitchFamily="18" charset="-120"/>
              </a:rPr>
              <a:t>讓我們學習</a:t>
            </a:r>
            <a:r>
              <a:rPr lang="zh-TW" altLang="en-US" sz="1900" dirty="0">
                <a:solidFill>
                  <a:srgbClr val="202124"/>
                </a:solidFill>
                <a:ea typeface="PMingLiU" panose="02020500000000000000" pitchFamily="18" charset="-120"/>
                <a:cs typeface="MS Mincho" panose="02020609040205080304" pitchFamily="49" charset="-128"/>
              </a:rPr>
              <a:t>溝通</a:t>
            </a:r>
            <a:r>
              <a:rPr lang="en-AU" sz="1900" dirty="0" err="1">
                <a:solidFill>
                  <a:srgbClr val="202124"/>
                </a:solidFill>
                <a:latin typeface="PMingLiU" panose="02020500000000000000" pitchFamily="18" charset="-120"/>
                <a:ea typeface="Times New Roman" panose="02020603050405020304" pitchFamily="18" charset="0"/>
                <a:cs typeface="MS Mincho" panose="02020609040205080304" pitchFamily="49" charset="-128"/>
              </a:rPr>
              <a:t>不猜疑、</a:t>
            </a:r>
            <a:r>
              <a:rPr lang="en-AU" sz="1900" dirty="0" err="1">
                <a:solidFill>
                  <a:srgbClr val="202124"/>
                </a:solidFill>
                <a:latin typeface="PMingLiU" panose="02020500000000000000" pitchFamily="18" charset="-120"/>
              </a:rPr>
              <a:t>學習相信不恐懼、學習頌讚不攻擊</a:t>
            </a:r>
            <a:r>
              <a:rPr lang="en-AU" sz="1900" dirty="0">
                <a:solidFill>
                  <a:srgbClr val="202124"/>
                </a:solidFill>
                <a:latin typeface="PMingLiU" panose="02020500000000000000" pitchFamily="18" charset="-120"/>
              </a:rPr>
              <a:t>。</a:t>
            </a:r>
            <a:r>
              <a:rPr lang="en-AU" sz="1900" dirty="0">
                <a:solidFill>
                  <a:srgbClr val="000000"/>
                </a:solidFill>
                <a:latin typeface="PMingLiU" panose="02020500000000000000" pitchFamily="18" charset="-120"/>
                <a:cs typeface="MS Gothic" panose="020B0609070205080204" pitchFamily="49" charset="-128"/>
              </a:rPr>
              <a:t> </a:t>
            </a:r>
            <a:r>
              <a:rPr lang="en-AU" sz="1900" dirty="0">
                <a:solidFill>
                  <a:srgbClr val="202124"/>
                </a:solidFill>
                <a:latin typeface="PMingLiU" panose="02020500000000000000" pitchFamily="18" charset="-120"/>
                <a:ea typeface="PMingLiU" panose="02020500000000000000" pitchFamily="18" charset="-120"/>
                <a:cs typeface="Courier New" panose="02070309020205020404" pitchFamily="49" charset="0"/>
              </a:rPr>
              <a:t> </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AB1BE4-7BFC-4140-A12E-9CDA426711B7}" type="slidenum">
              <a:rPr lang="en-AU" smtClean="0"/>
              <a:t>21</a:t>
            </a:fld>
            <a:endParaRPr lang="en-AU"/>
          </a:p>
        </p:txBody>
      </p:sp>
    </p:spTree>
    <p:extLst>
      <p:ext uri="{BB962C8B-B14F-4D97-AF65-F5344CB8AC3E}">
        <p14:creationId xmlns:p14="http://schemas.microsoft.com/office/powerpoint/2010/main" val="131749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900" dirty="0" err="1">
                <a:solidFill>
                  <a:srgbClr val="202124"/>
                </a:solidFill>
                <a:latin typeface="PMingLiU" panose="02020500000000000000" pitchFamily="18" charset="-120"/>
              </a:rPr>
              <a:t>今日我們的經文帶给我們一個好大的屬靈的挑戰</a:t>
            </a:r>
            <a:r>
              <a:rPr lang="en-AU" sz="1900" dirty="0">
                <a:solidFill>
                  <a:srgbClr val="202124"/>
                </a:solidFill>
                <a:latin typeface="PMingLiU" panose="02020500000000000000" pitchFamily="18" charset="-120"/>
              </a:rPr>
              <a:t>。</a:t>
            </a:r>
          </a:p>
          <a:p>
            <a:r>
              <a:rPr lang="en-AU" sz="1900" dirty="0" err="1">
                <a:solidFill>
                  <a:srgbClr val="202124"/>
                </a:solidFill>
                <a:latin typeface="PMingLiU" panose="02020500000000000000" pitchFamily="18" charset="-120"/>
              </a:rPr>
              <a:t>以色列人</a:t>
            </a:r>
            <a:r>
              <a:rPr lang="en-AU" sz="1900" dirty="0" err="1">
                <a:solidFill>
                  <a:srgbClr val="202124"/>
                </a:solidFill>
                <a:latin typeface="PMingLiU" panose="02020500000000000000" pitchFamily="18" charset="-120"/>
                <a:cs typeface="Calibri" panose="020F0502020204030204" pitchFamily="34" charset="0"/>
              </a:rPr>
              <a:t>由</a:t>
            </a:r>
            <a:r>
              <a:rPr lang="zh-TW" altLang="en-US" sz="1900" dirty="0">
                <a:solidFill>
                  <a:srgbClr val="202124"/>
                </a:solidFill>
                <a:ea typeface="PMingLiU" panose="02020500000000000000" pitchFamily="18" charset="-120"/>
                <a:cs typeface="MS Mincho" panose="02020609040205080304" pitchFamily="49" charset="-128"/>
              </a:rPr>
              <a:t>預備攻打對方的局勢轉變成為稱頌神的局面。</a:t>
            </a:r>
            <a:endParaRPr lang="en-AU" altLang="zh-TW" sz="1900" dirty="0">
              <a:solidFill>
                <a:srgbClr val="202124"/>
              </a:solidFill>
              <a:ea typeface="PMingLiU" panose="02020500000000000000" pitchFamily="18" charset="-120"/>
              <a:cs typeface="MS Mincho" panose="02020609040205080304" pitchFamily="49" charset="-128"/>
            </a:endParaRPr>
          </a:p>
          <a:p>
            <a:r>
              <a:rPr lang="zh-TW" altLang="en-US" sz="1900" dirty="0">
                <a:solidFill>
                  <a:srgbClr val="202124"/>
                </a:solidFill>
                <a:ea typeface="PMingLiU" panose="02020500000000000000" pitchFamily="18" charset="-120"/>
                <a:cs typeface="MS Mincho" panose="02020609040205080304" pitchFamily="49" charset="-128"/>
              </a:rPr>
              <a:t>他們由</a:t>
            </a:r>
            <a:r>
              <a:rPr lang="en-AU" sz="1900" dirty="0" err="1">
                <a:solidFill>
                  <a:srgbClr val="202124"/>
                </a:solidFill>
                <a:latin typeface="PMingLiU" panose="02020500000000000000" pitchFamily="18" charset="-120"/>
              </a:rPr>
              <a:t>分裂的危機轉變成為合一的契機</a:t>
            </a:r>
            <a:endParaRPr lang="en-AU" sz="1900" dirty="0">
              <a:solidFill>
                <a:srgbClr val="202124"/>
              </a:solidFill>
              <a:latin typeface="PMingLiU" panose="02020500000000000000" pitchFamily="18" charset="-120"/>
            </a:endParaRPr>
          </a:p>
          <a:p>
            <a:r>
              <a:rPr lang="en-AU" sz="1900" dirty="0" err="1">
                <a:solidFill>
                  <a:srgbClr val="202124"/>
                </a:solidFill>
                <a:latin typeface="PMingLiU" panose="02020500000000000000" pitchFamily="18" charset="-120"/>
              </a:rPr>
              <a:t>大家想唔想呢間教會成為一間</a:t>
            </a:r>
            <a:r>
              <a:rPr lang="zh-TW" altLang="en-US" sz="1900" dirty="0">
                <a:solidFill>
                  <a:srgbClr val="202124"/>
                </a:solidFill>
                <a:ea typeface="PMingLiU" panose="02020500000000000000" pitchFamily="18" charset="-120"/>
                <a:cs typeface="MS Mincho" panose="02020609040205080304" pitchFamily="49" charset="-128"/>
              </a:rPr>
              <a:t>稱頌神的教會</a:t>
            </a:r>
            <a:r>
              <a:rPr lang="en-AU" sz="1900" dirty="0">
                <a:solidFill>
                  <a:srgbClr val="202124"/>
                </a:solidFill>
                <a:latin typeface="PMingLiU" panose="02020500000000000000" pitchFamily="18" charset="-120"/>
              </a:rPr>
              <a:t>?</a:t>
            </a:r>
            <a:r>
              <a:rPr lang="en-AU" sz="1900" dirty="0">
                <a:latin typeface="PMingLiU" panose="02020500000000000000" pitchFamily="18" charset="-120"/>
              </a:rPr>
              <a:t> </a:t>
            </a:r>
          </a:p>
          <a:p>
            <a:r>
              <a:rPr lang="en-AU" sz="1900" dirty="0" err="1">
                <a:latin typeface="PMingLiU" panose="02020500000000000000" pitchFamily="18" charset="-120"/>
              </a:rPr>
              <a:t>想唔想見證耶稣基督係教會的元首、我們是他的門徒</a:t>
            </a:r>
            <a:r>
              <a:rPr lang="en-AU" sz="1900" dirty="0">
                <a:latin typeface="PMingLiU" panose="02020500000000000000" pitchFamily="18" charset="-120"/>
              </a:rPr>
              <a:t>？</a:t>
            </a:r>
          </a:p>
          <a:p>
            <a:r>
              <a:rPr lang="en-AU" sz="1900" b="1" baseline="30000" dirty="0">
                <a:solidFill>
                  <a:srgbClr val="202124"/>
                </a:solidFill>
                <a:latin typeface="PMingLiU" panose="02020500000000000000" pitchFamily="18" charset="-120"/>
              </a:rPr>
              <a:t>35 </a:t>
            </a:r>
            <a:r>
              <a:rPr lang="en-AU" sz="1900" dirty="0" err="1">
                <a:solidFill>
                  <a:srgbClr val="202124"/>
                </a:solidFill>
                <a:latin typeface="PMingLiU" panose="02020500000000000000" pitchFamily="18" charset="-120"/>
              </a:rPr>
              <a:t>你們若有彼此相愛的心，眾人因此就認出你們是我的門徒了</a:t>
            </a:r>
            <a:r>
              <a:rPr lang="en-AU" sz="1900" dirty="0">
                <a:solidFill>
                  <a:srgbClr val="202124"/>
                </a:solidFill>
                <a:latin typeface="PMingLiU" panose="02020500000000000000" pitchFamily="18" charset="-120"/>
              </a:rPr>
              <a:t>。</a:t>
            </a:r>
          </a:p>
          <a:p>
            <a:r>
              <a:rPr lang="en-AU" sz="1900" dirty="0" err="1">
                <a:solidFill>
                  <a:srgbClr val="202124"/>
                </a:solidFill>
                <a:latin typeface="PMingLiU" panose="02020500000000000000" pitchFamily="18" charset="-120"/>
              </a:rPr>
              <a:t>讓我們合一事奉神！讓人知道主耶穌基督在我們中間</a:t>
            </a:r>
            <a:r>
              <a:rPr lang="en-AU" sz="1900" dirty="0">
                <a:solidFill>
                  <a:srgbClr val="202124"/>
                </a:solidFill>
                <a:latin typeface="PMingLiU" panose="02020500000000000000" pitchFamily="18" charset="-120"/>
              </a:rPr>
              <a:t>！ </a:t>
            </a:r>
            <a:br>
              <a:rPr lang="en-AU" sz="1900" dirty="0">
                <a:solidFill>
                  <a:srgbClr val="202124"/>
                </a:solidFill>
                <a:latin typeface="PMingLiU" panose="02020500000000000000" pitchFamily="18" charset="-120"/>
                <a:cs typeface="Times New Roman" panose="02020603050405020304" pitchFamily="18" charset="0"/>
              </a:rPr>
            </a:br>
            <a:endParaRPr lang="en-AU" sz="1900" dirty="0">
              <a:solidFill>
                <a:srgbClr val="202124"/>
              </a:solidFill>
              <a:latin typeface="PMingLiU" panose="02020500000000000000" pitchFamily="18" charset="-120"/>
              <a:cs typeface="Times New Roman" panose="02020603050405020304" pitchFamily="18" charset="0"/>
            </a:endParaRPr>
          </a:p>
          <a:p>
            <a:r>
              <a:rPr lang="zh-TW" altLang="en-US" sz="1900" dirty="0"/>
              <a:t>讓我們一起禱告：</a:t>
            </a:r>
          </a:p>
          <a:p>
            <a:r>
              <a:rPr lang="zh-TW" altLang="en-US" sz="1900" dirty="0"/>
              <a:t>慈悲仁愛的主、咸謝祢今日的教導、提醒我們要合一。</a:t>
            </a:r>
            <a:endParaRPr lang="en-AU" altLang="zh-TW" sz="1900" dirty="0"/>
          </a:p>
          <a:p>
            <a:r>
              <a:rPr lang="zh-TW" altLang="en-US" sz="1900" dirty="0"/>
              <a:t>我們要學習多溝通不猜疑、多相信不恐懼、多頌讚不攻擊。</a:t>
            </a:r>
            <a:endParaRPr lang="en-AU" altLang="zh-TW" sz="1900" dirty="0"/>
          </a:p>
          <a:p>
            <a:r>
              <a:rPr lang="zh-TW" altLang="en-US" sz="1900" dirty="0"/>
              <a:t>主願祢的靈幫助我們的教會有合一的心、</a:t>
            </a:r>
            <a:endParaRPr lang="en-AU" altLang="zh-TW" sz="1900" dirty="0"/>
          </a:p>
          <a:p>
            <a:r>
              <a:rPr lang="zh-TW" altLang="en-US" sz="1900" dirty="0"/>
              <a:t>使我們成為流通的管子、被祢使用：</a:t>
            </a:r>
          </a:p>
          <a:p>
            <a:r>
              <a:rPr lang="zh-TW" altLang="en-US" sz="1900" dirty="0"/>
              <a:t>讓我們在仇恨之處，謹守仁愛</a:t>
            </a:r>
          </a:p>
          <a:p>
            <a:r>
              <a:rPr lang="zh-TW" altLang="en-US" sz="1900" dirty="0"/>
              <a:t>在惱怒之處，給予寬恕</a:t>
            </a:r>
          </a:p>
          <a:p>
            <a:r>
              <a:rPr lang="zh-TW" altLang="en-US" sz="1900" dirty="0"/>
              <a:t>在疑慮之處，建立信實</a:t>
            </a:r>
          </a:p>
          <a:p>
            <a:r>
              <a:rPr lang="zh-TW" altLang="en-US" sz="1900" dirty="0"/>
              <a:t>只求安慰人，不求人安慰</a:t>
            </a:r>
          </a:p>
          <a:p>
            <a:r>
              <a:rPr lang="zh-TW" altLang="en-US" sz="1900" dirty="0"/>
              <a:t>只求瞭解人，不求人瞭解</a:t>
            </a:r>
          </a:p>
          <a:p>
            <a:r>
              <a:rPr lang="zh-TW" altLang="en-US" sz="1900" dirty="0"/>
              <a:t>只求愛護人，不求人愛護</a:t>
            </a:r>
          </a:p>
          <a:p>
            <a:r>
              <a:rPr lang="zh-TW" altLang="en-US" sz="1900" dirty="0"/>
              <a:t>願主復興我們的教會、讓我們見證祢是我們的神、我們是屬祢的。</a:t>
            </a:r>
          </a:p>
          <a:p>
            <a:r>
              <a:rPr lang="zh-TW" altLang="en-US" sz="1900" dirty="0"/>
              <a:t>奉主耶穌的名祈求、亞門。</a:t>
            </a:r>
          </a:p>
        </p:txBody>
      </p:sp>
      <p:sp>
        <p:nvSpPr>
          <p:cNvPr id="4" name="Slide Number Placeholder 3"/>
          <p:cNvSpPr>
            <a:spLocks noGrp="1"/>
          </p:cNvSpPr>
          <p:nvPr>
            <p:ph type="sldNum" sz="quarter" idx="5"/>
          </p:nvPr>
        </p:nvSpPr>
        <p:spPr/>
        <p:txBody>
          <a:bodyPr/>
          <a:lstStyle/>
          <a:p>
            <a:fld id="{CCAB1BE4-7BFC-4140-A12E-9CDA426711B7}" type="slidenum">
              <a:rPr lang="en-AU" smtClean="0"/>
              <a:t>22</a:t>
            </a:fld>
            <a:endParaRPr lang="en-AU"/>
          </a:p>
        </p:txBody>
      </p:sp>
    </p:spTree>
    <p:extLst>
      <p:ext uri="{BB962C8B-B14F-4D97-AF65-F5344CB8AC3E}">
        <p14:creationId xmlns:p14="http://schemas.microsoft.com/office/powerpoint/2010/main" val="77785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solidFill>
                  <a:srgbClr val="202124"/>
                </a:solidFill>
                <a:latin typeface="PMingLiU" panose="02020500000000000000" pitchFamily="18" charset="-120"/>
                <a:cs typeface="MS Mincho" panose="02020609040205080304" pitchFamily="49" charset="-128"/>
              </a:rPr>
              <a:t>約書亞記</a:t>
            </a:r>
            <a:r>
              <a:rPr lang="en-AU" sz="1300" dirty="0">
                <a:solidFill>
                  <a:srgbClr val="202124"/>
                </a:solidFill>
                <a:latin typeface="PMingLiU" panose="02020500000000000000" pitchFamily="18" charset="-120"/>
                <a:cs typeface="Courier New" panose="02070309020205020404" pitchFamily="49" charset="0"/>
              </a:rPr>
              <a:t>22</a:t>
            </a:r>
            <a:r>
              <a:rPr lang="en-AU" sz="1300" dirty="0">
                <a:solidFill>
                  <a:srgbClr val="202124"/>
                </a:solidFill>
                <a:latin typeface="PMingLiU" panose="02020500000000000000" pitchFamily="18" charset="-120"/>
                <a:cs typeface="MS Mincho" panose="02020609040205080304" pitchFamily="49" charset="-128"/>
              </a:rPr>
              <a:t>章是</a:t>
            </a:r>
            <a:r>
              <a:rPr lang="en-US" sz="1300" dirty="0" err="1">
                <a:solidFill>
                  <a:srgbClr val="202124"/>
                </a:solidFill>
                <a:latin typeface="PMingLiU" panose="02020500000000000000" pitchFamily="18" charset="-120"/>
                <a:cs typeface="MS Mincho" panose="02020609040205080304" pitchFamily="49" charset="-128"/>
              </a:rPr>
              <a:t>全卷書的</a:t>
            </a:r>
            <a:r>
              <a:rPr lang="en-AU" sz="1300" dirty="0" err="1">
                <a:solidFill>
                  <a:srgbClr val="202124"/>
                </a:solidFill>
                <a:latin typeface="PMingLiU" panose="02020500000000000000" pitchFamily="18" charset="-120"/>
                <a:cs typeface="MS Mincho" panose="02020609040205080304" pitchFamily="49" charset="-128"/>
              </a:rPr>
              <a:t>尾聲。以色列人征服迦南地、隨後各支派分地</a:t>
            </a:r>
            <a:endParaRPr lang="en-AU" sz="1300" dirty="0">
              <a:solidFill>
                <a:srgbClr val="202124"/>
              </a:solidFill>
              <a:latin typeface="PMingLiU" panose="02020500000000000000" pitchFamily="18" charset="-120"/>
              <a:cs typeface="MS Mincho" panose="02020609040205080304" pitchFamily="49" charset="-128"/>
            </a:endParaRP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3</a:t>
            </a:fld>
            <a:endParaRPr lang="en-AU"/>
          </a:p>
        </p:txBody>
      </p:sp>
    </p:spTree>
    <p:extLst>
      <p:ext uri="{BB962C8B-B14F-4D97-AF65-F5344CB8AC3E}">
        <p14:creationId xmlns:p14="http://schemas.microsoft.com/office/powerpoint/2010/main" val="80725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solidFill>
                  <a:srgbClr val="202124"/>
                </a:solidFill>
                <a:latin typeface="PMingLiU" panose="02020500000000000000" pitchFamily="18" charset="-120"/>
                <a:cs typeface="MS Mincho" panose="02020609040205080304" pitchFamily="49" charset="-128"/>
              </a:rPr>
              <a:t>21</a:t>
            </a:r>
            <a:r>
              <a:rPr lang="en-US" sz="1300" dirty="0" err="1">
                <a:solidFill>
                  <a:srgbClr val="202124"/>
                </a:solidFill>
                <a:latin typeface="PMingLiU" panose="02020500000000000000" pitchFamily="18" charset="-120"/>
                <a:cs typeface="MS Mincho" panose="02020609040205080304" pitchFamily="49" charset="-128"/>
              </a:rPr>
              <a:t>章的</a:t>
            </a:r>
            <a:r>
              <a:rPr lang="en-US" sz="1300" dirty="0" err="1">
                <a:solidFill>
                  <a:srgbClr val="202124"/>
                </a:solidFill>
                <a:latin typeface="PMingLiU" panose="02020500000000000000" pitchFamily="18" charset="-120"/>
                <a:cs typeface="Microsoft JhengHei" panose="020B0604030504040204" pitchFamily="34" charset="-120"/>
              </a:rPr>
              <a:t>结語就是</a:t>
            </a:r>
            <a:r>
              <a:rPr lang="en-US" sz="1300" dirty="0">
                <a:solidFill>
                  <a:srgbClr val="202124"/>
                </a:solidFill>
                <a:latin typeface="PMingLiU" panose="02020500000000000000" pitchFamily="18" charset="-120"/>
                <a:cs typeface="Microsoft JhengHei" panose="020B0604030504040204" pitchFamily="34" charset="-120"/>
              </a:rPr>
              <a:t>：</a:t>
            </a:r>
            <a:endParaRPr lang="en-AU" sz="1300" dirty="0">
              <a:solidFill>
                <a:srgbClr val="202124"/>
              </a:solidFill>
              <a:latin typeface="PMingLiU" panose="02020500000000000000" pitchFamily="18" charset="-120"/>
              <a:cs typeface="Microsoft JhengHei" panose="020B0604030504040204" pitchFamily="34" charset="-120"/>
            </a:endParaRPr>
          </a:p>
          <a:p>
            <a:r>
              <a:rPr lang="en-AU" sz="1300" dirty="0" err="1">
                <a:solidFill>
                  <a:srgbClr val="202124"/>
                </a:solidFill>
                <a:latin typeface="PMingLiU" panose="02020500000000000000" pitchFamily="18" charset="-120"/>
                <a:ea typeface="Times New Roman" panose="02020603050405020304" pitchFamily="18" charset="0"/>
              </a:rPr>
              <a:t>一幅好完美的圖畫指出耶和華對以色列的信實。其實作者可以收筆結束這卷書</a:t>
            </a:r>
            <a:r>
              <a:rPr lang="en-AU" dirty="0">
                <a:effectLst/>
              </a:rPr>
              <a:t> </a:t>
            </a:r>
            <a:r>
              <a:rPr lang="en-AU" sz="1300" dirty="0">
                <a:solidFill>
                  <a:srgbClr val="202124"/>
                </a:solidFill>
                <a:latin typeface="PMingLiU" panose="02020500000000000000" pitchFamily="18" charset="-120"/>
                <a:ea typeface="Times New Roman" panose="02020603050405020304" pitchFamily="18" charset="0"/>
              </a:rPr>
              <a:t>。</a:t>
            </a:r>
            <a:r>
              <a:rPr lang="en-AU" sz="1300" dirty="0" err="1">
                <a:solidFill>
                  <a:srgbClr val="202124"/>
                </a:solidFill>
                <a:latin typeface="PMingLiU" panose="02020500000000000000" pitchFamily="18" charset="-120"/>
                <a:ea typeface="Times New Roman" panose="02020603050405020304" pitchFamily="18" charset="0"/>
              </a:rPr>
              <a:t>但原來還有未交待清楚的事情</a:t>
            </a:r>
            <a:r>
              <a:rPr lang="en-AU" sz="1300" dirty="0">
                <a:solidFill>
                  <a:srgbClr val="202124"/>
                </a:solidFill>
                <a:latin typeface="PMingLiU" panose="02020500000000000000" pitchFamily="18" charset="-120"/>
                <a:ea typeface="Times New Roman" panose="02020603050405020304" pitchFamily="18" charset="0"/>
              </a:rPr>
              <a:t>：</a:t>
            </a:r>
          </a:p>
          <a:p>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4</a:t>
            </a:fld>
            <a:endParaRPr lang="en-AU"/>
          </a:p>
        </p:txBody>
      </p:sp>
    </p:spTree>
    <p:extLst>
      <p:ext uri="{BB962C8B-B14F-4D97-AF65-F5344CB8AC3E}">
        <p14:creationId xmlns:p14="http://schemas.microsoft.com/office/powerpoint/2010/main" val="346576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900" dirty="0">
                <a:latin typeface="PMingLiU" panose="02020500000000000000" pitchFamily="18" charset="-120"/>
                <a:cs typeface="MS Mincho" panose="02020609040205080304" pitchFamily="49" charset="-128"/>
              </a:rPr>
              <a:t>攻佔迦南地以前，摩西在民數記32章時, </a:t>
            </a:r>
            <a:r>
              <a:rPr lang="en-AU" sz="1900" dirty="0" err="1">
                <a:latin typeface="PMingLiU" panose="02020500000000000000" pitchFamily="18" charset="-120"/>
                <a:cs typeface="MS Mincho" panose="02020609040205080304" pitchFamily="49" charset="-128"/>
              </a:rPr>
              <a:t>已將約旦河以東之地給了這兩個半支派</a:t>
            </a:r>
            <a:r>
              <a:rPr lang="en-AU" sz="1900" dirty="0">
                <a:latin typeface="PMingLiU" panose="02020500000000000000" pitchFamily="18" charset="-120"/>
                <a:cs typeface="MS Mincho" panose="02020609040205080304" pitchFamily="49" charset="-128"/>
              </a:rPr>
              <a:t>。</a:t>
            </a:r>
          </a:p>
          <a:p>
            <a:r>
              <a:rPr lang="en-AU" sz="1900" dirty="0" err="1">
                <a:latin typeface="PMingLiU" panose="02020500000000000000" pitchFamily="18" charset="-120"/>
                <a:cs typeface="MS Mincho" panose="02020609040205080304" pitchFamily="49" charset="-128"/>
              </a:rPr>
              <a:t>就是流</a:t>
            </a:r>
            <a:r>
              <a:rPr lang="en-AU" sz="1900" dirty="0">
                <a:latin typeface="PMingLiU" panose="02020500000000000000" pitchFamily="18" charset="-120"/>
                <a:cs typeface="MS Mincho" panose="02020609040205080304" pitchFamily="49" charset="-128"/>
              </a:rPr>
              <a:t> 便 人 、 迦 得 人 ， 和 瑪 拿 西 半 支 派。</a:t>
            </a:r>
          </a:p>
          <a:p>
            <a:r>
              <a:rPr lang="en-AU" sz="1900" dirty="0" err="1">
                <a:latin typeface="PMingLiU" panose="02020500000000000000" pitchFamily="18" charset="-120"/>
                <a:cs typeface="MS Mincho" panose="02020609040205080304" pitchFamily="49" charset="-128"/>
              </a:rPr>
              <a:t>不過他們在那兒安居以前，要先應承幫助其他支派攻佔河西之地</a:t>
            </a:r>
            <a:r>
              <a:rPr lang="en-AU" sz="1900" dirty="0">
                <a:latin typeface="PMingLiU" panose="02020500000000000000" pitchFamily="18" charset="-120"/>
                <a:cs typeface="MS Mincho" panose="02020609040205080304" pitchFamily="49" charset="-128"/>
              </a:rPr>
              <a:t>。</a:t>
            </a:r>
          </a:p>
          <a:p>
            <a:r>
              <a:rPr lang="en-AU" sz="1900" dirty="0" err="1">
                <a:latin typeface="PMingLiU" panose="02020500000000000000" pitchFamily="18" charset="-120"/>
                <a:cs typeface="MS Mincho" panose="02020609040205080304" pitchFamily="49" charset="-128"/>
              </a:rPr>
              <a:t>摩西死後、約書亞在第一章再提醒這兩個半支派要應承過河幫助其他支派攻佔迦南地</a:t>
            </a:r>
            <a:r>
              <a:rPr lang="en-AU" sz="1900" dirty="0">
                <a:latin typeface="PMingLiU" panose="02020500000000000000" pitchFamily="18" charset="-120"/>
                <a:cs typeface="MS Mincho" panose="02020609040205080304" pitchFamily="49" charset="-128"/>
              </a:rPr>
              <a:t>。</a:t>
            </a:r>
          </a:p>
          <a:p>
            <a:r>
              <a:rPr lang="en-AU" sz="1900" dirty="0">
                <a:latin typeface="PMingLiU" panose="02020500000000000000" pitchFamily="18" charset="-120"/>
                <a:cs typeface="MS Mincho" panose="02020609040205080304" pitchFamily="49" charset="-128"/>
              </a:rPr>
              <a:t>來到22章1-9節，作者讓我們知道這兩個半支派</a:t>
            </a:r>
            <a:r>
              <a:rPr lang="en-AU" sz="1900" b="1" dirty="0">
                <a:latin typeface="PMingLiU" panose="02020500000000000000" pitchFamily="18" charset="-120"/>
                <a:cs typeface="MS Mincho" panose="02020609040205080304" pitchFamily="49" charset="-128"/>
              </a:rPr>
              <a:t>忠心盡力</a:t>
            </a:r>
            <a:r>
              <a:rPr lang="en-AU" sz="1900" dirty="0">
                <a:latin typeface="PMingLiU" panose="02020500000000000000" pitchFamily="18" charset="-120"/>
                <a:cs typeface="MS Mincho" panose="02020609040205080304" pitchFamily="49" charset="-128"/>
              </a:rPr>
              <a:t>地履行了當年的承諾。(slide)</a:t>
            </a:r>
          </a:p>
          <a:p>
            <a:r>
              <a:rPr lang="en-AU" sz="1900" dirty="0" err="1">
                <a:latin typeface="PMingLiU" panose="02020500000000000000" pitchFamily="18" charset="-120"/>
                <a:cs typeface="MS Mincho" panose="02020609040205080304" pitchFamily="49" charset="-128"/>
              </a:rPr>
              <a:t>所以約書亞稱讚他們:</a:t>
            </a:r>
            <a:r>
              <a:rPr lang="en-AU" sz="1900" dirty="0" err="1">
                <a:solidFill>
                  <a:srgbClr val="0070C0"/>
                </a:solidFill>
                <a:latin typeface="PMingLiU" panose="02020500000000000000" pitchFamily="18" charset="-120"/>
                <a:cs typeface="MS Mincho" panose="02020609040205080304" pitchFamily="49" charset="-128"/>
              </a:rPr>
              <a:t>耶和華僕人摩西所吩咐</a:t>
            </a:r>
            <a:r>
              <a:rPr lang="en-AU" sz="1900" dirty="0" err="1">
                <a:solidFill>
                  <a:srgbClr val="0070C0"/>
                </a:solidFill>
                <a:latin typeface="PMingLiU" panose="02020500000000000000" pitchFamily="18" charset="-120"/>
                <a:cs typeface="MS Gothic" panose="020B0609070205080204" pitchFamily="49" charset="-128"/>
              </a:rPr>
              <a:t>你們的，你們都遵守了</a:t>
            </a:r>
            <a:r>
              <a:rPr lang="en-AU" sz="1900" dirty="0">
                <a:solidFill>
                  <a:srgbClr val="0070C0"/>
                </a:solidFill>
                <a:latin typeface="PMingLiU" panose="02020500000000000000" pitchFamily="18" charset="-120"/>
                <a:cs typeface="MS Gothic" panose="020B0609070205080204" pitchFamily="49" charset="-128"/>
              </a:rPr>
              <a:t>；</a:t>
            </a:r>
          </a:p>
          <a:p>
            <a:r>
              <a:rPr lang="en-AU" sz="1900" dirty="0" err="1">
                <a:solidFill>
                  <a:srgbClr val="0070C0"/>
                </a:solidFill>
                <a:latin typeface="PMingLiU" panose="02020500000000000000" pitchFamily="18" charset="-120"/>
                <a:cs typeface="MS Mincho" panose="02020609040205080304" pitchFamily="49" charset="-128"/>
              </a:rPr>
              <a:t>我所吩咐</a:t>
            </a:r>
            <a:r>
              <a:rPr lang="en-AU" sz="1900" dirty="0" err="1">
                <a:solidFill>
                  <a:srgbClr val="0070C0"/>
                </a:solidFill>
                <a:latin typeface="PMingLiU" panose="02020500000000000000" pitchFamily="18" charset="-120"/>
                <a:cs typeface="MS Gothic" panose="020B0609070205080204" pitchFamily="49" charset="-128"/>
              </a:rPr>
              <a:t>你們的，你們也都聽從了</a:t>
            </a:r>
            <a:r>
              <a:rPr lang="en-AU" sz="1900" dirty="0">
                <a:solidFill>
                  <a:srgbClr val="0070C0"/>
                </a:solidFill>
                <a:latin typeface="PMingLiU" panose="02020500000000000000" pitchFamily="18" charset="-120"/>
                <a:cs typeface="MS Gothic" panose="020B0609070205080204" pitchFamily="49" charset="-128"/>
              </a:rPr>
              <a:t>。</a:t>
            </a:r>
          </a:p>
          <a:p>
            <a:r>
              <a:rPr lang="en-AU" sz="1900" dirty="0" err="1">
                <a:solidFill>
                  <a:srgbClr val="0070C0"/>
                </a:solidFill>
                <a:latin typeface="PMingLiU" panose="02020500000000000000" pitchFamily="18" charset="-120"/>
                <a:cs typeface="MS Gothic" panose="020B0609070205080204" pitchFamily="49" charset="-128"/>
              </a:rPr>
              <a:t>你們這許多日子，總沒有撇離你們的弟兄</a:t>
            </a:r>
            <a:r>
              <a:rPr lang="en-AU" sz="1900" dirty="0">
                <a:solidFill>
                  <a:srgbClr val="0070C0"/>
                </a:solidFill>
                <a:latin typeface="PMingLiU" panose="02020500000000000000" pitchFamily="18" charset="-120"/>
                <a:cs typeface="MS Gothic" panose="020B0609070205080204" pitchFamily="49" charset="-128"/>
              </a:rPr>
              <a:t>，</a:t>
            </a:r>
          </a:p>
          <a:p>
            <a:r>
              <a:rPr lang="en-AU" sz="1900" dirty="0" err="1">
                <a:solidFill>
                  <a:srgbClr val="0070C0"/>
                </a:solidFill>
                <a:latin typeface="PMingLiU" panose="02020500000000000000" pitchFamily="18" charset="-120"/>
                <a:cs typeface="MS Mincho" panose="02020609040205080304" pitchFamily="49" charset="-128"/>
              </a:rPr>
              <a:t>直到今日，並守了耶和華</a:t>
            </a:r>
            <a:r>
              <a:rPr lang="en-AU" sz="1900" dirty="0" err="1">
                <a:solidFill>
                  <a:srgbClr val="0070C0"/>
                </a:solidFill>
                <a:latin typeface="PMingLiU" panose="02020500000000000000" pitchFamily="18" charset="-120"/>
                <a:cs typeface="Times New Roman" panose="02020603050405020304" pitchFamily="18" charset="0"/>
              </a:rPr>
              <a:t>─</a:t>
            </a:r>
            <a:r>
              <a:rPr lang="en-AU" sz="1900" dirty="0" err="1">
                <a:solidFill>
                  <a:srgbClr val="0070C0"/>
                </a:solidFill>
                <a:latin typeface="PMingLiU" panose="02020500000000000000" pitchFamily="18" charset="-120"/>
                <a:cs typeface="MS Gothic" panose="020B0609070205080204" pitchFamily="49" charset="-128"/>
              </a:rPr>
              <a:t>你們神所吩咐你們當守的</a:t>
            </a:r>
            <a:r>
              <a:rPr lang="en-AU" sz="1900" dirty="0">
                <a:solidFill>
                  <a:srgbClr val="0070C0"/>
                </a:solidFill>
                <a:latin typeface="PMingLiU" panose="02020500000000000000" pitchFamily="18" charset="-120"/>
                <a:cs typeface="MS Mincho" panose="02020609040205080304" pitchFamily="49" charset="-128"/>
              </a:rPr>
              <a:t>。</a:t>
            </a:r>
            <a:endParaRPr lang="en-AU" sz="1900" dirty="0">
              <a:latin typeface="PMingLiU" panose="02020500000000000000" pitchFamily="18" charset="-120"/>
              <a:ea typeface="Times New Roman" panose="02020603050405020304" pitchFamily="18" charset="0"/>
              <a:cs typeface="MS Mincho" panose="02020609040205080304" pitchFamily="49" charset="-128"/>
            </a:endParaRPr>
          </a:p>
          <a:p>
            <a:r>
              <a:rPr lang="en-AU" sz="1900" dirty="0" err="1">
                <a:latin typeface="PMingLiU" panose="02020500000000000000" pitchFamily="18" charset="-120"/>
                <a:ea typeface="Times New Roman" panose="02020603050405020304" pitchFamily="18" charset="0"/>
                <a:cs typeface="MS Mincho" panose="02020609040205080304" pitchFamily="49" charset="-128"/>
              </a:rPr>
              <a:t>隨後約書亞叮囑他們</a:t>
            </a:r>
            <a:r>
              <a:rPr lang="ja-JP" altLang="en-US" sz="1900" dirty="0">
                <a:latin typeface="PMingLiU" panose="02020500000000000000" pitchFamily="18" charset="-120"/>
                <a:ea typeface="Times New Roman" panose="02020603050405020304" pitchFamily="18" charset="0"/>
                <a:cs typeface="MS Mincho" panose="02020609040205080304" pitchFamily="49" charset="-128"/>
              </a:rPr>
              <a:t>要繼續</a:t>
            </a:r>
            <a:r>
              <a:rPr lang="en-AU" sz="1900" dirty="0" err="1">
                <a:latin typeface="PMingLiU" panose="02020500000000000000" pitchFamily="18" charset="-120"/>
                <a:ea typeface="Times New Roman" panose="02020603050405020304" pitchFamily="18" charset="0"/>
                <a:cs typeface="MS Mincho" panose="02020609040205080304" pitchFamily="49" charset="-128"/>
              </a:rPr>
              <a:t>愛主行道、遵守耶和華的律法</a:t>
            </a:r>
            <a:r>
              <a:rPr lang="en-AU" sz="1900" dirty="0">
                <a:latin typeface="PMingLiU" panose="02020500000000000000" pitchFamily="18" charset="-120"/>
                <a:ea typeface="Times New Roman" panose="02020603050405020304" pitchFamily="18" charset="0"/>
                <a:cs typeface="MS Mincho" panose="02020609040205080304" pitchFamily="49" charset="-128"/>
              </a:rPr>
              <a:t>、</a:t>
            </a:r>
          </a:p>
          <a:p>
            <a:r>
              <a:rPr lang="en-AU" sz="1900" dirty="0" err="1">
                <a:latin typeface="PMingLiU" panose="02020500000000000000" pitchFamily="18" charset="-120"/>
                <a:ea typeface="Times New Roman" panose="02020603050405020304" pitchFamily="18" charset="0"/>
                <a:cs typeface="MS Mincho" panose="02020609040205080304" pitchFamily="49" charset="-128"/>
              </a:rPr>
              <a:t>盡心盡性事奉耶和華、專心依靠祂</a:t>
            </a:r>
            <a:r>
              <a:rPr lang="en-AU" sz="1900" dirty="0">
                <a:latin typeface="PMingLiU" panose="02020500000000000000" pitchFamily="18" charset="-120"/>
                <a:ea typeface="Times New Roman" panose="02020603050405020304" pitchFamily="18" charset="0"/>
                <a:cs typeface="MS Mincho" panose="02020609040205080304" pitchFamily="49" charset="-128"/>
              </a:rPr>
              <a:t>。</a:t>
            </a:r>
          </a:p>
          <a:p>
            <a:r>
              <a:rPr lang="en-AU" sz="1900" dirty="0" err="1">
                <a:latin typeface="PMingLiU" panose="02020500000000000000" pitchFamily="18" charset="-120"/>
                <a:ea typeface="Times New Roman" panose="02020603050405020304" pitchFamily="18" charset="0"/>
                <a:cs typeface="MS Mincho" panose="02020609040205080304" pitchFamily="49" charset="-128"/>
              </a:rPr>
              <a:t>祝福完了、就打發他們回歸河東到自己的帳棚</a:t>
            </a:r>
            <a:r>
              <a:rPr lang="en-AU" sz="1900" dirty="0">
                <a:latin typeface="PMingLiU" panose="02020500000000000000" pitchFamily="18" charset="-120"/>
                <a:ea typeface="Times New Roman" panose="02020603050405020304" pitchFamily="18" charset="0"/>
                <a:cs typeface="MS Mincho" panose="02020609040205080304" pitchFamily="49" charset="-128"/>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AB1BE4-7BFC-4140-A12E-9CDA426711B7}" type="slidenum">
              <a:rPr lang="en-AU" smtClean="0"/>
              <a:t>5</a:t>
            </a:fld>
            <a:endParaRPr lang="en-AU"/>
          </a:p>
        </p:txBody>
      </p:sp>
    </p:spTree>
    <p:extLst>
      <p:ext uri="{BB962C8B-B14F-4D97-AF65-F5344CB8AC3E}">
        <p14:creationId xmlns:p14="http://schemas.microsoft.com/office/powerpoint/2010/main" val="151655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900" dirty="0">
                <a:solidFill>
                  <a:srgbClr val="202124"/>
                </a:solidFill>
                <a:latin typeface="PMingLiU" panose="02020500000000000000" pitchFamily="18" charset="-120"/>
                <a:ea typeface="PMingLiU" panose="02020500000000000000" pitchFamily="18" charset="-120"/>
                <a:cs typeface="Times New Roman" panose="02020603050405020304" pitchFamily="18" charset="0"/>
              </a:rPr>
              <a:t>當</a:t>
            </a:r>
            <a:r>
              <a:rPr lang="en-US" sz="1900" dirty="0" err="1">
                <a:solidFill>
                  <a:srgbClr val="202124"/>
                </a:solidFill>
                <a:latin typeface="PMingLiU" panose="02020500000000000000" pitchFamily="18" charset="-120"/>
                <a:ea typeface="PMingLiU" panose="02020500000000000000" pitchFamily="18" charset="-120"/>
                <a:cs typeface="Times New Roman" panose="02020603050405020304" pitchFamily="18" charset="0"/>
              </a:rPr>
              <a:t>所有人完滿回家、十二支派以後是否</a:t>
            </a:r>
            <a:r>
              <a:rPr lang="ja-JP" altLang="en-US" sz="1900" dirty="0">
                <a:solidFill>
                  <a:srgbClr val="202124"/>
                </a:solidFill>
                <a:latin typeface="PMingLiU" panose="02020500000000000000" pitchFamily="18" charset="-120"/>
                <a:ea typeface="PMingLiU" panose="02020500000000000000" pitchFamily="18" charset="-120"/>
                <a:cs typeface="Times New Roman" panose="02020603050405020304" pitchFamily="18" charset="0"/>
              </a:rPr>
              <a:t>就</a:t>
            </a:r>
            <a:r>
              <a:rPr lang="en-US" sz="1900" dirty="0" err="1">
                <a:solidFill>
                  <a:srgbClr val="202124"/>
                </a:solidFill>
                <a:latin typeface="PMingLiU" panose="02020500000000000000" pitchFamily="18" charset="-120"/>
                <a:ea typeface="PMingLiU" panose="02020500000000000000" pitchFamily="18" charset="-120"/>
                <a:cs typeface="Times New Roman" panose="02020603050405020304" pitchFamily="18" charset="0"/>
              </a:rPr>
              <a:t>各家自掃門前雪</a:t>
            </a:r>
            <a:r>
              <a:rPr lang="en-US" sz="1900" dirty="0">
                <a:solidFill>
                  <a:srgbClr val="202124"/>
                </a:solidFill>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r>
              <a:rPr lang="en-US" sz="1900" dirty="0" err="1">
                <a:solidFill>
                  <a:srgbClr val="202124"/>
                </a:solidFill>
                <a:latin typeface="PMingLiU" panose="02020500000000000000" pitchFamily="18" charset="-120"/>
                <a:ea typeface="PMingLiU" panose="02020500000000000000" pitchFamily="18" charset="-120"/>
                <a:cs typeface="Times New Roman" panose="02020603050405020304" pitchFamily="18" charset="0"/>
              </a:rPr>
              <a:t>今日的經文話我們聽、兩個半支派回程時、不和的局面立即開始</a:t>
            </a:r>
            <a:r>
              <a:rPr lang="en-AU" sz="1900" dirty="0">
                <a:solidFill>
                  <a:srgbClr val="202124"/>
                </a:solidFill>
                <a:latin typeface="PMingLiU" panose="02020500000000000000" pitchFamily="18" charset="-120"/>
                <a:ea typeface="PMingLiU" panose="02020500000000000000" pitchFamily="18" charset="-120"/>
                <a:cs typeface="Times New Roman" panose="02020603050405020304" pitchFamily="18" charset="0"/>
              </a:rPr>
              <a:t>:</a:t>
            </a:r>
            <a:endParaRPr lang="en-AU" sz="1900" dirty="0">
              <a:latin typeface="Calibri" panose="020F0502020204030204" pitchFamily="34" charset="0"/>
              <a:ea typeface="PMingLiU" panose="02020500000000000000" pitchFamily="18" charset="-120"/>
              <a:cs typeface="Times New Roman" panose="02020603050405020304" pitchFamily="18" charset="0"/>
            </a:endParaRPr>
          </a:p>
          <a:p>
            <a:pPr algn="l">
              <a:buFont typeface="+mj-lt"/>
              <a:buAutoNum type="arabicPeriod" startAt="10"/>
            </a:pPr>
            <a:r>
              <a:rPr lang="zh-TW" altLang="en-US" sz="3800" dirty="0">
                <a:solidFill>
                  <a:srgbClr val="000050"/>
                </a:solidFill>
                <a:latin typeface="Microsoft YaHei" panose="020B0503020204020204" pitchFamily="34" charset="-122"/>
                <a:ea typeface="Microsoft YaHei" panose="020B0503020204020204" pitchFamily="34" charset="-122"/>
              </a:rPr>
              <a:t>流便人、迦得人，和瑪拿西半支派的人</a:t>
            </a:r>
            <a:endParaRPr lang="en-AU" altLang="zh-TW" sz="3800" dirty="0">
              <a:solidFill>
                <a:srgbClr val="000050"/>
              </a:solidFill>
              <a:latin typeface="Microsoft YaHei" panose="020B0503020204020204" pitchFamily="34" charset="-122"/>
              <a:ea typeface="Microsoft YaHei" panose="020B0503020204020204" pitchFamily="34" charset="-122"/>
            </a:endParaRPr>
          </a:p>
          <a:p>
            <a:pPr algn="l"/>
            <a:r>
              <a:rPr lang="zh-TW" altLang="en-US" sz="3800" dirty="0">
                <a:solidFill>
                  <a:srgbClr val="000050"/>
                </a:solidFill>
                <a:latin typeface="Microsoft YaHei" panose="020B0503020204020204" pitchFamily="34" charset="-122"/>
                <a:ea typeface="Microsoft YaHei" panose="020B0503020204020204" pitchFamily="34" charset="-122"/>
              </a:rPr>
              <a:t>到了靠近約但河的一帶迦南地，</a:t>
            </a:r>
            <a:endParaRPr lang="en-AU" altLang="zh-TW" sz="3800" dirty="0">
              <a:solidFill>
                <a:srgbClr val="000050"/>
              </a:solidFill>
              <a:latin typeface="Microsoft YaHei" panose="020B0503020204020204" pitchFamily="34" charset="-122"/>
              <a:ea typeface="Microsoft YaHei" panose="020B0503020204020204" pitchFamily="34" charset="-122"/>
            </a:endParaRPr>
          </a:p>
          <a:p>
            <a:pPr algn="l"/>
            <a:r>
              <a:rPr lang="zh-TW" altLang="en-US" sz="3800" b="1" dirty="0">
                <a:solidFill>
                  <a:srgbClr val="000050"/>
                </a:solidFill>
                <a:latin typeface="Microsoft YaHei" panose="020B0503020204020204" pitchFamily="34" charset="-122"/>
                <a:ea typeface="Microsoft YaHei" panose="020B0503020204020204" pitchFamily="34" charset="-122"/>
              </a:rPr>
              <a:t>就在約但河那裡築了一座壇</a:t>
            </a:r>
            <a:r>
              <a:rPr lang="zh-TW" altLang="en-US" sz="3800" dirty="0">
                <a:solidFill>
                  <a:srgbClr val="000050"/>
                </a:solidFill>
                <a:latin typeface="Microsoft YaHei" panose="020B0503020204020204" pitchFamily="34" charset="-122"/>
                <a:ea typeface="Microsoft YaHei" panose="020B0503020204020204" pitchFamily="34" charset="-122"/>
              </a:rPr>
              <a:t>；</a:t>
            </a:r>
            <a:r>
              <a:rPr lang="zh-TW" altLang="en-US" sz="3800" b="1" dirty="0">
                <a:solidFill>
                  <a:srgbClr val="000050"/>
                </a:solidFill>
                <a:latin typeface="Microsoft YaHei" panose="020B0503020204020204" pitchFamily="34" charset="-122"/>
                <a:ea typeface="Microsoft YaHei" panose="020B0503020204020204" pitchFamily="34" charset="-122"/>
              </a:rPr>
              <a:t>那壇看著高大</a:t>
            </a:r>
            <a:r>
              <a:rPr lang="zh-TW" altLang="en-US" sz="3800" dirty="0">
                <a:solidFill>
                  <a:srgbClr val="000050"/>
                </a:solidFill>
                <a:latin typeface="Microsoft YaHei" panose="020B0503020204020204" pitchFamily="34" charset="-122"/>
                <a:ea typeface="Microsoft YaHei" panose="020B0503020204020204" pitchFamily="34" charset="-122"/>
              </a:rPr>
              <a:t>。</a:t>
            </a:r>
          </a:p>
          <a:p>
            <a:pPr algn="l">
              <a:buFont typeface="+mj-lt"/>
              <a:buAutoNum type="arabicPeriod" startAt="11"/>
            </a:pPr>
            <a:r>
              <a:rPr lang="zh-TW" altLang="en-US" sz="3800" dirty="0">
                <a:solidFill>
                  <a:srgbClr val="000050"/>
                </a:solidFill>
                <a:latin typeface="Microsoft YaHei" panose="020B0503020204020204" pitchFamily="34" charset="-122"/>
                <a:ea typeface="Microsoft YaHei" panose="020B0503020204020204" pitchFamily="34" charset="-122"/>
              </a:rPr>
              <a:t>以色列人聽說流便人、迦得人、</a:t>
            </a:r>
            <a:endParaRPr lang="en-AU" altLang="zh-TW" sz="3800" dirty="0">
              <a:solidFill>
                <a:srgbClr val="000050"/>
              </a:solidFill>
              <a:latin typeface="Microsoft YaHei" panose="020B0503020204020204" pitchFamily="34" charset="-122"/>
              <a:ea typeface="Microsoft YaHei" panose="020B0503020204020204" pitchFamily="34" charset="-122"/>
            </a:endParaRPr>
          </a:p>
          <a:p>
            <a:pPr algn="l"/>
            <a:r>
              <a:rPr lang="zh-TW" altLang="en-US" sz="3800" dirty="0">
                <a:solidFill>
                  <a:srgbClr val="000050"/>
                </a:solidFill>
                <a:latin typeface="Microsoft YaHei" panose="020B0503020204020204" pitchFamily="34" charset="-122"/>
                <a:ea typeface="Microsoft YaHei" panose="020B0503020204020204" pitchFamily="34" charset="-122"/>
              </a:rPr>
              <a:t>瑪拿西半支派的人靠近約但河邊，</a:t>
            </a:r>
            <a:r>
              <a:rPr lang="zh-TW" altLang="en-US" sz="3800" dirty="0">
                <a:solidFill>
                  <a:srgbClr val="0070C0"/>
                </a:solidFill>
                <a:latin typeface="Microsoft YaHei" panose="020B0503020204020204" pitchFamily="34" charset="-122"/>
                <a:ea typeface="Microsoft YaHei" panose="020B0503020204020204" pitchFamily="34" charset="-122"/>
              </a:rPr>
              <a:t>在迦南地屬以色列人的那邊</a:t>
            </a:r>
            <a:r>
              <a:rPr lang="zh-TW" altLang="en-US" sz="3800" dirty="0">
                <a:solidFill>
                  <a:srgbClr val="000050"/>
                </a:solidFill>
                <a:latin typeface="Microsoft YaHei" panose="020B0503020204020204" pitchFamily="34" charset="-122"/>
                <a:ea typeface="Microsoft YaHei" panose="020B0503020204020204" pitchFamily="34" charset="-122"/>
              </a:rPr>
              <a:t>築了一座壇。</a:t>
            </a:r>
          </a:p>
          <a:p>
            <a:pPr algn="l">
              <a:buFont typeface="+mj-lt"/>
              <a:buAutoNum type="arabicPeriod" startAt="12"/>
            </a:pPr>
            <a:r>
              <a:rPr lang="zh-TW" altLang="en-US" sz="3800" b="1" dirty="0">
                <a:solidFill>
                  <a:srgbClr val="000050"/>
                </a:solidFill>
                <a:latin typeface="Microsoft YaHei" panose="020B0503020204020204" pitchFamily="34" charset="-122"/>
                <a:ea typeface="Microsoft YaHei" panose="020B0503020204020204" pitchFamily="34" charset="-122"/>
              </a:rPr>
              <a:t>全會眾一聽見，就聚集在示羅，要上去攻打他們</a:t>
            </a:r>
            <a:r>
              <a:rPr lang="zh-TW" altLang="en-US" sz="3800" dirty="0">
                <a:solidFill>
                  <a:srgbClr val="000050"/>
                </a:solidFill>
                <a:latin typeface="Microsoft YaHei" panose="020B0503020204020204" pitchFamily="34" charset="-122"/>
                <a:ea typeface="Microsoft YaHei" panose="020B0503020204020204" pitchFamily="34" charset="-122"/>
              </a:rPr>
              <a:t>。</a:t>
            </a:r>
          </a:p>
          <a:p>
            <a:endParaRPr lang="en-AU" sz="1900" dirty="0">
              <a:solidFill>
                <a:srgbClr val="202124"/>
              </a:solidFill>
              <a:latin typeface="PMingLiU" panose="02020500000000000000" pitchFamily="18" charset="-120"/>
            </a:endParaRPr>
          </a:p>
          <a:p>
            <a:r>
              <a:rPr lang="en-AU" sz="1900" dirty="0" err="1">
                <a:solidFill>
                  <a:srgbClr val="202124"/>
                </a:solidFill>
                <a:latin typeface="PMingLiU" panose="02020500000000000000" pitchFamily="18" charset="-120"/>
              </a:rPr>
              <a:t>在回歸的時候</a:t>
            </a:r>
            <a:r>
              <a:rPr lang="en-AU" sz="1900" dirty="0">
                <a:solidFill>
                  <a:srgbClr val="202124"/>
                </a:solidFill>
                <a:latin typeface="PMingLiU" panose="02020500000000000000" pitchFamily="18" charset="-120"/>
              </a:rPr>
              <a:t>，</a:t>
            </a:r>
            <a:r>
              <a:rPr lang="en-AU" sz="1900" dirty="0">
                <a:latin typeface="PMingLiU" panose="02020500000000000000" pitchFamily="18" charset="-120"/>
                <a:cs typeface="MS Mincho" panose="02020609040205080304" pitchFamily="49" charset="-128"/>
              </a:rPr>
              <a:t> </a:t>
            </a:r>
            <a:r>
              <a:rPr lang="en-AU" sz="1900" dirty="0" err="1">
                <a:latin typeface="PMingLiU" panose="02020500000000000000" pitchFamily="18" charset="-120"/>
                <a:cs typeface="MS Mincho" panose="02020609040205080304" pitchFamily="49" charset="-128"/>
              </a:rPr>
              <a:t>河東支派在沿途築一座壇</a:t>
            </a:r>
            <a:r>
              <a:rPr lang="en-AU" sz="1900" dirty="0">
                <a:latin typeface="PMingLiU" panose="02020500000000000000" pitchFamily="18" charset="-120"/>
                <a:cs typeface="MS Mincho" panose="02020609040205080304" pitchFamily="49" charset="-128"/>
              </a:rPr>
              <a:t>。</a:t>
            </a:r>
          </a:p>
          <a:p>
            <a:r>
              <a:rPr lang="en-AU" sz="1900" dirty="0">
                <a:latin typeface="PMingLiU" panose="02020500000000000000" pitchFamily="18" charset="-120"/>
                <a:cs typeface="MS Mincho" panose="02020609040205080304" pitchFamily="49" charset="-128"/>
              </a:rPr>
              <a:t>按經文記載－</a:t>
            </a:r>
            <a:r>
              <a:rPr lang="en-AU" sz="1900" b="1" dirty="0">
                <a:latin typeface="PMingLiU" panose="02020500000000000000" pitchFamily="18" charset="-120"/>
                <a:cs typeface="MS Mincho" panose="02020609040205080304" pitchFamily="49" charset="-128"/>
              </a:rPr>
              <a:t>在迦南地屬9個半支派的那邊、</a:t>
            </a:r>
          </a:p>
          <a:p>
            <a:r>
              <a:rPr lang="en-AU" sz="1900" b="1" dirty="0" err="1">
                <a:latin typeface="PMingLiU" panose="02020500000000000000" pitchFamily="18" charset="-120"/>
                <a:cs typeface="MS Mincho" panose="02020609040205080304" pitchFamily="49" charset="-128"/>
              </a:rPr>
              <a:t>即係河西那邊築了一座壇</a:t>
            </a:r>
            <a:r>
              <a:rPr lang="en-AU" sz="1900" dirty="0">
                <a:latin typeface="PMingLiU" panose="02020500000000000000" pitchFamily="18" charset="-120"/>
                <a:cs typeface="MS Mincho" panose="02020609040205080304" pitchFamily="49" charset="-128"/>
              </a:rPr>
              <a:t>。</a:t>
            </a:r>
          </a:p>
          <a:p>
            <a:r>
              <a:rPr lang="en-AU" sz="1900" dirty="0">
                <a:solidFill>
                  <a:srgbClr val="000000"/>
                </a:solidFill>
                <a:latin typeface="PMingLiU" panose="02020500000000000000" pitchFamily="18" charset="-120"/>
                <a:cs typeface="MS Gothic" panose="020B0609070205080204" pitchFamily="49" charset="-128"/>
              </a:rPr>
              <a:t>留意：12節</a:t>
            </a:r>
            <a:r>
              <a:rPr lang="en-AU" sz="1900" dirty="0">
                <a:solidFill>
                  <a:srgbClr val="000000"/>
                </a:solidFill>
                <a:latin typeface="PMingLiU" panose="02020500000000000000" pitchFamily="18" charset="-120"/>
                <a:cs typeface="Segoe UI" panose="020B0502040204020203" pitchFamily="34" charset="0"/>
              </a:rPr>
              <a:t> </a:t>
            </a:r>
            <a:r>
              <a:rPr lang="en-AU" sz="1900" b="1" dirty="0" err="1">
                <a:solidFill>
                  <a:srgbClr val="000000"/>
                </a:solidFill>
                <a:latin typeface="PMingLiU" panose="02020500000000000000" pitchFamily="18" charset="-120"/>
                <a:cs typeface="Segoe UI" panose="020B0502040204020203" pitchFamily="34" charset="0"/>
              </a:rPr>
              <a:t>全會眾</a:t>
            </a:r>
            <a:r>
              <a:rPr lang="en-AU" sz="1900" b="1" dirty="0" err="1">
                <a:solidFill>
                  <a:srgbClr val="000000"/>
                </a:solidFill>
                <a:latin typeface="PMingLiU" panose="02020500000000000000" pitchFamily="18" charset="-120"/>
                <a:cs typeface="MS Gothic" panose="020B0609070205080204" pitchFamily="49" charset="-128"/>
              </a:rPr>
              <a:t>一</a:t>
            </a:r>
            <a:r>
              <a:rPr lang="en-AU" sz="1900" b="1" dirty="0">
                <a:solidFill>
                  <a:srgbClr val="000000"/>
                </a:solidFill>
                <a:latin typeface="PMingLiU" panose="02020500000000000000" pitchFamily="18" charset="-120"/>
                <a:cs typeface="Segoe UI" panose="020B0502040204020203" pitchFamily="34" charset="0"/>
              </a:rPr>
              <a:t> </a:t>
            </a:r>
            <a:r>
              <a:rPr lang="en-AU" sz="1900" b="1" dirty="0">
                <a:solidFill>
                  <a:srgbClr val="000000"/>
                </a:solidFill>
                <a:latin typeface="PMingLiU" panose="02020500000000000000" pitchFamily="18" charset="-120"/>
                <a:cs typeface="MS Gothic" panose="020B0609070205080204" pitchFamily="49" charset="-128"/>
              </a:rPr>
              <a:t>聽</a:t>
            </a:r>
            <a:r>
              <a:rPr lang="en-AU" sz="1900" b="1" dirty="0">
                <a:solidFill>
                  <a:srgbClr val="000000"/>
                </a:solidFill>
                <a:latin typeface="PMingLiU" panose="02020500000000000000" pitchFamily="18" charset="-120"/>
                <a:cs typeface="Segoe UI" panose="020B0502040204020203" pitchFamily="34" charset="0"/>
              </a:rPr>
              <a:t> </a:t>
            </a:r>
            <a:r>
              <a:rPr lang="en-AU" sz="1900" b="1" dirty="0" err="1">
                <a:solidFill>
                  <a:srgbClr val="000000"/>
                </a:solidFill>
                <a:latin typeface="PMingLiU" panose="02020500000000000000" pitchFamily="18" charset="-120"/>
                <a:cs typeface="MS Gothic" panose="020B0609070205080204" pitchFamily="49" charset="-128"/>
              </a:rPr>
              <a:t>見、就</a:t>
            </a:r>
            <a:r>
              <a:rPr lang="en-AU" sz="1900" dirty="0" err="1">
                <a:solidFill>
                  <a:srgbClr val="000000"/>
                </a:solidFill>
                <a:latin typeface="PMingLiU" panose="02020500000000000000" pitchFamily="18" charset="-120"/>
                <a:cs typeface="MS Gothic" panose="020B0609070205080204" pitchFamily="49" charset="-128"/>
              </a:rPr>
              <a:t>聚集在示羅</a:t>
            </a:r>
            <a:r>
              <a:rPr lang="en-AU" sz="1900" dirty="0">
                <a:solidFill>
                  <a:srgbClr val="000000"/>
                </a:solidFill>
                <a:latin typeface="PMingLiU" panose="02020500000000000000" pitchFamily="18" charset="-120"/>
                <a:cs typeface="Segoe UI" panose="020B0502040204020203" pitchFamily="34" charset="0"/>
              </a:rPr>
              <a:t> </a:t>
            </a:r>
            <a:r>
              <a:rPr lang="en-AU" sz="1900" dirty="0">
                <a:solidFill>
                  <a:srgbClr val="000000"/>
                </a:solidFill>
                <a:latin typeface="PMingLiU" panose="02020500000000000000" pitchFamily="18" charset="-120"/>
                <a:cs typeface="MS Gothic" panose="020B0609070205080204" pitchFamily="49" charset="-128"/>
              </a:rPr>
              <a:t>，</a:t>
            </a:r>
            <a:r>
              <a:rPr lang="en-AU" sz="1900" dirty="0">
                <a:solidFill>
                  <a:srgbClr val="000000"/>
                </a:solidFill>
                <a:latin typeface="PMingLiU" panose="02020500000000000000" pitchFamily="18" charset="-120"/>
                <a:cs typeface="Segoe UI" panose="020B0502040204020203" pitchFamily="34" charset="0"/>
              </a:rPr>
              <a:t> </a:t>
            </a:r>
            <a:r>
              <a:rPr lang="en-AU" sz="1900" dirty="0" err="1">
                <a:solidFill>
                  <a:srgbClr val="000000"/>
                </a:solidFill>
                <a:latin typeface="PMingLiU" panose="02020500000000000000" pitchFamily="18" charset="-120"/>
                <a:cs typeface="MS Gothic" panose="020B0609070205080204" pitchFamily="49" charset="-128"/>
              </a:rPr>
              <a:t>要上去攻打他們</a:t>
            </a:r>
            <a:r>
              <a:rPr lang="en-AU" sz="1900" dirty="0">
                <a:solidFill>
                  <a:srgbClr val="000000"/>
                </a:solidFill>
                <a:latin typeface="PMingLiU" panose="02020500000000000000" pitchFamily="18" charset="-120"/>
                <a:cs typeface="MS Gothic" panose="020B0609070205080204" pitchFamily="49" charset="-128"/>
              </a:rPr>
              <a:t>。</a:t>
            </a:r>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6</a:t>
            </a:fld>
            <a:endParaRPr lang="en-AU"/>
          </a:p>
        </p:txBody>
      </p:sp>
    </p:spTree>
    <p:extLst>
      <p:ext uri="{BB962C8B-B14F-4D97-AF65-F5344CB8AC3E}">
        <p14:creationId xmlns:p14="http://schemas.microsoft.com/office/powerpoint/2010/main" val="172872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示羅原來是會幕所在的位置</a:t>
            </a:r>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7</a:t>
            </a:fld>
            <a:endParaRPr lang="en-AU"/>
          </a:p>
        </p:txBody>
      </p:sp>
    </p:spTree>
    <p:extLst>
      <p:ext uri="{BB962C8B-B14F-4D97-AF65-F5344CB8AC3E}">
        <p14:creationId xmlns:p14="http://schemas.microsoft.com/office/powerpoint/2010/main" val="389424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幸好、以色列人不敢輕舉妄動、決定按真理去辦事：</a:t>
            </a:r>
          </a:p>
          <a:p>
            <a:r>
              <a:rPr lang="zh-TW" altLang="en-US" dirty="0"/>
              <a:t>你 就 要 探 聽 ， 查 究 ， 細 細 地 訪 問 ，</a:t>
            </a:r>
            <a:endParaRPr lang="en-AU" altLang="zh-TW" dirty="0"/>
          </a:p>
          <a:p>
            <a:r>
              <a:rPr lang="zh-TW" altLang="en-US" dirty="0"/>
              <a:t>真 的，你 必 要 用 刀 殺 那 城 裡 的 居 民 ， </a:t>
            </a:r>
            <a:endParaRPr lang="en-AU" altLang="zh-TW" dirty="0"/>
          </a:p>
          <a:p>
            <a:r>
              <a:rPr lang="zh-TW" altLang="en-US" dirty="0"/>
              <a:t>把 城 裡 所 有 的 ， 連 牲 畜 ， 都 用 刀 殺 盡 。</a:t>
            </a:r>
          </a:p>
          <a:p>
            <a:r>
              <a:rPr lang="ja-JP" altLang="en-US" dirty="0"/>
              <a:t>拜別神是很嚴重的死罪。</a:t>
            </a:r>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8</a:t>
            </a:fld>
            <a:endParaRPr lang="en-AU"/>
          </a:p>
        </p:txBody>
      </p:sp>
    </p:spTree>
    <p:extLst>
      <p:ext uri="{BB962C8B-B14F-4D97-AF65-F5344CB8AC3E}">
        <p14:creationId xmlns:p14="http://schemas.microsoft.com/office/powerpoint/2010/main" val="427917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900" dirty="0" err="1">
                <a:solidFill>
                  <a:srgbClr val="202124"/>
                </a:solidFill>
                <a:latin typeface="PMingLiU" panose="02020500000000000000" pitchFamily="18" charset="-120"/>
              </a:rPr>
              <a:t>於是，組織一個調查團</a:t>
            </a:r>
            <a:endParaRPr lang="en-AU" sz="1900" dirty="0">
              <a:solidFill>
                <a:srgbClr val="202124"/>
              </a:solidFill>
              <a:latin typeface="PMingLiU" panose="02020500000000000000" pitchFamily="18" charset="-120"/>
            </a:endParaRPr>
          </a:p>
          <a:p>
            <a:r>
              <a:rPr lang="en-AU" sz="1900" b="1" dirty="0" err="1">
                <a:solidFill>
                  <a:srgbClr val="202124"/>
                </a:solidFill>
                <a:latin typeface="MS Mincho" panose="02020609040205080304" pitchFamily="49" charset="-128"/>
                <a:cs typeface="MS Mincho" panose="02020609040205080304" pitchFamily="49" charset="-128"/>
              </a:rPr>
              <a:t>成員</a:t>
            </a:r>
            <a:r>
              <a:rPr lang="en-AU" sz="1900" b="1" dirty="0">
                <a:solidFill>
                  <a:srgbClr val="202124"/>
                </a:solidFill>
                <a:latin typeface="PMingLiU" panose="02020500000000000000" pitchFamily="18" charset="-120"/>
                <a:ea typeface="Times New Roman" panose="02020603050405020304" pitchFamily="18" charset="0"/>
              </a:rPr>
              <a:t>:</a:t>
            </a:r>
            <a:r>
              <a:rPr lang="en-AU" sz="1900" dirty="0">
                <a:solidFill>
                  <a:srgbClr val="202124"/>
                </a:solidFill>
                <a:latin typeface="PMingLiU" panose="02020500000000000000" pitchFamily="18" charset="-120"/>
                <a:ea typeface="Times New Roman" panose="02020603050405020304" pitchFamily="18" charset="0"/>
              </a:rPr>
              <a:t> </a:t>
            </a:r>
            <a:r>
              <a:rPr lang="en-AU" sz="1900" dirty="0" err="1">
                <a:solidFill>
                  <a:srgbClr val="202124"/>
                </a:solidFill>
                <a:latin typeface="MS Mincho" panose="02020609040205080304" pitchFamily="49" charset="-128"/>
                <a:cs typeface="MS Mincho" panose="02020609040205080304" pitchFamily="49" charset="-128"/>
              </a:rPr>
              <a:t>祭司以利亞撒的兒子</a:t>
            </a:r>
            <a:r>
              <a:rPr lang="en-AU" sz="1900" dirty="0">
                <a:solidFill>
                  <a:srgbClr val="202124"/>
                </a:solidFill>
                <a:latin typeface="PMingLiU" panose="02020500000000000000" pitchFamily="18" charset="-120"/>
                <a:ea typeface="Times New Roman" panose="02020603050405020304" pitchFamily="18" charset="0"/>
              </a:rPr>
              <a:t> </a:t>
            </a:r>
            <a:r>
              <a:rPr lang="en-AU" sz="1900" dirty="0" err="1">
                <a:solidFill>
                  <a:srgbClr val="202124"/>
                </a:solidFill>
                <a:latin typeface="MS Mincho" panose="02020609040205080304" pitchFamily="49" charset="-128"/>
                <a:cs typeface="MS Mincho" panose="02020609040205080304" pitchFamily="49" charset="-128"/>
              </a:rPr>
              <a:t>非尼哈和十個首領</a:t>
            </a:r>
            <a:r>
              <a:rPr lang="en-AU" sz="1900" dirty="0">
                <a:solidFill>
                  <a:srgbClr val="202124"/>
                </a:solidFill>
                <a:latin typeface="MS Mincho" panose="02020609040205080304" pitchFamily="49" charset="-128"/>
                <a:cs typeface="MS Mincho" panose="02020609040205080304" pitchFamily="49" charset="-128"/>
              </a:rPr>
              <a:t>。</a:t>
            </a:r>
          </a:p>
          <a:p>
            <a:r>
              <a:rPr lang="en-AU" sz="1900" b="1" dirty="0" err="1">
                <a:solidFill>
                  <a:srgbClr val="202124"/>
                </a:solidFill>
                <a:latin typeface="MS Mincho" panose="02020609040205080304" pitchFamily="49" charset="-128"/>
                <a:cs typeface="MS Mincho" panose="02020609040205080304" pitchFamily="49" charset="-128"/>
              </a:rPr>
              <a:t>任務</a:t>
            </a:r>
            <a:r>
              <a:rPr lang="en-AU" sz="1900" b="1" dirty="0">
                <a:solidFill>
                  <a:srgbClr val="202124"/>
                </a:solidFill>
                <a:latin typeface="PMingLiU" panose="02020500000000000000" pitchFamily="18" charset="-120"/>
                <a:ea typeface="Times New Roman" panose="02020603050405020304" pitchFamily="18" charset="0"/>
              </a:rPr>
              <a:t>:</a:t>
            </a:r>
            <a:r>
              <a:rPr lang="en-AU" sz="1900" dirty="0">
                <a:solidFill>
                  <a:srgbClr val="202124"/>
                </a:solidFill>
                <a:latin typeface="PMingLiU" panose="02020500000000000000" pitchFamily="18" charset="-120"/>
                <a:ea typeface="Times New Roman" panose="02020603050405020304" pitchFamily="18" charset="0"/>
              </a:rPr>
              <a:t> </a:t>
            </a:r>
            <a:r>
              <a:rPr lang="en-AU" sz="1900" dirty="0" err="1">
                <a:solidFill>
                  <a:srgbClr val="202124"/>
                </a:solidFill>
                <a:latin typeface="MS Mincho" panose="02020609040205080304" pitchFamily="49" charset="-128"/>
                <a:cs typeface="MS Mincho" panose="02020609040205080304" pitchFamily="49" charset="-128"/>
              </a:rPr>
              <a:t>調</a:t>
            </a:r>
            <a:r>
              <a:rPr lang="en-AU" sz="1900" dirty="0" err="1">
                <a:solidFill>
                  <a:srgbClr val="202124"/>
                </a:solidFill>
                <a:latin typeface="PMingLiU" panose="02020500000000000000" pitchFamily="18" charset="-120"/>
                <a:cs typeface="PMingLiU" panose="02020500000000000000" pitchFamily="18" charset="-120"/>
              </a:rPr>
              <a:t>查築壇事件</a:t>
            </a:r>
            <a:endParaRPr lang="en-AU" sz="1900" dirty="0">
              <a:solidFill>
                <a:srgbClr val="202124"/>
              </a:solidFill>
              <a:latin typeface="PMingLiU" panose="02020500000000000000" pitchFamily="18" charset="-120"/>
              <a:cs typeface="PMingLiU" panose="02020500000000000000" pitchFamily="18" charset="-120"/>
            </a:endParaRPr>
          </a:p>
          <a:p>
            <a:r>
              <a:rPr lang="en-US" sz="1900" b="1" dirty="0" err="1">
                <a:solidFill>
                  <a:srgbClr val="202124"/>
                </a:solidFill>
                <a:latin typeface="PMingLiU" panose="02020500000000000000" pitchFamily="18" charset="-120"/>
                <a:cs typeface="Times New Roman" panose="02020603050405020304" pitchFamily="18" charset="0"/>
              </a:rPr>
              <a:t>談判地点：</a:t>
            </a:r>
            <a:r>
              <a:rPr lang="en-US" sz="1900" dirty="0" err="1">
                <a:solidFill>
                  <a:srgbClr val="202124"/>
                </a:solidFill>
                <a:latin typeface="PMingLiU" panose="02020500000000000000" pitchFamily="18" charset="-120"/>
                <a:cs typeface="Times New Roman" panose="02020603050405020304" pitchFamily="18" charset="0"/>
              </a:rPr>
              <a:t>河東基列地</a:t>
            </a:r>
            <a:endParaRPr lang="en-AU" dirty="0"/>
          </a:p>
        </p:txBody>
      </p:sp>
      <p:sp>
        <p:nvSpPr>
          <p:cNvPr id="4" name="Slide Number Placeholder 3"/>
          <p:cNvSpPr>
            <a:spLocks noGrp="1"/>
          </p:cNvSpPr>
          <p:nvPr>
            <p:ph type="sldNum" sz="quarter" idx="5"/>
          </p:nvPr>
        </p:nvSpPr>
        <p:spPr/>
        <p:txBody>
          <a:bodyPr/>
          <a:lstStyle/>
          <a:p>
            <a:fld id="{CCAB1BE4-7BFC-4140-A12E-9CDA426711B7}" type="slidenum">
              <a:rPr lang="en-AU" smtClean="0"/>
              <a:t>9</a:t>
            </a:fld>
            <a:endParaRPr lang="en-AU"/>
          </a:p>
        </p:txBody>
      </p:sp>
    </p:spTree>
    <p:extLst>
      <p:ext uri="{BB962C8B-B14F-4D97-AF65-F5344CB8AC3E}">
        <p14:creationId xmlns:p14="http://schemas.microsoft.com/office/powerpoint/2010/main" val="98941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FCFF-1CCB-4BF3-832B-E04B311B4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88DB74D-223E-482B-88FF-6BF20ED05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66026F0-F4AB-40E2-9187-E86EE45D28B3}"/>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5" name="Footer Placeholder 4">
            <a:extLst>
              <a:ext uri="{FF2B5EF4-FFF2-40B4-BE49-F238E27FC236}">
                <a16:creationId xmlns:a16="http://schemas.microsoft.com/office/drawing/2014/main" id="{067B2A05-2B3F-4CFB-A023-3AA9DC96F0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93876C-D1D5-4579-BBE6-6E97E510C43D}"/>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367256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C87F-7C63-4854-8A80-735C1F19AB6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5C4B92-96F2-4411-BD6D-5AAD1671C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DE1B7D-4D08-4FF2-B8F3-7A5F005C1927}"/>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5" name="Footer Placeholder 4">
            <a:extLst>
              <a:ext uri="{FF2B5EF4-FFF2-40B4-BE49-F238E27FC236}">
                <a16:creationId xmlns:a16="http://schemas.microsoft.com/office/drawing/2014/main" id="{0EAE57CC-26EF-4CC3-976A-5A127CF213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42A4D9-AA2A-44F2-8D0E-240475CCDFE4}"/>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239676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CD205-C821-4F33-8ED6-8B96CD7DEC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066DD9-CDA9-4AC6-943E-12B6775CA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A2E401-ECB6-4716-95D6-81505B53A71F}"/>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5" name="Footer Placeholder 4">
            <a:extLst>
              <a:ext uri="{FF2B5EF4-FFF2-40B4-BE49-F238E27FC236}">
                <a16:creationId xmlns:a16="http://schemas.microsoft.com/office/drawing/2014/main" id="{F9285285-978D-4BA3-B282-4DE9730A15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963299-31B9-4FFE-A65E-6F60AF464123}"/>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425175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CAB9-FF92-440F-BB23-89D00C7B307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905C2D-0DEB-4314-9C97-5D001DB08D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5D97A1-9DBF-472B-B403-085AB89B2FDE}"/>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5" name="Footer Placeholder 4">
            <a:extLst>
              <a:ext uri="{FF2B5EF4-FFF2-40B4-BE49-F238E27FC236}">
                <a16:creationId xmlns:a16="http://schemas.microsoft.com/office/drawing/2014/main" id="{20A25E60-B2F0-499E-915A-78433CE630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A3AB94-149E-44E8-A3D9-7C9DDA9A6115}"/>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395091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6137-47D4-4445-AF21-95CF9942BF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F11A5F-C742-436F-8ACE-CBD3272B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044D3B-EED6-4F5F-B0B9-93576A2C758B}"/>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5" name="Footer Placeholder 4">
            <a:extLst>
              <a:ext uri="{FF2B5EF4-FFF2-40B4-BE49-F238E27FC236}">
                <a16:creationId xmlns:a16="http://schemas.microsoft.com/office/drawing/2014/main" id="{439AA7FB-2F41-4D76-BC57-1F1B392625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88AE31-6DE6-4B83-8441-FD782641EC8A}"/>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30933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33F8-0FB1-4FA4-94F1-C32B30B8366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E146F34-1156-467F-8537-17D2E90A1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149F231-100C-479E-AB32-D590C97D6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8F63907-1F33-4306-ABA9-37831F411266}"/>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6" name="Footer Placeholder 5">
            <a:extLst>
              <a:ext uri="{FF2B5EF4-FFF2-40B4-BE49-F238E27FC236}">
                <a16:creationId xmlns:a16="http://schemas.microsoft.com/office/drawing/2014/main" id="{93DFE8D7-8F18-48F2-B08E-F78034F0C2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B6167FF-73B3-4085-B281-4993272B644C}"/>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167635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BCD8-ECCF-414D-A699-AE7F13B1050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9CA8B3A-77B2-43A0-B333-BD1D04A30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735D5D-A321-4CF4-BF5F-D49998382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38D442D-F80C-4AC4-9A0E-9AB86E8C4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970CEF-E928-4F34-A768-8039EB07FC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41173BF-9AA8-4B5A-A13C-29356FD7EAA7}"/>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8" name="Footer Placeholder 7">
            <a:extLst>
              <a:ext uri="{FF2B5EF4-FFF2-40B4-BE49-F238E27FC236}">
                <a16:creationId xmlns:a16="http://schemas.microsoft.com/office/drawing/2014/main" id="{0C4697A9-D270-4053-B35E-B1280741C77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30026BD-23C5-4431-B3C7-37CF7C2EF377}"/>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256739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7E77-102D-4E61-822B-6B0C321B3D6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0C3A292-8727-44C4-9447-0D36347515A3}"/>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4" name="Footer Placeholder 3">
            <a:extLst>
              <a:ext uri="{FF2B5EF4-FFF2-40B4-BE49-F238E27FC236}">
                <a16:creationId xmlns:a16="http://schemas.microsoft.com/office/drawing/2014/main" id="{6956A47E-EBB8-42F5-852B-A5053D896CE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2BE32ED-6B65-4DDD-8C67-586B24F24AEC}"/>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63062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74C7F-B026-4776-A842-5FFA1BB81563}"/>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3" name="Footer Placeholder 2">
            <a:extLst>
              <a:ext uri="{FF2B5EF4-FFF2-40B4-BE49-F238E27FC236}">
                <a16:creationId xmlns:a16="http://schemas.microsoft.com/office/drawing/2014/main" id="{AAB76A0D-02EA-40F5-9B9C-58D50C96C85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F6BB15-A5DF-401F-96F0-164C8CEB1822}"/>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77214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A29-B99B-4B18-93F2-302644500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B03FCBF-CC0C-470F-B019-1D3522C38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87D8ED7-BA6E-4E79-B3DB-EBF0CC3E7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0304A-E129-4469-87A0-DB5B19DDF015}"/>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6" name="Footer Placeholder 5">
            <a:extLst>
              <a:ext uri="{FF2B5EF4-FFF2-40B4-BE49-F238E27FC236}">
                <a16:creationId xmlns:a16="http://schemas.microsoft.com/office/drawing/2014/main" id="{68F9C7FD-C3E1-42B3-ADA1-EC6AD8DA8D3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EB8D83-250B-4D3C-BD03-EAB1CF51963C}"/>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60844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6D99-1D61-473E-9B13-2D9EFBFE6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50E9A83-8E11-42BC-9401-65EDAF0CA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7EFB68-9AC4-4807-9278-01869CBE7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25E48-0B9E-43C5-BD7D-A3CF3934A828}"/>
              </a:ext>
            </a:extLst>
          </p:cNvPr>
          <p:cNvSpPr>
            <a:spLocks noGrp="1"/>
          </p:cNvSpPr>
          <p:nvPr>
            <p:ph type="dt" sz="half" idx="10"/>
          </p:nvPr>
        </p:nvSpPr>
        <p:spPr/>
        <p:txBody>
          <a:bodyPr/>
          <a:lstStyle/>
          <a:p>
            <a:fld id="{F09A1449-B698-4EF9-9AFF-EBA6CD87EFB9}" type="datetimeFigureOut">
              <a:rPr lang="en-AU" smtClean="0"/>
              <a:t>31/10/2021</a:t>
            </a:fld>
            <a:endParaRPr lang="en-AU"/>
          </a:p>
        </p:txBody>
      </p:sp>
      <p:sp>
        <p:nvSpPr>
          <p:cNvPr id="6" name="Footer Placeholder 5">
            <a:extLst>
              <a:ext uri="{FF2B5EF4-FFF2-40B4-BE49-F238E27FC236}">
                <a16:creationId xmlns:a16="http://schemas.microsoft.com/office/drawing/2014/main" id="{835E0032-532E-41C6-BABF-9FADD7C5BB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528B28-D1FF-4CE5-846E-83EE00542BE2}"/>
              </a:ext>
            </a:extLst>
          </p:cNvPr>
          <p:cNvSpPr>
            <a:spLocks noGrp="1"/>
          </p:cNvSpPr>
          <p:nvPr>
            <p:ph type="sldNum" sz="quarter" idx="12"/>
          </p:nvPr>
        </p:nvSpPr>
        <p:spPr/>
        <p:txBody>
          <a:bodyPr/>
          <a:lstStyle/>
          <a:p>
            <a:fld id="{245A0050-B144-450A-A517-4215B72CAB05}" type="slidenum">
              <a:rPr lang="en-AU" smtClean="0"/>
              <a:t>‹#›</a:t>
            </a:fld>
            <a:endParaRPr lang="en-AU"/>
          </a:p>
        </p:txBody>
      </p:sp>
    </p:spTree>
    <p:extLst>
      <p:ext uri="{BB962C8B-B14F-4D97-AF65-F5344CB8AC3E}">
        <p14:creationId xmlns:p14="http://schemas.microsoft.com/office/powerpoint/2010/main" val="144407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CDFD7-2A42-487C-8158-186F6F35E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8B3B21-C7D9-413B-9DB7-0F4607D13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C24061-1B37-4B49-A499-5C79F2D26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A1449-B698-4EF9-9AFF-EBA6CD87EFB9}" type="datetimeFigureOut">
              <a:rPr lang="en-AU" smtClean="0"/>
              <a:t>31/10/2021</a:t>
            </a:fld>
            <a:endParaRPr lang="en-AU"/>
          </a:p>
        </p:txBody>
      </p:sp>
      <p:sp>
        <p:nvSpPr>
          <p:cNvPr id="5" name="Footer Placeholder 4">
            <a:extLst>
              <a:ext uri="{FF2B5EF4-FFF2-40B4-BE49-F238E27FC236}">
                <a16:creationId xmlns:a16="http://schemas.microsoft.com/office/drawing/2014/main" id="{999A403F-DA17-484E-90B5-C134EE638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8C543B9-58F2-4ED9-AB18-686D632CE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A0050-B144-450A-A517-4215B72CAB05}" type="slidenum">
              <a:rPr lang="en-AU" smtClean="0"/>
              <a:t>‹#›</a:t>
            </a:fld>
            <a:endParaRPr lang="en-AU"/>
          </a:p>
        </p:txBody>
      </p:sp>
    </p:spTree>
    <p:extLst>
      <p:ext uri="{BB962C8B-B14F-4D97-AF65-F5344CB8AC3E}">
        <p14:creationId xmlns:p14="http://schemas.microsoft.com/office/powerpoint/2010/main" val="330881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AD01F-AA31-473D-8379-0C299BE7470D}"/>
              </a:ext>
            </a:extLst>
          </p:cNvPr>
          <p:cNvPicPr>
            <a:picLocks noChangeAspect="1"/>
          </p:cNvPicPr>
          <p:nvPr/>
        </p:nvPicPr>
        <p:blipFill rotWithShape="1">
          <a:blip r:embed="rId3"/>
          <a:srcRect b="16301"/>
          <a:stretch/>
        </p:blipFill>
        <p:spPr>
          <a:xfrm>
            <a:off x="762000" y="2344065"/>
            <a:ext cx="10668000" cy="4045487"/>
          </a:xfrm>
          <a:prstGeom prst="rect">
            <a:avLst/>
          </a:prstGeom>
        </p:spPr>
      </p:pic>
      <p:sp>
        <p:nvSpPr>
          <p:cNvPr id="2" name="Title 1">
            <a:extLst>
              <a:ext uri="{FF2B5EF4-FFF2-40B4-BE49-F238E27FC236}">
                <a16:creationId xmlns:a16="http://schemas.microsoft.com/office/drawing/2014/main" id="{9B3039B1-6EFE-48F6-93CD-28BBE447D2B5}"/>
              </a:ext>
            </a:extLst>
          </p:cNvPr>
          <p:cNvSpPr>
            <a:spLocks noGrp="1"/>
          </p:cNvSpPr>
          <p:nvPr>
            <p:ph type="ctrTitle"/>
          </p:nvPr>
        </p:nvSpPr>
        <p:spPr>
          <a:xfrm>
            <a:off x="1524000" y="320306"/>
            <a:ext cx="9144000" cy="1877106"/>
          </a:xfrm>
        </p:spPr>
        <p:txBody>
          <a:bodyPr/>
          <a:lstStyle/>
          <a:p>
            <a:r>
              <a:rPr lang="ja-JP" altLang="en-US" b="1" dirty="0">
                <a:latin typeface="Microsoft YaHei" panose="020B0503020204020204" pitchFamily="34" charset="-122"/>
                <a:ea typeface="Microsoft YaHei" panose="020B0503020204020204" pitchFamily="34" charset="-122"/>
              </a:rPr>
              <a:t>猜疑與誤解</a:t>
            </a:r>
            <a:r>
              <a:rPr lang="en-AU" dirty="0"/>
              <a:t> </a:t>
            </a:r>
            <a:br>
              <a:rPr lang="en-AU" dirty="0"/>
            </a:br>
            <a:r>
              <a:rPr lang="ja-JP" altLang="en-US" b="1" dirty="0">
                <a:latin typeface="Microsoft YaHei" panose="020B0503020204020204" pitchFamily="34" charset="-122"/>
                <a:ea typeface="Microsoft YaHei" panose="020B0503020204020204" pitchFamily="34" charset="-122"/>
              </a:rPr>
              <a:t>約書亞記</a:t>
            </a:r>
            <a:r>
              <a:rPr lang="en-AU"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a:t>
            </a:r>
            <a:endParaRPr lang="en-AU" b="1" dirty="0">
              <a:latin typeface="Microsoft YaHei" panose="020B0503020204020204" pitchFamily="34" charset="-122"/>
              <a:ea typeface="Microsoft YaHei" panose="020B0503020204020204" pitchFamily="34" charset="-122"/>
            </a:endParaRPr>
          </a:p>
        </p:txBody>
      </p:sp>
      <p:sp>
        <p:nvSpPr>
          <p:cNvPr id="3" name="Subtitle 2">
            <a:extLst>
              <a:ext uri="{FF2B5EF4-FFF2-40B4-BE49-F238E27FC236}">
                <a16:creationId xmlns:a16="http://schemas.microsoft.com/office/drawing/2014/main" id="{9D9B309A-F38D-4FF5-A611-17EA87B0E405}"/>
              </a:ext>
            </a:extLst>
          </p:cNvPr>
          <p:cNvSpPr>
            <a:spLocks noGrp="1"/>
          </p:cNvSpPr>
          <p:nvPr>
            <p:ph type="subTitle" idx="1"/>
          </p:nvPr>
        </p:nvSpPr>
        <p:spPr>
          <a:xfrm>
            <a:off x="9514115" y="6536206"/>
            <a:ext cx="2677885" cy="320306"/>
          </a:xfrm>
        </p:spPr>
        <p:txBody>
          <a:bodyPr>
            <a:normAutofit fontScale="85000" lnSpcReduction="20000"/>
          </a:bodyPr>
          <a:lstStyle/>
          <a:p>
            <a:r>
              <a:rPr lang="en-AU" dirty="0"/>
              <a:t>Anita Chan 20211031</a:t>
            </a:r>
          </a:p>
        </p:txBody>
      </p:sp>
    </p:spTree>
    <p:extLst>
      <p:ext uri="{BB962C8B-B14F-4D97-AF65-F5344CB8AC3E}">
        <p14:creationId xmlns:p14="http://schemas.microsoft.com/office/powerpoint/2010/main" val="264022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E11A-81CE-4356-B6B0-8C4872FFA20B}"/>
              </a:ext>
            </a:extLst>
          </p:cNvPr>
          <p:cNvSpPr>
            <a:spLocks noGrp="1"/>
          </p:cNvSpPr>
          <p:nvPr>
            <p:ph type="title"/>
          </p:nvPr>
        </p:nvSpPr>
        <p:spPr/>
        <p:txBody>
          <a:bodyPr/>
          <a:lstStyle/>
          <a:p>
            <a:r>
              <a:rPr lang="ja-JP" altLang="en-US" b="1" dirty="0">
                <a:latin typeface="Microsoft YaHei" panose="020B0503020204020204" pitchFamily="34" charset="-122"/>
                <a:ea typeface="Microsoft YaHei" panose="020B0503020204020204" pitchFamily="34" charset="-122"/>
              </a:rPr>
              <a:t>約書亞記</a:t>
            </a:r>
            <a:r>
              <a:rPr lang="en-US" altLang="ja-JP"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a:t>
            </a:r>
            <a:r>
              <a:rPr lang="ja-JP" altLang="en-US" dirty="0"/>
              <a:t> </a:t>
            </a:r>
            <a:endParaRPr lang="en-AU" dirty="0"/>
          </a:p>
        </p:txBody>
      </p:sp>
      <p:sp>
        <p:nvSpPr>
          <p:cNvPr id="3" name="Content Placeholder 2">
            <a:extLst>
              <a:ext uri="{FF2B5EF4-FFF2-40B4-BE49-F238E27FC236}">
                <a16:creationId xmlns:a16="http://schemas.microsoft.com/office/drawing/2014/main" id="{3FB4C65C-FADB-439E-AD4D-27532C170F3A}"/>
              </a:ext>
            </a:extLst>
          </p:cNvPr>
          <p:cNvSpPr>
            <a:spLocks noGrp="1"/>
          </p:cNvSpPr>
          <p:nvPr>
            <p:ph idx="1"/>
          </p:nvPr>
        </p:nvSpPr>
        <p:spPr/>
        <p:txBody>
          <a:bodyPr/>
          <a:lstStyle/>
          <a:p>
            <a:pPr marL="0" indent="0">
              <a:buNone/>
            </a:pPr>
            <a:r>
              <a:rPr lang="en-US" altLang="zh-TW" dirty="0"/>
              <a:t>15 </a:t>
            </a:r>
            <a:r>
              <a:rPr lang="zh-TW" altLang="en-US" dirty="0"/>
              <a:t>他 們 到 了 基 列 地 ， 見 流 便 人 、 迦 得 人 ， </a:t>
            </a:r>
            <a:endParaRPr lang="en-AU" altLang="zh-TW" dirty="0"/>
          </a:p>
          <a:p>
            <a:pPr marL="0" indent="0">
              <a:buNone/>
            </a:pPr>
            <a:r>
              <a:rPr lang="zh-TW" altLang="en-US" dirty="0"/>
              <a:t>和 瑪 拿 西 半 支 派 的 人 ， </a:t>
            </a:r>
            <a:r>
              <a:rPr lang="zh-TW" altLang="en-US" b="1" dirty="0"/>
              <a:t>對 他 們 說 </a:t>
            </a:r>
            <a:r>
              <a:rPr lang="zh-TW" altLang="en-US" dirty="0"/>
              <a:t>：</a:t>
            </a:r>
            <a:endParaRPr lang="en-AU" altLang="zh-TW" dirty="0"/>
          </a:p>
          <a:p>
            <a:pPr marL="0" indent="0">
              <a:buNone/>
            </a:pPr>
            <a:r>
              <a:rPr lang="en-US" altLang="zh-TW" dirty="0">
                <a:solidFill>
                  <a:srgbClr val="0070C0"/>
                </a:solidFill>
              </a:rPr>
              <a:t>16 </a:t>
            </a:r>
            <a:r>
              <a:rPr lang="zh-TW" altLang="en-US" dirty="0">
                <a:solidFill>
                  <a:srgbClr val="0070C0"/>
                </a:solidFill>
              </a:rPr>
              <a:t>耶 和 華 全 會 眾 這 樣 說 ， </a:t>
            </a:r>
            <a:endParaRPr lang="en-AU" altLang="zh-TW" dirty="0">
              <a:solidFill>
                <a:srgbClr val="0070C0"/>
              </a:solidFill>
            </a:endParaRPr>
          </a:p>
          <a:p>
            <a:pPr marL="0" indent="0">
              <a:buNone/>
            </a:pPr>
            <a:r>
              <a:rPr lang="zh-TW" altLang="en-US" dirty="0">
                <a:solidFill>
                  <a:srgbClr val="0070C0"/>
                </a:solidFill>
              </a:rPr>
              <a:t>你 們 今 日 轉 去 </a:t>
            </a:r>
            <a:r>
              <a:rPr lang="zh-TW" altLang="en-US" b="1" dirty="0">
                <a:solidFill>
                  <a:srgbClr val="0070C0"/>
                </a:solidFill>
              </a:rPr>
              <a:t>不 跟 從 耶 和 華 ， 干 犯 以 色 列 的 神 </a:t>
            </a:r>
            <a:r>
              <a:rPr lang="zh-TW" altLang="en-US" dirty="0">
                <a:solidFill>
                  <a:srgbClr val="0070C0"/>
                </a:solidFill>
              </a:rPr>
              <a:t>， </a:t>
            </a:r>
            <a:endParaRPr lang="en-AU" altLang="zh-TW" dirty="0">
              <a:solidFill>
                <a:srgbClr val="0070C0"/>
              </a:solidFill>
            </a:endParaRPr>
          </a:p>
          <a:p>
            <a:pPr marL="0" indent="0">
              <a:buNone/>
            </a:pPr>
            <a:r>
              <a:rPr lang="zh-TW" altLang="en-US" b="1" dirty="0">
                <a:solidFill>
                  <a:srgbClr val="0070C0"/>
                </a:solidFill>
              </a:rPr>
              <a:t>為 自 己 築 一 座 壇 ， 悖 逆 了 耶 和 華 </a:t>
            </a:r>
            <a:r>
              <a:rPr lang="zh-TW" altLang="en-US" dirty="0">
                <a:solidFill>
                  <a:srgbClr val="0070C0"/>
                </a:solidFill>
              </a:rPr>
              <a:t>， </a:t>
            </a:r>
            <a:endParaRPr lang="en-AU" altLang="zh-TW" dirty="0">
              <a:solidFill>
                <a:srgbClr val="0070C0"/>
              </a:solidFill>
            </a:endParaRPr>
          </a:p>
          <a:p>
            <a:pPr marL="0" indent="0">
              <a:buNone/>
            </a:pPr>
            <a:r>
              <a:rPr lang="zh-TW" altLang="en-US" dirty="0">
                <a:solidFill>
                  <a:srgbClr val="0070C0"/>
                </a:solidFill>
              </a:rPr>
              <a:t>這 犯 的 是 甚 麼 罪 呢 ？</a:t>
            </a:r>
            <a:endParaRPr lang="en-AU" dirty="0">
              <a:solidFill>
                <a:srgbClr val="0070C0"/>
              </a:solidFill>
            </a:endParaRPr>
          </a:p>
        </p:txBody>
      </p:sp>
    </p:spTree>
    <p:extLst>
      <p:ext uri="{BB962C8B-B14F-4D97-AF65-F5344CB8AC3E}">
        <p14:creationId xmlns:p14="http://schemas.microsoft.com/office/powerpoint/2010/main" val="364204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513B7-80BD-4842-B047-FCA866C7ADAF}"/>
              </a:ext>
            </a:extLst>
          </p:cNvPr>
          <p:cNvSpPr>
            <a:spLocks noGrp="1"/>
          </p:cNvSpPr>
          <p:nvPr>
            <p:ph idx="1"/>
          </p:nvPr>
        </p:nvSpPr>
        <p:spPr>
          <a:xfrm>
            <a:off x="1223572" y="1184223"/>
            <a:ext cx="9744856" cy="5052701"/>
          </a:xfrm>
        </p:spPr>
        <p:txBody>
          <a:bodyPr>
            <a:normAutofit/>
          </a:bodyPr>
          <a:lstStyle/>
          <a:p>
            <a:pPr marL="0" indent="0">
              <a:buNone/>
            </a:pPr>
            <a:r>
              <a:rPr lang="zh-TW" altLang="en-US" dirty="0"/>
              <a:t>利</a:t>
            </a:r>
            <a:r>
              <a:rPr lang="en-US" altLang="zh-TW" dirty="0"/>
              <a:t>17:8-9 </a:t>
            </a:r>
            <a:r>
              <a:rPr lang="zh-TW" altLang="en-US" dirty="0"/>
              <a:t>你 要 曉 諭 他 們 說 ： 凡 以 色 列 家 中 的 人 ， 或 是 寄 居 在 他 們 中 間 的 外 人 ， 獻 燔 祭 或 是 平 安 祭 ，</a:t>
            </a:r>
            <a:r>
              <a:rPr lang="zh-TW" altLang="en-US" b="1" dirty="0"/>
              <a:t>若 不 帶 到 會 幕 門 口 獻 給 耶 和 華 ， 那 人 必 從 民 中 剪 除 </a:t>
            </a:r>
            <a:endParaRPr lang="en-AU" altLang="zh-TW" b="1" dirty="0"/>
          </a:p>
          <a:p>
            <a:pPr marL="0" indent="0">
              <a:buNone/>
            </a:pPr>
            <a:endParaRPr lang="en-AU" dirty="0"/>
          </a:p>
          <a:p>
            <a:pPr marL="0" indent="0">
              <a:buNone/>
            </a:pPr>
            <a:r>
              <a:rPr lang="zh-TW" altLang="en-US" dirty="0"/>
              <a:t>申</a:t>
            </a:r>
            <a:r>
              <a:rPr lang="en-US" altLang="zh-TW" dirty="0"/>
              <a:t>12:13 </a:t>
            </a:r>
            <a:r>
              <a:rPr lang="zh-TW" altLang="en-US" dirty="0"/>
              <a:t>你 要 謹 慎 ， 不 可 在 你 所 看 中 的 各 處 獻 燔 祭 。 </a:t>
            </a:r>
            <a:r>
              <a:rPr lang="zh-TW" altLang="en-US" b="1" dirty="0"/>
              <a:t>惟 獨 耶 和 華 從 你 那 一 支 派 中 所 選 擇 的 地 方 ， 你 就 要 在 那 裡 獻 燔 祭 </a:t>
            </a:r>
            <a:r>
              <a:rPr lang="zh-TW" altLang="en-US" dirty="0"/>
              <a:t>， 行 我 一 切 所 吩 咐 你 的 。</a:t>
            </a:r>
            <a:endParaRPr lang="en-AU" altLang="zh-TW" dirty="0"/>
          </a:p>
          <a:p>
            <a:pPr marL="0" indent="0">
              <a:buNone/>
            </a:pPr>
            <a:endParaRPr lang="en-AU" dirty="0"/>
          </a:p>
          <a:p>
            <a:pPr marL="0" indent="0">
              <a:buNone/>
            </a:pPr>
            <a:r>
              <a:rPr lang="zh-TW" altLang="en-US" dirty="0"/>
              <a:t>書</a:t>
            </a:r>
            <a:r>
              <a:rPr lang="en-US" altLang="zh-TW" dirty="0"/>
              <a:t>18:1  </a:t>
            </a:r>
            <a:r>
              <a:rPr lang="zh-TW" altLang="en-US" dirty="0"/>
              <a:t>以 色 列 的 全 會 眾 都 聚 集 </a:t>
            </a:r>
            <a:r>
              <a:rPr lang="zh-TW" altLang="en-US" b="1" dirty="0"/>
              <a:t>在 示 羅</a:t>
            </a:r>
            <a:r>
              <a:rPr lang="zh-TW" altLang="en-US" dirty="0"/>
              <a:t>， 把 會 幕 設 立 在 那 裡。</a:t>
            </a:r>
            <a:endParaRPr lang="en-AU" dirty="0"/>
          </a:p>
        </p:txBody>
      </p:sp>
    </p:spTree>
    <p:extLst>
      <p:ext uri="{BB962C8B-B14F-4D97-AF65-F5344CB8AC3E}">
        <p14:creationId xmlns:p14="http://schemas.microsoft.com/office/powerpoint/2010/main" val="23722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86B6-F4CB-4D6F-917B-B476D31F979E}"/>
              </a:ext>
            </a:extLst>
          </p:cNvPr>
          <p:cNvSpPr>
            <a:spLocks noGrp="1"/>
          </p:cNvSpPr>
          <p:nvPr>
            <p:ph type="title"/>
          </p:nvPr>
        </p:nvSpPr>
        <p:spPr/>
        <p:txBody>
          <a:bodyPr/>
          <a:lstStyle/>
          <a:p>
            <a:r>
              <a:rPr lang="ja-JP" altLang="en-US" b="1" dirty="0">
                <a:latin typeface="Microsoft YaHei" panose="020B0503020204020204" pitchFamily="34" charset="-122"/>
                <a:ea typeface="Microsoft YaHei" panose="020B0503020204020204" pitchFamily="34" charset="-122"/>
              </a:rPr>
              <a:t>約書亞記</a:t>
            </a:r>
            <a:r>
              <a:rPr lang="en-US" altLang="ja-JP"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 </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A3A89DD9-4517-4356-B47D-8A25C477CBB3}"/>
              </a:ext>
            </a:extLst>
          </p:cNvPr>
          <p:cNvSpPr>
            <a:spLocks noGrp="1"/>
          </p:cNvSpPr>
          <p:nvPr>
            <p:ph idx="1"/>
          </p:nvPr>
        </p:nvSpPr>
        <p:spPr>
          <a:xfrm>
            <a:off x="838200" y="1825624"/>
            <a:ext cx="10515600" cy="5032375"/>
          </a:xfrm>
        </p:spPr>
        <p:txBody>
          <a:bodyPr>
            <a:normAutofit/>
          </a:bodyPr>
          <a:lstStyle/>
          <a:p>
            <a:pPr marL="0" indent="0">
              <a:buNone/>
            </a:pPr>
            <a:r>
              <a:rPr lang="en-US" altLang="zh-TW" dirty="0">
                <a:solidFill>
                  <a:srgbClr val="0070C0"/>
                </a:solidFill>
              </a:rPr>
              <a:t>17 </a:t>
            </a:r>
            <a:r>
              <a:rPr lang="zh-TW" altLang="en-US" dirty="0">
                <a:solidFill>
                  <a:srgbClr val="0070C0"/>
                </a:solidFill>
              </a:rPr>
              <a:t>從 前 </a:t>
            </a:r>
            <a:r>
              <a:rPr lang="zh-TW" altLang="en-US" b="1" dirty="0">
                <a:solidFill>
                  <a:srgbClr val="0070C0"/>
                </a:solidFill>
              </a:rPr>
              <a:t>拜 毘 珥 的 罪 </a:t>
            </a:r>
            <a:r>
              <a:rPr lang="zh-TW" altLang="en-US" dirty="0">
                <a:solidFill>
                  <a:srgbClr val="0070C0"/>
                </a:solidFill>
              </a:rPr>
              <a:t>孽 還 算 小 麼 ？ 雖 然 瘟 疫 臨 到 耶 和 華 的 會 眾 ， 到 今 日 我 們 還 沒 有 洗 淨 這 罪 。</a:t>
            </a:r>
            <a:r>
              <a:rPr lang="en-US" altLang="zh-TW" dirty="0">
                <a:solidFill>
                  <a:srgbClr val="0070C0"/>
                </a:solidFill>
              </a:rPr>
              <a:t>18 </a:t>
            </a:r>
            <a:r>
              <a:rPr lang="zh-TW" altLang="en-US" dirty="0">
                <a:solidFill>
                  <a:srgbClr val="0070C0"/>
                </a:solidFill>
              </a:rPr>
              <a:t>你 們 今 日 竟 轉 去 不 跟 從 耶 和 華 麼 ？ 你 們 今 日 既 悖 逆 耶 和 華 ， 明 日 他 必 向 以 色 列 全 會 眾 發 怒 。</a:t>
            </a:r>
          </a:p>
          <a:p>
            <a:pPr marL="0" indent="0">
              <a:buNone/>
            </a:pPr>
            <a:r>
              <a:rPr lang="en-US" altLang="zh-TW" dirty="0">
                <a:solidFill>
                  <a:srgbClr val="0070C0"/>
                </a:solidFill>
              </a:rPr>
              <a:t>19 </a:t>
            </a:r>
            <a:r>
              <a:rPr lang="zh-TW" altLang="en-US" dirty="0">
                <a:solidFill>
                  <a:srgbClr val="0070C0"/>
                </a:solidFill>
              </a:rPr>
              <a:t>你 們 所 得 為 業 之 地 ， 若 嫌 </a:t>
            </a:r>
            <a:r>
              <a:rPr lang="zh-TW" altLang="en-US" b="1" dirty="0">
                <a:solidFill>
                  <a:srgbClr val="0070C0"/>
                </a:solidFill>
              </a:rPr>
              <a:t>不 潔 淨 </a:t>
            </a:r>
            <a:r>
              <a:rPr lang="zh-TW" altLang="en-US" dirty="0">
                <a:solidFill>
                  <a:srgbClr val="0070C0"/>
                </a:solidFill>
              </a:rPr>
              <a:t>， 就 可 以 過 到 耶 和 華 之 地 ， 就 是 耶 和 華 的 帳 幕 所 住 之 地 ， 在 我 們 中 間 得 地 業 。 </a:t>
            </a:r>
            <a:r>
              <a:rPr lang="zh-TW" altLang="en-US" b="1" dirty="0">
                <a:solidFill>
                  <a:srgbClr val="FF0000"/>
                </a:solidFill>
              </a:rPr>
              <a:t>只 是 不 可 悖 逆 耶 和 華 ， 也 不 可 得 罪 我 們 ， 在 耶 和 華 ─ 我 們 神 的 壇 以 外 為 自 己 築 壇 。</a:t>
            </a:r>
          </a:p>
          <a:p>
            <a:pPr marL="0" indent="0">
              <a:buNone/>
            </a:pPr>
            <a:r>
              <a:rPr lang="en-US" altLang="zh-TW" dirty="0">
                <a:solidFill>
                  <a:srgbClr val="0070C0"/>
                </a:solidFill>
              </a:rPr>
              <a:t>20 </a:t>
            </a:r>
            <a:r>
              <a:rPr lang="zh-TW" altLang="en-US" dirty="0">
                <a:solidFill>
                  <a:srgbClr val="0070C0"/>
                </a:solidFill>
              </a:rPr>
              <a:t>從 前 謝 拉 的 曾 孫 </a:t>
            </a:r>
            <a:r>
              <a:rPr lang="zh-TW" altLang="en-US" b="1" dirty="0">
                <a:solidFill>
                  <a:srgbClr val="0070C0"/>
                </a:solidFill>
              </a:rPr>
              <a:t>亞 干</a:t>
            </a:r>
            <a:r>
              <a:rPr lang="zh-TW" altLang="en-US" dirty="0">
                <a:solidFill>
                  <a:srgbClr val="0070C0"/>
                </a:solidFill>
              </a:rPr>
              <a:t> 豈 不 是 在 那 當 滅 的 物 上 犯 了 罪 ， 就 有 忿 怒 臨 到 以 色 列 全 會 眾 麼 ？ </a:t>
            </a:r>
            <a:endParaRPr lang="en-AU" altLang="zh-TW" dirty="0">
              <a:solidFill>
                <a:srgbClr val="0070C0"/>
              </a:solidFill>
            </a:endParaRPr>
          </a:p>
          <a:p>
            <a:pPr marL="0" indent="0">
              <a:buNone/>
            </a:pPr>
            <a:r>
              <a:rPr lang="zh-TW" altLang="en-US" b="1" dirty="0">
                <a:solidFill>
                  <a:srgbClr val="0070C0"/>
                </a:solidFill>
              </a:rPr>
              <a:t>那 人 在 所 犯 的 罪 中 不 獨 一 人 死 亡 。</a:t>
            </a:r>
          </a:p>
          <a:p>
            <a:pPr marL="0" indent="0">
              <a:buNone/>
            </a:pPr>
            <a:endParaRPr lang="en-AU" dirty="0"/>
          </a:p>
        </p:txBody>
      </p:sp>
    </p:spTree>
    <p:extLst>
      <p:ext uri="{BB962C8B-B14F-4D97-AF65-F5344CB8AC3E}">
        <p14:creationId xmlns:p14="http://schemas.microsoft.com/office/powerpoint/2010/main" val="268578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170C-F011-4595-9271-7EE7F5C1F0C2}"/>
              </a:ext>
            </a:extLst>
          </p:cNvPr>
          <p:cNvSpPr>
            <a:spLocks noGrp="1"/>
          </p:cNvSpPr>
          <p:nvPr>
            <p:ph type="title"/>
          </p:nvPr>
        </p:nvSpPr>
        <p:spPr/>
        <p:txBody>
          <a:bodyPr/>
          <a:lstStyle/>
          <a:p>
            <a:r>
              <a:rPr lang="ja-JP" altLang="en-US" b="1" dirty="0">
                <a:latin typeface="Microsoft YaHei" panose="020B0503020204020204" pitchFamily="34" charset="-122"/>
                <a:ea typeface="Microsoft YaHei" panose="020B0503020204020204" pitchFamily="34" charset="-122"/>
              </a:rPr>
              <a:t>故事的發展 </a:t>
            </a:r>
            <a:r>
              <a:rPr lang="en-AU" altLang="ja-JP" b="1" dirty="0">
                <a:latin typeface="Microsoft YaHei" panose="020B0503020204020204" pitchFamily="34" charset="-122"/>
                <a:ea typeface="Microsoft YaHei" panose="020B0503020204020204" pitchFamily="34" charset="-122"/>
              </a:rPr>
              <a:t>(10-20</a:t>
            </a:r>
            <a:r>
              <a:rPr lang="ja-JP" altLang="en-US" b="1" dirty="0">
                <a:latin typeface="Microsoft YaHei" panose="020B0503020204020204" pitchFamily="34" charset="-122"/>
                <a:ea typeface="Microsoft YaHei" panose="020B0503020204020204" pitchFamily="34" charset="-122"/>
              </a:rPr>
              <a:t> 節</a:t>
            </a:r>
            <a:r>
              <a:rPr lang="en-AU" altLang="ja-JP" b="1" dirty="0">
                <a:latin typeface="Microsoft YaHei" panose="020B0503020204020204" pitchFamily="34" charset="-122"/>
                <a:ea typeface="Microsoft YaHei" panose="020B0503020204020204" pitchFamily="34" charset="-122"/>
              </a:rPr>
              <a:t>)</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250C2E91-E5F2-428C-8E33-DB45BB18FF7B}"/>
              </a:ext>
            </a:extLst>
          </p:cNvPr>
          <p:cNvSpPr>
            <a:spLocks noGrp="1"/>
          </p:cNvSpPr>
          <p:nvPr>
            <p:ph idx="1"/>
          </p:nvPr>
        </p:nvSpPr>
        <p:spPr/>
        <p:txBody>
          <a:bodyPr/>
          <a:lstStyle/>
          <a:p>
            <a:pPr marL="0" indent="0">
              <a:buNone/>
            </a:pPr>
            <a:r>
              <a:rPr lang="zh-TW" altLang="en-US" dirty="0"/>
              <a:t>二支派半回河東途中，私立祭壇：</a:t>
            </a:r>
          </a:p>
          <a:p>
            <a:pPr marL="0" indent="0">
              <a:buNone/>
            </a:pPr>
            <a:r>
              <a:rPr lang="zh-TW" altLang="en-US" dirty="0"/>
              <a:t>引起河西其餘支派，猜疑他們悖逆神，</a:t>
            </a:r>
            <a:endParaRPr lang="en-AU" altLang="zh-TW" dirty="0"/>
          </a:p>
          <a:p>
            <a:pPr marL="0" indent="0">
              <a:buNone/>
            </a:pPr>
            <a:r>
              <a:rPr lang="zh-TW" altLang="en-US" dirty="0"/>
              <a:t>回顧什亭瘟疫和艾城戰敗兩事</a:t>
            </a:r>
          </a:p>
          <a:p>
            <a:pPr marL="0" indent="0">
              <a:buNone/>
            </a:pPr>
            <a:r>
              <a:rPr lang="zh-TW" altLang="en-US" dirty="0"/>
              <a:t>論斷私立祭壇會招致神的忿怒臨到全會眾。</a:t>
            </a:r>
          </a:p>
          <a:p>
            <a:pPr marL="0" indent="0">
              <a:buNone/>
            </a:pPr>
            <a:endParaRPr lang="en-AU" dirty="0"/>
          </a:p>
        </p:txBody>
      </p:sp>
    </p:spTree>
    <p:extLst>
      <p:ext uri="{BB962C8B-B14F-4D97-AF65-F5344CB8AC3E}">
        <p14:creationId xmlns:p14="http://schemas.microsoft.com/office/powerpoint/2010/main" val="249611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0C29-1163-4E7E-B6B1-673CBEDE80FD}"/>
              </a:ext>
            </a:extLst>
          </p:cNvPr>
          <p:cNvSpPr>
            <a:spLocks noGrp="1"/>
          </p:cNvSpPr>
          <p:nvPr>
            <p:ph type="title"/>
          </p:nvPr>
        </p:nvSpPr>
        <p:spPr>
          <a:xfrm>
            <a:off x="838200" y="365126"/>
            <a:ext cx="10515600" cy="804108"/>
          </a:xfrm>
        </p:spPr>
        <p:txBody>
          <a:bodyPr/>
          <a:lstStyle/>
          <a:p>
            <a:r>
              <a:rPr lang="ja-JP" altLang="en-US" b="1" dirty="0">
                <a:latin typeface="Microsoft YaHei" panose="020B0503020204020204" pitchFamily="34" charset="-122"/>
                <a:ea typeface="Microsoft YaHei" panose="020B0503020204020204" pitchFamily="34" charset="-122"/>
              </a:rPr>
              <a:t>約書亞記</a:t>
            </a:r>
            <a:r>
              <a:rPr lang="en-US" altLang="ja-JP"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 </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5BF1CD41-1B8D-4DE1-8DCA-59FE3371D42B}"/>
              </a:ext>
            </a:extLst>
          </p:cNvPr>
          <p:cNvSpPr>
            <a:spLocks noGrp="1"/>
          </p:cNvSpPr>
          <p:nvPr>
            <p:ph idx="1"/>
          </p:nvPr>
        </p:nvSpPr>
        <p:spPr>
          <a:xfrm>
            <a:off x="838200" y="1349116"/>
            <a:ext cx="10515600" cy="5508884"/>
          </a:xfrm>
        </p:spPr>
        <p:txBody>
          <a:bodyPr>
            <a:normAutofit/>
          </a:bodyPr>
          <a:lstStyle/>
          <a:p>
            <a:pPr marL="0" indent="0">
              <a:buNone/>
            </a:pPr>
            <a:r>
              <a:rPr lang="en-US" altLang="zh-TW" dirty="0"/>
              <a:t>21 </a:t>
            </a:r>
            <a:r>
              <a:rPr lang="zh-TW" altLang="en-US" dirty="0"/>
              <a:t>於 是 流 便 人 、 迦 得 人 、 瑪 拿 西 半 支 派 的 人 回 答 以 色 列 軍 中 的 統 領 說 ：</a:t>
            </a:r>
            <a:r>
              <a:rPr lang="en-US" altLang="zh-TW" dirty="0">
                <a:solidFill>
                  <a:srgbClr val="0070C0"/>
                </a:solidFill>
              </a:rPr>
              <a:t>22 </a:t>
            </a:r>
            <a:r>
              <a:rPr lang="zh-TW" altLang="en-US" dirty="0">
                <a:solidFill>
                  <a:srgbClr val="0070C0"/>
                </a:solidFill>
              </a:rPr>
              <a:t>大 能 者 神 耶 和 華 ！ 大 能 者 神 耶 和 華 ！ 他 是 知 道 的 ！ 以 色 列 人 也 必 知 道 ！ 我 們 若 有 悖 逆 的 意 思 ， 或 是 干 犯 耶 和 華 （ 願 你 今 日 不 保 佑 我 們 ） ，</a:t>
            </a:r>
            <a:r>
              <a:rPr lang="en-US" altLang="zh-TW" dirty="0">
                <a:solidFill>
                  <a:srgbClr val="0070C0"/>
                </a:solidFill>
              </a:rPr>
              <a:t>23 </a:t>
            </a:r>
            <a:r>
              <a:rPr lang="zh-TW" altLang="en-US" dirty="0">
                <a:solidFill>
                  <a:srgbClr val="0070C0"/>
                </a:solidFill>
              </a:rPr>
              <a:t>為 自 己 築 壇 ， 要 轉 去 不 跟 從 耶 和 華 ， 或 是 要 將 燔 祭 、 素 祭 、 平 安 祭 獻 在 壇 上 ， 願 耶 和 華 親 自 討 我 們 的 罪 。</a:t>
            </a:r>
          </a:p>
          <a:p>
            <a:pPr marL="0" indent="0">
              <a:buNone/>
            </a:pPr>
            <a:r>
              <a:rPr lang="en-US" altLang="zh-TW" dirty="0">
                <a:solidFill>
                  <a:srgbClr val="0070C0"/>
                </a:solidFill>
              </a:rPr>
              <a:t>24 </a:t>
            </a:r>
            <a:r>
              <a:rPr lang="zh-TW" altLang="en-US" dirty="0">
                <a:solidFill>
                  <a:srgbClr val="0070C0"/>
                </a:solidFill>
              </a:rPr>
              <a:t>我 們 行 這 事 並 非 無 故 ， 是 特 意 做 的 ， 說 ： 恐 怕 日 後 你 們 的 子 孫 對 我 們 的 子 孫 說 ： 你 們 與 耶 和 華 ─ 以 色 列 的 神 有 何 關 涉 呢 ？</a:t>
            </a:r>
            <a:r>
              <a:rPr lang="en-US" altLang="zh-TW" dirty="0">
                <a:solidFill>
                  <a:srgbClr val="0070C0"/>
                </a:solidFill>
              </a:rPr>
              <a:t>25 </a:t>
            </a:r>
            <a:r>
              <a:rPr lang="zh-TW" altLang="en-US" dirty="0">
                <a:solidFill>
                  <a:srgbClr val="0070C0"/>
                </a:solidFill>
              </a:rPr>
              <a:t>因 為 耶 和 華 把 約 但 河 定 為 我 們 和 你 們 這 流 便 人 、 迦 得 人 的 交 界 ， 你 們 與 耶 和 華 無 分 了 。 這 樣 ， 你 們 的 子 孫 就 使 我 們 的 子 孫 不 再 敬 畏 耶 和 華 了 。</a:t>
            </a:r>
          </a:p>
        </p:txBody>
      </p:sp>
    </p:spTree>
    <p:extLst>
      <p:ext uri="{BB962C8B-B14F-4D97-AF65-F5344CB8AC3E}">
        <p14:creationId xmlns:p14="http://schemas.microsoft.com/office/powerpoint/2010/main" val="197283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CFD1-D2B8-487B-AEFB-EDAC2BD56C70}"/>
              </a:ext>
            </a:extLst>
          </p:cNvPr>
          <p:cNvSpPr>
            <a:spLocks noGrp="1"/>
          </p:cNvSpPr>
          <p:nvPr>
            <p:ph type="title"/>
          </p:nvPr>
        </p:nvSpPr>
        <p:spPr>
          <a:xfrm>
            <a:off x="838200" y="365125"/>
            <a:ext cx="10515600" cy="759137"/>
          </a:xfrm>
        </p:spPr>
        <p:txBody>
          <a:bodyPr/>
          <a:lstStyle/>
          <a:p>
            <a:r>
              <a:rPr lang="ja-JP" altLang="en-US" b="1" dirty="0">
                <a:latin typeface="Microsoft YaHei" panose="020B0503020204020204" pitchFamily="34" charset="-122"/>
                <a:ea typeface="Microsoft YaHei" panose="020B0503020204020204" pitchFamily="34" charset="-122"/>
              </a:rPr>
              <a:t>約書亞記</a:t>
            </a:r>
            <a:r>
              <a:rPr lang="en-US" altLang="ja-JP"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 </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80C92721-4E87-4515-B8B8-604043D86A99}"/>
              </a:ext>
            </a:extLst>
          </p:cNvPr>
          <p:cNvSpPr>
            <a:spLocks noGrp="1"/>
          </p:cNvSpPr>
          <p:nvPr>
            <p:ph idx="1"/>
          </p:nvPr>
        </p:nvSpPr>
        <p:spPr>
          <a:xfrm>
            <a:off x="838200" y="1259174"/>
            <a:ext cx="10515600" cy="5598825"/>
          </a:xfrm>
        </p:spPr>
        <p:txBody>
          <a:bodyPr>
            <a:normAutofit lnSpcReduction="10000"/>
          </a:bodyPr>
          <a:lstStyle/>
          <a:p>
            <a:pPr marL="0" indent="0">
              <a:lnSpc>
                <a:spcPct val="110000"/>
              </a:lnSpc>
              <a:buNone/>
            </a:pPr>
            <a:r>
              <a:rPr lang="en-US" altLang="zh-TW" dirty="0">
                <a:solidFill>
                  <a:srgbClr val="0070C0"/>
                </a:solidFill>
              </a:rPr>
              <a:t>26 </a:t>
            </a:r>
            <a:r>
              <a:rPr lang="zh-TW" altLang="en-US" dirty="0">
                <a:solidFill>
                  <a:srgbClr val="0070C0"/>
                </a:solidFill>
              </a:rPr>
              <a:t>因 此 我 們 說 ： 不 如 為 自 己 築 一 座 壇 ， </a:t>
            </a:r>
            <a:r>
              <a:rPr lang="zh-TW" altLang="en-US" b="1" dirty="0">
                <a:solidFill>
                  <a:srgbClr val="0070C0"/>
                </a:solidFill>
              </a:rPr>
              <a:t>不 是 為 獻 燔 祭 ， 也 不 是 為 獻 別 的 祭 ，</a:t>
            </a:r>
            <a:r>
              <a:rPr lang="en-US" altLang="zh-TW" b="1" dirty="0">
                <a:solidFill>
                  <a:srgbClr val="0070C0"/>
                </a:solidFill>
              </a:rPr>
              <a:t>27 </a:t>
            </a:r>
            <a:r>
              <a:rPr lang="zh-TW" altLang="en-US" b="1" dirty="0">
                <a:solidFill>
                  <a:srgbClr val="0070C0"/>
                </a:solidFill>
              </a:rPr>
              <a:t>乃 是 為 你 我 中 間 和 你 我 後 人 中 間 作 證 據</a:t>
            </a:r>
            <a:r>
              <a:rPr lang="zh-TW" altLang="en-US" dirty="0">
                <a:solidFill>
                  <a:srgbClr val="0070C0"/>
                </a:solidFill>
              </a:rPr>
              <a:t> ， 好 叫 我 們 也 在 耶 和 華 面 前 獻 燔 祭 、 平 安 祭 ， 和 別 的 祭 事 奉 他 ， 免 得 你 們 的 子 孫 日 後 對 我 們 的 子 孫 說 ， 你 們 與 耶 和 華 無 分 了 。</a:t>
            </a:r>
          </a:p>
          <a:p>
            <a:pPr marL="0" indent="0">
              <a:lnSpc>
                <a:spcPct val="110000"/>
              </a:lnSpc>
              <a:buNone/>
            </a:pPr>
            <a:r>
              <a:rPr lang="en-US" altLang="zh-TW" dirty="0">
                <a:solidFill>
                  <a:srgbClr val="0070C0"/>
                </a:solidFill>
              </a:rPr>
              <a:t>28 </a:t>
            </a:r>
            <a:r>
              <a:rPr lang="zh-TW" altLang="en-US" dirty="0">
                <a:solidFill>
                  <a:srgbClr val="0070C0"/>
                </a:solidFill>
              </a:rPr>
              <a:t>所 以 我 們 說 ： 日 後 你 們 對 我 們 ， 或 對 我 們 的 後 人 這 樣 說 ， 我 們 就 可 以 回 答 說 ， 你 們 看 我 們 列 祖 所 築 的 壇 是 耶 和 華 壇 的 樣 式 ； 這 並 不 是 為 獻 燔 祭 ， 也 不 是 為 獻 別 的 祭 ， 乃 是 為 作 你 我 中 間 的 證 據 。</a:t>
            </a:r>
            <a:r>
              <a:rPr lang="en-US" altLang="zh-TW" dirty="0">
                <a:solidFill>
                  <a:srgbClr val="0070C0"/>
                </a:solidFill>
              </a:rPr>
              <a:t>29 </a:t>
            </a:r>
            <a:r>
              <a:rPr lang="zh-TW" altLang="en-US" b="1" dirty="0">
                <a:solidFill>
                  <a:srgbClr val="0070C0"/>
                </a:solidFill>
              </a:rPr>
              <a:t>我 們 在 耶 和 華 ─ 我 們 神 帳 幕 前 的 壇 以 外 ， 另 築 一 座 壇 ， 為 獻 燔 祭 、 素 祭 ， 和 別 的 祭 ， 悖 逆 耶 和 華 ， 今 日 轉 去 不 跟 從 他 ， 我 們 斷 沒 有 這 個 意 思 。</a:t>
            </a:r>
          </a:p>
          <a:p>
            <a:pPr marL="0" indent="0">
              <a:buNone/>
            </a:pPr>
            <a:endParaRPr lang="en-AU" dirty="0"/>
          </a:p>
        </p:txBody>
      </p:sp>
    </p:spTree>
    <p:extLst>
      <p:ext uri="{BB962C8B-B14F-4D97-AF65-F5344CB8AC3E}">
        <p14:creationId xmlns:p14="http://schemas.microsoft.com/office/powerpoint/2010/main" val="427236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637B-8953-44B5-932D-0BA5198E0B3C}"/>
              </a:ext>
            </a:extLst>
          </p:cNvPr>
          <p:cNvSpPr>
            <a:spLocks noGrp="1"/>
          </p:cNvSpPr>
          <p:nvPr>
            <p:ph type="title"/>
          </p:nvPr>
        </p:nvSpPr>
        <p:spPr/>
        <p:txBody>
          <a:bodyPr/>
          <a:lstStyle/>
          <a:p>
            <a:r>
              <a:rPr lang="zh-TW" altLang="en-US" b="1" dirty="0">
                <a:latin typeface="Microsoft YaHei" panose="020B0503020204020204" pitchFamily="34" charset="-122"/>
                <a:ea typeface="Microsoft YaHei" panose="020B0503020204020204" pitchFamily="34" charset="-122"/>
              </a:rPr>
              <a:t>相方對築壇的結論</a:t>
            </a:r>
            <a:endParaRPr lang="en-AU" b="1" dirty="0">
              <a:latin typeface="Microsoft YaHei" panose="020B0503020204020204" pitchFamily="34" charset="-122"/>
              <a:ea typeface="Microsoft YaHei" panose="020B0503020204020204" pitchFamily="34" charset="-122"/>
            </a:endParaRPr>
          </a:p>
        </p:txBody>
      </p:sp>
      <p:graphicFrame>
        <p:nvGraphicFramePr>
          <p:cNvPr id="4" name="Content Placeholder 3">
            <a:extLst>
              <a:ext uri="{FF2B5EF4-FFF2-40B4-BE49-F238E27FC236}">
                <a16:creationId xmlns:a16="http://schemas.microsoft.com/office/drawing/2014/main" id="{E541B801-1131-4BF1-AAD9-75B2367E961A}"/>
              </a:ext>
            </a:extLst>
          </p:cNvPr>
          <p:cNvGraphicFramePr>
            <a:graphicFrameLocks noGrp="1"/>
          </p:cNvGraphicFramePr>
          <p:nvPr>
            <p:ph idx="1"/>
            <p:extLst>
              <p:ext uri="{D42A27DB-BD31-4B8C-83A1-F6EECF244321}">
                <p14:modId xmlns:p14="http://schemas.microsoft.com/office/powerpoint/2010/main" val="2583615659"/>
              </p:ext>
            </p:extLst>
          </p:nvPr>
        </p:nvGraphicFramePr>
        <p:xfrm>
          <a:off x="838200" y="2375380"/>
          <a:ext cx="10515601" cy="3413760"/>
        </p:xfrm>
        <a:graphic>
          <a:graphicData uri="http://schemas.openxmlformats.org/drawingml/2006/table">
            <a:tbl>
              <a:tblPr firstRow="1" firstCol="1" bandRow="1"/>
              <a:tblGrid>
                <a:gridCol w="2475324">
                  <a:extLst>
                    <a:ext uri="{9D8B030D-6E8A-4147-A177-3AD203B41FA5}">
                      <a16:colId xmlns:a16="http://schemas.microsoft.com/office/drawing/2014/main" val="2332804741"/>
                    </a:ext>
                  </a:extLst>
                </a:gridCol>
                <a:gridCol w="4046646">
                  <a:extLst>
                    <a:ext uri="{9D8B030D-6E8A-4147-A177-3AD203B41FA5}">
                      <a16:colId xmlns:a16="http://schemas.microsoft.com/office/drawing/2014/main" val="627829867"/>
                    </a:ext>
                  </a:extLst>
                </a:gridCol>
                <a:gridCol w="3993631">
                  <a:extLst>
                    <a:ext uri="{9D8B030D-6E8A-4147-A177-3AD203B41FA5}">
                      <a16:colId xmlns:a16="http://schemas.microsoft.com/office/drawing/2014/main" val="4126521009"/>
                    </a:ext>
                  </a:extLst>
                </a:gridCol>
              </a:tblGrid>
              <a:tr h="411843">
                <a:tc>
                  <a:txBody>
                    <a:bodyPr/>
                    <a:lstStyle/>
                    <a:p>
                      <a:r>
                        <a:rPr lang="en-AU" sz="2800" b="1" dirty="0">
                          <a:solidFill>
                            <a:srgbClr val="202124"/>
                          </a:solidFill>
                          <a:effectLst/>
                          <a:latin typeface="PMingLiU" panose="02020500000000000000" pitchFamily="18" charset="-120"/>
                          <a:cs typeface="Times New Roman" panose="02020603050405020304" pitchFamily="18" charset="0"/>
                        </a:rPr>
                        <a:t> </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2800" b="1" dirty="0" err="1">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rPr>
                        <a:t>河西以色列九個半支派</a:t>
                      </a:r>
                      <a:endParaRPr lang="en-AU" sz="2800" dirty="0">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AU" sz="2800" b="1" dirty="0" err="1">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rPr>
                        <a:t>河東兩個半支派</a:t>
                      </a:r>
                      <a:endParaRPr lang="en-AU" sz="2800" dirty="0">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06980232"/>
                  </a:ext>
                </a:extLst>
              </a:tr>
              <a:tr h="411843">
                <a:tc>
                  <a:txBody>
                    <a:bodyPr/>
                    <a:lstStyle/>
                    <a:p>
                      <a:r>
                        <a:rPr lang="en-AU" sz="2800" b="1">
                          <a:solidFill>
                            <a:srgbClr val="202124"/>
                          </a:solidFill>
                          <a:effectLst/>
                          <a:latin typeface="Microsoft YaHei" panose="020B0503020204020204" pitchFamily="34" charset="-122"/>
                          <a:ea typeface="Microsoft YaHei" panose="020B0503020204020204" pitchFamily="34" charset="-122"/>
                          <a:cs typeface="Times New Roman" panose="02020603050405020304" pitchFamily="18" charset="0"/>
                        </a:rPr>
                        <a:t>築壇的定義</a:t>
                      </a:r>
                      <a:endParaRPr lang="en-AU" sz="2800" b="1">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2800" dirty="0" err="1">
                          <a:solidFill>
                            <a:srgbClr val="202124"/>
                          </a:solidFill>
                          <a:effectLst/>
                          <a:latin typeface="PMingLiU" panose="02020500000000000000" pitchFamily="18" charset="-120"/>
                          <a:cs typeface="Times New Roman" panose="02020603050405020304" pitchFamily="18" charset="0"/>
                        </a:rPr>
                        <a:t>表示悖逆耶和華</a:t>
                      </a:r>
                      <a:r>
                        <a:rPr lang="en-AU" sz="2800" dirty="0">
                          <a:solidFill>
                            <a:srgbClr val="202124"/>
                          </a:solidFill>
                          <a:effectLst/>
                          <a:latin typeface="PMingLiU" panose="02020500000000000000" pitchFamily="18" charset="-120"/>
                          <a:cs typeface="Times New Roman" panose="02020603050405020304" pitchFamily="18" charset="0"/>
                        </a:rPr>
                        <a:t>、</a:t>
                      </a:r>
                    </a:p>
                    <a:p>
                      <a:r>
                        <a:rPr lang="en-AU" sz="2800" dirty="0" err="1">
                          <a:solidFill>
                            <a:srgbClr val="202124"/>
                          </a:solidFill>
                          <a:effectLst/>
                          <a:latin typeface="PMingLiU" panose="02020500000000000000" pitchFamily="18" charset="-120"/>
                          <a:cs typeface="Times New Roman" panose="02020603050405020304" pitchFamily="18" charset="0"/>
                        </a:rPr>
                        <a:t>獻祭拜別神</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AU" sz="2800" dirty="0" err="1">
                          <a:effectLst/>
                          <a:latin typeface="PMingLiU" panose="02020500000000000000" pitchFamily="18" charset="-120"/>
                          <a:cs typeface="Times New Roman" panose="02020603050405020304" pitchFamily="18" charset="0"/>
                        </a:rPr>
                        <a:t>表示宗教上</a:t>
                      </a:r>
                      <a:endParaRPr lang="en-AU" sz="2800" dirty="0">
                        <a:effectLst/>
                        <a:latin typeface="PMingLiU" panose="02020500000000000000" pitchFamily="18" charset="-120"/>
                        <a:cs typeface="Times New Roman" panose="02020603050405020304" pitchFamily="18" charset="0"/>
                      </a:endParaRPr>
                    </a:p>
                    <a:p>
                      <a:r>
                        <a:rPr lang="en-AU" sz="2800" dirty="0" err="1">
                          <a:effectLst/>
                          <a:latin typeface="PMingLiU" panose="02020500000000000000" pitchFamily="18" charset="-120"/>
                          <a:cs typeface="Times New Roman" panose="02020603050405020304" pitchFamily="18" charset="0"/>
                        </a:rPr>
                        <a:t>認同的證據</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09454748"/>
                  </a:ext>
                </a:extLst>
              </a:tr>
              <a:tr h="411843">
                <a:tc>
                  <a:txBody>
                    <a:bodyPr/>
                    <a:lstStyle/>
                    <a:p>
                      <a:r>
                        <a:rPr lang="en-AU" sz="2800" b="1">
                          <a:solidFill>
                            <a:srgbClr val="202124"/>
                          </a:solidFill>
                          <a:effectLst/>
                          <a:latin typeface="Microsoft YaHei" panose="020B0503020204020204" pitchFamily="34" charset="-122"/>
                          <a:ea typeface="Microsoft YaHei" panose="020B0503020204020204" pitchFamily="34" charset="-122"/>
                          <a:cs typeface="Times New Roman" panose="02020603050405020304" pitchFamily="18" charset="0"/>
                        </a:rPr>
                        <a:t>支持的理由</a:t>
                      </a:r>
                      <a:endParaRPr lang="en-AU" sz="2800" b="1">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2800" dirty="0">
                          <a:solidFill>
                            <a:srgbClr val="000000"/>
                          </a:solidFill>
                          <a:effectLst/>
                          <a:latin typeface="PMingLiU" panose="02020500000000000000" pitchFamily="18" charset="-120"/>
                          <a:cs typeface="MS Gothic" panose="020B0609070205080204" pitchFamily="49" charset="-128"/>
                        </a:rPr>
                        <a:t>利17:</a:t>
                      </a:r>
                      <a:r>
                        <a:rPr lang="en-AU" sz="2800" dirty="0">
                          <a:solidFill>
                            <a:srgbClr val="000000"/>
                          </a:solidFill>
                          <a:effectLst/>
                          <a:latin typeface="PMingLiU" panose="02020500000000000000" pitchFamily="18" charset="-120"/>
                          <a:cs typeface="Segoe UI" panose="020B0502040204020203" pitchFamily="34" charset="0"/>
                        </a:rPr>
                        <a:t>8-9 ; </a:t>
                      </a:r>
                      <a:r>
                        <a:rPr lang="en-AU" sz="2800" dirty="0">
                          <a:solidFill>
                            <a:srgbClr val="000000"/>
                          </a:solidFill>
                          <a:effectLst/>
                          <a:latin typeface="PMingLiU" panose="02020500000000000000" pitchFamily="18" charset="-120"/>
                          <a:cs typeface="MS Gothic" panose="020B0609070205080204" pitchFamily="49" charset="-128"/>
                        </a:rPr>
                        <a:t>申12:</a:t>
                      </a:r>
                      <a:r>
                        <a:rPr lang="en-AU" sz="2800" dirty="0">
                          <a:solidFill>
                            <a:srgbClr val="000000"/>
                          </a:solidFill>
                          <a:effectLst/>
                          <a:latin typeface="PMingLiU" panose="02020500000000000000" pitchFamily="18" charset="-120"/>
                          <a:cs typeface="Segoe UI" panose="020B0502040204020203" pitchFamily="34" charset="0"/>
                        </a:rPr>
                        <a:t>13</a:t>
                      </a:r>
                      <a:r>
                        <a:rPr lang="en-AU" sz="2800" b="1" baseline="30000" dirty="0">
                          <a:solidFill>
                            <a:srgbClr val="000000"/>
                          </a:solidFill>
                          <a:effectLst/>
                          <a:latin typeface="PMingLiU" panose="02020500000000000000" pitchFamily="18" charset="-120"/>
                          <a:cs typeface="Segoe UI" panose="020B0502040204020203" pitchFamily="34" charset="0"/>
                        </a:rPr>
                        <a:t> </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AU" sz="2800" dirty="0" err="1">
                          <a:solidFill>
                            <a:srgbClr val="202124"/>
                          </a:solidFill>
                          <a:effectLst/>
                          <a:latin typeface="PMingLiU" panose="02020500000000000000" pitchFamily="18" charset="-120"/>
                          <a:cs typeface="Times New Roman" panose="02020603050405020304" pitchFamily="18" charset="0"/>
                        </a:rPr>
                        <a:t>没有證據</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60950202"/>
                  </a:ext>
                </a:extLst>
              </a:tr>
              <a:tr h="411843">
                <a:tc>
                  <a:txBody>
                    <a:bodyPr/>
                    <a:lstStyle/>
                    <a:p>
                      <a:r>
                        <a:rPr lang="en-AU" sz="2800" b="1">
                          <a:solidFill>
                            <a:srgbClr val="000000"/>
                          </a:solidFill>
                          <a:effectLst/>
                          <a:latin typeface="Microsoft YaHei" panose="020B0503020204020204" pitchFamily="34" charset="-122"/>
                          <a:ea typeface="Microsoft YaHei" panose="020B0503020204020204" pitchFamily="34" charset="-122"/>
                          <a:cs typeface="MS Gothic" panose="020B0609070205080204" pitchFamily="49" charset="-128"/>
                        </a:rPr>
                        <a:t>客觀的事實</a:t>
                      </a:r>
                      <a:endParaRPr lang="en-AU" sz="2800" b="1">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2800" dirty="0" err="1">
                          <a:solidFill>
                            <a:srgbClr val="202124"/>
                          </a:solidFill>
                          <a:effectLst/>
                          <a:latin typeface="PMingLiU" panose="02020500000000000000" pitchFamily="18" charset="-120"/>
                          <a:cs typeface="Times New Roman" panose="02020603050405020304" pitchFamily="18" charset="0"/>
                        </a:rPr>
                        <a:t>耶和華的會幕在示羅</a:t>
                      </a:r>
                      <a:r>
                        <a:rPr lang="en-AU" sz="2800" dirty="0">
                          <a:solidFill>
                            <a:srgbClr val="202124"/>
                          </a:solidFill>
                          <a:effectLst/>
                          <a:latin typeface="PMingLiU" panose="02020500000000000000" pitchFamily="18" charset="-120"/>
                          <a:cs typeface="Times New Roman" panose="02020603050405020304" pitchFamily="18" charset="0"/>
                        </a:rPr>
                        <a:t> </a:t>
                      </a:r>
                    </a:p>
                    <a:p>
                      <a:r>
                        <a:rPr lang="en-AU" sz="2800" dirty="0">
                          <a:solidFill>
                            <a:srgbClr val="202124"/>
                          </a:solidFill>
                          <a:effectLst/>
                          <a:latin typeface="PMingLiU" panose="02020500000000000000" pitchFamily="18" charset="-120"/>
                          <a:cs typeface="Times New Roman" panose="02020603050405020304" pitchFamily="18" charset="0"/>
                        </a:rPr>
                        <a:t>(</a:t>
                      </a:r>
                      <a:r>
                        <a:rPr lang="en-AU" sz="2800" dirty="0" err="1">
                          <a:solidFill>
                            <a:srgbClr val="202124"/>
                          </a:solidFill>
                          <a:effectLst/>
                          <a:latin typeface="PMingLiU" panose="02020500000000000000" pitchFamily="18" charset="-120"/>
                          <a:cs typeface="Times New Roman" panose="02020603050405020304" pitchFamily="18" charset="0"/>
                        </a:rPr>
                        <a:t>河西那邊</a:t>
                      </a:r>
                      <a:r>
                        <a:rPr lang="en-AU" sz="2800" dirty="0">
                          <a:solidFill>
                            <a:srgbClr val="202124"/>
                          </a:solidFill>
                          <a:effectLst/>
                          <a:latin typeface="PMingLiU" panose="02020500000000000000" pitchFamily="18" charset="-120"/>
                          <a:cs typeface="Times New Roman" panose="02020603050405020304" pitchFamily="18" charset="0"/>
                        </a:rPr>
                        <a:t>)</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AU" sz="2800" dirty="0" err="1">
                          <a:solidFill>
                            <a:srgbClr val="202124"/>
                          </a:solidFill>
                          <a:effectLst/>
                          <a:latin typeface="PMingLiU" panose="02020500000000000000" pitchFamily="18" charset="-120"/>
                          <a:cs typeface="Times New Roman" panose="02020603050405020304" pitchFamily="18" charset="0"/>
                        </a:rPr>
                        <a:t>他們在會幕以外築壇</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9549659"/>
                  </a:ext>
                </a:extLst>
              </a:tr>
              <a:tr h="411843">
                <a:tc>
                  <a:txBody>
                    <a:bodyPr/>
                    <a:lstStyle/>
                    <a:p>
                      <a:r>
                        <a:rPr lang="en-AU" sz="2800" b="1" dirty="0" err="1">
                          <a:solidFill>
                            <a:srgbClr val="202124"/>
                          </a:solidFill>
                          <a:effectLst/>
                          <a:latin typeface="Microsoft YaHei" panose="020B0503020204020204" pitchFamily="34" charset="-122"/>
                          <a:ea typeface="Microsoft YaHei" panose="020B0503020204020204" pitchFamily="34" charset="-122"/>
                          <a:cs typeface="Times New Roman" panose="02020603050405020304" pitchFamily="18" charset="0"/>
                        </a:rPr>
                        <a:t>主觀的原因</a:t>
                      </a:r>
                      <a:endParaRPr lang="en-AU" sz="2800" b="1"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2800" dirty="0" err="1">
                          <a:solidFill>
                            <a:srgbClr val="000000"/>
                          </a:solidFill>
                          <a:effectLst/>
                          <a:latin typeface="PMingLiU" panose="02020500000000000000" pitchFamily="18" charset="-120"/>
                          <a:cs typeface="Times New Roman" panose="02020603050405020304" pitchFamily="18" charset="0"/>
                        </a:rPr>
                        <a:t>恐怕對方</a:t>
                      </a:r>
                      <a:r>
                        <a:rPr lang="ja-JP" altLang="en-US" sz="2800" dirty="0">
                          <a:solidFill>
                            <a:srgbClr val="000000"/>
                          </a:solidFill>
                          <a:effectLst/>
                          <a:latin typeface="PMingLiU" panose="02020500000000000000" pitchFamily="18" charset="-120"/>
                          <a:cs typeface="Times New Roman" panose="02020603050405020304" pitchFamily="18" charset="0"/>
                        </a:rPr>
                        <a:t>悖逆</a:t>
                      </a:r>
                      <a:r>
                        <a:rPr lang="en-AU" sz="2800" dirty="0">
                          <a:solidFill>
                            <a:srgbClr val="000000"/>
                          </a:solidFill>
                          <a:effectLst/>
                          <a:latin typeface="PMingLiU" panose="02020500000000000000" pitchFamily="18" charset="-120"/>
                          <a:cs typeface="Times New Roman" panose="02020603050405020304" pitchFamily="18" charset="0"/>
                        </a:rPr>
                        <a:t>神，</a:t>
                      </a:r>
                    </a:p>
                    <a:p>
                      <a:r>
                        <a:rPr lang="en-AU" sz="2800" dirty="0" err="1">
                          <a:solidFill>
                            <a:srgbClr val="000000"/>
                          </a:solidFill>
                          <a:effectLst/>
                          <a:latin typeface="PMingLiU" panose="02020500000000000000" pitchFamily="18" charset="-120"/>
                          <a:cs typeface="Times New Roman" panose="02020603050405020304" pitchFamily="18" charset="0"/>
                        </a:rPr>
                        <a:t>會招致神的忿怒</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AU" sz="2800" dirty="0" err="1">
                          <a:solidFill>
                            <a:srgbClr val="202124"/>
                          </a:solidFill>
                          <a:effectLst/>
                          <a:latin typeface="PMingLiU" panose="02020500000000000000" pitchFamily="18" charset="-120"/>
                          <a:cs typeface="Times New Roman" panose="02020603050405020304" pitchFamily="18" charset="0"/>
                        </a:rPr>
                        <a:t>恐怕子孫被拒絕</a:t>
                      </a:r>
                      <a:endParaRPr lang="en-AU" sz="2800" dirty="0">
                        <a:solidFill>
                          <a:srgbClr val="202124"/>
                        </a:solidFill>
                        <a:effectLst/>
                        <a:latin typeface="PMingLiU" panose="02020500000000000000" pitchFamily="18" charset="-120"/>
                        <a:cs typeface="Times New Roman" panose="02020603050405020304" pitchFamily="18" charset="0"/>
                      </a:endParaRPr>
                    </a:p>
                    <a:p>
                      <a:r>
                        <a:rPr lang="en-AU" sz="2800" dirty="0" err="1">
                          <a:solidFill>
                            <a:srgbClr val="202124"/>
                          </a:solidFill>
                          <a:effectLst/>
                          <a:latin typeface="PMingLiU" panose="02020500000000000000" pitchFamily="18" charset="-120"/>
                          <a:cs typeface="Times New Roman" panose="02020603050405020304" pitchFamily="18" charset="0"/>
                        </a:rPr>
                        <a:t>不能敬畏耶和華</a:t>
                      </a:r>
                      <a:endParaRPr lang="en-AU" sz="2800" dirty="0">
                        <a:effectLst/>
                        <a:latin typeface="Calibri" panose="020F0502020204030204" pitchFamily="34" charset="0"/>
                        <a:cs typeface="Times New Roman" panose="02020603050405020304" pitchFamily="18" charset="0"/>
                      </a:endParaRPr>
                    </a:p>
                  </a:txBody>
                  <a:tcPr marL="64177" marR="64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8103316"/>
                  </a:ext>
                </a:extLst>
              </a:tr>
            </a:tbl>
          </a:graphicData>
        </a:graphic>
      </p:graphicFrame>
    </p:spTree>
    <p:extLst>
      <p:ext uri="{BB962C8B-B14F-4D97-AF65-F5344CB8AC3E}">
        <p14:creationId xmlns:p14="http://schemas.microsoft.com/office/powerpoint/2010/main" val="306167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F0BF-2272-4E68-B47C-0E01AE705340}"/>
              </a:ext>
            </a:extLst>
          </p:cNvPr>
          <p:cNvSpPr>
            <a:spLocks noGrp="1"/>
          </p:cNvSpPr>
          <p:nvPr>
            <p:ph type="title"/>
          </p:nvPr>
        </p:nvSpPr>
        <p:spPr/>
        <p:txBody>
          <a:bodyPr/>
          <a:lstStyle/>
          <a:p>
            <a:r>
              <a:rPr lang="ja-JP" altLang="en-US" b="1" dirty="0">
                <a:latin typeface="Microsoft YaHei" panose="020B0503020204020204" pitchFamily="34" charset="-122"/>
                <a:ea typeface="Microsoft YaHei" panose="020B0503020204020204" pitchFamily="34" charset="-122"/>
              </a:rPr>
              <a:t>約書亞記</a:t>
            </a:r>
            <a:r>
              <a:rPr lang="en-US" altLang="ja-JP"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 </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D588D220-A58B-403A-9A1A-BFAD3401052D}"/>
              </a:ext>
            </a:extLst>
          </p:cNvPr>
          <p:cNvSpPr>
            <a:spLocks noGrp="1"/>
          </p:cNvSpPr>
          <p:nvPr>
            <p:ph idx="1"/>
          </p:nvPr>
        </p:nvSpPr>
        <p:spPr>
          <a:xfrm>
            <a:off x="838200" y="1825625"/>
            <a:ext cx="10515600" cy="4815018"/>
          </a:xfrm>
        </p:spPr>
        <p:txBody>
          <a:bodyPr>
            <a:normAutofit/>
          </a:bodyPr>
          <a:lstStyle/>
          <a:p>
            <a:pPr marL="0" indent="0">
              <a:buNone/>
            </a:pPr>
            <a:r>
              <a:rPr lang="en-US" altLang="zh-TW" dirty="0"/>
              <a:t>31 </a:t>
            </a:r>
            <a:r>
              <a:rPr lang="zh-TW" altLang="en-US" dirty="0"/>
              <a:t>祭 司 以 利 亞 撒 的 兒 子 非 尼 哈 對 流 便 人 、 迦 得 人 、 瑪 拿 西 人 說 ： </a:t>
            </a:r>
            <a:r>
              <a:rPr lang="zh-TW" altLang="en-US" b="1" dirty="0">
                <a:solidFill>
                  <a:srgbClr val="0070C0"/>
                </a:solidFill>
              </a:rPr>
              <a:t>今 日 我 們 知 道 </a:t>
            </a:r>
            <a:r>
              <a:rPr lang="zh-TW" altLang="en-US" b="1" dirty="0">
                <a:solidFill>
                  <a:srgbClr val="FF0000"/>
                </a:solidFill>
              </a:rPr>
              <a:t>耶 和 華 在 我 們 中 間 </a:t>
            </a:r>
            <a:r>
              <a:rPr lang="zh-TW" altLang="en-US" dirty="0"/>
              <a:t>， </a:t>
            </a:r>
            <a:r>
              <a:rPr lang="zh-TW" altLang="en-US" b="1" dirty="0">
                <a:solidFill>
                  <a:srgbClr val="0070C0"/>
                </a:solidFill>
              </a:rPr>
              <a:t>因 為 你 們 沒 有 向 他 犯 了 這 罪 。 現 在 你 們 救 以 色 列 人 脫 離 耶 和 華 的 手 了 。</a:t>
            </a:r>
          </a:p>
          <a:p>
            <a:pPr marL="0" indent="0">
              <a:buNone/>
            </a:pPr>
            <a:r>
              <a:rPr lang="en-US" altLang="zh-TW" dirty="0"/>
              <a:t>32 </a:t>
            </a:r>
            <a:r>
              <a:rPr lang="zh-TW" altLang="en-US" dirty="0"/>
              <a:t>祭 司 以 利 亞 撒 的 兒 子 非 尼 哈 與 眾 首 領 離 了 流 便 人 、 迦 得 人 ， 從 基 列 地 回 往 迦 南 地 ， 到 了 以 色 列 人 那 裡 ， 便 將 這 事 回 報 他 們 。</a:t>
            </a:r>
            <a:r>
              <a:rPr lang="en-US" altLang="zh-TW" dirty="0"/>
              <a:t>33 </a:t>
            </a:r>
            <a:r>
              <a:rPr lang="zh-TW" altLang="en-US" b="1" dirty="0">
                <a:solidFill>
                  <a:srgbClr val="FF0000"/>
                </a:solidFill>
              </a:rPr>
              <a:t>以 色 列 人 以 這 事 為 美 ， 就 稱 頌 神 ， </a:t>
            </a:r>
            <a:r>
              <a:rPr lang="zh-TW" altLang="en-US" dirty="0"/>
              <a:t>不 再 提 上 去 攻 打 流 便 人 、 迦 得 人 、 毀 壞 他 們 所 住 的 地 了 。</a:t>
            </a:r>
          </a:p>
          <a:p>
            <a:pPr marL="0" indent="0">
              <a:buNone/>
            </a:pPr>
            <a:r>
              <a:rPr lang="en-US" altLang="zh-TW" dirty="0"/>
              <a:t>34 </a:t>
            </a:r>
            <a:r>
              <a:rPr lang="zh-TW" altLang="en-US" dirty="0"/>
              <a:t>流 便 人 、 迦 得 人 </a:t>
            </a:r>
            <a:r>
              <a:rPr lang="zh-TW" altLang="en-US" b="1" dirty="0"/>
              <a:t>給 壇 起 名 叫 證 壇 </a:t>
            </a:r>
            <a:r>
              <a:rPr lang="zh-TW" altLang="en-US" dirty="0"/>
              <a:t>， 意 思 說 ： 這 壇 在 我 們 中 間 </a:t>
            </a:r>
            <a:r>
              <a:rPr lang="zh-TW" altLang="en-US" b="1" dirty="0">
                <a:solidFill>
                  <a:srgbClr val="FF0000"/>
                </a:solidFill>
              </a:rPr>
              <a:t>證 明 耶 和 華 是 神 </a:t>
            </a:r>
            <a:r>
              <a:rPr lang="zh-TW" altLang="en-US" dirty="0"/>
              <a:t>。</a:t>
            </a:r>
          </a:p>
          <a:p>
            <a:pPr marL="0" indent="0">
              <a:buNone/>
            </a:pPr>
            <a:endParaRPr lang="en-AU" dirty="0"/>
          </a:p>
        </p:txBody>
      </p:sp>
    </p:spTree>
    <p:extLst>
      <p:ext uri="{BB962C8B-B14F-4D97-AF65-F5344CB8AC3E}">
        <p14:creationId xmlns:p14="http://schemas.microsoft.com/office/powerpoint/2010/main" val="184718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CF89-F3B6-407F-8D81-EC177E1F86DE}"/>
              </a:ext>
            </a:extLst>
          </p:cNvPr>
          <p:cNvSpPr>
            <a:spLocks noGrp="1"/>
          </p:cNvSpPr>
          <p:nvPr>
            <p:ph type="title"/>
          </p:nvPr>
        </p:nvSpPr>
        <p:spPr/>
        <p:txBody>
          <a:bodyPr/>
          <a:lstStyle/>
          <a:p>
            <a:r>
              <a:rPr lang="zh-TW" altLang="en-US" b="1" dirty="0">
                <a:latin typeface="Microsoft YaHei" panose="020B0503020204020204" pitchFamily="34" charset="-122"/>
                <a:ea typeface="Microsoft YaHei" panose="020B0503020204020204" pitchFamily="34" charset="-122"/>
              </a:rPr>
              <a:t>分裂的危機轉變成為合一的契機</a:t>
            </a:r>
            <a:endParaRPr lang="en-AU" b="1" dirty="0">
              <a:latin typeface="Microsoft YaHei" panose="020B0503020204020204" pitchFamily="34" charset="-122"/>
              <a:ea typeface="Microsoft YaHei" panose="020B0503020204020204" pitchFamily="34" charset="-122"/>
            </a:endParaRPr>
          </a:p>
        </p:txBody>
      </p:sp>
      <p:sp>
        <p:nvSpPr>
          <p:cNvPr id="6" name="Content Placeholder 2">
            <a:extLst>
              <a:ext uri="{FF2B5EF4-FFF2-40B4-BE49-F238E27FC236}">
                <a16:creationId xmlns:a16="http://schemas.microsoft.com/office/drawing/2014/main" id="{AA2648EE-1A27-4B71-A134-0C10C041A1EC}"/>
              </a:ext>
            </a:extLst>
          </p:cNvPr>
          <p:cNvSpPr>
            <a:spLocks noGrp="1"/>
          </p:cNvSpPr>
          <p:nvPr>
            <p:ph idx="1"/>
          </p:nvPr>
        </p:nvSpPr>
        <p:spPr>
          <a:xfrm>
            <a:off x="838200" y="1825625"/>
            <a:ext cx="10515600" cy="4351338"/>
          </a:xfrm>
        </p:spPr>
        <p:txBody>
          <a:bodyPr>
            <a:normAutofit/>
          </a:bodyPr>
          <a:lstStyle/>
          <a:p>
            <a:pPr marL="0" indent="0">
              <a:lnSpc>
                <a:spcPct val="110000"/>
              </a:lnSpc>
              <a:buNone/>
            </a:pPr>
            <a:r>
              <a:rPr lang="en-AU" sz="3600" dirty="0">
                <a:effectLst/>
                <a:ea typeface="PMingLiU" panose="02020500000000000000" pitchFamily="18" charset="-120"/>
                <a:cs typeface="Times New Roman" panose="02020603050405020304" pitchFamily="18" charset="0"/>
              </a:rPr>
              <a:t>(1) Communication Not Speculation </a:t>
            </a:r>
            <a:r>
              <a:rPr lang="en-US" sz="3600" dirty="0" err="1">
                <a:effectLst/>
                <a:ea typeface="PMingLiU" panose="02020500000000000000" pitchFamily="18" charset="-120"/>
                <a:cs typeface="Times New Roman" panose="02020603050405020304" pitchFamily="18" charset="0"/>
              </a:rPr>
              <a:t>溝通不猜疑</a:t>
            </a:r>
            <a:endParaRPr lang="en-US" sz="3600" dirty="0">
              <a:effectLst/>
              <a:ea typeface="PMingLiU" panose="02020500000000000000" pitchFamily="18" charset="-120"/>
              <a:cs typeface="Times New Roman" panose="02020603050405020304" pitchFamily="18" charset="0"/>
            </a:endParaRPr>
          </a:p>
          <a:p>
            <a:pPr marL="0" indent="0">
              <a:lnSpc>
                <a:spcPct val="200000"/>
              </a:lnSpc>
              <a:buNone/>
            </a:pPr>
            <a:r>
              <a:rPr lang="en-AU" sz="3600" dirty="0">
                <a:effectLst/>
                <a:ea typeface="PMingLiU" panose="02020500000000000000" pitchFamily="18" charset="-120"/>
                <a:cs typeface="Times New Roman" panose="02020603050405020304" pitchFamily="18" charset="0"/>
              </a:rPr>
              <a:t>(2) Faith Not Fear </a:t>
            </a:r>
            <a:r>
              <a:rPr lang="ja-JP" altLang="en-US" sz="3600" dirty="0">
                <a:effectLst/>
                <a:ea typeface="PMingLiU" panose="02020500000000000000" pitchFamily="18" charset="-120"/>
                <a:cs typeface="Times New Roman" panose="02020603050405020304" pitchFamily="18" charset="0"/>
              </a:rPr>
              <a:t>相信不恐懼</a:t>
            </a:r>
            <a:endParaRPr lang="en-AU" altLang="ja-JP" sz="3600" dirty="0">
              <a:effectLst/>
              <a:ea typeface="PMingLiU" panose="02020500000000000000" pitchFamily="18" charset="-120"/>
              <a:cs typeface="Times New Roman" panose="02020603050405020304" pitchFamily="18" charset="0"/>
            </a:endParaRPr>
          </a:p>
          <a:p>
            <a:pPr marL="0" indent="0">
              <a:lnSpc>
                <a:spcPct val="200000"/>
              </a:lnSpc>
              <a:buNone/>
            </a:pPr>
            <a:r>
              <a:rPr lang="en-AU" sz="3600" dirty="0">
                <a:effectLst/>
                <a:ea typeface="PMingLiU" panose="02020500000000000000" pitchFamily="18" charset="-120"/>
                <a:cs typeface="Times New Roman" panose="02020603050405020304" pitchFamily="18" charset="0"/>
              </a:rPr>
              <a:t>(3) Praise Not Attack </a:t>
            </a:r>
            <a:r>
              <a:rPr lang="ja-JP" altLang="en-US" sz="3600" dirty="0">
                <a:effectLst/>
                <a:ea typeface="PMingLiU" panose="02020500000000000000" pitchFamily="18" charset="-120"/>
                <a:cs typeface="Times New Roman" panose="02020603050405020304" pitchFamily="18" charset="0"/>
              </a:rPr>
              <a:t>頌讚不攻擊</a:t>
            </a:r>
            <a:endParaRPr lang="en-AU" sz="3600" dirty="0">
              <a:effectLst/>
              <a:ea typeface="PMingLiU" panose="02020500000000000000" pitchFamily="18" charset="-12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328044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E113-0D60-4891-A3A3-00F69E09EFD5}"/>
              </a:ext>
            </a:extLst>
          </p:cNvPr>
          <p:cNvSpPr>
            <a:spLocks noGrp="1"/>
          </p:cNvSpPr>
          <p:nvPr>
            <p:ph type="title"/>
          </p:nvPr>
        </p:nvSpPr>
        <p:spPr/>
        <p:txBody>
          <a:bodyPr>
            <a:normAutofit/>
          </a:bodyPr>
          <a:lstStyle/>
          <a:p>
            <a:pPr marL="342900" lvl="0" indent="-342900"/>
            <a:r>
              <a:rPr lang="en-AU" b="1" dirty="0">
                <a:effectLst/>
                <a:latin typeface="Microsoft YaHei" panose="020B0503020204020204" pitchFamily="34" charset="-122"/>
                <a:ea typeface="Microsoft YaHei" panose="020B0503020204020204" pitchFamily="34" charset="-122"/>
                <a:cs typeface="Times New Roman" panose="02020603050405020304" pitchFamily="18" charset="0"/>
              </a:rPr>
              <a:t>(1) </a:t>
            </a:r>
            <a:r>
              <a:rPr lang="en-US" b="1" dirty="0" err="1">
                <a:effectLst/>
                <a:latin typeface="Microsoft YaHei" panose="020B0503020204020204" pitchFamily="34" charset="-122"/>
                <a:ea typeface="Microsoft YaHei" panose="020B0503020204020204" pitchFamily="34" charset="-122"/>
                <a:cs typeface="Times New Roman" panose="02020603050405020304" pitchFamily="18" charset="0"/>
              </a:rPr>
              <a:t>溝通不猜疑</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8DF2B0A4-B483-4E91-A1EB-56A55F2AAAEC}"/>
              </a:ext>
            </a:extLst>
          </p:cNvPr>
          <p:cNvSpPr>
            <a:spLocks noGrp="1"/>
          </p:cNvSpPr>
          <p:nvPr>
            <p:ph idx="1"/>
          </p:nvPr>
        </p:nvSpPr>
        <p:spPr>
          <a:xfrm>
            <a:off x="1918740" y="1825625"/>
            <a:ext cx="9435059" cy="4351338"/>
          </a:xfrm>
        </p:spPr>
        <p:txBody>
          <a:bodyPr/>
          <a:lstStyle/>
          <a:p>
            <a:pPr marL="514350" indent="-514350">
              <a:lnSpc>
                <a:spcPct val="150000"/>
              </a:lnSpc>
              <a:buFont typeface="+mj-lt"/>
              <a:buAutoNum type="arabicPeriod"/>
            </a:pPr>
            <a:r>
              <a:rPr lang="zh-TW" altLang="en-US" dirty="0"/>
              <a:t>用愛心說誠實話 </a:t>
            </a:r>
            <a:r>
              <a:rPr lang="en-US" altLang="zh-TW" dirty="0"/>
              <a:t>-- </a:t>
            </a:r>
            <a:r>
              <a:rPr lang="zh-TW" altLang="en-US" dirty="0"/>
              <a:t>道明來意指出罪刊、善意地說</a:t>
            </a:r>
            <a:endParaRPr lang="en-AU" altLang="zh-TW" dirty="0"/>
          </a:p>
          <a:p>
            <a:pPr marL="514350" indent="-514350">
              <a:lnSpc>
                <a:spcPct val="150000"/>
              </a:lnSpc>
              <a:buFont typeface="+mj-lt"/>
              <a:buAutoNum type="arabicPeriod"/>
            </a:pPr>
            <a:r>
              <a:rPr lang="zh-TW" altLang="en-US" dirty="0"/>
              <a:t>耐性的聽對方的辯護及相信對方</a:t>
            </a:r>
            <a:endParaRPr lang="en-AU" altLang="zh-TW" dirty="0"/>
          </a:p>
          <a:p>
            <a:pPr marL="514350" indent="-514350">
              <a:lnSpc>
                <a:spcPct val="150000"/>
              </a:lnSpc>
              <a:buFont typeface="+mj-lt"/>
              <a:buAutoNum type="arabicPeriod"/>
            </a:pPr>
            <a:r>
              <a:rPr lang="zh-TW" altLang="en-US" dirty="0"/>
              <a:t>跟進的工作 </a:t>
            </a:r>
            <a:r>
              <a:rPr lang="en-AU" altLang="zh-TW" dirty="0"/>
              <a:t>-- </a:t>
            </a:r>
            <a:r>
              <a:rPr lang="ja-JP" altLang="en-US" dirty="0"/>
              <a:t>回報有關人事</a:t>
            </a:r>
            <a:endParaRPr lang="en-AU" altLang="zh-TW" dirty="0"/>
          </a:p>
          <a:p>
            <a:pPr marL="514350" indent="-514350">
              <a:lnSpc>
                <a:spcPct val="150000"/>
              </a:lnSpc>
              <a:buFont typeface="+mj-lt"/>
              <a:buAutoNum type="arabicPeriod"/>
            </a:pPr>
            <a:r>
              <a:rPr lang="zh-TW" altLang="en-US" dirty="0"/>
              <a:t>溝通是相對 </a:t>
            </a:r>
            <a:r>
              <a:rPr lang="en-AU" altLang="zh-TW" dirty="0"/>
              <a:t>-- </a:t>
            </a:r>
            <a:r>
              <a:rPr lang="ja-JP" altLang="en-US" dirty="0"/>
              <a:t>存</a:t>
            </a:r>
            <a:r>
              <a:rPr lang="zh-TW" altLang="en-US" dirty="0"/>
              <a:t>謙卑的心、接纳和信任委派的決定</a:t>
            </a:r>
            <a:endParaRPr lang="en-AU" dirty="0"/>
          </a:p>
        </p:txBody>
      </p:sp>
    </p:spTree>
    <p:extLst>
      <p:ext uri="{BB962C8B-B14F-4D97-AF65-F5344CB8AC3E}">
        <p14:creationId xmlns:p14="http://schemas.microsoft.com/office/powerpoint/2010/main" val="23117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AC3878C-9B5A-4802-A01E-F38D74649D10}"/>
              </a:ext>
            </a:extLst>
          </p:cNvPr>
          <p:cNvGrpSpPr/>
          <p:nvPr/>
        </p:nvGrpSpPr>
        <p:grpSpPr>
          <a:xfrm>
            <a:off x="7929796" y="1813810"/>
            <a:ext cx="3597640" cy="3988109"/>
            <a:chOff x="8124668" y="1434945"/>
            <a:chExt cx="3597640" cy="3988109"/>
          </a:xfrm>
        </p:grpSpPr>
        <p:grpSp>
          <p:nvGrpSpPr>
            <p:cNvPr id="8" name="Group 7">
              <a:extLst>
                <a:ext uri="{FF2B5EF4-FFF2-40B4-BE49-F238E27FC236}">
                  <a16:creationId xmlns:a16="http://schemas.microsoft.com/office/drawing/2014/main" id="{AD0F309F-02EF-4576-869C-BA92AB56DDED}"/>
                </a:ext>
              </a:extLst>
            </p:cNvPr>
            <p:cNvGrpSpPr/>
            <p:nvPr/>
          </p:nvGrpSpPr>
          <p:grpSpPr>
            <a:xfrm>
              <a:off x="8184627" y="1434945"/>
              <a:ext cx="3537681" cy="3988109"/>
              <a:chOff x="8124667" y="1434945"/>
              <a:chExt cx="3537681" cy="3988109"/>
            </a:xfrm>
          </p:grpSpPr>
          <p:pic>
            <p:nvPicPr>
              <p:cNvPr id="4" name="Picture 3">
                <a:extLst>
                  <a:ext uri="{FF2B5EF4-FFF2-40B4-BE49-F238E27FC236}">
                    <a16:creationId xmlns:a16="http://schemas.microsoft.com/office/drawing/2014/main" id="{0B46F11B-438D-46F1-AC45-03BBA652F135}"/>
                  </a:ext>
                </a:extLst>
              </p:cNvPr>
              <p:cNvPicPr>
                <a:picLocks noChangeAspect="1"/>
              </p:cNvPicPr>
              <p:nvPr/>
            </p:nvPicPr>
            <p:blipFill rotWithShape="1">
              <a:blip r:embed="rId3"/>
              <a:srcRect l="3311" t="2544" r="2170" b="2544"/>
              <a:stretch/>
            </p:blipFill>
            <p:spPr>
              <a:xfrm>
                <a:off x="8124667" y="1434945"/>
                <a:ext cx="3537681" cy="3988109"/>
              </a:xfrm>
              <a:prstGeom prst="rect">
                <a:avLst/>
              </a:prstGeom>
            </p:spPr>
          </p:pic>
          <p:sp>
            <p:nvSpPr>
              <p:cNvPr id="5" name="Rectangle 4">
                <a:extLst>
                  <a:ext uri="{FF2B5EF4-FFF2-40B4-BE49-F238E27FC236}">
                    <a16:creationId xmlns:a16="http://schemas.microsoft.com/office/drawing/2014/main" id="{29F8135E-5D44-4AB5-BB95-B29A8ED912CA}"/>
                  </a:ext>
                </a:extLst>
              </p:cNvPr>
              <p:cNvSpPr/>
              <p:nvPr/>
            </p:nvSpPr>
            <p:spPr>
              <a:xfrm>
                <a:off x="8124668" y="1434946"/>
                <a:ext cx="1319134" cy="13940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8">
              <a:extLst>
                <a:ext uri="{FF2B5EF4-FFF2-40B4-BE49-F238E27FC236}">
                  <a16:creationId xmlns:a16="http://schemas.microsoft.com/office/drawing/2014/main" id="{1D9A49F2-6AC1-4460-B098-05F13EB1ACEE}"/>
                </a:ext>
              </a:extLst>
            </p:cNvPr>
            <p:cNvSpPr/>
            <p:nvPr/>
          </p:nvSpPr>
          <p:spPr>
            <a:xfrm>
              <a:off x="8124668" y="3428999"/>
              <a:ext cx="719527" cy="5433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506FBA06-4C53-49B5-AFCC-10BF78D010E1}"/>
              </a:ext>
            </a:extLst>
          </p:cNvPr>
          <p:cNvSpPr>
            <a:spLocks noGrp="1"/>
          </p:cNvSpPr>
          <p:nvPr>
            <p:ph type="title"/>
          </p:nvPr>
        </p:nvSpPr>
        <p:spPr>
          <a:xfrm>
            <a:off x="2457138" y="474869"/>
            <a:ext cx="5472658" cy="894049"/>
          </a:xfrm>
        </p:spPr>
        <p:txBody>
          <a:bodyPr/>
          <a:lstStyle/>
          <a:p>
            <a:r>
              <a:rPr lang="ja-JP" altLang="en-US" b="1" dirty="0">
                <a:latin typeface="Microsoft YaHei" panose="020B0503020204020204" pitchFamily="34" charset="-122"/>
                <a:ea typeface="Microsoft YaHei" panose="020B0503020204020204" pitchFamily="34" charset="-122"/>
              </a:rPr>
              <a:t>約書亞記</a:t>
            </a:r>
            <a:r>
              <a:rPr lang="en-AU"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章簡介</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5C4B7FF5-0DB8-41A7-99AE-5241B1885D04}"/>
              </a:ext>
            </a:extLst>
          </p:cNvPr>
          <p:cNvSpPr>
            <a:spLocks noGrp="1"/>
          </p:cNvSpPr>
          <p:nvPr>
            <p:ph idx="1"/>
          </p:nvPr>
        </p:nvSpPr>
        <p:spPr>
          <a:xfrm>
            <a:off x="478437" y="1813809"/>
            <a:ext cx="8710533" cy="4242217"/>
          </a:xfrm>
        </p:spPr>
        <p:txBody>
          <a:bodyPr>
            <a:normAutofit lnSpcReduction="10000"/>
          </a:bodyPr>
          <a:lstStyle/>
          <a:p>
            <a:pPr marL="0" indent="0">
              <a:lnSpc>
                <a:spcPct val="100000"/>
              </a:lnSpc>
              <a:buNone/>
            </a:pPr>
            <a:r>
              <a:rPr lang="zh-TW" sz="2800" b="1"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人物：</a:t>
            </a:r>
            <a:r>
              <a:rPr lang="en-AU" altLang="zh-TW" sz="2800" b="1"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	</a:t>
            </a:r>
            <a:r>
              <a:rPr 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以色列</a:t>
            </a:r>
            <a:r>
              <a:rPr lang="en-AU"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12</a:t>
            </a:r>
            <a:r>
              <a:rPr 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支派；約旦河作界線分為兩邊：</a:t>
            </a:r>
            <a:endParaRPr lang="en-AU" alt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endParaRPr>
          </a:p>
          <a:p>
            <a:pPr marL="0" indent="0">
              <a:lnSpc>
                <a:spcPct val="100000"/>
              </a:lnSpc>
              <a:buNone/>
            </a:pPr>
            <a:r>
              <a:rPr lang="en-AU" alt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		</a:t>
            </a:r>
            <a:r>
              <a:rPr 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河東</a:t>
            </a:r>
            <a:r>
              <a:rPr lang="zh-TW" altLang="en-US"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a:t>
            </a:r>
            <a:r>
              <a:rPr lang="en-AU" sz="2800" dirty="0" err="1">
                <a:effectLst/>
                <a:latin typeface="Microsoft YaHei" panose="020B0503020204020204" pitchFamily="34" charset="-122"/>
                <a:ea typeface="Microsoft YaHei" panose="020B0503020204020204" pitchFamily="34" charset="-122"/>
                <a:cs typeface="MS Mincho" panose="02020609040205080304" pitchFamily="49" charset="-128"/>
              </a:rPr>
              <a:t>流便人、迦得人、和瑪拿西半支派</a:t>
            </a:r>
            <a:endParaRPr lang="en-AU" sz="2800" dirty="0">
              <a:solidFill>
                <a:srgbClr val="202124"/>
              </a:solidFill>
              <a:effectLst/>
              <a:latin typeface="Microsoft YaHei" panose="020B0503020204020204" pitchFamily="34" charset="-122"/>
              <a:ea typeface="Microsoft YaHei" panose="020B0503020204020204" pitchFamily="34" charset="-122"/>
            </a:endParaRPr>
          </a:p>
          <a:p>
            <a:pPr marL="0" indent="0">
              <a:lnSpc>
                <a:spcPct val="100000"/>
              </a:lnSpc>
              <a:buNone/>
            </a:pPr>
            <a:r>
              <a:rPr lang="en-AU" alt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		</a:t>
            </a:r>
            <a:r>
              <a:rPr 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河</a:t>
            </a:r>
            <a:r>
              <a:rPr lang="zh-TW" altLang="en-US"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西 </a:t>
            </a:r>
            <a:r>
              <a:rPr lang="en-AU" altLang="zh-TW" sz="2800" dirty="0">
                <a:solidFill>
                  <a:srgbClr val="202124"/>
                </a:solidFill>
                <a:effectLst/>
                <a:latin typeface="Microsoft YaHei" panose="020B0503020204020204" pitchFamily="34" charset="-122"/>
                <a:ea typeface="Microsoft YaHei" panose="020B0503020204020204" pitchFamily="34" charset="-122"/>
                <a:cs typeface="MS Mincho" panose="02020609040205080304" pitchFamily="49" charset="-128"/>
              </a:rPr>
              <a:t>:  </a:t>
            </a:r>
            <a:r>
              <a:rPr lang="en-AU" sz="2800" dirty="0" err="1">
                <a:solidFill>
                  <a:srgbClr val="202124"/>
                </a:solidFill>
                <a:effectLst/>
                <a:latin typeface="Microsoft YaHei" panose="020B0503020204020204" pitchFamily="34" charset="-122"/>
                <a:ea typeface="Microsoft YaHei" panose="020B0503020204020204" pitchFamily="34" charset="-122"/>
              </a:rPr>
              <a:t>其餘</a:t>
            </a:r>
            <a:r>
              <a:rPr lang="en-AU" sz="2800" dirty="0">
                <a:solidFill>
                  <a:srgbClr val="202124"/>
                </a:solidFill>
                <a:effectLst/>
                <a:latin typeface="Microsoft YaHei" panose="020B0503020204020204" pitchFamily="34" charset="-122"/>
                <a:ea typeface="Microsoft YaHei" panose="020B0503020204020204" pitchFamily="34" charset="-122"/>
              </a:rPr>
              <a:t> 9個半支派 、</a:t>
            </a:r>
            <a:r>
              <a:rPr lang="ja-JP" altLang="en-US" sz="2800" dirty="0">
                <a:solidFill>
                  <a:srgbClr val="202124"/>
                </a:solidFill>
                <a:effectLst/>
                <a:latin typeface="Microsoft YaHei" panose="020B0503020204020204" pitchFamily="34" charset="-122"/>
                <a:ea typeface="Microsoft YaHei" panose="020B0503020204020204" pitchFamily="34" charset="-122"/>
              </a:rPr>
              <a:t> 又總稱以色列人</a:t>
            </a:r>
            <a:endParaRPr lang="en-AU" sz="2800" dirty="0">
              <a:solidFill>
                <a:srgbClr val="202124"/>
              </a:solidFill>
              <a:effectLst/>
              <a:latin typeface="Microsoft YaHei" panose="020B0503020204020204" pitchFamily="34" charset="-122"/>
              <a:ea typeface="Microsoft YaHei" panose="020B0503020204020204" pitchFamily="34" charset="-122"/>
            </a:endParaRPr>
          </a:p>
          <a:p>
            <a:pPr marL="0" indent="0">
              <a:lnSpc>
                <a:spcPct val="100000"/>
              </a:lnSpc>
              <a:buNone/>
            </a:pPr>
            <a:endParaRPr lang="en-AU" sz="1200" b="1" dirty="0">
              <a:solidFill>
                <a:srgbClr val="202124"/>
              </a:solidFill>
              <a:effectLst/>
              <a:latin typeface="Microsoft YaHei" panose="020B0503020204020204" pitchFamily="34" charset="-122"/>
              <a:ea typeface="Microsoft YaHei" panose="020B0503020204020204" pitchFamily="34" charset="-122"/>
            </a:endParaRPr>
          </a:p>
          <a:p>
            <a:pPr marL="0" indent="0">
              <a:lnSpc>
                <a:spcPct val="100000"/>
              </a:lnSpc>
              <a:buNone/>
            </a:pPr>
            <a:r>
              <a:rPr lang="en-AU" sz="2800" b="1" dirty="0">
                <a:solidFill>
                  <a:srgbClr val="202124"/>
                </a:solidFill>
                <a:effectLst/>
                <a:latin typeface="Microsoft YaHei" panose="020B0503020204020204" pitchFamily="34" charset="-122"/>
                <a:ea typeface="Microsoft YaHei" panose="020B0503020204020204" pitchFamily="34" charset="-122"/>
              </a:rPr>
              <a:t>事</a:t>
            </a:r>
            <a:r>
              <a:rPr lang="ja-JP" altLang="en-US" sz="2800" b="1" dirty="0">
                <a:solidFill>
                  <a:srgbClr val="202124"/>
                </a:solidFill>
                <a:effectLst/>
                <a:latin typeface="Microsoft YaHei" panose="020B0503020204020204" pitchFamily="34" charset="-122"/>
                <a:ea typeface="Microsoft YaHei" panose="020B0503020204020204" pitchFamily="34" charset="-122"/>
              </a:rPr>
              <a:t>情</a:t>
            </a:r>
            <a:r>
              <a:rPr lang="en-AU" sz="2800" dirty="0">
                <a:solidFill>
                  <a:srgbClr val="202124"/>
                </a:solidFill>
                <a:effectLst/>
                <a:latin typeface="Microsoft YaHei" panose="020B0503020204020204" pitchFamily="34" charset="-122"/>
                <a:ea typeface="Microsoft YaHei" panose="020B0503020204020204" pitchFamily="34" charset="-122"/>
              </a:rPr>
              <a:t>：	</a:t>
            </a:r>
            <a:r>
              <a:rPr lang="ja-JP" altLang="en-US" sz="2800" dirty="0">
                <a:solidFill>
                  <a:srgbClr val="202124"/>
                </a:solidFill>
                <a:effectLst/>
                <a:latin typeface="Microsoft YaHei" panose="020B0503020204020204" pitchFamily="34" charset="-122"/>
                <a:ea typeface="Microsoft YaHei" panose="020B0503020204020204" pitchFamily="34" charset="-122"/>
              </a:rPr>
              <a:t>因河東支派</a:t>
            </a:r>
            <a:r>
              <a:rPr lang="en-AU" sz="2800" dirty="0" err="1">
                <a:solidFill>
                  <a:srgbClr val="202124"/>
                </a:solidFill>
                <a:effectLst/>
                <a:latin typeface="Microsoft YaHei" panose="020B0503020204020204" pitchFamily="34" charset="-122"/>
                <a:ea typeface="Microsoft YaHei" panose="020B0503020204020204" pitchFamily="34" charset="-122"/>
              </a:rPr>
              <a:t>築壇</a:t>
            </a:r>
            <a:r>
              <a:rPr lang="ja-JP" altLang="en-US" sz="2800" dirty="0">
                <a:solidFill>
                  <a:srgbClr val="202124"/>
                </a:solidFill>
                <a:effectLst/>
                <a:latin typeface="Microsoft YaHei" panose="020B0503020204020204" pitchFamily="34" charset="-122"/>
                <a:ea typeface="Microsoft YaHei" panose="020B0503020204020204" pitchFamily="34" charset="-122"/>
              </a:rPr>
              <a:t>、 </a:t>
            </a:r>
            <a:endParaRPr lang="en-AU" altLang="ja-JP" sz="2800" dirty="0">
              <a:solidFill>
                <a:srgbClr val="202124"/>
              </a:solidFill>
              <a:effectLst/>
              <a:latin typeface="Microsoft YaHei" panose="020B0503020204020204" pitchFamily="34" charset="-122"/>
              <a:ea typeface="Microsoft YaHei" panose="020B0503020204020204" pitchFamily="34" charset="-122"/>
            </a:endParaRPr>
          </a:p>
          <a:p>
            <a:pPr marL="0" indent="0">
              <a:lnSpc>
                <a:spcPct val="100000"/>
              </a:lnSpc>
              <a:buNone/>
            </a:pPr>
            <a:r>
              <a:rPr lang="en-AU" altLang="ja-JP" sz="2800" dirty="0">
                <a:solidFill>
                  <a:srgbClr val="202124"/>
                </a:solidFill>
                <a:effectLst/>
                <a:latin typeface="Microsoft YaHei" panose="020B0503020204020204" pitchFamily="34" charset="-122"/>
                <a:ea typeface="Microsoft YaHei" panose="020B0503020204020204" pitchFamily="34" charset="-122"/>
              </a:rPr>
              <a:t>		</a:t>
            </a:r>
            <a:r>
              <a:rPr lang="ja-JP" altLang="en-US" sz="2800" dirty="0">
                <a:solidFill>
                  <a:srgbClr val="202124"/>
                </a:solidFill>
                <a:effectLst/>
                <a:latin typeface="Microsoft YaHei" panose="020B0503020204020204" pitchFamily="34" charset="-122"/>
                <a:ea typeface="Microsoft YaHei" panose="020B0503020204020204" pitchFamily="34" charset="-122"/>
              </a:rPr>
              <a:t>以色列人要</a:t>
            </a:r>
            <a:r>
              <a:rPr lang="en-AU" sz="2800" dirty="0" err="1">
                <a:solidFill>
                  <a:srgbClr val="202124"/>
                </a:solidFill>
                <a:effectLst/>
                <a:latin typeface="Microsoft YaHei" panose="020B0503020204020204" pitchFamily="34" charset="-122"/>
                <a:ea typeface="Microsoft YaHei" panose="020B0503020204020204" pitchFamily="34" charset="-122"/>
              </a:rPr>
              <a:t>起兵攻打河東的</a:t>
            </a:r>
            <a:endParaRPr lang="en-AU" sz="2800" kern="100" dirty="0">
              <a:solidFill>
                <a:srgbClr val="202124"/>
              </a:solidFill>
              <a:effectLst/>
              <a:latin typeface="Microsoft YaHei" panose="020B0503020204020204" pitchFamily="34" charset="-122"/>
              <a:ea typeface="Microsoft YaHei" panose="020B0503020204020204" pitchFamily="34" charset="-122"/>
            </a:endParaRPr>
          </a:p>
          <a:p>
            <a:pPr marL="0" indent="0">
              <a:lnSpc>
                <a:spcPct val="100000"/>
              </a:lnSpc>
              <a:buNone/>
            </a:pPr>
            <a:endParaRPr lang="en-AU" sz="1200" b="1" dirty="0">
              <a:solidFill>
                <a:srgbClr val="202124"/>
              </a:solidFill>
              <a:effectLst/>
              <a:latin typeface="Microsoft YaHei" panose="020B0503020204020204" pitchFamily="34" charset="-122"/>
              <a:ea typeface="Microsoft YaHei" panose="020B0503020204020204" pitchFamily="34" charset="-122"/>
            </a:endParaRPr>
          </a:p>
          <a:p>
            <a:pPr marL="0" indent="0">
              <a:lnSpc>
                <a:spcPct val="100000"/>
              </a:lnSpc>
              <a:buNone/>
            </a:pPr>
            <a:r>
              <a:rPr lang="en-AU" sz="2800" b="1" dirty="0" err="1">
                <a:solidFill>
                  <a:srgbClr val="202124"/>
                </a:solidFill>
                <a:effectLst/>
                <a:latin typeface="Microsoft YaHei" panose="020B0503020204020204" pitchFamily="34" charset="-122"/>
                <a:ea typeface="Microsoft YaHei" panose="020B0503020204020204" pitchFamily="34" charset="-122"/>
              </a:rPr>
              <a:t>談判內容</a:t>
            </a:r>
            <a:r>
              <a:rPr lang="en-AU" sz="2800" b="1" dirty="0">
                <a:solidFill>
                  <a:srgbClr val="202124"/>
                </a:solidFill>
                <a:effectLst/>
                <a:latin typeface="Microsoft YaHei" panose="020B0503020204020204" pitchFamily="34" charset="-122"/>
                <a:ea typeface="Microsoft YaHei" panose="020B0503020204020204" pitchFamily="34" charset="-122"/>
              </a:rPr>
              <a:t>:</a:t>
            </a:r>
            <a:r>
              <a:rPr lang="en-AU" sz="2800" dirty="0">
                <a:solidFill>
                  <a:srgbClr val="202124"/>
                </a:solidFill>
                <a:effectLst/>
                <a:latin typeface="Microsoft YaHei" panose="020B0503020204020204" pitchFamily="34" charset="-122"/>
                <a:ea typeface="Microsoft YaHei" panose="020B0503020204020204" pitchFamily="34" charset="-122"/>
              </a:rPr>
              <a:t> 	</a:t>
            </a:r>
            <a:r>
              <a:rPr lang="ja-JP" altLang="en-US" sz="2800" dirty="0">
                <a:solidFill>
                  <a:srgbClr val="202124"/>
                </a:solidFill>
                <a:effectLst/>
                <a:latin typeface="Microsoft YaHei" panose="020B0503020204020204" pitchFamily="34" charset="-122"/>
                <a:ea typeface="Microsoft YaHei" panose="020B0503020204020204" pitchFamily="34" charset="-122"/>
              </a:rPr>
              <a:t>以色列</a:t>
            </a:r>
            <a:r>
              <a:rPr lang="en-AU" sz="2800" dirty="0">
                <a:solidFill>
                  <a:srgbClr val="202124"/>
                </a:solidFill>
                <a:effectLst/>
                <a:latin typeface="Microsoft YaHei" panose="020B0503020204020204" pitchFamily="34" charset="-122"/>
                <a:ea typeface="Microsoft YaHei" panose="020B0503020204020204" pitchFamily="34" charset="-122"/>
              </a:rPr>
              <a:t>人</a:t>
            </a:r>
            <a:r>
              <a:rPr lang="ja-JP" altLang="en-US" sz="2800" dirty="0">
                <a:solidFill>
                  <a:srgbClr val="202124"/>
                </a:solidFill>
                <a:effectLst/>
                <a:latin typeface="Microsoft YaHei" panose="020B0503020204020204" pitchFamily="34" charset="-122"/>
                <a:ea typeface="Microsoft YaHei" panose="020B0503020204020204" pitchFamily="34" charset="-122"/>
              </a:rPr>
              <a:t>論斷</a:t>
            </a:r>
            <a:r>
              <a:rPr lang="en-AU" sz="2800" dirty="0" err="1">
                <a:solidFill>
                  <a:srgbClr val="202124"/>
                </a:solidFill>
                <a:effectLst/>
                <a:latin typeface="Microsoft YaHei" panose="020B0503020204020204" pitchFamily="34" charset="-122"/>
                <a:ea typeface="Microsoft YaHei" panose="020B0503020204020204" pitchFamily="34" charset="-122"/>
              </a:rPr>
              <a:t>河東的</a:t>
            </a:r>
            <a:r>
              <a:rPr lang="ja-JP" altLang="en-US" sz="2800" dirty="0">
                <a:solidFill>
                  <a:srgbClr val="202124"/>
                </a:solidFill>
                <a:effectLst/>
                <a:latin typeface="Microsoft YaHei" panose="020B0503020204020204" pitchFamily="34" charset="-122"/>
                <a:ea typeface="Microsoft YaHei" panose="020B0503020204020204" pitchFamily="34" charset="-122"/>
              </a:rPr>
              <a:t>支派</a:t>
            </a:r>
            <a:r>
              <a:rPr lang="en-AU" sz="2800" dirty="0" err="1">
                <a:solidFill>
                  <a:srgbClr val="202124"/>
                </a:solidFill>
                <a:effectLst/>
                <a:latin typeface="Microsoft YaHei" panose="020B0503020204020204" pitchFamily="34" charset="-122"/>
                <a:ea typeface="Microsoft YaHei" panose="020B0503020204020204" pitchFamily="34" charset="-122"/>
              </a:rPr>
              <a:t>悖逆耶和華</a:t>
            </a:r>
            <a:endParaRPr lang="en-AU" sz="2800" dirty="0">
              <a:solidFill>
                <a:srgbClr val="202124"/>
              </a:solidFill>
              <a:effectLst/>
              <a:latin typeface="Microsoft YaHei" panose="020B0503020204020204" pitchFamily="34" charset="-122"/>
              <a:ea typeface="Microsoft YaHei" panose="020B0503020204020204" pitchFamily="34" charset="-122"/>
            </a:endParaRPr>
          </a:p>
          <a:p>
            <a:pPr marL="0" indent="0">
              <a:lnSpc>
                <a:spcPct val="100000"/>
              </a:lnSpc>
              <a:buNone/>
            </a:pPr>
            <a:r>
              <a:rPr lang="en-AU" sz="2800" dirty="0">
                <a:solidFill>
                  <a:srgbClr val="202124"/>
                </a:solidFill>
                <a:effectLst/>
                <a:latin typeface="Microsoft YaHei" panose="020B0503020204020204" pitchFamily="34" charset="-122"/>
                <a:ea typeface="Microsoft YaHei" panose="020B0503020204020204" pitchFamily="34" charset="-122"/>
              </a:rPr>
              <a:t>		</a:t>
            </a:r>
            <a:r>
              <a:rPr lang="en-AU" sz="2800" dirty="0" err="1">
                <a:solidFill>
                  <a:srgbClr val="202124"/>
                </a:solidFill>
                <a:effectLst/>
                <a:latin typeface="Microsoft YaHei" panose="020B0503020204020204" pitchFamily="34" charset="-122"/>
                <a:ea typeface="Microsoft YaHei" panose="020B0503020204020204" pitchFamily="34" charset="-122"/>
              </a:rPr>
              <a:t>河東的人就堅持他們没有悖逆耶和華</a:t>
            </a:r>
            <a:r>
              <a:rPr lang="en-AU" sz="2800" dirty="0">
                <a:solidFill>
                  <a:srgbClr val="202124"/>
                </a:solidFill>
                <a:effectLst/>
                <a:latin typeface="Microsoft YaHei" panose="020B0503020204020204" pitchFamily="34" charset="-122"/>
                <a:ea typeface="Microsoft YaHei" panose="020B0503020204020204" pitchFamily="34" charset="-122"/>
              </a:rPr>
              <a:t> </a:t>
            </a:r>
          </a:p>
          <a:p>
            <a:pPr marL="0" indent="0">
              <a:lnSpc>
                <a:spcPct val="120000"/>
              </a:lnSpc>
              <a:buNone/>
            </a:pPr>
            <a:endParaRPr lang="en-AU" dirty="0">
              <a:solidFill>
                <a:srgbClr val="202124"/>
              </a:solidFill>
              <a:latin typeface="Microsoft JhengHei" panose="020B0604030504040204" pitchFamily="34" charset="-120"/>
              <a:ea typeface="Microsoft JhengHei" panose="020B0604030504040204" pitchFamily="34" charset="-120"/>
            </a:endParaRPr>
          </a:p>
          <a:p>
            <a:pPr marL="0" indent="0">
              <a:buNone/>
            </a:pPr>
            <a:endParaRPr lang="en-AU" dirty="0"/>
          </a:p>
        </p:txBody>
      </p:sp>
    </p:spTree>
    <p:extLst>
      <p:ext uri="{BB962C8B-B14F-4D97-AF65-F5344CB8AC3E}">
        <p14:creationId xmlns:p14="http://schemas.microsoft.com/office/powerpoint/2010/main" val="362727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8044-E64A-4CF3-8AB6-37FE50C9FC15}"/>
              </a:ext>
            </a:extLst>
          </p:cNvPr>
          <p:cNvSpPr>
            <a:spLocks noGrp="1"/>
          </p:cNvSpPr>
          <p:nvPr>
            <p:ph type="title"/>
          </p:nvPr>
        </p:nvSpPr>
        <p:spPr/>
        <p:txBody>
          <a:bodyPr/>
          <a:lstStyle/>
          <a:p>
            <a:r>
              <a:rPr lang="en-AU" b="1" dirty="0">
                <a:latin typeface="Microsoft YaHei" panose="020B0503020204020204" pitchFamily="34" charset="-122"/>
                <a:ea typeface="Microsoft YaHei" panose="020B0503020204020204" pitchFamily="34" charset="-122"/>
              </a:rPr>
              <a:t>(2)	</a:t>
            </a:r>
            <a:r>
              <a:rPr lang="ja-JP" altLang="en-US" b="1" dirty="0">
                <a:latin typeface="Microsoft YaHei" panose="020B0503020204020204" pitchFamily="34" charset="-122"/>
                <a:ea typeface="Microsoft YaHei" panose="020B0503020204020204" pitchFamily="34" charset="-122"/>
              </a:rPr>
              <a:t>相信不恐懼</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5C158798-216E-4BF1-858A-FEC684281EB5}"/>
              </a:ext>
            </a:extLst>
          </p:cNvPr>
          <p:cNvSpPr>
            <a:spLocks noGrp="1"/>
          </p:cNvSpPr>
          <p:nvPr>
            <p:ph idx="1"/>
          </p:nvPr>
        </p:nvSpPr>
        <p:spPr>
          <a:xfrm>
            <a:off x="1812560" y="2141537"/>
            <a:ext cx="8815466" cy="4351338"/>
          </a:xfrm>
        </p:spPr>
        <p:txBody>
          <a:bodyPr>
            <a:normAutofit/>
          </a:bodyPr>
          <a:lstStyle/>
          <a:p>
            <a:pPr marL="0" indent="0">
              <a:lnSpc>
                <a:spcPct val="100000"/>
              </a:lnSpc>
              <a:buNone/>
            </a:pPr>
            <a:r>
              <a:rPr lang="ja-JP" altLang="en-US" b="1" dirty="0">
                <a:latin typeface="Microsoft YaHei" panose="020B0503020204020204" pitchFamily="34" charset="-122"/>
                <a:ea typeface="Microsoft YaHei" panose="020B0503020204020204" pitchFamily="34" charset="-122"/>
              </a:rPr>
              <a:t>屬靈的操練：</a:t>
            </a:r>
            <a:endParaRPr lang="en-AU" altLang="zh-TW" b="1" dirty="0">
              <a:latin typeface="Microsoft YaHei" panose="020B0503020204020204" pitchFamily="34" charset="-122"/>
              <a:ea typeface="Microsoft YaHei" panose="020B0503020204020204" pitchFamily="34" charset="-122"/>
            </a:endParaRPr>
          </a:p>
          <a:p>
            <a:pPr marL="0" indent="0">
              <a:lnSpc>
                <a:spcPct val="100000"/>
              </a:lnSpc>
              <a:buNone/>
            </a:pPr>
            <a:r>
              <a:rPr lang="zh-TW" altLang="en-US" dirty="0">
                <a:latin typeface="Microsoft YaHei" panose="020B0503020204020204" pitchFamily="34" charset="-122"/>
                <a:ea typeface="Microsoft YaHei" panose="020B0503020204020204" pitchFamily="34" charset="-122"/>
              </a:rPr>
              <a:t>凡 是 真 實 的 、 可 敬 的 、 公 義 的 、</a:t>
            </a:r>
            <a:endParaRPr lang="en-AU" altLang="zh-TW" dirty="0">
              <a:latin typeface="Microsoft YaHei" panose="020B0503020204020204" pitchFamily="34" charset="-122"/>
              <a:ea typeface="Microsoft YaHei" panose="020B0503020204020204" pitchFamily="34" charset="-122"/>
            </a:endParaRPr>
          </a:p>
          <a:p>
            <a:pPr marL="0" indent="0">
              <a:lnSpc>
                <a:spcPct val="100000"/>
              </a:lnSpc>
              <a:buNone/>
            </a:pPr>
            <a:r>
              <a:rPr lang="zh-TW" altLang="en-US" dirty="0">
                <a:latin typeface="Microsoft YaHei" panose="020B0503020204020204" pitchFamily="34" charset="-122"/>
                <a:ea typeface="Microsoft YaHei" panose="020B0503020204020204" pitchFamily="34" charset="-122"/>
              </a:rPr>
              <a:t> 清 潔 的 、 可 愛 的 、 有 美 名 的 ， </a:t>
            </a:r>
            <a:endParaRPr lang="en-AU" altLang="zh-TW" dirty="0">
              <a:latin typeface="Microsoft YaHei" panose="020B0503020204020204" pitchFamily="34" charset="-122"/>
              <a:ea typeface="Microsoft YaHei" panose="020B0503020204020204" pitchFamily="34" charset="-122"/>
            </a:endParaRPr>
          </a:p>
          <a:p>
            <a:pPr marL="0" indent="0">
              <a:lnSpc>
                <a:spcPct val="100000"/>
              </a:lnSpc>
              <a:buNone/>
            </a:pPr>
            <a:r>
              <a:rPr lang="zh-TW" altLang="en-US" dirty="0">
                <a:latin typeface="Microsoft YaHei" panose="020B0503020204020204" pitchFamily="34" charset="-122"/>
                <a:ea typeface="Microsoft YaHei" panose="020B0503020204020204" pitchFamily="34" charset="-122"/>
              </a:rPr>
              <a:t>若 有 甚 麼 德 行 ， 若 有 甚 麼 稱 讚 ， </a:t>
            </a:r>
            <a:endParaRPr lang="en-AU" altLang="zh-TW" dirty="0">
              <a:latin typeface="Microsoft YaHei" panose="020B0503020204020204" pitchFamily="34" charset="-122"/>
              <a:ea typeface="Microsoft YaHei" panose="020B0503020204020204" pitchFamily="34" charset="-122"/>
            </a:endParaRPr>
          </a:p>
          <a:p>
            <a:pPr marL="0" indent="0">
              <a:lnSpc>
                <a:spcPct val="100000"/>
              </a:lnSpc>
              <a:buNone/>
            </a:pPr>
            <a:r>
              <a:rPr lang="zh-TW" altLang="en-US" dirty="0">
                <a:latin typeface="Microsoft YaHei" panose="020B0503020204020204" pitchFamily="34" charset="-122"/>
                <a:ea typeface="Microsoft YaHei" panose="020B0503020204020204" pitchFamily="34" charset="-122"/>
              </a:rPr>
              <a:t>這 些 事 你 們 都 要 思 念 。</a:t>
            </a:r>
            <a:endParaRPr lang="en-AU" altLang="zh-TW" dirty="0">
              <a:latin typeface="Microsoft YaHei" panose="020B0503020204020204" pitchFamily="34" charset="-122"/>
              <a:ea typeface="Microsoft YaHei" panose="020B0503020204020204" pitchFamily="34" charset="-122"/>
            </a:endParaRPr>
          </a:p>
          <a:p>
            <a:pPr marL="0" indent="0">
              <a:lnSpc>
                <a:spcPct val="100000"/>
              </a:lnSpc>
              <a:buNone/>
            </a:pPr>
            <a:r>
              <a:rPr lang="zh-TW" altLang="en-US" dirty="0">
                <a:latin typeface="Microsoft YaHei" panose="020B0503020204020204" pitchFamily="34" charset="-122"/>
                <a:ea typeface="Microsoft YaHei" panose="020B0503020204020204" pitchFamily="34" charset="-122"/>
              </a:rPr>
              <a:t>腓</a:t>
            </a:r>
            <a:r>
              <a:rPr lang="en-US" altLang="zh-TW" dirty="0">
                <a:latin typeface="Microsoft YaHei" panose="020B0503020204020204" pitchFamily="34" charset="-122"/>
                <a:ea typeface="Microsoft YaHei" panose="020B0503020204020204" pitchFamily="34" charset="-122"/>
              </a:rPr>
              <a:t>4</a:t>
            </a:r>
            <a:r>
              <a:rPr lang="zh-TW" altLang="en-US" dirty="0">
                <a:latin typeface="Microsoft YaHei" panose="020B0503020204020204" pitchFamily="34" charset="-122"/>
                <a:ea typeface="Microsoft YaHei" panose="020B0503020204020204" pitchFamily="34" charset="-122"/>
              </a:rPr>
              <a:t>章</a:t>
            </a:r>
            <a:r>
              <a:rPr lang="en-US" altLang="zh-TW" dirty="0">
                <a:latin typeface="Microsoft YaHei" panose="020B0503020204020204" pitchFamily="34" charset="-122"/>
                <a:ea typeface="Microsoft YaHei" panose="020B0503020204020204" pitchFamily="34" charset="-122"/>
              </a:rPr>
              <a:t>8</a:t>
            </a:r>
            <a:r>
              <a:rPr lang="zh-TW" altLang="en-US" dirty="0">
                <a:latin typeface="Microsoft YaHei" panose="020B0503020204020204" pitchFamily="34" charset="-122"/>
                <a:ea typeface="Microsoft YaHei" panose="020B0503020204020204" pitchFamily="34" charset="-122"/>
              </a:rPr>
              <a:t>節 </a:t>
            </a:r>
            <a:endParaRPr lang="en-US" altLang="zh-TW" dirty="0">
              <a:latin typeface="Microsoft YaHei" panose="020B0503020204020204" pitchFamily="34" charset="-122"/>
              <a:ea typeface="Microsoft YaHei" panose="020B0503020204020204" pitchFamily="34" charset="-122"/>
            </a:endParaRPr>
          </a:p>
          <a:p>
            <a:pPr marL="0" indent="0">
              <a:lnSpc>
                <a:spcPct val="100000"/>
              </a:lnSpc>
              <a:buNone/>
            </a:pPr>
            <a:endParaRPr lang="en-AU" dirty="0"/>
          </a:p>
        </p:txBody>
      </p:sp>
    </p:spTree>
    <p:extLst>
      <p:ext uri="{BB962C8B-B14F-4D97-AF65-F5344CB8AC3E}">
        <p14:creationId xmlns:p14="http://schemas.microsoft.com/office/powerpoint/2010/main" val="34009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C234-D402-432F-8ABE-7BEEFD556951}"/>
              </a:ext>
            </a:extLst>
          </p:cNvPr>
          <p:cNvSpPr>
            <a:spLocks noGrp="1"/>
          </p:cNvSpPr>
          <p:nvPr>
            <p:ph type="title"/>
          </p:nvPr>
        </p:nvSpPr>
        <p:spPr/>
        <p:txBody>
          <a:bodyPr/>
          <a:lstStyle/>
          <a:p>
            <a:r>
              <a:rPr lang="en-AU" b="1" dirty="0">
                <a:latin typeface="Microsoft YaHei" panose="020B0503020204020204" pitchFamily="34" charset="-122"/>
                <a:ea typeface="Microsoft YaHei" panose="020B0503020204020204" pitchFamily="34" charset="-122"/>
              </a:rPr>
              <a:t>(3) </a:t>
            </a:r>
            <a:r>
              <a:rPr lang="ja-JP" altLang="en-US" b="1" dirty="0">
                <a:latin typeface="Microsoft YaHei" panose="020B0503020204020204" pitchFamily="34" charset="-122"/>
                <a:ea typeface="Microsoft YaHei" panose="020B0503020204020204" pitchFamily="34" charset="-122"/>
              </a:rPr>
              <a:t>頌讚不攻擊</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5B62C8E5-EEF4-404E-A6D1-CBA5A502C059}"/>
              </a:ext>
            </a:extLst>
          </p:cNvPr>
          <p:cNvSpPr>
            <a:spLocks noGrp="1"/>
          </p:cNvSpPr>
          <p:nvPr>
            <p:ph idx="1"/>
          </p:nvPr>
        </p:nvSpPr>
        <p:spPr>
          <a:xfrm>
            <a:off x="1138004" y="1960537"/>
            <a:ext cx="10515600" cy="4351338"/>
          </a:xfrm>
        </p:spPr>
        <p:txBody>
          <a:bodyPr/>
          <a:lstStyle/>
          <a:p>
            <a:pPr marL="0" indent="0">
              <a:buNone/>
            </a:pPr>
            <a:r>
              <a:rPr lang="zh-TW" altLang="en-US" b="1" dirty="0"/>
              <a:t>神對教會的心意是合一：</a:t>
            </a:r>
            <a:endParaRPr lang="en-AU" altLang="zh-TW" b="1" dirty="0"/>
          </a:p>
          <a:p>
            <a:pPr marL="0" indent="0">
              <a:buNone/>
            </a:pPr>
            <a:r>
              <a:rPr lang="zh-TW" altLang="en-US" dirty="0"/>
              <a:t>衪賜不同的恩賜都是要成全聖徒，使他們各盡其職，</a:t>
            </a:r>
            <a:endParaRPr lang="en-AU" altLang="zh-TW" dirty="0"/>
          </a:p>
          <a:p>
            <a:pPr marL="0" indent="0">
              <a:buNone/>
            </a:pPr>
            <a:r>
              <a:rPr lang="zh-TW" altLang="en-US" dirty="0"/>
              <a:t>建立基督的身體 </a:t>
            </a:r>
            <a:r>
              <a:rPr lang="en-US" altLang="zh-TW" dirty="0"/>
              <a:t>… </a:t>
            </a:r>
            <a:r>
              <a:rPr lang="zh-TW" altLang="en-US" dirty="0"/>
              <a:t>在真道上同歸於一 </a:t>
            </a:r>
            <a:r>
              <a:rPr lang="en-US" altLang="zh-TW" dirty="0"/>
              <a:t>…</a:t>
            </a:r>
            <a:r>
              <a:rPr lang="zh-TW" altLang="en-US" dirty="0"/>
              <a:t>在愛中建立。</a:t>
            </a:r>
            <a:endParaRPr lang="en-AU" altLang="zh-TW" dirty="0"/>
          </a:p>
          <a:p>
            <a:pPr marL="0" indent="0">
              <a:buNone/>
            </a:pPr>
            <a:endParaRPr lang="en-AU" dirty="0"/>
          </a:p>
          <a:p>
            <a:pPr marL="0" indent="0">
              <a:buNone/>
            </a:pPr>
            <a:r>
              <a:rPr lang="zh-TW" altLang="en-US" b="1" dirty="0"/>
              <a:t>合一的基礎：</a:t>
            </a:r>
            <a:endParaRPr lang="en-AU" altLang="zh-TW" b="1" dirty="0"/>
          </a:p>
          <a:p>
            <a:pPr marL="0" indent="0">
              <a:buNone/>
            </a:pPr>
            <a:r>
              <a:rPr lang="zh-TW" altLang="en-US" dirty="0"/>
              <a:t>身體只有一個，聖靈只有一個，正如你們蒙召同有一個指望； </a:t>
            </a:r>
            <a:endParaRPr lang="en-AU" altLang="zh-TW" dirty="0"/>
          </a:p>
          <a:p>
            <a:pPr marL="0" indent="0">
              <a:buNone/>
            </a:pPr>
            <a:r>
              <a:rPr lang="en-US" altLang="zh-TW" dirty="0"/>
              <a:t> </a:t>
            </a:r>
            <a:r>
              <a:rPr lang="zh-TW" altLang="en-US" dirty="0"/>
              <a:t>一主，一信，一洗， </a:t>
            </a:r>
            <a:r>
              <a:rPr lang="en-US" altLang="zh-TW" dirty="0"/>
              <a:t> </a:t>
            </a:r>
            <a:r>
              <a:rPr lang="zh-TW" altLang="en-US" dirty="0"/>
              <a:t>一神 </a:t>
            </a:r>
            <a:r>
              <a:rPr lang="en-US" altLang="zh-TW" dirty="0"/>
              <a:t>… </a:t>
            </a:r>
            <a:r>
              <a:rPr lang="zh-TW" altLang="en-US" dirty="0"/>
              <a:t>我們每個信徒都是聯於主耶穌基督。</a:t>
            </a:r>
            <a:endParaRPr lang="en-AU" dirty="0"/>
          </a:p>
        </p:txBody>
      </p:sp>
    </p:spTree>
    <p:extLst>
      <p:ext uri="{BB962C8B-B14F-4D97-AF65-F5344CB8AC3E}">
        <p14:creationId xmlns:p14="http://schemas.microsoft.com/office/powerpoint/2010/main" val="346330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5197B02-DA0C-4744-BA05-250E299A3F29}"/>
              </a:ext>
            </a:extLst>
          </p:cNvPr>
          <p:cNvGrpSpPr/>
          <p:nvPr/>
        </p:nvGrpSpPr>
        <p:grpSpPr>
          <a:xfrm>
            <a:off x="6243928" y="2143125"/>
            <a:ext cx="5451090" cy="3286662"/>
            <a:chOff x="4667271" y="2472443"/>
            <a:chExt cx="6185786" cy="3497458"/>
          </a:xfrm>
        </p:grpSpPr>
        <p:pic>
          <p:nvPicPr>
            <p:cNvPr id="5" name="Picture 4">
              <a:extLst>
                <a:ext uri="{FF2B5EF4-FFF2-40B4-BE49-F238E27FC236}">
                  <a16:creationId xmlns:a16="http://schemas.microsoft.com/office/drawing/2014/main" id="{E9CB0F32-39E4-4645-9DF6-BC6FDDB60AF2}"/>
                </a:ext>
              </a:extLst>
            </p:cNvPr>
            <p:cNvPicPr>
              <a:picLocks noChangeAspect="1"/>
            </p:cNvPicPr>
            <p:nvPr/>
          </p:nvPicPr>
          <p:blipFill rotWithShape="1">
            <a:blip r:embed="rId3"/>
            <a:srcRect l="-1" r="-11" b="15181"/>
            <a:stretch/>
          </p:blipFill>
          <p:spPr>
            <a:xfrm>
              <a:off x="4667271" y="2472443"/>
              <a:ext cx="6185786" cy="3497458"/>
            </a:xfrm>
            <a:prstGeom prst="rect">
              <a:avLst/>
            </a:prstGeom>
          </p:spPr>
        </p:pic>
        <p:grpSp>
          <p:nvGrpSpPr>
            <p:cNvPr id="8" name="Group 7">
              <a:extLst>
                <a:ext uri="{FF2B5EF4-FFF2-40B4-BE49-F238E27FC236}">
                  <a16:creationId xmlns:a16="http://schemas.microsoft.com/office/drawing/2014/main" id="{3F7A151B-3C83-43C5-A691-4C7D1E49592B}"/>
                </a:ext>
              </a:extLst>
            </p:cNvPr>
            <p:cNvGrpSpPr/>
            <p:nvPr/>
          </p:nvGrpSpPr>
          <p:grpSpPr>
            <a:xfrm>
              <a:off x="5099136" y="5154784"/>
              <a:ext cx="5322056" cy="646332"/>
              <a:chOff x="5144029" y="5214745"/>
              <a:chExt cx="5322056" cy="646332"/>
            </a:xfrm>
          </p:grpSpPr>
          <p:sp>
            <p:nvSpPr>
              <p:cNvPr id="6" name="Rectangle 5">
                <a:extLst>
                  <a:ext uri="{FF2B5EF4-FFF2-40B4-BE49-F238E27FC236}">
                    <a16:creationId xmlns:a16="http://schemas.microsoft.com/office/drawing/2014/main" id="{2BEE4EFB-D0F3-4711-BFFC-C00E1D325A6C}"/>
                  </a:ext>
                </a:extLst>
              </p:cNvPr>
              <p:cNvSpPr/>
              <p:nvPr/>
            </p:nvSpPr>
            <p:spPr>
              <a:xfrm>
                <a:off x="5144029" y="5214746"/>
                <a:ext cx="1903941" cy="646331"/>
              </a:xfrm>
              <a:prstGeom prst="rect">
                <a:avLst/>
              </a:prstGeom>
              <a:noFill/>
            </p:spPr>
            <p:txBody>
              <a:bodyPr wrap="square" lIns="91440" tIns="45720" rIns="91440" bIns="45720">
                <a:spAutoFit/>
              </a:bodyPr>
              <a:lstStyle/>
              <a:p>
                <a:pPr algn="ctr"/>
                <a:r>
                  <a:rPr lang="ja-JP" altLang="en-US" sz="3600" b="1" cap="none" spc="0" dirty="0">
                    <a:ln w="22225">
                      <a:solidFill>
                        <a:schemeClr val="accent2"/>
                      </a:solidFill>
                      <a:prstDash val="solid"/>
                    </a:ln>
                    <a:solidFill>
                      <a:schemeClr val="accent2">
                        <a:lumMod val="40000"/>
                        <a:lumOff val="60000"/>
                      </a:schemeClr>
                    </a:solidFill>
                    <a:effectLst/>
                  </a:rPr>
                  <a:t>合 一</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7" name="Rectangle 6">
                <a:extLst>
                  <a:ext uri="{FF2B5EF4-FFF2-40B4-BE49-F238E27FC236}">
                    <a16:creationId xmlns:a16="http://schemas.microsoft.com/office/drawing/2014/main" id="{F882658B-0C39-4C75-A268-17AD3B4CBA49}"/>
                  </a:ext>
                </a:extLst>
              </p:cNvPr>
              <p:cNvSpPr/>
              <p:nvPr/>
            </p:nvSpPr>
            <p:spPr>
              <a:xfrm>
                <a:off x="8562144" y="5214745"/>
                <a:ext cx="1903941" cy="646331"/>
              </a:xfrm>
              <a:prstGeom prst="rect">
                <a:avLst/>
              </a:prstGeom>
              <a:noFill/>
            </p:spPr>
            <p:txBody>
              <a:bodyPr wrap="square" lIns="91440" tIns="45720" rIns="91440" bIns="45720">
                <a:spAutoFit/>
              </a:bodyPr>
              <a:lstStyle/>
              <a:p>
                <a:pPr algn="ctr"/>
                <a:r>
                  <a:rPr lang="ja-JP" altLang="en-US" sz="3600" b="1" cap="none" spc="0" dirty="0">
                    <a:ln w="22225">
                      <a:solidFill>
                        <a:schemeClr val="accent2"/>
                      </a:solidFill>
                      <a:prstDash val="solid"/>
                    </a:ln>
                    <a:solidFill>
                      <a:schemeClr val="accent2">
                        <a:lumMod val="40000"/>
                        <a:lumOff val="60000"/>
                      </a:schemeClr>
                    </a:solidFill>
                    <a:effectLst/>
                  </a:rPr>
                  <a:t>頌讚神</a:t>
                </a:r>
                <a:endParaRPr lang="en-US" sz="3600" b="1" cap="none" spc="0" dirty="0">
                  <a:ln w="22225">
                    <a:solidFill>
                      <a:schemeClr val="accent2"/>
                    </a:solidFill>
                    <a:prstDash val="solid"/>
                  </a:ln>
                  <a:solidFill>
                    <a:schemeClr val="accent2">
                      <a:lumMod val="40000"/>
                      <a:lumOff val="60000"/>
                    </a:schemeClr>
                  </a:solidFill>
                  <a:effectLst/>
                </a:endParaRPr>
              </a:p>
            </p:txBody>
          </p:sp>
        </p:grpSp>
      </p:grpSp>
      <p:pic>
        <p:nvPicPr>
          <p:cNvPr id="4" name="Picture 3">
            <a:extLst>
              <a:ext uri="{FF2B5EF4-FFF2-40B4-BE49-F238E27FC236}">
                <a16:creationId xmlns:a16="http://schemas.microsoft.com/office/drawing/2014/main" id="{823AD01F-AA31-473D-8379-0C299BE7470D}"/>
              </a:ext>
            </a:extLst>
          </p:cNvPr>
          <p:cNvPicPr>
            <a:picLocks noChangeAspect="1"/>
          </p:cNvPicPr>
          <p:nvPr/>
        </p:nvPicPr>
        <p:blipFill rotWithShape="1">
          <a:blip r:embed="rId4"/>
          <a:srcRect b="16301"/>
          <a:stretch/>
        </p:blipFill>
        <p:spPr>
          <a:xfrm>
            <a:off x="496987" y="3306547"/>
            <a:ext cx="5599013" cy="2123241"/>
          </a:xfrm>
          <a:prstGeom prst="rect">
            <a:avLst/>
          </a:prstGeom>
        </p:spPr>
      </p:pic>
      <p:sp>
        <p:nvSpPr>
          <p:cNvPr id="2" name="Title 1">
            <a:extLst>
              <a:ext uri="{FF2B5EF4-FFF2-40B4-BE49-F238E27FC236}">
                <a16:creationId xmlns:a16="http://schemas.microsoft.com/office/drawing/2014/main" id="{9B3039B1-6EFE-48F6-93CD-28BBE447D2B5}"/>
              </a:ext>
            </a:extLst>
          </p:cNvPr>
          <p:cNvSpPr>
            <a:spLocks noGrp="1"/>
          </p:cNvSpPr>
          <p:nvPr>
            <p:ph type="ctrTitle"/>
          </p:nvPr>
        </p:nvSpPr>
        <p:spPr>
          <a:xfrm>
            <a:off x="3296493" y="489659"/>
            <a:ext cx="5599013" cy="1877106"/>
          </a:xfrm>
        </p:spPr>
        <p:txBody>
          <a:bodyPr/>
          <a:lstStyle/>
          <a:p>
            <a:r>
              <a:rPr lang="ja-JP" altLang="en-US" b="1" dirty="0">
                <a:latin typeface="Microsoft YaHei" panose="020B0503020204020204" pitchFamily="34" charset="-122"/>
                <a:ea typeface="Microsoft YaHei" panose="020B0503020204020204" pitchFamily="34" charset="-122"/>
              </a:rPr>
              <a:t>猜疑與誤解</a:t>
            </a:r>
            <a:r>
              <a:rPr lang="en-AU" dirty="0"/>
              <a:t> </a:t>
            </a:r>
            <a:br>
              <a:rPr lang="en-AU" dirty="0"/>
            </a:br>
            <a:r>
              <a:rPr lang="ja-JP" altLang="en-US" b="1" dirty="0">
                <a:latin typeface="Microsoft YaHei" panose="020B0503020204020204" pitchFamily="34" charset="-122"/>
                <a:ea typeface="Microsoft YaHei" panose="020B0503020204020204" pitchFamily="34" charset="-122"/>
              </a:rPr>
              <a:t>約書亞記</a:t>
            </a:r>
            <a:r>
              <a:rPr lang="en-AU"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a:t>
            </a:r>
            <a:endParaRPr lang="en-AU" b="1" dirty="0">
              <a:latin typeface="Microsoft YaHei" panose="020B0503020204020204" pitchFamily="34" charset="-122"/>
              <a:ea typeface="Microsoft YaHei" panose="020B0503020204020204" pitchFamily="34" charset="-122"/>
            </a:endParaRPr>
          </a:p>
        </p:txBody>
      </p:sp>
      <p:sp>
        <p:nvSpPr>
          <p:cNvPr id="3" name="Subtitle 2">
            <a:extLst>
              <a:ext uri="{FF2B5EF4-FFF2-40B4-BE49-F238E27FC236}">
                <a16:creationId xmlns:a16="http://schemas.microsoft.com/office/drawing/2014/main" id="{9D9B309A-F38D-4FF5-A611-17EA87B0E405}"/>
              </a:ext>
            </a:extLst>
          </p:cNvPr>
          <p:cNvSpPr>
            <a:spLocks noGrp="1"/>
          </p:cNvSpPr>
          <p:nvPr>
            <p:ph type="subTitle" idx="1"/>
          </p:nvPr>
        </p:nvSpPr>
        <p:spPr>
          <a:xfrm>
            <a:off x="9514115" y="6536206"/>
            <a:ext cx="2677885" cy="320306"/>
          </a:xfrm>
        </p:spPr>
        <p:txBody>
          <a:bodyPr>
            <a:normAutofit fontScale="85000" lnSpcReduction="20000"/>
          </a:bodyPr>
          <a:lstStyle/>
          <a:p>
            <a:r>
              <a:rPr lang="en-AU" dirty="0"/>
              <a:t>Anita Chan 20211031</a:t>
            </a:r>
          </a:p>
        </p:txBody>
      </p:sp>
      <p:sp>
        <p:nvSpPr>
          <p:cNvPr id="10" name="Multiplication Sign 9">
            <a:extLst>
              <a:ext uri="{FF2B5EF4-FFF2-40B4-BE49-F238E27FC236}">
                <a16:creationId xmlns:a16="http://schemas.microsoft.com/office/drawing/2014/main" id="{08515BEE-3FFC-482E-89F1-E6F485B6FFD1}"/>
              </a:ext>
            </a:extLst>
          </p:cNvPr>
          <p:cNvSpPr/>
          <p:nvPr/>
        </p:nvSpPr>
        <p:spPr>
          <a:xfrm>
            <a:off x="1827070" y="4064814"/>
            <a:ext cx="3086775" cy="27299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857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46A757-0465-4CB8-894D-DD7078026649}"/>
              </a:ext>
            </a:extLst>
          </p:cNvPr>
          <p:cNvSpPr txBox="1"/>
          <p:nvPr/>
        </p:nvSpPr>
        <p:spPr>
          <a:xfrm>
            <a:off x="878541" y="448235"/>
            <a:ext cx="7996518" cy="830997"/>
          </a:xfrm>
          <a:prstGeom prst="rect">
            <a:avLst/>
          </a:prstGeom>
          <a:noFill/>
        </p:spPr>
        <p:txBody>
          <a:bodyPr wrap="square" rtlCol="0">
            <a:spAutoFit/>
          </a:bodyPr>
          <a:lstStyle/>
          <a:p>
            <a:r>
              <a:rPr lang="ja-JP" altLang="en-US" sz="4800" b="1" dirty="0"/>
              <a:t>約書亞記大綱</a:t>
            </a:r>
            <a:endParaRPr lang="en-AU" sz="4800" b="1" dirty="0"/>
          </a:p>
        </p:txBody>
      </p:sp>
      <p:pic>
        <p:nvPicPr>
          <p:cNvPr id="2" name="Picture 1">
            <a:extLst>
              <a:ext uri="{FF2B5EF4-FFF2-40B4-BE49-F238E27FC236}">
                <a16:creationId xmlns:a16="http://schemas.microsoft.com/office/drawing/2014/main" id="{5CC0F2E5-040B-4970-AA39-F536D94D0461}"/>
              </a:ext>
            </a:extLst>
          </p:cNvPr>
          <p:cNvPicPr>
            <a:picLocks noChangeAspect="1"/>
          </p:cNvPicPr>
          <p:nvPr/>
        </p:nvPicPr>
        <p:blipFill>
          <a:blip r:embed="rId3"/>
          <a:stretch>
            <a:fillRect/>
          </a:stretch>
        </p:blipFill>
        <p:spPr>
          <a:xfrm>
            <a:off x="1999689" y="1279232"/>
            <a:ext cx="8775888" cy="4938156"/>
          </a:xfrm>
          <a:prstGeom prst="rect">
            <a:avLst/>
          </a:prstGeom>
        </p:spPr>
      </p:pic>
      <p:sp>
        <p:nvSpPr>
          <p:cNvPr id="3" name="Oval 2">
            <a:extLst>
              <a:ext uri="{FF2B5EF4-FFF2-40B4-BE49-F238E27FC236}">
                <a16:creationId xmlns:a16="http://schemas.microsoft.com/office/drawing/2014/main" id="{115C5E0F-753C-4AF6-B72D-A887A1C45D76}"/>
              </a:ext>
            </a:extLst>
          </p:cNvPr>
          <p:cNvSpPr/>
          <p:nvPr/>
        </p:nvSpPr>
        <p:spPr>
          <a:xfrm>
            <a:off x="9340222" y="1859549"/>
            <a:ext cx="1229193" cy="18887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357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EB3A-A5C3-416D-ABEE-D665C1EE2BD3}"/>
              </a:ext>
            </a:extLst>
          </p:cNvPr>
          <p:cNvSpPr>
            <a:spLocks noGrp="1"/>
          </p:cNvSpPr>
          <p:nvPr>
            <p:ph type="title"/>
          </p:nvPr>
        </p:nvSpPr>
        <p:spPr/>
        <p:txBody>
          <a:bodyPr/>
          <a:lstStyle/>
          <a:p>
            <a:r>
              <a:rPr lang="ja-JP" altLang="en-US" b="1" dirty="0">
                <a:latin typeface="Microsoft YaHei" panose="020B0503020204020204" pitchFamily="34" charset="-122"/>
                <a:ea typeface="Microsoft YaHei" panose="020B0503020204020204" pitchFamily="34" charset="-122"/>
              </a:rPr>
              <a:t>約書亞記</a:t>
            </a:r>
            <a:r>
              <a:rPr lang="en-US" altLang="ja-JP" b="1" dirty="0">
                <a:latin typeface="Microsoft YaHei" panose="020B0503020204020204" pitchFamily="34" charset="-122"/>
                <a:ea typeface="Microsoft YaHei" panose="020B0503020204020204" pitchFamily="34" charset="-122"/>
              </a:rPr>
              <a:t>21</a:t>
            </a:r>
            <a:r>
              <a:rPr lang="ja-JP" altLang="en-US" b="1" dirty="0">
                <a:latin typeface="Microsoft YaHei" panose="020B0503020204020204" pitchFamily="34" charset="-122"/>
                <a:ea typeface="Microsoft YaHei" panose="020B0503020204020204" pitchFamily="34" charset="-122"/>
              </a:rPr>
              <a:t>章 </a:t>
            </a:r>
            <a:r>
              <a:rPr lang="en-US" altLang="ja-JP" b="1" dirty="0">
                <a:latin typeface="Microsoft YaHei" panose="020B0503020204020204" pitchFamily="34" charset="-122"/>
                <a:ea typeface="Microsoft YaHei" panose="020B0503020204020204" pitchFamily="34" charset="-122"/>
              </a:rPr>
              <a:t>43-45</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81212028-C3CB-4122-9256-01ED2D7ABF32}"/>
              </a:ext>
            </a:extLst>
          </p:cNvPr>
          <p:cNvSpPr>
            <a:spLocks noGrp="1"/>
          </p:cNvSpPr>
          <p:nvPr>
            <p:ph idx="1"/>
          </p:nvPr>
        </p:nvSpPr>
        <p:spPr>
          <a:xfrm>
            <a:off x="838200" y="1690688"/>
            <a:ext cx="10515600" cy="4897904"/>
          </a:xfrm>
        </p:spPr>
        <p:txBody>
          <a:bodyPr>
            <a:normAutofit/>
          </a:bodyPr>
          <a:lstStyle/>
          <a:p>
            <a:pPr marL="0" indent="0">
              <a:lnSpc>
                <a:spcPct val="100000"/>
              </a:lnSpc>
              <a:buNone/>
            </a:pPr>
            <a:r>
              <a:rPr lang="zh-TW" altLang="en-US" dirty="0"/>
              <a:t>這 樣 ， </a:t>
            </a:r>
            <a:r>
              <a:rPr lang="zh-TW" altLang="en-US" b="1" dirty="0">
                <a:solidFill>
                  <a:srgbClr val="FF0000"/>
                </a:solidFill>
              </a:rPr>
              <a:t>耶 和 華 將 從 前 向 他 們 列 祖 起 誓 所 應 許 的 全 地 </a:t>
            </a:r>
            <a:endParaRPr lang="en-AU" altLang="zh-TW" b="1" dirty="0">
              <a:solidFill>
                <a:srgbClr val="FF0000"/>
              </a:solidFill>
            </a:endParaRPr>
          </a:p>
          <a:p>
            <a:pPr marL="0" indent="0">
              <a:lnSpc>
                <a:spcPct val="100000"/>
              </a:lnSpc>
              <a:buNone/>
            </a:pPr>
            <a:r>
              <a:rPr lang="zh-TW" altLang="en-US" b="1" dirty="0">
                <a:solidFill>
                  <a:srgbClr val="FF0000"/>
                </a:solidFill>
              </a:rPr>
              <a:t>賜 給 以 色 列 人 </a:t>
            </a:r>
            <a:r>
              <a:rPr lang="zh-TW" altLang="en-US" dirty="0"/>
              <a:t>， 他 們 就 得 了 為 業 ， 住 在 其 中 。</a:t>
            </a:r>
            <a:endParaRPr lang="en-AU" altLang="zh-TW" dirty="0"/>
          </a:p>
          <a:p>
            <a:pPr marL="0" indent="0">
              <a:lnSpc>
                <a:spcPct val="100000"/>
              </a:lnSpc>
              <a:buNone/>
            </a:pPr>
            <a:r>
              <a:rPr lang="zh-TW" altLang="en-US" dirty="0"/>
              <a:t>耶 和 華 照 著 向 他 們 列 祖 起 誓 所 應 許 的 一 切 話 ， </a:t>
            </a:r>
            <a:endParaRPr lang="en-AU" altLang="zh-TW" dirty="0"/>
          </a:p>
          <a:p>
            <a:pPr marL="0" indent="0">
              <a:lnSpc>
                <a:spcPct val="100000"/>
              </a:lnSpc>
              <a:buNone/>
            </a:pPr>
            <a:r>
              <a:rPr lang="zh-TW" altLang="en-US" dirty="0"/>
              <a:t>使 他 們 四 境 平 安 ； 他 們 一 切 仇 敵 中 ， </a:t>
            </a:r>
            <a:endParaRPr lang="en-AU" altLang="zh-TW" dirty="0"/>
          </a:p>
          <a:p>
            <a:pPr marL="0" indent="0">
              <a:lnSpc>
                <a:spcPct val="100000"/>
              </a:lnSpc>
              <a:buNone/>
            </a:pPr>
            <a:r>
              <a:rPr lang="zh-TW" altLang="en-US" dirty="0"/>
              <a:t>沒 有 一 人 在 他 們 面 前 站 立 得 住 。 </a:t>
            </a:r>
            <a:endParaRPr lang="en-AU" altLang="zh-TW" dirty="0"/>
          </a:p>
          <a:p>
            <a:pPr marL="0" indent="0">
              <a:lnSpc>
                <a:spcPct val="100000"/>
              </a:lnSpc>
              <a:buNone/>
            </a:pPr>
            <a:r>
              <a:rPr lang="zh-TW" altLang="en-US" dirty="0"/>
              <a:t>耶 和 華 把 一 切 仇 敵 都 交 在 他 們 手 中 。</a:t>
            </a:r>
            <a:endParaRPr lang="en-AU" altLang="zh-TW" dirty="0"/>
          </a:p>
          <a:p>
            <a:pPr marL="0" indent="0">
              <a:lnSpc>
                <a:spcPct val="100000"/>
              </a:lnSpc>
              <a:buNone/>
            </a:pPr>
            <a:r>
              <a:rPr lang="zh-TW" altLang="en-US" b="1" dirty="0">
                <a:solidFill>
                  <a:srgbClr val="FF0000"/>
                </a:solidFill>
              </a:rPr>
              <a:t>耶 和 華 應 許 賜 福 給 以 色 列 家 的 話 </a:t>
            </a:r>
            <a:endParaRPr lang="en-AU" altLang="zh-TW" b="1" dirty="0">
              <a:solidFill>
                <a:srgbClr val="FF0000"/>
              </a:solidFill>
            </a:endParaRPr>
          </a:p>
          <a:p>
            <a:pPr marL="0" indent="0">
              <a:lnSpc>
                <a:spcPct val="100000"/>
              </a:lnSpc>
              <a:buNone/>
            </a:pPr>
            <a:r>
              <a:rPr lang="zh-TW" altLang="en-US" b="1" dirty="0">
                <a:solidFill>
                  <a:srgbClr val="FF0000"/>
                </a:solidFill>
              </a:rPr>
              <a:t>一 句 也 沒 有 落 空 ， 都 應 驗 了 </a:t>
            </a:r>
            <a:r>
              <a:rPr lang="zh-TW" altLang="en-US" dirty="0"/>
              <a:t>。</a:t>
            </a:r>
            <a:endParaRPr lang="en-AU" dirty="0"/>
          </a:p>
        </p:txBody>
      </p:sp>
    </p:spTree>
    <p:extLst>
      <p:ext uri="{BB962C8B-B14F-4D97-AF65-F5344CB8AC3E}">
        <p14:creationId xmlns:p14="http://schemas.microsoft.com/office/powerpoint/2010/main" val="31481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A028-6FF5-453D-95E5-2987D9B260B9}"/>
              </a:ext>
            </a:extLst>
          </p:cNvPr>
          <p:cNvSpPr>
            <a:spLocks noGrp="1"/>
          </p:cNvSpPr>
          <p:nvPr>
            <p:ph type="title"/>
          </p:nvPr>
        </p:nvSpPr>
        <p:spPr>
          <a:xfrm>
            <a:off x="623047" y="108791"/>
            <a:ext cx="10515600" cy="1325563"/>
          </a:xfrm>
        </p:spPr>
        <p:txBody>
          <a:bodyPr/>
          <a:lstStyle/>
          <a:p>
            <a:r>
              <a:rPr lang="ja-JP" altLang="en-US" b="1" dirty="0">
                <a:latin typeface="Microsoft YaHei" panose="020B0503020204020204" pitchFamily="34" charset="-122"/>
                <a:ea typeface="Microsoft YaHei" panose="020B0503020204020204" pitchFamily="34" charset="-122"/>
              </a:rPr>
              <a:t>約書亞記</a:t>
            </a:r>
            <a:r>
              <a:rPr lang="en-AU" altLang="ja-JP" b="1" dirty="0">
                <a:latin typeface="Microsoft YaHei" panose="020B0503020204020204" pitchFamily="34" charset="-122"/>
                <a:ea typeface="Microsoft YaHei" panose="020B0503020204020204" pitchFamily="34" charset="-122"/>
              </a:rPr>
              <a:t>22</a:t>
            </a:r>
            <a:r>
              <a:rPr lang="ja-JP" altLang="en-US" b="1" dirty="0">
                <a:latin typeface="Microsoft YaHei" panose="020B0503020204020204" pitchFamily="34" charset="-122"/>
                <a:ea typeface="Microsoft YaHei" panose="020B0503020204020204" pitchFamily="34" charset="-122"/>
              </a:rPr>
              <a:t>章 </a:t>
            </a:r>
            <a:r>
              <a:rPr lang="en-AU" altLang="ja-JP" b="1" dirty="0">
                <a:latin typeface="Microsoft YaHei" panose="020B0503020204020204" pitchFamily="34" charset="-122"/>
                <a:ea typeface="Microsoft YaHei" panose="020B0503020204020204" pitchFamily="34" charset="-122"/>
              </a:rPr>
              <a:t>1-4</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BA55A925-1ECE-4AF1-84F2-CDBEA6720ADA}"/>
              </a:ext>
            </a:extLst>
          </p:cNvPr>
          <p:cNvSpPr>
            <a:spLocks noGrp="1"/>
          </p:cNvSpPr>
          <p:nvPr>
            <p:ph idx="1"/>
          </p:nvPr>
        </p:nvSpPr>
        <p:spPr>
          <a:xfrm>
            <a:off x="838200" y="1434354"/>
            <a:ext cx="10515600" cy="5423646"/>
          </a:xfrm>
        </p:spPr>
        <p:txBody>
          <a:bodyPr>
            <a:normAutofit/>
          </a:bodyPr>
          <a:lstStyle/>
          <a:p>
            <a:pPr marL="0" indent="0" algn="l">
              <a:lnSpc>
                <a:spcPct val="110000"/>
              </a:lnSpc>
              <a:buNone/>
            </a:pPr>
            <a:r>
              <a:rPr lang="zh-TW" altLang="en-US" b="0" i="0" dirty="0">
                <a:solidFill>
                  <a:srgbClr val="000050"/>
                </a:solidFill>
                <a:effectLst/>
                <a:latin typeface="Times New Roman" panose="02020603050405020304" pitchFamily="18" charset="0"/>
              </a:rPr>
              <a:t>當時，約書亞召了流便人、迦得人，和瑪拿西半支派的人來，</a:t>
            </a:r>
          </a:p>
          <a:p>
            <a:pPr marL="0" indent="0" algn="l">
              <a:lnSpc>
                <a:spcPct val="110000"/>
              </a:lnSpc>
              <a:buNone/>
            </a:pPr>
            <a:r>
              <a:rPr lang="zh-TW" altLang="en-US" b="0" i="0" dirty="0">
                <a:solidFill>
                  <a:srgbClr val="000050"/>
                </a:solidFill>
                <a:effectLst/>
                <a:latin typeface="Times New Roman" panose="02020603050405020304" pitchFamily="18" charset="0"/>
              </a:rPr>
              <a:t>對他們說：</a:t>
            </a:r>
            <a:endParaRPr lang="en-AU" altLang="zh-TW" b="0" i="0" dirty="0">
              <a:solidFill>
                <a:srgbClr val="000050"/>
              </a:solidFill>
              <a:effectLst/>
              <a:latin typeface="Times New Roman" panose="02020603050405020304" pitchFamily="18" charset="0"/>
            </a:endParaRPr>
          </a:p>
          <a:p>
            <a:pPr marL="457200" lvl="1" indent="0">
              <a:lnSpc>
                <a:spcPct val="110000"/>
              </a:lnSpc>
              <a:buNone/>
            </a:pPr>
            <a:r>
              <a:rPr lang="zh-TW" altLang="en-US" sz="2800" b="1" i="0" dirty="0">
                <a:solidFill>
                  <a:srgbClr val="FF0000"/>
                </a:solidFill>
                <a:effectLst/>
                <a:latin typeface="Times New Roman" panose="02020603050405020304" pitchFamily="18" charset="0"/>
              </a:rPr>
              <a:t>耶和華僕人摩西所吩咐你們的，你們都遵守了；</a:t>
            </a:r>
            <a:endParaRPr lang="en-AU" altLang="zh-TW" sz="2800" b="1" i="0" dirty="0">
              <a:solidFill>
                <a:srgbClr val="FF0000"/>
              </a:solidFill>
              <a:effectLst/>
              <a:latin typeface="Times New Roman" panose="02020603050405020304" pitchFamily="18" charset="0"/>
            </a:endParaRPr>
          </a:p>
          <a:p>
            <a:pPr marL="457200" lvl="1" indent="0">
              <a:lnSpc>
                <a:spcPct val="110000"/>
              </a:lnSpc>
              <a:buNone/>
            </a:pPr>
            <a:r>
              <a:rPr lang="zh-TW" altLang="en-US" sz="2800" b="1" i="0" dirty="0">
                <a:solidFill>
                  <a:srgbClr val="FF0000"/>
                </a:solidFill>
                <a:effectLst/>
                <a:latin typeface="Times New Roman" panose="02020603050405020304" pitchFamily="18" charset="0"/>
              </a:rPr>
              <a:t>我所吩咐你們的，你們也都聽從了。</a:t>
            </a:r>
            <a:endParaRPr lang="en-AU" altLang="zh-TW" sz="2800" b="1" i="0" dirty="0">
              <a:solidFill>
                <a:srgbClr val="FF0000"/>
              </a:solidFill>
              <a:effectLst/>
              <a:latin typeface="Times New Roman" panose="02020603050405020304" pitchFamily="18" charset="0"/>
            </a:endParaRPr>
          </a:p>
          <a:p>
            <a:pPr marL="457200" lvl="1" indent="0">
              <a:lnSpc>
                <a:spcPct val="110000"/>
              </a:lnSpc>
              <a:buNone/>
            </a:pPr>
            <a:r>
              <a:rPr lang="zh-TW" altLang="en-US" sz="2800" b="1" i="0" dirty="0">
                <a:solidFill>
                  <a:srgbClr val="FF0000"/>
                </a:solidFill>
                <a:effectLst/>
                <a:latin typeface="Times New Roman" panose="02020603050405020304" pitchFamily="18" charset="0"/>
              </a:rPr>
              <a:t>你們這許多日子，總沒有撇離你們的弟兄，</a:t>
            </a:r>
            <a:endParaRPr lang="en-AU" altLang="zh-TW" sz="2800" b="1" i="0" dirty="0">
              <a:solidFill>
                <a:srgbClr val="FF0000"/>
              </a:solidFill>
              <a:effectLst/>
              <a:latin typeface="Times New Roman" panose="02020603050405020304" pitchFamily="18" charset="0"/>
            </a:endParaRPr>
          </a:p>
          <a:p>
            <a:pPr marL="457200" lvl="1" indent="0">
              <a:lnSpc>
                <a:spcPct val="110000"/>
              </a:lnSpc>
              <a:buNone/>
            </a:pPr>
            <a:r>
              <a:rPr lang="zh-TW" altLang="en-US" sz="2800" b="1" i="0" dirty="0">
                <a:solidFill>
                  <a:srgbClr val="FF0000"/>
                </a:solidFill>
                <a:effectLst/>
                <a:latin typeface="Times New Roman" panose="02020603050405020304" pitchFamily="18" charset="0"/>
              </a:rPr>
              <a:t>直到今日，並守了耶和華─你們神所吩咐你們當守的。</a:t>
            </a:r>
            <a:endParaRPr lang="en-AU" altLang="zh-TW" sz="2800" b="1" i="0" dirty="0">
              <a:solidFill>
                <a:srgbClr val="FF0000"/>
              </a:solidFill>
              <a:effectLst/>
              <a:latin typeface="Times New Roman" panose="02020603050405020304" pitchFamily="18" charset="0"/>
            </a:endParaRPr>
          </a:p>
          <a:p>
            <a:pPr marL="457200" lvl="1" indent="0">
              <a:lnSpc>
                <a:spcPct val="110000"/>
              </a:lnSpc>
              <a:buNone/>
            </a:pPr>
            <a:r>
              <a:rPr lang="zh-TW" altLang="en-US" sz="2800" b="0" i="0" dirty="0">
                <a:solidFill>
                  <a:srgbClr val="000050"/>
                </a:solidFill>
                <a:effectLst/>
                <a:latin typeface="Times New Roman" panose="02020603050405020304" pitchFamily="18" charset="0"/>
              </a:rPr>
              <a:t>如今耶和華─你們神照著他所應許的，使你們弟兄得享平安，</a:t>
            </a:r>
            <a:endParaRPr lang="en-AU" altLang="zh-TW" sz="2800" b="0" i="0" dirty="0">
              <a:solidFill>
                <a:srgbClr val="000050"/>
              </a:solidFill>
              <a:effectLst/>
              <a:latin typeface="Times New Roman" panose="02020603050405020304" pitchFamily="18" charset="0"/>
            </a:endParaRPr>
          </a:p>
          <a:p>
            <a:pPr marL="457200" lvl="1" indent="0">
              <a:lnSpc>
                <a:spcPct val="110000"/>
              </a:lnSpc>
              <a:buNone/>
            </a:pPr>
            <a:r>
              <a:rPr lang="zh-TW" altLang="en-US" sz="2800" b="0" i="0" dirty="0">
                <a:solidFill>
                  <a:srgbClr val="000050"/>
                </a:solidFill>
                <a:effectLst/>
                <a:latin typeface="Times New Roman" panose="02020603050405020304" pitchFamily="18" charset="0"/>
              </a:rPr>
              <a:t>現在可以轉回你們的帳棚，到耶和華的僕人摩西</a:t>
            </a:r>
            <a:endParaRPr lang="en-AU" altLang="zh-TW" sz="2800" b="0" i="0" dirty="0">
              <a:solidFill>
                <a:srgbClr val="000050"/>
              </a:solidFill>
              <a:effectLst/>
              <a:latin typeface="Times New Roman" panose="02020603050405020304" pitchFamily="18" charset="0"/>
            </a:endParaRPr>
          </a:p>
          <a:p>
            <a:pPr marL="457200" lvl="1" indent="0">
              <a:lnSpc>
                <a:spcPct val="110000"/>
              </a:lnSpc>
              <a:buNone/>
            </a:pPr>
            <a:r>
              <a:rPr lang="zh-TW" altLang="en-US" sz="2800" b="0" i="0" dirty="0">
                <a:solidFill>
                  <a:srgbClr val="000050"/>
                </a:solidFill>
                <a:effectLst/>
                <a:latin typeface="Times New Roman" panose="02020603050405020304" pitchFamily="18" charset="0"/>
              </a:rPr>
              <a:t>在約但河東所賜你們為業之地。</a:t>
            </a:r>
          </a:p>
          <a:p>
            <a:pPr marL="0" indent="0">
              <a:buNone/>
            </a:pPr>
            <a:endParaRPr lang="en-AU" dirty="0"/>
          </a:p>
        </p:txBody>
      </p:sp>
    </p:spTree>
    <p:extLst>
      <p:ext uri="{BB962C8B-B14F-4D97-AF65-F5344CB8AC3E}">
        <p14:creationId xmlns:p14="http://schemas.microsoft.com/office/powerpoint/2010/main" val="21073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4F6A9-4067-4C0E-8DA9-C8082AC25B88}"/>
              </a:ext>
            </a:extLst>
          </p:cNvPr>
          <p:cNvSpPr txBox="1"/>
          <p:nvPr/>
        </p:nvSpPr>
        <p:spPr>
          <a:xfrm>
            <a:off x="824751" y="1658994"/>
            <a:ext cx="11241743" cy="3970318"/>
          </a:xfrm>
          <a:prstGeom prst="rect">
            <a:avLst/>
          </a:prstGeom>
          <a:noFill/>
        </p:spPr>
        <p:txBody>
          <a:bodyPr wrap="square">
            <a:spAutoFit/>
          </a:bodyPr>
          <a:lstStyle/>
          <a:p>
            <a:pPr algn="l">
              <a:buFont typeface="+mj-lt"/>
              <a:buAutoNum type="arabicPeriod" startAt="10"/>
            </a:pPr>
            <a:r>
              <a:rPr lang="zh-TW" altLang="en-US" sz="3600" b="0" i="0" dirty="0">
                <a:solidFill>
                  <a:srgbClr val="000050"/>
                </a:solidFill>
                <a:effectLst/>
                <a:latin typeface="Microsoft YaHei" panose="020B0503020204020204" pitchFamily="34" charset="-122"/>
                <a:ea typeface="Microsoft YaHei" panose="020B0503020204020204" pitchFamily="34" charset="-122"/>
              </a:rPr>
              <a:t>流便人、迦得人，和瑪拿西半支派的人</a:t>
            </a:r>
            <a:endParaRPr lang="en-AU" altLang="zh-TW" sz="3600" b="0" i="0" dirty="0">
              <a:solidFill>
                <a:srgbClr val="000050"/>
              </a:solidFill>
              <a:effectLst/>
              <a:latin typeface="Microsoft YaHei" panose="020B0503020204020204" pitchFamily="34" charset="-122"/>
              <a:ea typeface="Microsoft YaHei" panose="020B0503020204020204" pitchFamily="34" charset="-122"/>
            </a:endParaRPr>
          </a:p>
          <a:p>
            <a:pPr algn="l"/>
            <a:r>
              <a:rPr lang="zh-TW" altLang="en-US" sz="3600" b="0" i="0" dirty="0">
                <a:solidFill>
                  <a:srgbClr val="000050"/>
                </a:solidFill>
                <a:effectLst/>
                <a:latin typeface="Microsoft YaHei" panose="020B0503020204020204" pitchFamily="34" charset="-122"/>
                <a:ea typeface="Microsoft YaHei" panose="020B0503020204020204" pitchFamily="34" charset="-122"/>
              </a:rPr>
              <a:t>到了靠近約但河的一帶迦南地，</a:t>
            </a:r>
            <a:endParaRPr lang="en-AU" altLang="zh-TW" sz="3600" b="0" i="0" dirty="0">
              <a:solidFill>
                <a:srgbClr val="000050"/>
              </a:solidFill>
              <a:effectLst/>
              <a:latin typeface="Microsoft YaHei" panose="020B0503020204020204" pitchFamily="34" charset="-122"/>
              <a:ea typeface="Microsoft YaHei" panose="020B0503020204020204" pitchFamily="34" charset="-122"/>
            </a:endParaRPr>
          </a:p>
          <a:p>
            <a:pPr algn="l"/>
            <a:r>
              <a:rPr lang="zh-TW" altLang="en-US" sz="3600" b="1" i="0" dirty="0">
                <a:solidFill>
                  <a:srgbClr val="000050"/>
                </a:solidFill>
                <a:effectLst/>
                <a:latin typeface="Microsoft YaHei" panose="020B0503020204020204" pitchFamily="34" charset="-122"/>
                <a:ea typeface="Microsoft YaHei" panose="020B0503020204020204" pitchFamily="34" charset="-122"/>
              </a:rPr>
              <a:t>就在約但河那裡築了一座壇</a:t>
            </a:r>
            <a:r>
              <a:rPr lang="zh-TW" altLang="en-US" sz="3600" b="0" i="0" dirty="0">
                <a:solidFill>
                  <a:srgbClr val="000050"/>
                </a:solidFill>
                <a:effectLst/>
                <a:latin typeface="Microsoft YaHei" panose="020B0503020204020204" pitchFamily="34" charset="-122"/>
                <a:ea typeface="Microsoft YaHei" panose="020B0503020204020204" pitchFamily="34" charset="-122"/>
              </a:rPr>
              <a:t>；</a:t>
            </a:r>
            <a:r>
              <a:rPr lang="zh-TW" altLang="en-US" sz="3600" b="1" i="0" dirty="0">
                <a:solidFill>
                  <a:srgbClr val="000050"/>
                </a:solidFill>
                <a:effectLst/>
                <a:latin typeface="Microsoft YaHei" panose="020B0503020204020204" pitchFamily="34" charset="-122"/>
                <a:ea typeface="Microsoft YaHei" panose="020B0503020204020204" pitchFamily="34" charset="-122"/>
              </a:rPr>
              <a:t>那壇看著高大</a:t>
            </a:r>
            <a:r>
              <a:rPr lang="zh-TW" altLang="en-US" sz="3600" b="0" i="0" dirty="0">
                <a:solidFill>
                  <a:srgbClr val="000050"/>
                </a:solidFill>
                <a:effectLst/>
                <a:latin typeface="Microsoft YaHei" panose="020B0503020204020204" pitchFamily="34" charset="-122"/>
                <a:ea typeface="Microsoft YaHei" panose="020B0503020204020204" pitchFamily="34" charset="-122"/>
              </a:rPr>
              <a:t>。</a:t>
            </a:r>
          </a:p>
          <a:p>
            <a:pPr algn="l">
              <a:buFont typeface="+mj-lt"/>
              <a:buAutoNum type="arabicPeriod" startAt="11"/>
            </a:pPr>
            <a:r>
              <a:rPr lang="zh-TW" altLang="en-US" sz="3600" b="0" i="0" dirty="0">
                <a:solidFill>
                  <a:srgbClr val="000050"/>
                </a:solidFill>
                <a:effectLst/>
                <a:latin typeface="Microsoft YaHei" panose="020B0503020204020204" pitchFamily="34" charset="-122"/>
                <a:ea typeface="Microsoft YaHei" panose="020B0503020204020204" pitchFamily="34" charset="-122"/>
              </a:rPr>
              <a:t>以色列人聽說流便人、迦得人、</a:t>
            </a:r>
            <a:endParaRPr lang="en-AU" altLang="zh-TW" sz="3600" b="0" i="0" dirty="0">
              <a:solidFill>
                <a:srgbClr val="000050"/>
              </a:solidFill>
              <a:effectLst/>
              <a:latin typeface="Microsoft YaHei" panose="020B0503020204020204" pitchFamily="34" charset="-122"/>
              <a:ea typeface="Microsoft YaHei" panose="020B0503020204020204" pitchFamily="34" charset="-122"/>
            </a:endParaRPr>
          </a:p>
          <a:p>
            <a:pPr algn="l"/>
            <a:r>
              <a:rPr lang="en-AU" altLang="zh-TW" sz="3600" dirty="0">
                <a:solidFill>
                  <a:srgbClr val="000050"/>
                </a:solidFill>
                <a:latin typeface="Microsoft YaHei" panose="020B0503020204020204" pitchFamily="34" charset="-122"/>
                <a:ea typeface="Microsoft YaHei" panose="020B0503020204020204" pitchFamily="34" charset="-122"/>
              </a:rPr>
              <a:t>	</a:t>
            </a:r>
            <a:r>
              <a:rPr lang="zh-TW" altLang="en-US" sz="3600" b="0" i="0" dirty="0">
                <a:solidFill>
                  <a:srgbClr val="000050"/>
                </a:solidFill>
                <a:effectLst/>
                <a:latin typeface="Microsoft YaHei" panose="020B0503020204020204" pitchFamily="34" charset="-122"/>
                <a:ea typeface="Microsoft YaHei" panose="020B0503020204020204" pitchFamily="34" charset="-122"/>
              </a:rPr>
              <a:t>瑪拿西半支派的人靠近約但河邊，</a:t>
            </a:r>
            <a:endParaRPr lang="en-AU" altLang="zh-TW" sz="3600" b="0" i="0" dirty="0">
              <a:solidFill>
                <a:srgbClr val="000050"/>
              </a:solidFill>
              <a:effectLst/>
              <a:latin typeface="Microsoft YaHei" panose="020B0503020204020204" pitchFamily="34" charset="-122"/>
              <a:ea typeface="Microsoft YaHei" panose="020B0503020204020204" pitchFamily="34" charset="-122"/>
            </a:endParaRPr>
          </a:p>
          <a:p>
            <a:pPr lvl="2"/>
            <a:r>
              <a:rPr lang="zh-TW" altLang="en-US" sz="3600" b="0" i="0" dirty="0">
                <a:solidFill>
                  <a:srgbClr val="0070C0"/>
                </a:solidFill>
                <a:effectLst/>
                <a:latin typeface="Microsoft YaHei" panose="020B0503020204020204" pitchFamily="34" charset="-122"/>
                <a:ea typeface="Microsoft YaHei" panose="020B0503020204020204" pitchFamily="34" charset="-122"/>
              </a:rPr>
              <a:t>在迦南地屬以色列人的那邊</a:t>
            </a:r>
            <a:r>
              <a:rPr lang="zh-TW" altLang="en-US" sz="3600" i="0" dirty="0">
                <a:solidFill>
                  <a:srgbClr val="000050"/>
                </a:solidFill>
                <a:effectLst/>
                <a:latin typeface="Microsoft YaHei" panose="020B0503020204020204" pitchFamily="34" charset="-122"/>
                <a:ea typeface="Microsoft YaHei" panose="020B0503020204020204" pitchFamily="34" charset="-122"/>
              </a:rPr>
              <a:t>築了一座壇</a:t>
            </a:r>
            <a:r>
              <a:rPr lang="zh-TW" altLang="en-US" sz="3600" b="0" i="0" dirty="0">
                <a:solidFill>
                  <a:srgbClr val="000050"/>
                </a:solidFill>
                <a:effectLst/>
                <a:latin typeface="Microsoft YaHei" panose="020B0503020204020204" pitchFamily="34" charset="-122"/>
                <a:ea typeface="Microsoft YaHei" panose="020B0503020204020204" pitchFamily="34" charset="-122"/>
              </a:rPr>
              <a:t>。</a:t>
            </a:r>
          </a:p>
          <a:p>
            <a:pPr algn="l">
              <a:buFont typeface="+mj-lt"/>
              <a:buAutoNum type="arabicPeriod" startAt="12"/>
            </a:pPr>
            <a:r>
              <a:rPr lang="zh-TW" altLang="en-US" sz="3600" b="1" i="0" dirty="0">
                <a:solidFill>
                  <a:srgbClr val="000050"/>
                </a:solidFill>
                <a:effectLst/>
                <a:latin typeface="Microsoft YaHei" panose="020B0503020204020204" pitchFamily="34" charset="-122"/>
                <a:ea typeface="Microsoft YaHei" panose="020B0503020204020204" pitchFamily="34" charset="-122"/>
              </a:rPr>
              <a:t>全會眾一聽見，就聚集在示羅，要上去攻打他們</a:t>
            </a:r>
            <a:r>
              <a:rPr lang="zh-TW" altLang="en-US" sz="3600" b="0" i="0" dirty="0">
                <a:solidFill>
                  <a:srgbClr val="000050"/>
                </a:solidFill>
                <a:effectLst/>
                <a:latin typeface="Microsoft YaHei" panose="020B0503020204020204" pitchFamily="34" charset="-122"/>
                <a:ea typeface="Microsoft YaHei" panose="020B0503020204020204" pitchFamily="34" charset="-122"/>
              </a:rPr>
              <a:t>。</a:t>
            </a:r>
          </a:p>
        </p:txBody>
      </p:sp>
      <p:sp>
        <p:nvSpPr>
          <p:cNvPr id="5" name="TextBox 4">
            <a:extLst>
              <a:ext uri="{FF2B5EF4-FFF2-40B4-BE49-F238E27FC236}">
                <a16:creationId xmlns:a16="http://schemas.microsoft.com/office/drawing/2014/main" id="{83FB1626-DE3E-49C2-A94E-A10A9EEBAEAA}"/>
              </a:ext>
            </a:extLst>
          </p:cNvPr>
          <p:cNvSpPr txBox="1"/>
          <p:nvPr/>
        </p:nvSpPr>
        <p:spPr>
          <a:xfrm>
            <a:off x="824751" y="610362"/>
            <a:ext cx="6096000" cy="769441"/>
          </a:xfrm>
          <a:prstGeom prst="rect">
            <a:avLst/>
          </a:prstGeom>
          <a:noFill/>
        </p:spPr>
        <p:txBody>
          <a:bodyPr wrap="square">
            <a:spAutoFit/>
          </a:bodyPr>
          <a:lstStyle/>
          <a:p>
            <a:r>
              <a:rPr kumimoji="0" lang="ja-JP" altLang="en-US" sz="4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j-cs"/>
              </a:rPr>
              <a:t>約書亞記</a:t>
            </a:r>
            <a:r>
              <a:rPr kumimoji="0" lang="en-AU" altLang="ja-JP" sz="4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j-cs"/>
              </a:rPr>
              <a:t>22</a:t>
            </a:r>
            <a:r>
              <a:rPr kumimoji="0" lang="ja-JP" altLang="en-US" sz="4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j-cs"/>
              </a:rPr>
              <a:t>章 </a:t>
            </a:r>
            <a:r>
              <a:rPr kumimoji="0" lang="en-AU" altLang="ja-JP" sz="4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j-cs"/>
              </a:rPr>
              <a:t>10-12</a:t>
            </a:r>
            <a:endParaRPr lang="en-AU"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5241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4825D-DCDC-456E-A199-A1B357DF1309}"/>
              </a:ext>
            </a:extLst>
          </p:cNvPr>
          <p:cNvPicPr>
            <a:picLocks noChangeAspect="1"/>
          </p:cNvPicPr>
          <p:nvPr/>
        </p:nvPicPr>
        <p:blipFill>
          <a:blip r:embed="rId3"/>
          <a:stretch>
            <a:fillRect/>
          </a:stretch>
        </p:blipFill>
        <p:spPr>
          <a:xfrm>
            <a:off x="1524000" y="0"/>
            <a:ext cx="9144000" cy="6858000"/>
          </a:xfrm>
          <a:prstGeom prst="rect">
            <a:avLst/>
          </a:prstGeom>
        </p:spPr>
      </p:pic>
      <p:sp>
        <p:nvSpPr>
          <p:cNvPr id="4" name="Rectangle 3">
            <a:extLst>
              <a:ext uri="{FF2B5EF4-FFF2-40B4-BE49-F238E27FC236}">
                <a16:creationId xmlns:a16="http://schemas.microsoft.com/office/drawing/2014/main" id="{A52F704F-E3CF-4637-B4F6-FC06435E1DAE}"/>
              </a:ext>
            </a:extLst>
          </p:cNvPr>
          <p:cNvSpPr/>
          <p:nvPr/>
        </p:nvSpPr>
        <p:spPr>
          <a:xfrm>
            <a:off x="7253992" y="4991008"/>
            <a:ext cx="3209143" cy="1754326"/>
          </a:xfrm>
          <a:prstGeom prst="rect">
            <a:avLst/>
          </a:prstGeom>
          <a:solidFill>
            <a:srgbClr val="FFFFFF"/>
          </a:solidFill>
          <a:ln>
            <a:noFill/>
          </a:ln>
        </p:spPr>
        <p:txBody>
          <a:bodyPr wrap="squar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rPr>
              <a:t>會幕位於</a:t>
            </a:r>
            <a:endParaRPr lang="en-AU" altLang="ja-JP" sz="5400" b="0" cap="none" spc="0" dirty="0">
              <a:ln w="0"/>
              <a:solidFill>
                <a:schemeClr val="tx1"/>
              </a:solidFill>
              <a:effectLst>
                <a:outerShdw blurRad="38100" dist="19050" dir="2700000" algn="tl" rotWithShape="0">
                  <a:schemeClr val="dk1">
                    <a:alpha val="40000"/>
                  </a:schemeClr>
                </a:outerShdw>
              </a:effectLst>
            </a:endParaRPr>
          </a:p>
          <a:p>
            <a:pPr algn="ctr"/>
            <a:r>
              <a:rPr lang="ja-JP" altLang="en-US" sz="5400" b="0" cap="none" spc="0" dirty="0">
                <a:ln w="0"/>
                <a:solidFill>
                  <a:schemeClr val="tx1"/>
                </a:solidFill>
                <a:effectLst>
                  <a:outerShdw blurRad="38100" dist="19050" dir="2700000" algn="tl" rotWithShape="0">
                    <a:schemeClr val="dk1">
                      <a:alpha val="40000"/>
                    </a:schemeClr>
                  </a:outerShdw>
                </a:effectLst>
              </a:rPr>
              <a:t>示羅</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8588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93AC-83F6-435E-9468-25EC8F28A0A5}"/>
              </a:ext>
            </a:extLst>
          </p:cNvPr>
          <p:cNvSpPr>
            <a:spLocks noGrp="1"/>
          </p:cNvSpPr>
          <p:nvPr>
            <p:ph type="title"/>
          </p:nvPr>
        </p:nvSpPr>
        <p:spPr/>
        <p:txBody>
          <a:bodyPr/>
          <a:lstStyle/>
          <a:p>
            <a:r>
              <a:rPr lang="zh-TW" altLang="en-US" b="1" dirty="0">
                <a:latin typeface="Microsoft YaHei" panose="020B0503020204020204" pitchFamily="34" charset="-122"/>
                <a:ea typeface="Microsoft YaHei" panose="020B0503020204020204" pitchFamily="34" charset="-122"/>
              </a:rPr>
              <a:t>申</a:t>
            </a:r>
            <a:r>
              <a:rPr lang="en-US" altLang="zh-TW" b="1" dirty="0">
                <a:latin typeface="Microsoft YaHei" panose="020B0503020204020204" pitchFamily="34" charset="-122"/>
                <a:ea typeface="Microsoft YaHei" panose="020B0503020204020204" pitchFamily="34" charset="-122"/>
              </a:rPr>
              <a:t>13:12-15</a:t>
            </a:r>
            <a:endParaRPr lang="en-AU" b="1" dirty="0">
              <a:latin typeface="Microsoft YaHei" panose="020B0503020204020204" pitchFamily="34" charset="-122"/>
              <a:ea typeface="Microsoft YaHei" panose="020B0503020204020204" pitchFamily="34" charset="-122"/>
            </a:endParaRPr>
          </a:p>
        </p:txBody>
      </p:sp>
      <p:sp>
        <p:nvSpPr>
          <p:cNvPr id="3" name="Content Placeholder 2">
            <a:extLst>
              <a:ext uri="{FF2B5EF4-FFF2-40B4-BE49-F238E27FC236}">
                <a16:creationId xmlns:a16="http://schemas.microsoft.com/office/drawing/2014/main" id="{0D3F21D3-168A-4F8F-8936-71CF3320F945}"/>
              </a:ext>
            </a:extLst>
          </p:cNvPr>
          <p:cNvSpPr>
            <a:spLocks noGrp="1"/>
          </p:cNvSpPr>
          <p:nvPr>
            <p:ph idx="1"/>
          </p:nvPr>
        </p:nvSpPr>
        <p:spPr/>
        <p:txBody>
          <a:bodyPr/>
          <a:lstStyle/>
          <a:p>
            <a:pPr marL="0" indent="0">
              <a:buNone/>
            </a:pPr>
            <a:r>
              <a:rPr lang="zh-TW" altLang="en-US" dirty="0"/>
              <a:t>在 耶 和 華 ─ 你 神 所 賜 你 居 住 的 各 城 中 ， </a:t>
            </a:r>
            <a:endParaRPr lang="en-AU" altLang="zh-TW" dirty="0"/>
          </a:p>
          <a:p>
            <a:pPr marL="0" indent="0">
              <a:buNone/>
            </a:pPr>
            <a:r>
              <a:rPr lang="zh-TW" altLang="en-US" b="1" dirty="0"/>
              <a:t>你 若 聽 人 說 </a:t>
            </a:r>
            <a:r>
              <a:rPr lang="zh-TW" altLang="en-US" dirty="0"/>
              <a:t>， 有 些 匪 類 從 你 們 中 間 的 一 座 城 出 來 勾 引 本 城 的 居 民 ， 說 ： 我 們 不 如 去 事 奉 你 們 素 來 所 不 認 識 的 別 神 ；</a:t>
            </a:r>
            <a:r>
              <a:rPr lang="zh-TW" altLang="en-US" b="1" dirty="0"/>
              <a:t>你 就 要 探 聽 ， 查 究 ， 細 細 地 訪 問 </a:t>
            </a:r>
            <a:r>
              <a:rPr lang="zh-TW" altLang="en-US" dirty="0"/>
              <a:t>，</a:t>
            </a:r>
            <a:r>
              <a:rPr lang="zh-TW" altLang="en-US" b="1" dirty="0"/>
              <a:t>果 然 是 真 </a:t>
            </a:r>
            <a:r>
              <a:rPr lang="zh-TW" altLang="en-US" dirty="0"/>
              <a:t>， 準 有 這 可 憎 惡 的 事 行 在 你 們 中 間 ，你 必 要 </a:t>
            </a:r>
            <a:r>
              <a:rPr lang="zh-TW" altLang="en-US" b="1" dirty="0"/>
              <a:t>用 刀 殺 </a:t>
            </a:r>
            <a:r>
              <a:rPr lang="zh-TW" altLang="en-US" dirty="0"/>
              <a:t>那 城 裡 的 居 民 ， 把 城 裡 所 有 的 ， 連 牲 畜 ， 都 用 刀 殺 盡 。</a:t>
            </a:r>
            <a:endParaRPr lang="en-AU" altLang="zh-TW" dirty="0"/>
          </a:p>
          <a:p>
            <a:pPr marL="0" indent="0">
              <a:buNone/>
            </a:pPr>
            <a:endParaRPr lang="en-AU" dirty="0"/>
          </a:p>
        </p:txBody>
      </p:sp>
    </p:spTree>
    <p:extLst>
      <p:ext uri="{BB962C8B-B14F-4D97-AF65-F5344CB8AC3E}">
        <p14:creationId xmlns:p14="http://schemas.microsoft.com/office/powerpoint/2010/main" val="325080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7677-54E2-41C9-922D-0F25EAB627A4}"/>
              </a:ext>
            </a:extLst>
          </p:cNvPr>
          <p:cNvSpPr>
            <a:spLocks noGrp="1"/>
          </p:cNvSpPr>
          <p:nvPr>
            <p:ph type="title"/>
          </p:nvPr>
        </p:nvSpPr>
        <p:spPr>
          <a:xfrm>
            <a:off x="1542738" y="380116"/>
            <a:ext cx="3224134" cy="1325563"/>
          </a:xfrm>
        </p:spPr>
        <p:txBody>
          <a:bodyPr/>
          <a:lstStyle/>
          <a:p>
            <a:r>
              <a:rPr lang="zh-TW" altLang="en-US" b="1" dirty="0"/>
              <a:t>調查團</a:t>
            </a:r>
            <a:endParaRPr lang="en-AU" b="1" dirty="0"/>
          </a:p>
        </p:txBody>
      </p:sp>
      <p:sp>
        <p:nvSpPr>
          <p:cNvPr id="3" name="Content Placeholder 2">
            <a:extLst>
              <a:ext uri="{FF2B5EF4-FFF2-40B4-BE49-F238E27FC236}">
                <a16:creationId xmlns:a16="http://schemas.microsoft.com/office/drawing/2014/main" id="{E047FE8E-F86E-4966-B787-CA4B3CD6402A}"/>
              </a:ext>
            </a:extLst>
          </p:cNvPr>
          <p:cNvSpPr>
            <a:spLocks noGrp="1"/>
          </p:cNvSpPr>
          <p:nvPr>
            <p:ph idx="1"/>
          </p:nvPr>
        </p:nvSpPr>
        <p:spPr>
          <a:xfrm>
            <a:off x="1542738" y="1825314"/>
            <a:ext cx="10515600" cy="1846965"/>
          </a:xfrm>
        </p:spPr>
        <p:txBody>
          <a:bodyPr/>
          <a:lstStyle/>
          <a:p>
            <a:pPr marL="0" indent="0">
              <a:buNone/>
            </a:pPr>
            <a:r>
              <a:rPr lang="zh-TW" altLang="en-US" b="1" dirty="0"/>
              <a:t>成員</a:t>
            </a:r>
            <a:r>
              <a:rPr lang="en-AU" altLang="zh-TW" b="1" dirty="0"/>
              <a:t>:</a:t>
            </a:r>
            <a:r>
              <a:rPr lang="en-AU" altLang="zh-TW" dirty="0"/>
              <a:t> </a:t>
            </a:r>
            <a:r>
              <a:rPr lang="zh-TW" altLang="en-US" dirty="0"/>
              <a:t>祭司以利亞撒的兒子 非尼哈和十個首領。</a:t>
            </a:r>
          </a:p>
          <a:p>
            <a:pPr marL="0" indent="0">
              <a:buNone/>
            </a:pPr>
            <a:r>
              <a:rPr lang="zh-TW" altLang="en-US" b="1" dirty="0"/>
              <a:t>任務</a:t>
            </a:r>
            <a:r>
              <a:rPr lang="en-AU" altLang="zh-TW" b="1" dirty="0"/>
              <a:t>:</a:t>
            </a:r>
            <a:r>
              <a:rPr lang="en-AU" altLang="zh-TW" dirty="0"/>
              <a:t> </a:t>
            </a:r>
            <a:r>
              <a:rPr lang="zh-TW" altLang="en-US" dirty="0"/>
              <a:t>調查築壇事件</a:t>
            </a:r>
          </a:p>
          <a:p>
            <a:pPr marL="0" indent="0">
              <a:buNone/>
            </a:pPr>
            <a:r>
              <a:rPr lang="zh-TW" altLang="en-US" b="1" dirty="0"/>
              <a:t>談判地点：</a:t>
            </a:r>
            <a:r>
              <a:rPr lang="zh-TW" altLang="en-US" dirty="0"/>
              <a:t>河東基列地</a:t>
            </a:r>
          </a:p>
        </p:txBody>
      </p:sp>
      <p:pic>
        <p:nvPicPr>
          <p:cNvPr id="4" name="Picture 3">
            <a:extLst>
              <a:ext uri="{FF2B5EF4-FFF2-40B4-BE49-F238E27FC236}">
                <a16:creationId xmlns:a16="http://schemas.microsoft.com/office/drawing/2014/main" id="{49BFC3F0-A063-4B52-BDF3-BE99B392619B}"/>
              </a:ext>
            </a:extLst>
          </p:cNvPr>
          <p:cNvPicPr>
            <a:picLocks noChangeAspect="1"/>
          </p:cNvPicPr>
          <p:nvPr/>
        </p:nvPicPr>
        <p:blipFill>
          <a:blip r:embed="rId3"/>
          <a:stretch>
            <a:fillRect/>
          </a:stretch>
        </p:blipFill>
        <p:spPr>
          <a:xfrm>
            <a:off x="5725618" y="2748797"/>
            <a:ext cx="5786828" cy="3744078"/>
          </a:xfrm>
          <a:prstGeom prst="rect">
            <a:avLst/>
          </a:prstGeom>
        </p:spPr>
      </p:pic>
    </p:spTree>
    <p:extLst>
      <p:ext uri="{BB962C8B-B14F-4D97-AF65-F5344CB8AC3E}">
        <p14:creationId xmlns:p14="http://schemas.microsoft.com/office/powerpoint/2010/main" val="1644564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1039</TotalTime>
  <Words>5004</Words>
  <Application>Microsoft Office PowerPoint</Application>
  <PresentationFormat>Widescreen</PresentationFormat>
  <Paragraphs>376</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Microsoft JhengHei</vt:lpstr>
      <vt:lpstr>Microsoft YaHei</vt:lpstr>
      <vt:lpstr>MS Mincho</vt:lpstr>
      <vt:lpstr>PMingLiU</vt:lpstr>
      <vt:lpstr>Arial</vt:lpstr>
      <vt:lpstr>Calibri</vt:lpstr>
      <vt:lpstr>Calibri Light</vt:lpstr>
      <vt:lpstr>Times New Roman</vt:lpstr>
      <vt:lpstr>Office Theme</vt:lpstr>
      <vt:lpstr>猜疑與誤解  約書亞記22章</vt:lpstr>
      <vt:lpstr>約書亞記22章簡介</vt:lpstr>
      <vt:lpstr>PowerPoint Presentation</vt:lpstr>
      <vt:lpstr>約書亞記21章 43-45</vt:lpstr>
      <vt:lpstr>約書亞記22章 1-4</vt:lpstr>
      <vt:lpstr>PowerPoint Presentation</vt:lpstr>
      <vt:lpstr>PowerPoint Presentation</vt:lpstr>
      <vt:lpstr>申13:12-15</vt:lpstr>
      <vt:lpstr>調查團</vt:lpstr>
      <vt:lpstr>約書亞記22章 </vt:lpstr>
      <vt:lpstr>PowerPoint Presentation</vt:lpstr>
      <vt:lpstr>約書亞記22章 </vt:lpstr>
      <vt:lpstr>故事的發展 (10-20 節)</vt:lpstr>
      <vt:lpstr>約書亞記22章 </vt:lpstr>
      <vt:lpstr>約書亞記22章 </vt:lpstr>
      <vt:lpstr>相方對築壇的結論</vt:lpstr>
      <vt:lpstr>約書亞記22章 </vt:lpstr>
      <vt:lpstr>分裂的危機轉變成為合一的契機</vt:lpstr>
      <vt:lpstr>(1) 溝通不猜疑</vt:lpstr>
      <vt:lpstr>(2) 相信不恐懼</vt:lpstr>
      <vt:lpstr>(3) 頌讚不攻擊</vt:lpstr>
      <vt:lpstr>猜疑與誤解  約書亞記22章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Joshua 22</dc:title>
  <dc:creator>Anita</dc:creator>
  <cp:lastModifiedBy>Anita</cp:lastModifiedBy>
  <cp:revision>48</cp:revision>
  <dcterms:created xsi:type="dcterms:W3CDTF">2021-09-19T00:35:29Z</dcterms:created>
  <dcterms:modified xsi:type="dcterms:W3CDTF">2021-10-30T19:24:55Z</dcterms:modified>
</cp:coreProperties>
</file>