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4" r:id="rId15"/>
    <p:sldId id="269" r:id="rId16"/>
    <p:sldId id="270" r:id="rId17"/>
    <p:sldId id="271" r:id="rId18"/>
    <p:sldId id="275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0099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52" autoAdjust="0"/>
  </p:normalViewPr>
  <p:slideViewPr>
    <p:cSldViewPr showGuides="1">
      <p:cViewPr varScale="1">
        <p:scale>
          <a:sx n="63" d="100"/>
          <a:sy n="63" d="100"/>
        </p:scale>
        <p:origin x="8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37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99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908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50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15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099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233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76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179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96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837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1D7E-7CF9-46E1-968D-B3BBA65CF6DF}" type="datetimeFigureOut">
              <a:rPr lang="en-AU" smtClean="0"/>
              <a:t>27/11/2021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9FA7-CD42-4D9F-AE77-9C29717BF3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80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548680"/>
            <a:ext cx="3729980" cy="424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60" y="404664"/>
            <a:ext cx="72008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altLang="zh-TW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v.3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「在神我們的父面前，不住的記念你們因</a:t>
            </a:r>
            <a:r>
              <a:rPr lang="zh-TW" altLang="en-US" sz="3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所作的工夫，因</a:t>
            </a:r>
            <a:r>
              <a:rPr lang="zh-TW" altLang="en-US" sz="3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愛心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所受的勞苦，因</a:t>
            </a:r>
            <a:r>
              <a:rPr lang="zh-TW" altLang="en-US" sz="3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盼望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我們主耶穌基督所存的忍耐。」</a:t>
            </a:r>
            <a:endParaRPr lang="en-AU" altLang="zh-TW" sz="3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altLang="zh-TW" sz="1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altLang="zh-TW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vv.4-10 </a:t>
            </a:r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保羅就以帖撒羅尼迦信徒的表現，詳細講述他們怎樣在困難的境況下，仍能把</a:t>
            </a:r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「信、愛、望」</a:t>
            </a:r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在生活上實踐出來。</a:t>
            </a:r>
            <a:endParaRPr lang="en-AU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449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ing Joy in the Midst of Suffering - Just Between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60649"/>
            <a:ext cx="4941276" cy="35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60" y="260648"/>
            <a:ext cx="11377264" cy="6332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苦難中的喜樂</a:t>
            </a:r>
            <a:r>
              <a:rPr lang="zh-TW" altLang="en-US" sz="3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AU" sz="34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v.6a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「並且你們在大難之中，蒙了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聖靈所賜的喜樂，」</a:t>
            </a:r>
            <a:endParaRPr lang="en-AU" sz="34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/>
              <a:t> </a:t>
            </a: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帖撒羅尼迦信徒，是落在試煉和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苦難當中，但是因著這些的苦難，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他們更感受到聖靈所賜的喜樂。</a:t>
            </a:r>
            <a:endParaRPr lang="en-AU" sz="3300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/>
              <a:t> </a:t>
            </a:r>
          </a:p>
          <a:p>
            <a:pPr algn="just"/>
            <a:r>
              <a:rPr lang="zh-TW" altLang="en-US" sz="33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「神不是要我們因為苦難本身而喜樂。 苦難是痛苦的，苦難是不容易忍受的。 因此，我們不會因為熱愛苦難本身而喜樂。我們之所以能夠在苦難中仍有喜樂，是因為我們期待著 神在我們的苦難中所成就的事情。 保羅指出一個事實，就是 神透過苦難賜給了我們堅忍，經得起考驗的品格和盼望。」</a:t>
            </a:r>
            <a:endParaRPr lang="en-AU" sz="3300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26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lpaper...By Artist Unknown...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29377" r="10531" b="12627"/>
          <a:stretch/>
        </p:blipFill>
        <p:spPr bwMode="auto">
          <a:xfrm>
            <a:off x="7824192" y="357049"/>
            <a:ext cx="3672408" cy="4512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360" y="260648"/>
            <a:ext cx="7200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苦難中仍有喜樂不是虛談，是神藉著聖靈給我們的保証。感謝神，賜給我們有喜樂的心，去回應生命中所遇到的黑暗時刻。因為這些生命中的黑暗，只會增加我們內心接受神所賜喜樂的容量，就像一顆鑽石在黑色天鵝絨上一樣，</a:t>
            </a:r>
            <a:r>
              <a:rPr lang="zh-TW" altLang="en-US" sz="34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真實屬靈的喜樂是在接受黑暗考驗的時候，能發出更閃亮的光輝。</a:t>
            </a:r>
            <a:endParaRPr lang="en-AU" sz="3400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2728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0" y="138660"/>
            <a:ext cx="69847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效法基督受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苦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v.6b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「領受真道就效法我們，也效法了主；」</a:t>
            </a:r>
            <a:endParaRPr lang="en-AU" sz="33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「效法我們」，是效法保羅，西拉，提摩太在傳福音的熱誠</a:t>
            </a:r>
            <a:endParaRPr lang="en-AU" altLang="zh-TW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「效法主」是指效法主耶穌在逼迫患難中，仍然甘心忍受的精神</a:t>
            </a:r>
            <a:endParaRPr lang="en-A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360" y="4077072"/>
            <a:ext cx="1152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彼前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2:19-21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「倘若人為叫良心對得住神，就忍受冤屈的苦楚，這是可喜愛的。你們若因犯罪受責打，能忍耐，有什麼可誇的呢</a:t>
            </a:r>
            <a:r>
              <a:rPr lang="en-US" altLang="zh-TW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﹖</a:t>
            </a:r>
            <a:r>
              <a:rPr lang="zh-TW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但你們若因行善受苦，能忍耐，這在神看是可喜愛的。你們蒙召原是為此；因基督也為你們受過苦，給你們留下榜樣，叫你們跟隨祂的腳蹤行。」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 descr="Pin on Dolcify Celebrity New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8698" y="563866"/>
            <a:ext cx="4809950" cy="3255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284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Christian Parent's Guide To Setting a Good Example For You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85" y="260648"/>
            <a:ext cx="534993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6986" y="260648"/>
            <a:ext cx="857166" cy="360040"/>
          </a:xfrm>
          <a:prstGeom prst="rect">
            <a:avLst/>
          </a:prstGeom>
          <a:solidFill>
            <a:srgbClr val="BABABA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263352" y="260648"/>
            <a:ext cx="1065718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成為眾人榜樣</a:t>
            </a:r>
            <a:endParaRPr lang="en-AU" sz="3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v.7 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「甚至你們作了馬其頓和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亞該亞所有信主之人的榜樣。」</a:t>
            </a:r>
            <a:endParaRPr lang="en-AU" sz="34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4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「榜樣」原文的意思是在蠟上</a:t>
            </a:r>
            <a:endParaRPr lang="en-AU" altLang="zh-TW" sz="34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蓋印的印章，或用來鑄造錢幣</a:t>
            </a:r>
            <a:endParaRPr lang="en-AU" altLang="zh-TW" sz="34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的印模。</a:t>
            </a:r>
            <a:endParaRPr lang="en-AU" altLang="zh-TW" sz="34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在此是用來誇獎帖撒羅尼迦人在別人生命中留下深遠</a:t>
            </a:r>
            <a:endParaRPr lang="en-AU" altLang="zh-TW" sz="3400" b="1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影響，就像印章、印模留下記號一樣。</a:t>
            </a:r>
            <a:endParaRPr lang="en-AU" altLang="zh-TW" sz="3400" b="1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提前 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4:12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「不可叫人小看你年輕，總要在言語、行為、愛心、信心、清潔上，都作信徒的榜樣。」</a:t>
            </a:r>
            <a:endParaRPr lang="en-AU" sz="34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3160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lvin Coolidge Presidential Portrait · The Making of the Modern U.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1" y="476673"/>
            <a:ext cx="3306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7728" y="332656"/>
            <a:ext cx="8208912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TW" altLang="en-US" sz="33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有一次他邀請家鄉的一些人在白宮用餐。 由於這些從鄉間來的人不知道在白宮用餐的禮節，所以他們認為最好的方法就是按照總統的做法去做。 喝咖啡的時間到了。 總統把咖啡倒進碟子裡。 鄉親們一看到，他們就做同樣的事情。 總統是倒了一些牛奶，並在碟子的咖啡中加一點糖。 鄉親們也一樣做。 他們以為，總統下一步將是把茶碟和咖啡一起拿起來飲用。 但是總統沒有這樣做。 他只是俯身，將碟子放在地板上，叫他的貓前來飲用。</a:t>
            </a:r>
            <a:endParaRPr lang="en-AU" sz="3300" b="1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410" y="4437112"/>
            <a:ext cx="330660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美國第</a:t>
            </a:r>
            <a:r>
              <a:rPr lang="en-AU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30</a:t>
            </a:r>
            <a:r>
              <a:rPr lang="zh-TW" alt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任的總統</a:t>
            </a:r>
            <a:endParaRPr lang="en-AU" altLang="zh-TW" sz="2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algn="ctr"/>
            <a:r>
              <a:rPr lang="zh-TW" alt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卡爾文柯立芝</a:t>
            </a:r>
            <a:endParaRPr lang="en-AU" altLang="zh-TW" sz="2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</a:endParaRPr>
          </a:p>
          <a:p>
            <a:pPr algn="ctr"/>
            <a:r>
              <a:rPr lang="zh-TW" alt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（</a:t>
            </a:r>
            <a:r>
              <a:rPr lang="en-AU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Calvin Coolidge</a:t>
            </a:r>
            <a:r>
              <a:rPr lang="zh-TW" alt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</a:rPr>
              <a:t>）</a:t>
            </a:r>
            <a:endParaRPr lang="en-AU" sz="25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7513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yers for Strength and Guidan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76672"/>
            <a:ext cx="5328593" cy="32023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07368" y="332656"/>
            <a:ext cx="5904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4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神的心意是要我們成為眾人的好榜樣。</a:t>
            </a:r>
            <a:endParaRPr lang="en-AU" altLang="zh-TW" sz="3400" b="1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sz="15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Eric </a:t>
            </a:r>
            <a:r>
              <a:rPr lang="en-AU" sz="3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Liddel</a:t>
            </a:r>
            <a:r>
              <a:rPr lang="en-AU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說得很對：「我們每個人都是福音的使者。無論往那裏去，我們是要帶人去親近基督，不是使人遠離基督。」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40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在信、愛、望的事情上，神要我們成為眾人的榜樣，才會帶領更多人去親近基督。</a:t>
            </a:r>
            <a:endParaRPr lang="en-AU" sz="3400" b="1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78982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Signs of the Second Coming of Christ | Tomorrow's Worl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070160"/>
            <a:ext cx="3311818" cy="451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3352" y="188640"/>
            <a:ext cx="921702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等候主再降臨</a:t>
            </a:r>
            <a:endParaRPr lang="en-AU" sz="3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/>
              <a:t> </a:t>
            </a:r>
            <a:endParaRPr lang="en-AU" sz="1500" dirty="0"/>
          </a:p>
          <a:p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v.10a 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「等候祂兒子從天降臨，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b="1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很多基督徒，都會認為「主再來」是很遥遠</a:t>
            </a:r>
            <a:endParaRPr lang="en-AU" altLang="zh-TW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的事。但主耶穌曾指出末期到來之先所發生</a:t>
            </a:r>
            <a:endParaRPr lang="en-AU" altLang="zh-TW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的事情；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「民要攻打民，國要攻打國；地要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大大震動，多處必有饑荒、瘟疫，又有可怕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的異象和大神蹟從天上顯現。」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路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21:10-11)</a:t>
            </a: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我不敢斷言，新冠病毒大流行，是聖經所指</a:t>
            </a:r>
            <a:endParaRPr lang="en-AU" altLang="zh-TW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，主再來之前瘟疫的先兆。但我相信這次的</a:t>
            </a:r>
            <a:endParaRPr lang="en-AU" altLang="zh-TW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新冠病毒大流行，是有神的掌控，也是神給</a:t>
            </a:r>
            <a:endParaRPr lang="en-AU" altLang="zh-TW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信徒的警號，主再來的日子，是已經更接近了。</a:t>
            </a:r>
            <a:endParaRPr lang="en-AU" sz="33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663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22" y="332656"/>
            <a:ext cx="5367492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352" y="188640"/>
            <a:ext cx="61926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在等候主耶穌的日子裡，必然要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面對很多的苦難，所以我們必須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要有「忍耐」的心。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v.3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「因盼望所存的忍耐」的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「忍耐」在原文是 </a:t>
            </a:r>
            <a:r>
              <a:rPr lang="en-AU" sz="33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hupomone</a:t>
            </a:r>
            <a:r>
              <a:rPr lang="en-AU" sz="3300" b="1" i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̄ 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是指對事情或環境的忍耐。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endParaRPr lang="en-AU" sz="1500" b="1" i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en-AU" sz="33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hupomone</a:t>
            </a:r>
            <a:r>
              <a:rPr lang="en-AU" sz="3300" b="1" i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̄  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是由 </a:t>
            </a:r>
            <a:r>
              <a:rPr lang="en-AU" sz="33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hupo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「在底下」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和 </a:t>
            </a:r>
            <a:r>
              <a:rPr lang="en-AU" sz="33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mone</a:t>
            </a:r>
            <a:r>
              <a:rPr lang="en-AU" sz="3300" b="1" i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̄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「停留」複合而成，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意思是指忍受自己所不願意的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勞苦。</a:t>
            </a:r>
            <a:endParaRPr lang="en-AU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7690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stralia Covid protests: threats against &amp;#39;traitorous&amp;#39; politicians as  thousands rally in capital cities | Australian politics | The Guar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393" y="3583132"/>
            <a:ext cx="5058199" cy="31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05027"/>
            <a:ext cx="4968552" cy="311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331" y="188640"/>
            <a:ext cx="5035261" cy="3064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88" y="3595809"/>
            <a:ext cx="4967464" cy="307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4985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01496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Signs of the Second Coming of Christ | Tomorrow's Worl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88640"/>
            <a:ext cx="323981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5360" y="116632"/>
            <a:ext cx="11017224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基督臺前交賬</a:t>
            </a:r>
            <a:endParaRPr lang="en-AU" sz="3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v.10 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，就是祂從死裡復活的，那位救</a:t>
            </a:r>
            <a:endParaRPr lang="en-AU" altLang="zh-TW" sz="33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我們脫離將來忿怒的耶穌</a:t>
            </a:r>
            <a:r>
              <a:rPr lang="zh-TW" alt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。」</a:t>
            </a:r>
            <a:endParaRPr lang="en-AU" sz="33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000" dirty="0"/>
              <a:t> </a:t>
            </a: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「將來忿怒」是指神將來對罪惡的審判。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保羅要在這裡再次强調「將來忿怒」是提醒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帖撒羅尼迦的信徒，也是提醒我們一件很重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要的事，就是在主再來的時候，雖然我們是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免去神忿怒的審判，但是我們各人，都要在</a:t>
            </a:r>
            <a:endParaRPr lang="en-AU" altLang="zh-TW" sz="3300" b="1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基督臺前交賬。保羅清楚的說 ：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「無論是住在身內，離開身外，我們立了志向，要得主的喜悅。因為我們眾人必要在基督臺前顯露出來，叫各人按著本身所行的，或善或惡受報。」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林後</a:t>
            </a:r>
            <a:r>
              <a:rPr lang="en-AU" sz="33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5:9-10)</a:t>
            </a:r>
            <a:endParaRPr lang="en-AU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6777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ebayimg.com/images/g/IPsAAOSwubJd9Sms/s-l16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13234" b="32307"/>
          <a:stretch/>
        </p:blipFill>
        <p:spPr bwMode="auto">
          <a:xfrm>
            <a:off x="7896200" y="266029"/>
            <a:ext cx="3826642" cy="2808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801" y="178331"/>
            <a:ext cx="71287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信心所做的工夫 </a:t>
            </a:r>
            <a:r>
              <a:rPr lang="en-AU" altLang="zh-TW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堅定確信福音 </a:t>
            </a:r>
            <a:endParaRPr lang="en-AU" sz="35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801" y="919608"/>
            <a:ext cx="71287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vv.4-5a 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350" b="1" u="sng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被神所愛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的弟兄啊，我知道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你們</a:t>
            </a:r>
            <a:r>
              <a:rPr lang="zh-TW" altLang="en-US" sz="3350" b="1" u="sng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是蒙揀選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的；因為 我們的福音傳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到你們那裡，不獨在乎言語， 也在乎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權能和聖靈，並充足的信心，</a:t>
            </a:r>
            <a:r>
              <a:rPr lang="en-AU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sz="335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118" y="3163042"/>
            <a:ext cx="1096345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35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「充足的信心」，「信心」原文是「確信」，呂振中把</a:t>
            </a:r>
            <a:endParaRPr lang="en-AU" altLang="zh-TW" sz="33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「充足的信心」譯為「堅定的確信」。</a:t>
            </a:r>
            <a:endParaRPr lang="en-AU" altLang="zh-TW" sz="335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5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帖撒羅尼迦的信徒接受福音，並非偶然之事，完全是出於</a:t>
            </a:r>
            <a:endParaRPr lang="en-AU" altLang="zh-TW" sz="335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35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神的愛和神的特别揀選</a:t>
            </a:r>
            <a:r>
              <a:rPr lang="zh-TW" altLang="en-US" sz="335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35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AU" sz="335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申</a:t>
            </a:r>
            <a:r>
              <a:rPr lang="en-AU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7:7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「耶和華專愛你們，揀選你們，並非因你們的人數多於別民，原來你們的人數在萬民中是最少的。」</a:t>
            </a:r>
            <a:endParaRPr lang="en-AU" sz="335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13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iving Godly Lives In A Pagan Society | Christian Foru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124744"/>
            <a:ext cx="5197620" cy="35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360" y="260648"/>
            <a:ext cx="61206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儆醒敬虔度日</a:t>
            </a:r>
            <a:endParaRPr lang="en-AU" sz="35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20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多 </a:t>
            </a:r>
            <a:r>
              <a:rPr lang="en-AU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2:11-13  </a:t>
            </a:r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「因為神救眾人的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恩典已經顯明出來，教訓我們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除去不敬虔的心和世俗的情慾，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在今世自守、公義、敬虔度日，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等候所盼望的福，並等候至大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   神和我們救主 耶穌基督的</a:t>
            </a:r>
            <a:endParaRPr lang="en-AU" altLang="zh-TW" sz="3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榮耀顯現。」</a:t>
            </a:r>
            <a:endParaRPr lang="en-AU" sz="3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610924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ebayimg.com/images/g/IPsAAOSwubJd9Sms/s-l16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13234" b="32307"/>
          <a:stretch/>
        </p:blipFill>
        <p:spPr bwMode="auto">
          <a:xfrm>
            <a:off x="7752184" y="266029"/>
            <a:ext cx="3970658" cy="2730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360" y="476672"/>
            <a:ext cx="72728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vv.4-5a 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「被神所愛的弟兄啊，我知道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你們是蒙揀選的；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因為 我們的福音傳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到你們那裡，不獨在乎言語， 也在乎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權能和聖靈，並充足的信心，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」</a:t>
            </a:r>
            <a:endParaRPr lang="en-AU" sz="34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0" y="3140968"/>
            <a:ext cx="113874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3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保羅所强調的，他當日在帖撒羅尼迦傳講耶穌的受死與復活的福音，並不是在乎他的口才，</a:t>
            </a:r>
            <a:r>
              <a:rPr lang="zh-TW" altLang="en-US" sz="3350" b="1" dirty="0">
                <a:solidFill>
                  <a:srgbClr val="990033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而是在乎神在福音上所顯明的「權能」 和「聖靈」的工作。以至帖撒羅尼迦的信徒能「堅定確信」福音。</a:t>
            </a:r>
            <a:endParaRPr lang="en-AU" sz="3350" dirty="0">
              <a:solidFill>
                <a:srgbClr val="990033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59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196752"/>
            <a:ext cx="5040560" cy="2952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360" y="332656"/>
            <a:ext cx="633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堅定相信</a:t>
            </a:r>
            <a:endParaRPr lang="en-AU" sz="3400" dirty="0">
              <a:solidFill>
                <a:srgbClr val="00206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15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 </a:t>
            </a: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有時黑影來遮掩，煙霧隱蔽前路；有時黑雲增無已，白晝竟亦似暮。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當記得我們天父，祂慈愛的看顧，神仍愛祂的兒女，且垂聽禱告。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堅定的相信，神垂聽禱告；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堅定的相信，不要失望；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你擔子雖然極重，愁苦又壓心頭，要記住神仍愛你，祂垂聽禱告。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126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yers for Strength and Guidanc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52501"/>
            <a:ext cx="5112568" cy="31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3352" y="192252"/>
            <a:ext cx="71287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信心所做的工夫 </a:t>
            </a:r>
            <a:r>
              <a:rPr lang="en-AU" altLang="zh-TW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信心表揚真道</a:t>
            </a:r>
            <a:endParaRPr lang="en-AU" sz="35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360" y="980728"/>
            <a:ext cx="11017224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v.8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「因為主的道從你們那裡已經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u="sng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傳揚</a:t>
            </a:r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出來。 你們向神的信心不但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在馬其頓和亞該亞， 就是在各處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也都傳開了； 所以不用我們說什</a:t>
            </a:r>
            <a:endParaRPr lang="en-AU" altLang="zh-TW" sz="335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35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麼話。」</a:t>
            </a:r>
            <a:endParaRPr lang="en-AU" sz="335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「傳揚」。原文的意思是「使發出聲音，以至產生迴響」</a:t>
            </a:r>
            <a:r>
              <a:rPr lang="en-A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“rang out”</a:t>
            </a:r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，就好像是樂器中的兩片銅鈸在敲擊時所發出盪漾的聲音。保羅讚賞帖撒羅尼迦信徒對神的信心表現，已成為美好的見証，把福音的信息到處傳開了。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2427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4" y="548680"/>
            <a:ext cx="3415667" cy="466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352" y="332656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神就藉著他們的信心，保守他們的性命，還把他們在烈火的窰中拯救出來。以至尼布甲尼撒王不得不向神降服；還說：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「沙得拉、米煞、亞伯尼歌的神是應當稱頌的！祂差遣使者救護倚靠祂的僕人，他們不遵王命，捨去己身，在他們神以外不肯事奉敬拜別神。」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3:26)</a:t>
            </a:r>
            <a:r>
              <a:rPr lang="en-AU" sz="3400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又說：「我樂意將至高的神向我所行的神蹟奇事宣揚出來。」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但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4:2) 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352" y="5373216"/>
            <a:ext cx="116245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400" b="1" dirty="0">
                <a:solidFill>
                  <a:srgbClr val="000099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對神堅定不移的信心，才可以把神的道傳揚出去的。</a:t>
            </a:r>
            <a:endParaRPr lang="en-AU" sz="3400" dirty="0">
              <a:solidFill>
                <a:srgbClr val="000099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212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9.share.photo.xuite.net/shania_ioi/19ab26d/10677625/49541835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325177"/>
            <a:ext cx="4680520" cy="31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801" y="178331"/>
            <a:ext cx="670430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信心所做的工夫 </a:t>
            </a:r>
            <a:r>
              <a:rPr lang="en-AU" altLang="zh-TW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- </a:t>
            </a:r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信心生活見証</a:t>
            </a:r>
            <a:endParaRPr lang="en-AU" sz="35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801" y="1026529"/>
            <a:ext cx="65602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v.9 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「因為他們自己已經報明我們是怎樣進到你們那裡，你們是怎樣離棄偶像，歸向神，要服事那又真又活的神，」</a:t>
            </a:r>
            <a:endParaRPr lang="en-AU" altLang="zh-TW" dirty="0"/>
          </a:p>
        </p:txBody>
      </p:sp>
      <p:sp>
        <p:nvSpPr>
          <p:cNvPr id="4" name="TextBox 3"/>
          <p:cNvSpPr txBox="1"/>
          <p:nvPr/>
        </p:nvSpPr>
        <p:spPr>
          <a:xfrm>
            <a:off x="327801" y="3429000"/>
            <a:ext cx="101606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三項有連貫性的動作，「離棄偶像」，「歸向神」，「服事那又真又活的神」。</a:t>
            </a:r>
            <a:endParaRPr lang="en-AU" sz="3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801" y="4785030"/>
            <a:ext cx="114568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「偶像」與「又真又活的神」是很强烈的對比。「偶像」</a:t>
            </a:r>
            <a:endParaRPr lang="en-AU" altLang="zh-TW" sz="3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是死的，是人手所雕刻，所造出來的。而「又真又活的神」，卻是自有永有，又是創造全人類的真神。</a:t>
            </a:r>
            <a:endParaRPr lang="en-AU" sz="3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700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191" y="179248"/>
            <a:ext cx="10873208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離棄無形的偶像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「你們要自守，遠避偶像！」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約壹 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5:21)</a:t>
            </a: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當我們把追求某一樣的事物，放在高過神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的位置，這已經成為無刑的偶像。</a:t>
            </a:r>
            <a:endParaRPr lang="en-AU" altLang="zh-TW" sz="3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endParaRPr lang="en-AU" altLang="zh-TW" sz="1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主耶穌清楚的教導：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「一個人不能事奉兩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個主；不是惡這個，愛那個，就是重這個，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輕那個。你們不能又事奉神，又事奉瑪門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。」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太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6:24) </a:t>
            </a:r>
          </a:p>
          <a:p>
            <a:endParaRPr lang="en-AU" altLang="zh-TW" sz="1500" b="1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「因為你們確實的知道，無論是淫亂的，是污穢的，</a:t>
            </a:r>
            <a:endParaRPr lang="en-AU" altLang="zh-TW" sz="3400" b="1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是有貪心的，在基督和神的國裡都是無分的。有貪心的，就與拜偶像的一樣。」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弗</a:t>
            </a:r>
            <a:r>
              <a:rPr lang="en-AU" sz="3400" b="1" dirty="0">
                <a:solidFill>
                  <a:srgbClr val="7030A0"/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5:5)</a:t>
            </a:r>
            <a:endParaRPr lang="en-AU" sz="3400" dirty="0">
              <a:solidFill>
                <a:srgbClr val="7030A0"/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 descr="Imag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r="2252"/>
          <a:stretch/>
        </p:blipFill>
        <p:spPr bwMode="auto">
          <a:xfrm>
            <a:off x="8904312" y="404664"/>
            <a:ext cx="3147496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616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76672"/>
            <a:ext cx="3873996" cy="4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376" y="692696"/>
            <a:ext cx="62646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愛心所受的勞苦</a:t>
            </a:r>
            <a:endParaRPr lang="en-AU" sz="35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AU" dirty="0"/>
              <a:t> </a:t>
            </a:r>
          </a:p>
          <a:p>
            <a:pPr algn="just"/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「愛心所受的勞苦」的意思，是包含著因愛心所付的代價，但是這付出勞苦的代價，</a:t>
            </a:r>
            <a:endParaRPr lang="en-AU" altLang="zh-TW" sz="3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是有背後的原因，</a:t>
            </a:r>
            <a:endParaRPr lang="en-AU" altLang="zh-TW" sz="3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3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也帶著背後的祝福。</a:t>
            </a:r>
            <a:endParaRPr lang="en-AU" sz="35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4552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5327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2166</Words>
  <Application>Microsoft Office PowerPoint</Application>
  <PresentationFormat>Widescreen</PresentationFormat>
  <Paragraphs>166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Frankie Law</dc:creator>
  <cp:lastModifiedBy>Eric Shing</cp:lastModifiedBy>
  <cp:revision>43</cp:revision>
  <dcterms:created xsi:type="dcterms:W3CDTF">2020-07-23T07:03:04Z</dcterms:created>
  <dcterms:modified xsi:type="dcterms:W3CDTF">2021-11-27T12:58:13Z</dcterms:modified>
</cp:coreProperties>
</file>