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81" r:id="rId3"/>
    <p:sldId id="257" r:id="rId4"/>
    <p:sldId id="280" r:id="rId5"/>
    <p:sldId id="282" r:id="rId6"/>
    <p:sldId id="259" r:id="rId7"/>
    <p:sldId id="268" r:id="rId8"/>
    <p:sldId id="284" r:id="rId9"/>
    <p:sldId id="260" r:id="rId10"/>
    <p:sldId id="283" r:id="rId11"/>
    <p:sldId id="269" r:id="rId12"/>
    <p:sldId id="262" r:id="rId13"/>
    <p:sldId id="285" r:id="rId14"/>
    <p:sldId id="270" r:id="rId15"/>
    <p:sldId id="261" r:id="rId16"/>
    <p:sldId id="286" r:id="rId17"/>
    <p:sldId id="274" r:id="rId18"/>
    <p:sldId id="288" r:id="rId19"/>
    <p:sldId id="275" r:id="rId20"/>
    <p:sldId id="287" r:id="rId21"/>
    <p:sldId id="276" r:id="rId22"/>
    <p:sldId id="278" r:id="rId23"/>
    <p:sldId id="28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84" autoAdjust="0"/>
    <p:restoredTop sz="94638" autoAdjust="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10041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37178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969652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8302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3017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919797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511073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831502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19313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/>
            </a:lvl1pPr>
            <a:lvl2pPr>
              <a:defRPr sz="2800" b="1"/>
            </a:lvl2pPr>
            <a:lvl3pPr>
              <a:defRPr sz="24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45279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88092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11890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6406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25758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92631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57661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80954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802B76F-9507-414F-9E12-87292A3EAB79}" type="datetimeFigureOut">
              <a:rPr lang="en-AU" smtClean="0"/>
              <a:pPr/>
              <a:t>11/12/2021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016485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FA7AB6-E4E3-432F-9354-5FD12B41E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普世歡騰</a:t>
            </a:r>
            <a:r>
              <a:rPr lang="ja-JP" altLang="en-US" smtClean="0"/>
              <a:t>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mtClean="0"/>
              <a:t>救</a:t>
            </a:r>
            <a:r>
              <a:rPr lang="ja-JP" altLang="en-US" smtClean="0"/>
              <a:t>主降臨</a:t>
            </a:r>
            <a:r>
              <a:rPr lang="ja-JP" altLang="en-US" smtClean="0"/>
              <a:t>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mtClean="0"/>
              <a:t>全地</a:t>
            </a:r>
            <a:r>
              <a:rPr lang="ja-JP" altLang="en-US" smtClean="0"/>
              <a:t>接衪</a:t>
            </a:r>
            <a:r>
              <a:rPr lang="ja-JP" altLang="en-US" smtClean="0"/>
              <a:t>為</a:t>
            </a:r>
            <a:r>
              <a:rPr lang="ja-JP" altLang="en-US" smtClean="0"/>
              <a:t>王。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D4C5C6B-D9D6-4DC7-9EFD-D64D917B4D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20707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309FB0-4C4F-4628-BB6B-A010BFBA7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報告耶和華的恩年</a:t>
            </a:r>
            <a:r>
              <a:rPr lang="en-US" dirty="0" smtClean="0"/>
              <a:t> 。</a:t>
            </a:r>
            <a:r>
              <a:rPr lang="en-US" sz="2400" dirty="0" smtClean="0"/>
              <a:t>(</a:t>
            </a:r>
            <a:r>
              <a:rPr lang="ja-JP" altLang="en-US" sz="2400" smtClean="0"/>
              <a:t>以賽亜</a:t>
            </a:r>
            <a:r>
              <a:rPr lang="ja-JP" altLang="en-US" sz="2400" smtClean="0"/>
              <a:t>書</a:t>
            </a:r>
            <a:r>
              <a:rPr lang="en-US" altLang="ja-JP" sz="2400" dirty="0" smtClean="0"/>
              <a:t>61:2</a:t>
            </a:r>
            <a:r>
              <a:rPr lang="ja-JP" altLang="en-US" sz="2400" smtClean="0"/>
              <a:t>上</a:t>
            </a:r>
            <a:r>
              <a:rPr lang="en-US" altLang="ja-JP" sz="2400" dirty="0" smtClean="0"/>
              <a:t>)</a:t>
            </a:r>
          </a:p>
          <a:p>
            <a:endParaRPr lang="en-US" sz="2400" b="0" dirty="0" smtClean="0"/>
          </a:p>
          <a:p>
            <a:pPr>
              <a:buNone/>
            </a:pPr>
            <a:r>
              <a:rPr lang="ja-JP" altLang="en-US" sz="4400" smtClean="0"/>
              <a:t>喜</a:t>
            </a:r>
            <a:r>
              <a:rPr lang="ja-JP" altLang="en-US" sz="4400" smtClean="0"/>
              <a:t>樂</a:t>
            </a:r>
            <a:r>
              <a:rPr lang="ja-JP" altLang="en-US" sz="4400" smtClean="0"/>
              <a:t>第三個原因</a:t>
            </a:r>
            <a:r>
              <a:rPr lang="en-US" altLang="ja-JP" sz="4400" dirty="0" smtClean="0"/>
              <a:t>: </a:t>
            </a:r>
            <a:r>
              <a:rPr lang="ja-JP" altLang="en-US" sz="4400" smtClean="0"/>
              <a:t>基</a:t>
            </a:r>
            <a:r>
              <a:rPr lang="ja-JP" altLang="en-US" sz="4400" smtClean="0"/>
              <a:t>督是</a:t>
            </a:r>
            <a:r>
              <a:rPr lang="ja-JP" altLang="en-US" sz="4400" smtClean="0"/>
              <a:t>供應的主</a:t>
            </a:r>
            <a:endParaRPr lang="en-US" altLang="zh-TW" sz="4400" dirty="0" smtClean="0"/>
          </a:p>
          <a:p>
            <a:endParaRPr lang="en-AU" sz="4400" b="0" dirty="0"/>
          </a:p>
        </p:txBody>
      </p:sp>
    </p:spTree>
    <p:extLst>
      <p:ext uri="{BB962C8B-B14F-4D97-AF65-F5344CB8AC3E}">
        <p14:creationId xmlns:p14="http://schemas.microsoft.com/office/powerpoint/2010/main" xmlns="" val="151213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b="0" dirty="0" smtClean="0"/>
              <a:t>我們原曉得律法是屬乎靈的，但我是屬乎肉體的，是已經賣給罪了</a:t>
            </a:r>
            <a:r>
              <a:rPr lang="zh-TW" altLang="en-US" b="0" dirty="0" smtClean="0"/>
              <a:t>。</a:t>
            </a:r>
            <a:r>
              <a:rPr lang="en-US" altLang="zh-TW" b="0" dirty="0" smtClean="0"/>
              <a:t>(</a:t>
            </a:r>
            <a:r>
              <a:rPr lang="ja-JP" altLang="en-US" b="0" smtClean="0"/>
              <a:t>羅馬</a:t>
            </a:r>
            <a:r>
              <a:rPr lang="ja-JP" altLang="en-US" b="0" smtClean="0"/>
              <a:t>書</a:t>
            </a:r>
            <a:r>
              <a:rPr lang="en-US" altLang="ja-JP" b="0" dirty="0" smtClean="0"/>
              <a:t>7:14)</a:t>
            </a:r>
            <a:endParaRPr lang="zh-TW" altLang="en-US" b="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549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657" y="1369744"/>
            <a:ext cx="9985101" cy="419548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err="1" smtClean="0"/>
              <a:t>和我們神報仇的日子</a:t>
            </a:r>
            <a:r>
              <a:rPr lang="en-US" dirty="0" err="1" smtClean="0"/>
              <a:t>；安慰一切悲哀的人</a:t>
            </a:r>
            <a:r>
              <a:rPr lang="en-US" dirty="0" smtClean="0"/>
              <a:t>，</a:t>
            </a:r>
          </a:p>
          <a:p>
            <a:pPr lvl="0">
              <a:buNone/>
            </a:pPr>
            <a:r>
              <a:rPr lang="en-US" dirty="0" err="1" smtClean="0"/>
              <a:t>賜華冠與錫安悲哀的人</a:t>
            </a:r>
            <a:r>
              <a:rPr lang="en-US" dirty="0" err="1" smtClean="0"/>
              <a:t>，代替灰塵；喜樂油代替悲哀；讚美衣代替憂傷之靈；使他們稱為公義樹，是耶和華所栽的，叫他得榮耀</a:t>
            </a:r>
            <a:r>
              <a:rPr lang="en-US" dirty="0" smtClean="0"/>
              <a:t>。(</a:t>
            </a:r>
            <a:r>
              <a:rPr lang="ja-JP" altLang="en-US" smtClean="0"/>
              <a:t>以</a:t>
            </a:r>
            <a:r>
              <a:rPr lang="ja-JP" altLang="en-US" smtClean="0"/>
              <a:t>賽亜</a:t>
            </a:r>
            <a:r>
              <a:rPr lang="ja-JP" altLang="en-US" smtClean="0"/>
              <a:t>書</a:t>
            </a:r>
            <a:r>
              <a:rPr lang="en-US" altLang="ja-JP" dirty="0" smtClean="0"/>
              <a:t>61:2</a:t>
            </a:r>
            <a:r>
              <a:rPr lang="ja-JP" altLang="en-US" smtClean="0"/>
              <a:t>下</a:t>
            </a:r>
            <a:r>
              <a:rPr lang="en-US" altLang="ja-JP" dirty="0" smtClean="0"/>
              <a:t>-3)</a:t>
            </a:r>
          </a:p>
          <a:p>
            <a:pPr lvl="0">
              <a:buNone/>
            </a:pPr>
            <a:endParaRPr lang="en-US" altLang="ja-JP" dirty="0" smtClean="0"/>
          </a:p>
          <a:p>
            <a:pPr lvl="0">
              <a:buNone/>
            </a:pPr>
            <a:endParaRPr lang="en-US" altLang="ja-JP" sz="4400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zh-TW" altLang="en-US" b="0" dirty="0" smtClean="0"/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101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657" y="1369744"/>
            <a:ext cx="9985101" cy="419548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err="1" smtClean="0"/>
              <a:t>和我們神報仇的日子</a:t>
            </a:r>
            <a:r>
              <a:rPr lang="en-US" dirty="0" err="1" smtClean="0"/>
              <a:t>；安慰一切悲哀的人</a:t>
            </a:r>
            <a:r>
              <a:rPr lang="en-US" dirty="0" smtClean="0"/>
              <a:t>，</a:t>
            </a:r>
          </a:p>
          <a:p>
            <a:pPr lvl="0">
              <a:buNone/>
            </a:pPr>
            <a:r>
              <a:rPr lang="en-US" dirty="0" err="1" smtClean="0"/>
              <a:t>賜華冠與錫安悲哀的人</a:t>
            </a:r>
            <a:r>
              <a:rPr lang="en-US" dirty="0" err="1" smtClean="0"/>
              <a:t>，代替灰塵；喜樂油代替悲哀；讚美衣代替憂傷之靈；使他們稱為公義樹，是耶和華所栽的，叫他得榮耀</a:t>
            </a:r>
            <a:r>
              <a:rPr lang="en-US" dirty="0" smtClean="0"/>
              <a:t>。(</a:t>
            </a:r>
            <a:r>
              <a:rPr lang="ja-JP" altLang="en-US" smtClean="0"/>
              <a:t>以</a:t>
            </a:r>
            <a:r>
              <a:rPr lang="ja-JP" altLang="en-US" smtClean="0"/>
              <a:t>賽亜</a:t>
            </a:r>
            <a:r>
              <a:rPr lang="ja-JP" altLang="en-US" smtClean="0"/>
              <a:t>書</a:t>
            </a:r>
            <a:r>
              <a:rPr lang="en-US" altLang="ja-JP" dirty="0" smtClean="0"/>
              <a:t>61:2</a:t>
            </a:r>
            <a:r>
              <a:rPr lang="ja-JP" altLang="en-US" smtClean="0"/>
              <a:t>下</a:t>
            </a:r>
            <a:r>
              <a:rPr lang="en-US" altLang="ja-JP" dirty="0" smtClean="0"/>
              <a:t>-3)</a:t>
            </a:r>
          </a:p>
          <a:p>
            <a:pPr lvl="0"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sz="4400" smtClean="0"/>
              <a:t>喜樂第四個原因</a:t>
            </a:r>
            <a:r>
              <a:rPr lang="en-US" altLang="ja-JP" sz="4400" dirty="0" smtClean="0"/>
              <a:t>: </a:t>
            </a:r>
            <a:r>
              <a:rPr lang="ja-JP" altLang="en-US" sz="4400" smtClean="0"/>
              <a:t>基督是公義的主</a:t>
            </a:r>
            <a:endParaRPr lang="en-US" altLang="zh-TW" sz="4400" dirty="0" smtClean="0"/>
          </a:p>
          <a:p>
            <a:pPr lvl="0">
              <a:buNone/>
            </a:pPr>
            <a:endParaRPr lang="en-US" altLang="ja-JP" sz="4400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zh-TW" altLang="en-US" b="0" dirty="0" smtClean="0"/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101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看</a:t>
            </a:r>
            <a:r>
              <a:rPr lang="zh-TW" altLang="en-US" dirty="0" smtClean="0"/>
              <a:t>哪，我必快來！賞罰在我，要照各人所行的報應他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</a:t>
            </a:r>
            <a:r>
              <a:rPr lang="ja-JP" altLang="en-US" smtClean="0"/>
              <a:t>啟示</a:t>
            </a:r>
            <a:r>
              <a:rPr lang="ja-JP" altLang="en-US" smtClean="0"/>
              <a:t>錄</a:t>
            </a:r>
            <a:r>
              <a:rPr lang="en-US" altLang="ja-JP" dirty="0" smtClean="0"/>
              <a:t>22:12)</a:t>
            </a:r>
            <a:r>
              <a:rPr lang="zh-TW" altLang="en-US" dirty="0" smtClean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101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ECEC57-5851-4B5B-B820-DEB626A25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353" y="1243621"/>
            <a:ext cx="8946541" cy="419548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sz="3600" dirty="0" smtClean="0"/>
              <a:t>因為我們眾人必要在基督臺前顯露出來，叫各人按著本身所行的，或善或惡受報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(</a:t>
            </a:r>
            <a:r>
              <a:rPr lang="ja-JP" altLang="en-US" sz="3600" smtClean="0"/>
              <a:t>哥林多後</a:t>
            </a:r>
            <a:r>
              <a:rPr lang="ja-JP" altLang="en-US" sz="3600" smtClean="0"/>
              <a:t>書</a:t>
            </a:r>
            <a:r>
              <a:rPr lang="en-US" altLang="ja-JP" sz="3600" dirty="0" smtClean="0"/>
              <a:t>5:10)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zh-TW" altLang="en-US" sz="3600" dirty="0" smtClean="0"/>
              <a:t>親愛的弟兄，不要自己伸冤，寧可讓步，聽憑主怒（或作：讓人發怒）；因為經上記著：主說：伸冤在我；我必報應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(</a:t>
            </a:r>
            <a:r>
              <a:rPr lang="ja-JP" altLang="en-US" sz="3600" smtClean="0"/>
              <a:t>羅馬</a:t>
            </a:r>
            <a:r>
              <a:rPr lang="ja-JP" altLang="en-US" sz="3600" smtClean="0"/>
              <a:t>書</a:t>
            </a:r>
            <a:r>
              <a:rPr lang="en-US" altLang="ja-JP" sz="3600" dirty="0" smtClean="0"/>
              <a:t>12:19)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xmlns="" val="20134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229" y="2326185"/>
            <a:ext cx="9364991" cy="419548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err="1" smtClean="0"/>
              <a:t>賜華冠與錫安悲哀的人</a:t>
            </a:r>
            <a:r>
              <a:rPr lang="en-US" dirty="0" err="1" smtClean="0"/>
              <a:t>，</a:t>
            </a:r>
            <a:r>
              <a:rPr lang="en-US" dirty="0" err="1" smtClean="0"/>
              <a:t>代替灰塵</a:t>
            </a:r>
            <a:r>
              <a:rPr lang="en-US" dirty="0" err="1" smtClean="0"/>
              <a:t>；喜樂油代替悲哀；讚美衣代替憂傷之靈</a:t>
            </a:r>
            <a:r>
              <a:rPr lang="en-US" dirty="0" smtClean="0"/>
              <a:t>；</a:t>
            </a:r>
            <a:r>
              <a:rPr lang="en-US" dirty="0" smtClean="0"/>
              <a:t> </a:t>
            </a:r>
            <a:r>
              <a:rPr lang="en-US" dirty="0" err="1" smtClean="0"/>
              <a:t>使他們稱為公義樹，是耶和華所栽的，叫他得榮耀</a:t>
            </a:r>
            <a:r>
              <a:rPr lang="en-US" dirty="0" smtClean="0"/>
              <a:t>。(</a:t>
            </a:r>
            <a:r>
              <a:rPr lang="ja-JP" altLang="en-US" smtClean="0"/>
              <a:t>以</a:t>
            </a:r>
            <a:r>
              <a:rPr lang="ja-JP" altLang="en-US" smtClean="0"/>
              <a:t>賽亜書</a:t>
            </a:r>
            <a:r>
              <a:rPr lang="en-US" altLang="ja-JP" dirty="0" smtClean="0"/>
              <a:t>61:3</a:t>
            </a:r>
            <a:r>
              <a:rPr lang="ja-JP" altLang="en-US" smtClean="0"/>
              <a:t> </a:t>
            </a:r>
            <a:r>
              <a:rPr lang="en-US" altLang="ja-JP" dirty="0" smtClean="0"/>
              <a:t>)</a:t>
            </a:r>
            <a:endParaRPr lang="en-US" altLang="ja-JP" sz="4400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zh-TW" altLang="en-US" b="0" dirty="0" smtClean="0"/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101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250" y="1128007"/>
            <a:ext cx="8946541" cy="41954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400" dirty="0" smtClean="0"/>
              <a:t>操練喜樂的要訣 </a:t>
            </a:r>
            <a:r>
              <a:rPr lang="en-US" altLang="zh-TW" sz="4400" dirty="0" smtClean="0"/>
              <a:t>:</a:t>
            </a:r>
          </a:p>
          <a:p>
            <a:pPr>
              <a:buNone/>
            </a:pPr>
            <a:endParaRPr lang="en-US" altLang="zh-TW" sz="4400" dirty="0" smtClean="0"/>
          </a:p>
          <a:p>
            <a:pPr marL="742950" indent="-742950">
              <a:buAutoNum type="arabicParenR"/>
            </a:pPr>
            <a:r>
              <a:rPr lang="ja-JP" altLang="en-US" sz="4400" smtClean="0"/>
              <a:t>認</a:t>
            </a:r>
            <a:r>
              <a:rPr lang="ja-JP" altLang="en-US" sz="4400" smtClean="0"/>
              <a:t>識基</a:t>
            </a:r>
            <a:r>
              <a:rPr lang="ja-JP" altLang="en-US" sz="4400" smtClean="0"/>
              <a:t>督</a:t>
            </a:r>
            <a:r>
              <a:rPr lang="en-US" altLang="ja-JP" sz="4400" dirty="0" smtClean="0"/>
              <a:t>/</a:t>
            </a:r>
            <a:r>
              <a:rPr lang="ja-JP" altLang="en-US" sz="4400" smtClean="0"/>
              <a:t> 認識</a:t>
            </a:r>
            <a:r>
              <a:rPr lang="ja-JP" altLang="en-US" sz="4400" smtClean="0"/>
              <a:t>神</a:t>
            </a:r>
            <a:endParaRPr lang="en-US" altLang="ja-JP" sz="4400" dirty="0" smtClean="0"/>
          </a:p>
          <a:p>
            <a:pPr marL="742950" indent="-742950">
              <a:buNone/>
            </a:pPr>
            <a:endParaRPr lang="zh-TW" altLang="en-US" sz="4400" dirty="0" smtClean="0"/>
          </a:p>
          <a:p>
            <a:pPr>
              <a:buNone/>
            </a:pPr>
            <a:r>
              <a:rPr lang="zh-TW" altLang="en-US" b="0" dirty="0" smtClean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101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250" y="1128007"/>
            <a:ext cx="8946541" cy="419548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4400" dirty="0" smtClean="0"/>
              <a:t>操練喜樂的要訣 </a:t>
            </a:r>
            <a:r>
              <a:rPr lang="en-US" altLang="zh-TW" sz="4400" dirty="0" smtClean="0"/>
              <a:t>:</a:t>
            </a:r>
          </a:p>
          <a:p>
            <a:pPr>
              <a:buNone/>
            </a:pPr>
            <a:endParaRPr lang="en-US" altLang="zh-TW" sz="4400" dirty="0" smtClean="0"/>
          </a:p>
          <a:p>
            <a:pPr marL="742950" indent="-742950">
              <a:buAutoNum type="arabicParenR"/>
            </a:pPr>
            <a:r>
              <a:rPr lang="ja-JP" altLang="en-US" sz="4400" smtClean="0"/>
              <a:t>認</a:t>
            </a:r>
            <a:r>
              <a:rPr lang="ja-JP" altLang="en-US" sz="4400" smtClean="0"/>
              <a:t>識基</a:t>
            </a:r>
            <a:r>
              <a:rPr lang="ja-JP" altLang="en-US" sz="4400" smtClean="0"/>
              <a:t>督</a:t>
            </a:r>
            <a:r>
              <a:rPr lang="en-US" altLang="ja-JP" sz="4400" dirty="0" smtClean="0"/>
              <a:t>/</a:t>
            </a:r>
            <a:r>
              <a:rPr lang="ja-JP" altLang="en-US" sz="4400" smtClean="0"/>
              <a:t> 認識</a:t>
            </a:r>
            <a:r>
              <a:rPr lang="ja-JP" altLang="en-US" sz="4400" smtClean="0"/>
              <a:t>神</a:t>
            </a:r>
            <a:endParaRPr lang="en-US" altLang="ja-JP" sz="4400" dirty="0" smtClean="0"/>
          </a:p>
          <a:p>
            <a:pPr marL="742950" indent="-742950">
              <a:buAutoNum type="arabicParenR"/>
            </a:pPr>
            <a:r>
              <a:rPr lang="ja-JP" altLang="en-US" sz="4400" smtClean="0"/>
              <a:t>要信靠</a:t>
            </a:r>
            <a:r>
              <a:rPr lang="ja-JP" altLang="en-US" sz="4400" smtClean="0"/>
              <a:t>順服</a:t>
            </a:r>
            <a:endParaRPr lang="en-US" altLang="ja-JP" sz="4400" dirty="0" smtClean="0"/>
          </a:p>
          <a:p>
            <a:pPr marL="742950" indent="-742950">
              <a:buNone/>
            </a:pPr>
            <a:endParaRPr lang="zh-TW" altLang="en-US" sz="4400" dirty="0" smtClean="0"/>
          </a:p>
          <a:p>
            <a:pPr>
              <a:buNone/>
            </a:pPr>
            <a:r>
              <a:rPr lang="zh-TW" altLang="en-US" b="0" dirty="0" smtClean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101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1600" dirty="0" smtClean="0"/>
              <a:t>46.</a:t>
            </a:r>
            <a:r>
              <a:rPr lang="zh-TW" altLang="en-US" dirty="0" smtClean="0"/>
              <a:t>馬</a:t>
            </a:r>
            <a:r>
              <a:rPr lang="zh-TW" altLang="en-US" dirty="0" smtClean="0"/>
              <a:t>利亞說：我心尊主為大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>
              <a:buNone/>
            </a:pPr>
            <a:r>
              <a:rPr lang="en-US" altLang="zh-TW" sz="1600" dirty="0" smtClean="0"/>
              <a:t>47.</a:t>
            </a:r>
            <a:r>
              <a:rPr lang="ja-JP" altLang="en-US" sz="1600" smtClean="0"/>
              <a:t> </a:t>
            </a:r>
            <a:r>
              <a:rPr lang="zh-TW" altLang="en-US" dirty="0" smtClean="0"/>
              <a:t>我</a:t>
            </a:r>
            <a:r>
              <a:rPr lang="zh-TW" altLang="en-US" dirty="0" smtClean="0"/>
              <a:t>靈以神我的救主為樂</a:t>
            </a:r>
            <a:r>
              <a:rPr lang="zh-TW" altLang="en-US" dirty="0" smtClean="0"/>
              <a:t>；</a:t>
            </a:r>
            <a:r>
              <a:rPr lang="en-US" altLang="zh-TW" sz="2800" b="0" dirty="0" smtClean="0"/>
              <a:t>(</a:t>
            </a:r>
            <a:r>
              <a:rPr lang="ja-JP" altLang="en-US" sz="2800" b="0" smtClean="0"/>
              <a:t>路 加 福 音 </a:t>
            </a:r>
            <a:r>
              <a:rPr lang="en-US" altLang="ja-JP" sz="2800" b="0" dirty="0" smtClean="0"/>
              <a:t>1:46-47)</a:t>
            </a:r>
            <a:r>
              <a:rPr lang="zh-TW" altLang="en-US" b="0" dirty="0" smtClean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101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FA7AB6-E4E3-432F-9354-5FD12B41E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將臨期第</a:t>
            </a:r>
            <a:r>
              <a:rPr lang="ja-JP" altLang="en-US" smtClean="0"/>
              <a:t>三</a:t>
            </a:r>
            <a:r>
              <a:rPr lang="ja-JP" altLang="en-US" smtClean="0"/>
              <a:t>主</a:t>
            </a:r>
            <a:r>
              <a:rPr lang="ja-JP" altLang="en-US" smtClean="0"/>
              <a:t>日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ja-JP" altLang="en-US" smtClean="0"/>
              <a:t>喜樂</a:t>
            </a:r>
            <a:r>
              <a:rPr lang="ja-JP" altLang="en-US" smtClean="0"/>
              <a:t>主日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D4C5C6B-D9D6-4DC7-9EFD-D64D917B4D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20707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250" y="1727097"/>
            <a:ext cx="9806426" cy="41954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1600" b="0" dirty="0" smtClean="0"/>
              <a:t>27.</a:t>
            </a:r>
            <a:r>
              <a:rPr lang="zh-TW" altLang="en-US" b="0" dirty="0" smtClean="0"/>
              <a:t>耶</a:t>
            </a:r>
            <a:r>
              <a:rPr lang="zh-TW" altLang="en-US" b="0" dirty="0" smtClean="0"/>
              <a:t>穌正說這話的時候，眾人中間有一個女人大聲說：懷你胎的和乳養你的有福了！</a:t>
            </a:r>
          </a:p>
          <a:p>
            <a:pPr>
              <a:buNone/>
            </a:pPr>
            <a:r>
              <a:rPr lang="en-US" altLang="zh-TW" sz="1600" b="0" dirty="0" smtClean="0"/>
              <a:t>28.</a:t>
            </a:r>
            <a:r>
              <a:rPr lang="zh-TW" altLang="en-US" b="0" dirty="0" smtClean="0"/>
              <a:t>耶</a:t>
            </a:r>
            <a:r>
              <a:rPr lang="zh-TW" altLang="en-US" b="0" dirty="0" smtClean="0"/>
              <a:t>穌說：是，卻還不如聽神之道而遵守的人有福</a:t>
            </a:r>
            <a:r>
              <a:rPr lang="zh-TW" altLang="en-US" b="0" dirty="0" smtClean="0"/>
              <a:t>。</a:t>
            </a:r>
            <a:endParaRPr lang="en-US" altLang="zh-TW" b="0" dirty="0" smtClean="0"/>
          </a:p>
          <a:p>
            <a:pPr>
              <a:buNone/>
            </a:pPr>
            <a:r>
              <a:rPr lang="en-US" altLang="zh-TW" sz="2800" b="0" dirty="0" smtClean="0"/>
              <a:t>(</a:t>
            </a:r>
            <a:r>
              <a:rPr lang="ja-JP" altLang="en-US" sz="2800" b="0" smtClean="0"/>
              <a:t>路加福</a:t>
            </a:r>
            <a:r>
              <a:rPr lang="ja-JP" altLang="en-US" sz="2800" b="0" smtClean="0"/>
              <a:t>音</a:t>
            </a:r>
            <a:r>
              <a:rPr lang="en-US" altLang="ja-JP" sz="2800" b="0" dirty="0" smtClean="0"/>
              <a:t>11:27-28)</a:t>
            </a:r>
            <a:endParaRPr lang="zh-TW" altLang="en-US" sz="2800" b="0" dirty="0" smtClean="0"/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101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354" y="1853221"/>
            <a:ext cx="8946541" cy="41954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我已經與基督同釘十字架，現在活著的不再是我，乃是基督在我裡面活著；並且我如今在肉身活著，是因信神的兒子而活；他是愛我，為我捨己</a:t>
            </a:r>
            <a:r>
              <a:rPr lang="zh-TW" altLang="en-US" b="0" dirty="0" smtClean="0"/>
              <a:t>。</a:t>
            </a:r>
            <a:r>
              <a:rPr lang="en-US" altLang="zh-TW" sz="2800" b="0" dirty="0" smtClean="0"/>
              <a:t>(</a:t>
            </a:r>
            <a:r>
              <a:rPr lang="ja-JP" altLang="en-US" sz="2800" b="0" smtClean="0"/>
              <a:t>加拉太</a:t>
            </a:r>
            <a:r>
              <a:rPr lang="ja-JP" altLang="en-US" sz="2800" b="0" smtClean="0"/>
              <a:t>書</a:t>
            </a:r>
            <a:r>
              <a:rPr lang="en-US" altLang="ja-JP" sz="2800" b="0" dirty="0" smtClean="0"/>
              <a:t>2:20)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xmlns="" val="38101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4AD3AC-D3BE-418F-9B4D-85F3C8F1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47614"/>
            <a:ext cx="9404723" cy="1400530"/>
          </a:xfrm>
        </p:spPr>
        <p:txBody>
          <a:bodyPr/>
          <a:lstStyle/>
          <a:p>
            <a:r>
              <a:rPr lang="zh-TW" altLang="en-US" dirty="0" smtClean="0"/>
              <a:t>總 結 </a:t>
            </a:r>
            <a:r>
              <a:rPr lang="en-US" altLang="zh-TW" dirty="0" smtClean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ECEC57-5851-4B5B-B820-DEB626A25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271" y="1313792"/>
            <a:ext cx="8946541" cy="5129049"/>
          </a:xfrm>
        </p:spPr>
        <p:txBody>
          <a:bodyPr>
            <a:noAutofit/>
          </a:bodyPr>
          <a:lstStyle/>
          <a:p>
            <a:r>
              <a:rPr lang="en-US" altLang="zh-TW" sz="1900" dirty="0"/>
              <a:t>1</a:t>
            </a:r>
            <a:r>
              <a:rPr lang="en-US" altLang="zh-TW" sz="1900" dirty="0" smtClean="0"/>
              <a:t>) </a:t>
            </a:r>
            <a:r>
              <a:rPr lang="ja-JP" altLang="en-US" sz="1900" smtClean="0"/>
              <a:t>主𧩙生和主再來的</a:t>
            </a:r>
            <a:r>
              <a:rPr lang="ja-JP" altLang="en-US" sz="1900" smtClean="0"/>
              <a:t>意羲</a:t>
            </a:r>
            <a:endParaRPr lang="en-US" altLang="ja-JP" sz="1900" dirty="0" smtClean="0"/>
          </a:p>
          <a:p>
            <a:r>
              <a:rPr lang="en-US" sz="1900" dirty="0" smtClean="0"/>
              <a:t>2</a:t>
            </a:r>
            <a:r>
              <a:rPr lang="en-US" sz="1900" dirty="0" smtClean="0"/>
              <a:t>)</a:t>
            </a:r>
            <a:r>
              <a:rPr lang="ja-JP" altLang="en-US" sz="1900" smtClean="0"/>
              <a:t> 喜樂的原</a:t>
            </a:r>
            <a:r>
              <a:rPr lang="ja-JP" altLang="en-US" sz="1900" smtClean="0"/>
              <a:t>因</a:t>
            </a:r>
            <a:r>
              <a:rPr lang="en-US" altLang="ja-JP" sz="1900" dirty="0" smtClean="0"/>
              <a:t>:</a:t>
            </a:r>
            <a:endParaRPr lang="en-US" altLang="ja-JP" sz="1900" dirty="0" smtClean="0"/>
          </a:p>
          <a:p>
            <a:pPr>
              <a:buNone/>
            </a:pPr>
            <a:r>
              <a:rPr lang="en-US" altLang="ja-JP" sz="1900" dirty="0" smtClean="0"/>
              <a:t>                             </a:t>
            </a:r>
            <a:r>
              <a:rPr lang="en-US" altLang="ja-JP" sz="1900" dirty="0" smtClean="0"/>
              <a:t>        </a:t>
            </a:r>
            <a:r>
              <a:rPr lang="en-US" altLang="ja-JP" sz="1900" dirty="0" smtClean="0"/>
              <a:t>2</a:t>
            </a:r>
            <a:r>
              <a:rPr lang="en-US" altLang="ja-JP" sz="1900" dirty="0" smtClean="0"/>
              <a:t>.1</a:t>
            </a:r>
            <a:r>
              <a:rPr lang="ja-JP" altLang="en-US" sz="1900" smtClean="0"/>
              <a:t> </a:t>
            </a:r>
            <a:r>
              <a:rPr lang="ja-JP" altLang="en-US" sz="1900" smtClean="0"/>
              <a:t>主是愛我</a:t>
            </a:r>
            <a:r>
              <a:rPr lang="ja-JP" altLang="en-US" sz="1900" smtClean="0"/>
              <a:t>的主</a:t>
            </a:r>
            <a:endParaRPr lang="en-US" altLang="ja-JP" sz="1900" dirty="0" smtClean="0"/>
          </a:p>
          <a:p>
            <a:pPr>
              <a:buNone/>
            </a:pPr>
            <a:r>
              <a:rPr lang="en-US" altLang="ja-JP" sz="1900" dirty="0" smtClean="0"/>
              <a:t>                             </a:t>
            </a:r>
            <a:r>
              <a:rPr lang="en-US" altLang="ja-JP" sz="1900" dirty="0" smtClean="0"/>
              <a:t>        </a:t>
            </a:r>
            <a:r>
              <a:rPr lang="en-US" altLang="ja-JP" sz="1900" dirty="0" smtClean="0"/>
              <a:t>2</a:t>
            </a:r>
            <a:r>
              <a:rPr lang="en-US" altLang="ja-JP" sz="1900" dirty="0" smtClean="0"/>
              <a:t>.2 </a:t>
            </a:r>
            <a:r>
              <a:rPr lang="ja-JP" altLang="en-US" sz="1900" smtClean="0"/>
              <a:t>主是安慰</a:t>
            </a:r>
            <a:r>
              <a:rPr lang="ja-JP" altLang="en-US" sz="1900" smtClean="0"/>
              <a:t>的主</a:t>
            </a:r>
            <a:endParaRPr lang="en-US" altLang="ja-JP" sz="1900" dirty="0" smtClean="0"/>
          </a:p>
          <a:p>
            <a:pPr>
              <a:buNone/>
            </a:pPr>
            <a:r>
              <a:rPr lang="en-US" altLang="ja-JP" sz="1900" dirty="0" smtClean="0"/>
              <a:t>                              </a:t>
            </a:r>
            <a:r>
              <a:rPr lang="en-US" altLang="ja-JP" sz="1900" dirty="0" smtClean="0"/>
              <a:t>       </a:t>
            </a:r>
            <a:r>
              <a:rPr lang="en-US" altLang="ja-JP" sz="1900" dirty="0" smtClean="0"/>
              <a:t>2</a:t>
            </a:r>
            <a:r>
              <a:rPr lang="en-US" altLang="ja-JP" sz="1900" dirty="0" smtClean="0"/>
              <a:t>.3 </a:t>
            </a:r>
            <a:r>
              <a:rPr lang="ja-JP" altLang="en-US" sz="1900" smtClean="0"/>
              <a:t>主是供應</a:t>
            </a:r>
            <a:r>
              <a:rPr lang="ja-JP" altLang="en-US" sz="1900" smtClean="0"/>
              <a:t>的主</a:t>
            </a:r>
            <a:endParaRPr lang="en-US" altLang="ja-JP" sz="1900" dirty="0" smtClean="0"/>
          </a:p>
          <a:p>
            <a:pPr>
              <a:buNone/>
            </a:pPr>
            <a:r>
              <a:rPr lang="en-US" altLang="ja-JP" sz="1900" dirty="0" smtClean="0"/>
              <a:t>                             </a:t>
            </a:r>
            <a:r>
              <a:rPr lang="en-US" altLang="ja-JP" sz="1900" dirty="0" smtClean="0"/>
              <a:t>        </a:t>
            </a:r>
            <a:r>
              <a:rPr lang="en-US" altLang="ja-JP" sz="1900" dirty="0" smtClean="0"/>
              <a:t>2</a:t>
            </a:r>
            <a:r>
              <a:rPr lang="en-US" altLang="ja-JP" sz="1900" dirty="0" smtClean="0"/>
              <a:t>.4 </a:t>
            </a:r>
            <a:r>
              <a:rPr lang="ja-JP" altLang="en-US" sz="1900" smtClean="0"/>
              <a:t>主是公義</a:t>
            </a:r>
            <a:r>
              <a:rPr lang="ja-JP" altLang="en-US" sz="1900" smtClean="0"/>
              <a:t>的主</a:t>
            </a:r>
            <a:endParaRPr lang="en-US" altLang="ja-JP" sz="1900" dirty="0" smtClean="0"/>
          </a:p>
          <a:p>
            <a:r>
              <a:rPr lang="en-US" sz="1900" dirty="0" smtClean="0"/>
              <a:t>3) </a:t>
            </a:r>
            <a:r>
              <a:rPr lang="ja-JP" altLang="en-US" sz="1900" smtClean="0"/>
              <a:t>操練喜樂的要</a:t>
            </a:r>
            <a:r>
              <a:rPr lang="ja-JP" altLang="en-US" sz="1900" smtClean="0"/>
              <a:t>訣</a:t>
            </a:r>
            <a:r>
              <a:rPr lang="en-US" altLang="ja-JP" sz="1900" dirty="0" smtClean="0"/>
              <a:t>:</a:t>
            </a:r>
            <a:endParaRPr lang="en-US" altLang="ja-JP" sz="1900" dirty="0" smtClean="0"/>
          </a:p>
          <a:p>
            <a:pPr>
              <a:buNone/>
            </a:pPr>
            <a:r>
              <a:rPr lang="en-US" sz="1900" dirty="0" smtClean="0"/>
              <a:t>                                   </a:t>
            </a:r>
            <a:r>
              <a:rPr lang="en-US" sz="1900" dirty="0" smtClean="0"/>
              <a:t>  3.1</a:t>
            </a:r>
            <a:r>
              <a:rPr lang="ja-JP" altLang="en-US" sz="1900" smtClean="0"/>
              <a:t> 認識神與</a:t>
            </a:r>
            <a:r>
              <a:rPr lang="ja-JP" altLang="en-US" sz="1900" smtClean="0"/>
              <a:t>基督</a:t>
            </a:r>
            <a:endParaRPr lang="en-US" altLang="ja-JP" sz="1900" dirty="0" smtClean="0"/>
          </a:p>
          <a:p>
            <a:pPr>
              <a:buNone/>
            </a:pPr>
            <a:r>
              <a:rPr lang="en-US" sz="1900" dirty="0" smtClean="0"/>
              <a:t>                                     </a:t>
            </a:r>
            <a:r>
              <a:rPr lang="en-US" sz="1900" dirty="0" smtClean="0"/>
              <a:t>3</a:t>
            </a:r>
            <a:r>
              <a:rPr lang="en-US" sz="1900" dirty="0" smtClean="0"/>
              <a:t>.2 </a:t>
            </a:r>
            <a:r>
              <a:rPr lang="ja-JP" altLang="en-US" sz="1900" smtClean="0"/>
              <a:t>信靠</a:t>
            </a:r>
            <a:r>
              <a:rPr lang="ja-JP" altLang="en-US" sz="1900" smtClean="0"/>
              <a:t>順服</a:t>
            </a:r>
            <a:endParaRPr lang="en-US" altLang="ja-JP" sz="1900" dirty="0" smtClean="0"/>
          </a:p>
        </p:txBody>
      </p:sp>
    </p:spTree>
    <p:extLst>
      <p:ext uri="{BB962C8B-B14F-4D97-AF65-F5344CB8AC3E}">
        <p14:creationId xmlns:p14="http://schemas.microsoft.com/office/powerpoint/2010/main" xmlns="" val="20134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4AD3AC-D3BE-418F-9B4D-85F3C8F1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162" y="1217946"/>
            <a:ext cx="9404723" cy="1400530"/>
          </a:xfrm>
        </p:spPr>
        <p:txBody>
          <a:bodyPr/>
          <a:lstStyle/>
          <a:p>
            <a:pPr algn="ctr"/>
            <a:r>
              <a:rPr lang="zh-TW" altLang="en-US" sz="4000" dirty="0" smtClean="0"/>
              <a:t>互勉 </a:t>
            </a:r>
            <a:r>
              <a:rPr lang="en-US" altLang="zh-TW" sz="4000" dirty="0" smtClean="0"/>
              <a:t>:</a:t>
            </a:r>
            <a:endParaRPr lang="en-AU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ECEC57-5851-4B5B-B820-DEB626A25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254" y="3028942"/>
            <a:ext cx="8946541" cy="256762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ja-JP" altLang="en-US" sz="5400" smtClean="0"/>
              <a:t>以喜樂的心警醒等候主</a:t>
            </a:r>
            <a:r>
              <a:rPr lang="ja-JP" altLang="en-US" sz="5400" smtClean="0"/>
              <a:t>再來</a:t>
            </a:r>
            <a:endParaRPr lang="en-US" altLang="ja-JP" sz="5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134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187484-6E7E-48C1-BE82-CA99F74E1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720" y="1040523"/>
            <a:ext cx="9123252" cy="5186855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1800" dirty="0" smtClean="0"/>
              <a:t>18</a:t>
            </a:r>
            <a:r>
              <a:rPr lang="en-US" sz="3600" dirty="0" smtClean="0"/>
              <a:t>.主的靈在我身上</a:t>
            </a:r>
            <a:r>
              <a:rPr lang="en-US" sz="3600" dirty="0" smtClean="0"/>
              <a:t>，因為他用膏膏我，叫我傳福音給貧窮的人；</a:t>
            </a:r>
            <a:r>
              <a:rPr lang="en-US" sz="3600" dirty="0" smtClean="0"/>
              <a:t>差遣我報告被擄的得釋放</a:t>
            </a:r>
            <a:r>
              <a:rPr lang="en-US" sz="3600" dirty="0" smtClean="0"/>
              <a:t>，瞎眼的得看見，叫那受壓制的得自由，</a:t>
            </a:r>
          </a:p>
          <a:p>
            <a:pPr>
              <a:buNone/>
            </a:pPr>
            <a:r>
              <a:rPr lang="en-US" sz="1800" dirty="0" smtClean="0"/>
              <a:t>19. </a:t>
            </a:r>
            <a:r>
              <a:rPr lang="en-US" sz="3600" dirty="0" err="1" smtClean="0"/>
              <a:t>報告神悅納人的禧年</a:t>
            </a:r>
            <a:endParaRPr lang="en-US" sz="3600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(</a:t>
            </a:r>
            <a:r>
              <a:rPr lang="ja-JP" altLang="en-US" smtClean="0"/>
              <a:t>路加福</a:t>
            </a:r>
            <a:r>
              <a:rPr lang="ja-JP" altLang="en-US" smtClean="0"/>
              <a:t>音</a:t>
            </a:r>
            <a:r>
              <a:rPr lang="en-US" altLang="ja-JP" dirty="0" smtClean="0"/>
              <a:t>4:18-19)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00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947" y="1979345"/>
            <a:ext cx="8946541" cy="41954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主耶和華的靈在我身上；因為耶和華用膏膏我，叫我傳好信息給謙卑的人（或譯：傳福音給貧窮的人</a:t>
            </a:r>
            <a:r>
              <a:rPr lang="en-US" sz="2800" dirty="0" smtClean="0"/>
              <a:t>），</a:t>
            </a:r>
          </a:p>
          <a:p>
            <a:pPr>
              <a:buNone/>
            </a:pPr>
            <a:r>
              <a:rPr lang="en-US" altLang="zh-TW" sz="2800" b="0" dirty="0" smtClean="0"/>
              <a:t>(</a:t>
            </a:r>
            <a:r>
              <a:rPr lang="ja-JP" altLang="en-US" sz="2800" b="0" smtClean="0"/>
              <a:t>以賽亜</a:t>
            </a:r>
            <a:r>
              <a:rPr lang="ja-JP" altLang="en-US" sz="2800" b="0" smtClean="0"/>
              <a:t>書</a:t>
            </a:r>
            <a:r>
              <a:rPr lang="en-US" altLang="ja-JP" sz="2800" b="0" dirty="0" smtClean="0"/>
              <a:t>61:1</a:t>
            </a:r>
            <a:r>
              <a:rPr lang="ja-JP" altLang="en-US" sz="2800" b="0" smtClean="0"/>
              <a:t>上</a:t>
            </a:r>
            <a:r>
              <a:rPr lang="en-US" altLang="ja-JP" sz="2800" b="0" dirty="0" smtClean="0"/>
              <a:t>)</a:t>
            </a:r>
          </a:p>
          <a:p>
            <a:pPr>
              <a:buNone/>
            </a:pPr>
            <a:endParaRPr lang="en-US" altLang="zh-TW" sz="2800" b="0" dirty="0" smtClean="0"/>
          </a:p>
          <a:p>
            <a:endParaRPr lang="en-US" altLang="zh-TW" sz="3000" b="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549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947" y="1979345"/>
            <a:ext cx="8946541" cy="41954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主耶和華的靈在我身上；因為耶和華用膏膏我，叫我傳好信息給謙卑的人（或譯：傳福音給貧窮的人</a:t>
            </a:r>
            <a:r>
              <a:rPr lang="en-US" sz="2800" dirty="0" smtClean="0"/>
              <a:t>），</a:t>
            </a:r>
          </a:p>
          <a:p>
            <a:pPr>
              <a:buNone/>
            </a:pPr>
            <a:r>
              <a:rPr lang="en-US" altLang="zh-TW" sz="2800" b="0" dirty="0" smtClean="0"/>
              <a:t>(</a:t>
            </a:r>
            <a:r>
              <a:rPr lang="ja-JP" altLang="en-US" sz="2800" b="0" smtClean="0"/>
              <a:t>以賽亜</a:t>
            </a:r>
            <a:r>
              <a:rPr lang="ja-JP" altLang="en-US" sz="2800" b="0" smtClean="0"/>
              <a:t>書</a:t>
            </a:r>
            <a:r>
              <a:rPr lang="en-US" altLang="ja-JP" sz="2800" b="0" dirty="0" smtClean="0"/>
              <a:t>61:1</a:t>
            </a:r>
            <a:r>
              <a:rPr lang="ja-JP" altLang="en-US" sz="2800" b="0" smtClean="0"/>
              <a:t>上</a:t>
            </a:r>
            <a:r>
              <a:rPr lang="en-US" altLang="ja-JP" sz="2800" b="0" dirty="0" smtClean="0"/>
              <a:t>)</a:t>
            </a:r>
          </a:p>
          <a:p>
            <a:pPr>
              <a:buNone/>
            </a:pPr>
            <a:endParaRPr lang="en-US" altLang="zh-TW" sz="2800" b="0" dirty="0" smtClean="0"/>
          </a:p>
          <a:p>
            <a:pPr>
              <a:buNone/>
            </a:pPr>
            <a:r>
              <a:rPr lang="ja-JP" altLang="en-US" sz="4400" smtClean="0"/>
              <a:t>喜樂第一個原</a:t>
            </a:r>
            <a:r>
              <a:rPr lang="ja-JP" altLang="en-US" sz="4400" smtClean="0"/>
              <a:t>因</a:t>
            </a:r>
            <a:r>
              <a:rPr lang="en-US" altLang="ja-JP" sz="4400" dirty="0" smtClean="0"/>
              <a:t>: </a:t>
            </a:r>
            <a:r>
              <a:rPr lang="ja-JP" altLang="en-US" sz="4400" smtClean="0"/>
              <a:t>基督是愛我</a:t>
            </a:r>
            <a:r>
              <a:rPr lang="ja-JP" altLang="en-US" sz="4400" smtClean="0"/>
              <a:t>的主</a:t>
            </a:r>
            <a:endParaRPr lang="en-US" altLang="zh-TW" sz="440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549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b="0" dirty="0" smtClean="0"/>
              <a:t>神</a:t>
            </a:r>
            <a:r>
              <a:rPr lang="zh-TW" altLang="en-US" b="0" dirty="0" smtClean="0"/>
              <a:t>愛世人，甚至將他的獨生子賜給他們，叫一切信他的，不致滅亡，反得永生</a:t>
            </a:r>
            <a:r>
              <a:rPr lang="zh-TW" altLang="en-US" b="0" dirty="0" smtClean="0"/>
              <a:t>。</a:t>
            </a:r>
            <a:r>
              <a:rPr lang="en-US" altLang="zh-TW" b="0" dirty="0" smtClean="0"/>
              <a:t>(</a:t>
            </a:r>
            <a:r>
              <a:rPr lang="ja-JP" altLang="en-US" b="0" smtClean="0"/>
              <a:t>約翰福</a:t>
            </a:r>
            <a:r>
              <a:rPr lang="ja-JP" altLang="en-US" b="0" smtClean="0"/>
              <a:t>音</a:t>
            </a:r>
            <a:r>
              <a:rPr lang="en-US" altLang="ja-JP" b="0" dirty="0" smtClean="0"/>
              <a:t>3:16)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549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叫我傳好信息給謙卑的人（或譯：傳福音給貧窮的人</a:t>
            </a:r>
            <a:r>
              <a:rPr lang="en-US" sz="2800" dirty="0" smtClean="0"/>
              <a:t>），</a:t>
            </a:r>
            <a:r>
              <a:rPr lang="en-US" sz="2800" dirty="0" err="1" smtClean="0"/>
              <a:t>差遣我醫好傷心的人，報告被擄的得釋放，被囚的出監牢</a:t>
            </a:r>
            <a:r>
              <a:rPr lang="en-US" sz="2800" dirty="0" smtClean="0"/>
              <a:t>；(</a:t>
            </a:r>
            <a:r>
              <a:rPr lang="ja-JP" altLang="en-US" sz="2800" smtClean="0"/>
              <a:t>以</a:t>
            </a:r>
            <a:r>
              <a:rPr lang="ja-JP" altLang="en-US" sz="2800" smtClean="0"/>
              <a:t>賽</a:t>
            </a:r>
            <a:r>
              <a:rPr lang="ja-JP" altLang="en-US" sz="2800" smtClean="0"/>
              <a:t>亜</a:t>
            </a:r>
            <a:r>
              <a:rPr lang="ja-JP" altLang="en-US" sz="2800" smtClean="0"/>
              <a:t>書</a:t>
            </a:r>
            <a:r>
              <a:rPr lang="en-US" altLang="ja-JP" sz="2800" dirty="0" smtClean="0"/>
              <a:t>61:1</a:t>
            </a:r>
            <a:r>
              <a:rPr lang="ja-JP" altLang="en-US" sz="2800" smtClean="0"/>
              <a:t>下</a:t>
            </a:r>
            <a:r>
              <a:rPr lang="en-US" altLang="ja-JP" sz="2800" dirty="0" smtClean="0"/>
              <a:t>)</a:t>
            </a:r>
          </a:p>
          <a:p>
            <a:pPr>
              <a:buNone/>
            </a:pPr>
            <a:endParaRPr lang="en-US" altLang="zh-TW" sz="2800" b="0" dirty="0" smtClean="0"/>
          </a:p>
          <a:p>
            <a:pPr>
              <a:buNone/>
            </a:pPr>
            <a:endParaRPr lang="en-US" altLang="zh-TW" sz="4400" b="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549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叫我傳好信息給謙卑的人（或譯：傳福音給貧窮的人</a:t>
            </a:r>
            <a:r>
              <a:rPr lang="en-US" sz="2800" dirty="0" smtClean="0"/>
              <a:t>），</a:t>
            </a:r>
            <a:r>
              <a:rPr lang="en-US" sz="2800" dirty="0" err="1" smtClean="0"/>
              <a:t>差遣我醫好傷心的人，報告被擄的得釋放，被囚的出監牢</a:t>
            </a:r>
            <a:r>
              <a:rPr lang="en-US" sz="2800" dirty="0" smtClean="0"/>
              <a:t>；(</a:t>
            </a:r>
            <a:r>
              <a:rPr lang="ja-JP" altLang="en-US" sz="2800" smtClean="0"/>
              <a:t>以</a:t>
            </a:r>
            <a:r>
              <a:rPr lang="ja-JP" altLang="en-US" sz="2800" smtClean="0"/>
              <a:t>賽</a:t>
            </a:r>
            <a:r>
              <a:rPr lang="ja-JP" altLang="en-US" sz="2800" smtClean="0"/>
              <a:t>亜</a:t>
            </a:r>
            <a:r>
              <a:rPr lang="ja-JP" altLang="en-US" sz="2800" smtClean="0"/>
              <a:t>書</a:t>
            </a:r>
            <a:r>
              <a:rPr lang="en-US" altLang="ja-JP" sz="2800" dirty="0" smtClean="0"/>
              <a:t>61:1</a:t>
            </a:r>
            <a:r>
              <a:rPr lang="ja-JP" altLang="en-US" sz="2800" smtClean="0"/>
              <a:t>下</a:t>
            </a:r>
            <a:r>
              <a:rPr lang="en-US" altLang="ja-JP" sz="2800" dirty="0" smtClean="0"/>
              <a:t>)</a:t>
            </a:r>
          </a:p>
          <a:p>
            <a:pPr>
              <a:buNone/>
            </a:pPr>
            <a:endParaRPr lang="en-US" altLang="zh-TW" sz="2800" b="0" dirty="0" smtClean="0"/>
          </a:p>
          <a:p>
            <a:pPr>
              <a:buNone/>
            </a:pPr>
            <a:r>
              <a:rPr lang="ja-JP" altLang="en-US" sz="4400" smtClean="0"/>
              <a:t>喜</a:t>
            </a:r>
            <a:r>
              <a:rPr lang="ja-JP" altLang="en-US" sz="4400" smtClean="0"/>
              <a:t>樂</a:t>
            </a:r>
            <a:r>
              <a:rPr lang="ja-JP" altLang="en-US" sz="4400" smtClean="0"/>
              <a:t>第二個原因</a:t>
            </a:r>
            <a:r>
              <a:rPr lang="en-US" altLang="ja-JP" sz="4400" dirty="0" smtClean="0"/>
              <a:t>: </a:t>
            </a:r>
            <a:r>
              <a:rPr lang="ja-JP" altLang="en-US" sz="4400" smtClean="0"/>
              <a:t>基</a:t>
            </a:r>
            <a:r>
              <a:rPr lang="ja-JP" altLang="en-US" sz="4400" smtClean="0"/>
              <a:t>督是</a:t>
            </a:r>
            <a:r>
              <a:rPr lang="ja-JP" altLang="en-US" sz="4400" smtClean="0"/>
              <a:t>安慰的主</a:t>
            </a:r>
            <a:endParaRPr lang="en-US" altLang="zh-TW" sz="4400" dirty="0" smtClean="0"/>
          </a:p>
          <a:p>
            <a:pPr>
              <a:buNone/>
            </a:pPr>
            <a:endParaRPr lang="en-US" altLang="zh-TW" sz="4400" b="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549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309FB0-4C4F-4628-BB6B-A010BFBA7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報告</a:t>
            </a:r>
            <a:r>
              <a:rPr lang="ja-JP" altLang="en-US" smtClean="0"/>
              <a:t> </a:t>
            </a:r>
            <a:r>
              <a:rPr lang="ja-JP" altLang="en-US" smtClean="0"/>
              <a:t>神 </a:t>
            </a:r>
            <a:r>
              <a:rPr lang="ja-JP" altLang="en-US" smtClean="0"/>
              <a:t>悦 </a:t>
            </a:r>
            <a:r>
              <a:rPr lang="ja-JP" altLang="en-US" smtClean="0"/>
              <a:t>納 </a:t>
            </a:r>
            <a:r>
              <a:rPr lang="ja-JP" altLang="en-US" smtClean="0"/>
              <a:t>人 </a:t>
            </a:r>
            <a:r>
              <a:rPr lang="en-US" dirty="0" smtClean="0"/>
              <a:t>的</a:t>
            </a:r>
            <a:r>
              <a:rPr lang="ja-JP" altLang="en-US" smtClean="0"/>
              <a:t> </a:t>
            </a:r>
            <a:r>
              <a:rPr lang="ja-JP" altLang="en-US" smtClean="0"/>
              <a:t>禧 </a:t>
            </a:r>
            <a:r>
              <a:rPr lang="en-US" dirty="0" smtClean="0"/>
              <a:t>年 。</a:t>
            </a:r>
            <a:r>
              <a:rPr lang="en-US" sz="2400" dirty="0" smtClean="0"/>
              <a:t>(</a:t>
            </a:r>
            <a:r>
              <a:rPr lang="ja-JP" altLang="en-US" sz="2400" smtClean="0"/>
              <a:t>路加福</a:t>
            </a:r>
            <a:r>
              <a:rPr lang="ja-JP" altLang="en-US" sz="2400" smtClean="0"/>
              <a:t>音</a:t>
            </a:r>
            <a:r>
              <a:rPr lang="en-US" altLang="ja-JP" sz="2400" dirty="0" smtClean="0"/>
              <a:t>4:19)</a:t>
            </a:r>
            <a:endParaRPr lang="en-US" altLang="zh-TW" sz="4400" dirty="0" smtClean="0"/>
          </a:p>
          <a:p>
            <a:pPr>
              <a:buNone/>
            </a:pPr>
            <a:endParaRPr lang="en-AU" sz="4400" b="0" dirty="0"/>
          </a:p>
        </p:txBody>
      </p:sp>
    </p:spTree>
    <p:extLst>
      <p:ext uri="{BB962C8B-B14F-4D97-AF65-F5344CB8AC3E}">
        <p14:creationId xmlns:p14="http://schemas.microsoft.com/office/powerpoint/2010/main" xmlns="" val="151213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910</TotalTime>
  <Words>785</Words>
  <Application>Microsoft Office PowerPoint</Application>
  <PresentationFormat>Custom</PresentationFormat>
  <Paragraphs>72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Ion</vt:lpstr>
      <vt:lpstr>普世歡騰， 救主降臨！ 全地接衪為王。</vt:lpstr>
      <vt:lpstr>將臨期第三主日: 喜樂主日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總 結 :</vt:lpstr>
      <vt:lpstr>互勉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“不 可 姦 淫”</dc:title>
  <dc:creator>Karen Woo</dc:creator>
  <cp:lastModifiedBy>Elton</cp:lastModifiedBy>
  <cp:revision>26</cp:revision>
  <dcterms:created xsi:type="dcterms:W3CDTF">2021-03-23T10:51:25Z</dcterms:created>
  <dcterms:modified xsi:type="dcterms:W3CDTF">2021-12-11T12:04:08Z</dcterms:modified>
</cp:coreProperties>
</file>