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87" r:id="rId2"/>
    <p:sldId id="472" r:id="rId3"/>
    <p:sldId id="398" r:id="rId4"/>
    <p:sldId id="474" r:id="rId5"/>
    <p:sldId id="473" r:id="rId6"/>
    <p:sldId id="475" r:id="rId7"/>
    <p:sldId id="458" r:id="rId8"/>
    <p:sldId id="477" r:id="rId9"/>
    <p:sldId id="478" r:id="rId10"/>
    <p:sldId id="476" r:id="rId11"/>
    <p:sldId id="461" r:id="rId12"/>
    <p:sldId id="434" r:id="rId13"/>
    <p:sldId id="480" r:id="rId14"/>
    <p:sldId id="479" r:id="rId15"/>
    <p:sldId id="456" r:id="rId16"/>
  </p:sldIdLst>
  <p:sldSz cx="9144000" cy="6858000" type="screen4x3"/>
  <p:notesSz cx="6665913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F9AF8-E8E1-4D4A-9F40-BF9DD1819D4A}" v="619" dt="2021-12-04T14:27:03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41" autoAdjust="0"/>
    <p:restoredTop sz="94660"/>
  </p:normalViewPr>
  <p:slideViewPr>
    <p:cSldViewPr>
      <p:cViewPr varScale="1">
        <p:scale>
          <a:sx n="59" d="100"/>
          <a:sy n="59" d="100"/>
        </p:scale>
        <p:origin x="5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3126"/>
        <p:guide pos="210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28C2BAE1-459F-4F3B-B7AA-1E069D7285F0}"/>
    <pc:docChg chg="undo custSel addSld delSld modSld sldOrd">
      <pc:chgData name="Eric Shing" userId="55e86778-ed07-4932-b7f7-986ff6c4be43" providerId="ADAL" clId="{28C2BAE1-459F-4F3B-B7AA-1E069D7285F0}" dt="2021-08-14T16:57:46.807" v="2045" actId="1076"/>
      <pc:docMkLst>
        <pc:docMk/>
      </pc:docMkLst>
      <pc:sldChg chg="modSp mod">
        <pc:chgData name="Eric Shing" userId="55e86778-ed07-4932-b7f7-986ff6c4be43" providerId="ADAL" clId="{28C2BAE1-459F-4F3B-B7AA-1E069D7285F0}" dt="2021-08-14T14:32:34.723" v="57"/>
        <pc:sldMkLst>
          <pc:docMk/>
          <pc:sldMk cId="0" sldId="287"/>
        </pc:sldMkLst>
        <pc:spChg chg="mod">
          <ac:chgData name="Eric Shing" userId="55e86778-ed07-4932-b7f7-986ff6c4be43" providerId="ADAL" clId="{28C2BAE1-459F-4F3B-B7AA-1E069D7285F0}" dt="2021-08-14T14:32:34.723" v="5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8C2BAE1-459F-4F3B-B7AA-1E069D7285F0}" dt="2021-08-14T14:32:30.209" v="53"/>
          <ac:spMkLst>
            <pc:docMk/>
            <pc:sldMk cId="0" sldId="287"/>
            <ac:spMk id="5" creationId="{00000000-0000-0000-0000-000000000000}"/>
          </ac:spMkLst>
        </pc:spChg>
      </pc:sldChg>
      <pc:sldChg chg="modSp mod modAnim">
        <pc:chgData name="Eric Shing" userId="55e86778-ed07-4932-b7f7-986ff6c4be43" providerId="ADAL" clId="{28C2BAE1-459F-4F3B-B7AA-1E069D7285F0}" dt="2021-08-14T16:30:44.857" v="1939"/>
        <pc:sldMkLst>
          <pc:docMk/>
          <pc:sldMk cId="980429451" sldId="375"/>
        </pc:sldMkLst>
        <pc:spChg chg="mod">
          <ac:chgData name="Eric Shing" userId="55e86778-ed07-4932-b7f7-986ff6c4be43" providerId="ADAL" clId="{28C2BAE1-459F-4F3B-B7AA-1E069D7285F0}" dt="2021-08-14T14:56:45.104" v="494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07:02.434" v="69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86297440" sldId="379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55858600" sldId="380"/>
        </pc:sldMkLst>
      </pc:sldChg>
      <pc:sldChg chg="addSp modSp mod">
        <pc:chgData name="Eric Shing" userId="55e86778-ed07-4932-b7f7-986ff6c4be43" providerId="ADAL" clId="{28C2BAE1-459F-4F3B-B7AA-1E069D7285F0}" dt="2021-08-14T16:26:43.549" v="1829" actId="1076"/>
        <pc:sldMkLst>
          <pc:docMk/>
          <pc:sldMk cId="905684211" sldId="383"/>
        </pc:sldMkLst>
        <pc:spChg chg="mod">
          <ac:chgData name="Eric Shing" userId="55e86778-ed07-4932-b7f7-986ff6c4be43" providerId="ADAL" clId="{28C2BAE1-459F-4F3B-B7AA-1E069D7285F0}" dt="2021-08-14T16:17:39.551" v="1724" actId="6549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26:28.386" v="1823" actId="14100"/>
          <ac:spMkLst>
            <pc:docMk/>
            <pc:sldMk cId="905684211" sldId="383"/>
            <ac:spMk id="3" creationId="{1290911E-4358-441B-9B03-1CEF0CB1A3B5}"/>
          </ac:spMkLst>
        </pc:spChg>
        <pc:picChg chg="add mod">
          <ac:chgData name="Eric Shing" userId="55e86778-ed07-4932-b7f7-986ff6c4be43" providerId="ADAL" clId="{28C2BAE1-459F-4F3B-B7AA-1E069D7285F0}" dt="2021-08-14T16:26:43.549" v="1829" actId="1076"/>
          <ac:picMkLst>
            <pc:docMk/>
            <pc:sldMk cId="905684211" sldId="383"/>
            <ac:picMk id="6" creationId="{40042333-2406-4AEF-80FB-4EB88D8D2D3A}"/>
          </ac:picMkLst>
        </pc:picChg>
      </pc:sldChg>
      <pc:sldChg chg="addSp delSp modSp mod">
        <pc:chgData name="Eric Shing" userId="55e86778-ed07-4932-b7f7-986ff6c4be43" providerId="ADAL" clId="{28C2BAE1-459F-4F3B-B7AA-1E069D7285F0}" dt="2021-08-14T15:12:56.219" v="906" actId="22"/>
        <pc:sldMkLst>
          <pc:docMk/>
          <pc:sldMk cId="874803358" sldId="384"/>
        </pc:sldMkLst>
        <pc:spChg chg="mod">
          <ac:chgData name="Eric Shing" userId="55e86778-ed07-4932-b7f7-986ff6c4be43" providerId="ADAL" clId="{28C2BAE1-459F-4F3B-B7AA-1E069D7285F0}" dt="2021-08-14T15:07:56.344" v="808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10:18.291" v="835" actId="207"/>
          <ac:spMkLst>
            <pc:docMk/>
            <pc:sldMk cId="874803358" sldId="384"/>
            <ac:spMk id="3" creationId="{1290911E-4358-441B-9B03-1CEF0CB1A3B5}"/>
          </ac:spMkLst>
        </pc:spChg>
        <pc:spChg chg="add del">
          <ac:chgData name="Eric Shing" userId="55e86778-ed07-4932-b7f7-986ff6c4be43" providerId="ADAL" clId="{28C2BAE1-459F-4F3B-B7AA-1E069D7285F0}" dt="2021-08-14T15:12:36.337" v="900" actId="22"/>
          <ac:spMkLst>
            <pc:docMk/>
            <pc:sldMk cId="874803358" sldId="384"/>
            <ac:spMk id="6" creationId="{FC03F3E5-88E8-43B7-979D-57557CDEC0BB}"/>
          </ac:spMkLst>
        </pc:spChg>
        <pc:spChg chg="add del">
          <ac:chgData name="Eric Shing" userId="55e86778-ed07-4932-b7f7-986ff6c4be43" providerId="ADAL" clId="{28C2BAE1-459F-4F3B-B7AA-1E069D7285F0}" dt="2021-08-14T15:12:40.833" v="902" actId="22"/>
          <ac:spMkLst>
            <pc:docMk/>
            <pc:sldMk cId="874803358" sldId="384"/>
            <ac:spMk id="8" creationId="{7B6E665F-2323-4F8B-83BE-C82525839A6D}"/>
          </ac:spMkLst>
        </pc:spChg>
        <pc:spChg chg="add del">
          <ac:chgData name="Eric Shing" userId="55e86778-ed07-4932-b7f7-986ff6c4be43" providerId="ADAL" clId="{28C2BAE1-459F-4F3B-B7AA-1E069D7285F0}" dt="2021-08-14T15:12:45.786" v="904" actId="22"/>
          <ac:spMkLst>
            <pc:docMk/>
            <pc:sldMk cId="874803358" sldId="384"/>
            <ac:spMk id="10" creationId="{9ABFCAB9-12D1-4DA8-9D77-1BE27939D955}"/>
          </ac:spMkLst>
        </pc:spChg>
        <pc:spChg chg="add del">
          <ac:chgData name="Eric Shing" userId="55e86778-ed07-4932-b7f7-986ff6c4be43" providerId="ADAL" clId="{28C2BAE1-459F-4F3B-B7AA-1E069D7285F0}" dt="2021-08-14T15:12:56.219" v="906" actId="22"/>
          <ac:spMkLst>
            <pc:docMk/>
            <pc:sldMk cId="874803358" sldId="384"/>
            <ac:spMk id="12" creationId="{A8BBB0D4-671F-4D8A-9BBA-3424CBF0981A}"/>
          </ac:spMkLst>
        </pc:sp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27636802" sldId="389"/>
        </pc:sldMkLst>
      </pc:sldChg>
      <pc:sldChg chg="addSp delSp modSp mod delDesignElem chgLayout">
        <pc:chgData name="Eric Shing" userId="55e86778-ed07-4932-b7f7-986ff6c4be43" providerId="ADAL" clId="{28C2BAE1-459F-4F3B-B7AA-1E069D7285F0}" dt="2021-08-14T16:33:28.533" v="1944" actId="1076"/>
        <pc:sldMkLst>
          <pc:docMk/>
          <pc:sldMk cId="2552731081" sldId="398"/>
        </pc:sldMkLst>
        <pc:spChg chg="del">
          <ac:chgData name="Eric Shing" userId="55e86778-ed07-4932-b7f7-986ff6c4be43" providerId="ADAL" clId="{28C2BAE1-459F-4F3B-B7AA-1E069D7285F0}" dt="2021-08-14T14:38:53.333" v="60" actId="478"/>
          <ac:spMkLst>
            <pc:docMk/>
            <pc:sldMk cId="2552731081" sldId="398"/>
            <ac:spMk id="2" creationId="{B66E159E-B105-462D-A04C-7B86AD8A93FD}"/>
          </ac:spMkLst>
        </pc:spChg>
        <pc:spChg chg="mod ord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28C2BAE1-459F-4F3B-B7AA-1E069D7285F0}" dt="2021-08-14T14:38:49.936" v="59" actId="478"/>
          <ac:spMkLst>
            <pc:docMk/>
            <pc:sldMk cId="2552731081" sldId="398"/>
            <ac:spMk id="5" creationId="{CB1B73C2-0248-4CB6-BA49-355DB2DE4606}"/>
          </ac:spMkLst>
        </pc:spChg>
        <pc:spChg chg="add del mod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8" creationId="{E34EB6D1-67F0-4631-8606-F229EE3D860F}"/>
          </ac:spMkLst>
        </pc:spChg>
        <pc:spChg chg="add mod ord">
          <ac:chgData name="Eric Shing" userId="55e86778-ed07-4932-b7f7-986ff6c4be43" providerId="ADAL" clId="{28C2BAE1-459F-4F3B-B7AA-1E069D7285F0}" dt="2021-08-14T16:33:18.636" v="1940" actId="6549"/>
          <ac:spMkLst>
            <pc:docMk/>
            <pc:sldMk cId="2552731081" sldId="398"/>
            <ac:spMk id="9" creationId="{7FE50CA6-FD83-4593-AB6D-13047D4820AD}"/>
          </ac:spMkLst>
        </pc:spChg>
        <pc:spChg chg="add mod ord">
          <ac:chgData name="Eric Shing" userId="55e86778-ed07-4932-b7f7-986ff6c4be43" providerId="ADAL" clId="{28C2BAE1-459F-4F3B-B7AA-1E069D7285F0}" dt="2021-08-14T14:44:50.899" v="380" actId="20577"/>
          <ac:spMkLst>
            <pc:docMk/>
            <pc:sldMk cId="2552731081" sldId="398"/>
            <ac:spMk id="10" creationId="{7243D2E1-470A-4C4C-90C0-E7080BBE2DEC}"/>
          </ac:spMkLst>
        </pc:spChg>
        <pc:spChg chg="del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12" creationId="{37C89E4B-3C9F-44B9-8B86-D9E3D112D8EC}"/>
          </ac:spMkLst>
        </pc:spChg>
        <pc:picChg chg="del">
          <ac:chgData name="Eric Shing" userId="55e86778-ed07-4932-b7f7-986ff6c4be43" providerId="ADAL" clId="{28C2BAE1-459F-4F3B-B7AA-1E069D7285F0}" dt="2021-08-14T14:38:43.464" v="58" actId="478"/>
          <ac:picMkLst>
            <pc:docMk/>
            <pc:sldMk cId="2552731081" sldId="398"/>
            <ac:picMk id="7" creationId="{86735168-A35B-43BC-A999-29AC08715378}"/>
          </ac:picMkLst>
        </pc:picChg>
        <pc:picChg chg="add mod">
          <ac:chgData name="Eric Shing" userId="55e86778-ed07-4932-b7f7-986ff6c4be43" providerId="ADAL" clId="{28C2BAE1-459F-4F3B-B7AA-1E069D7285F0}" dt="2021-08-14T16:33:28.533" v="1944" actId="1076"/>
          <ac:picMkLst>
            <pc:docMk/>
            <pc:sldMk cId="2552731081" sldId="398"/>
            <ac:picMk id="13" creationId="{693511D8-2063-49AB-BCED-3F0C29BAB62E}"/>
          </ac:picMkLst>
        </pc:picChg>
        <pc:picChg chg="add mod ord">
          <ac:chgData name="Eric Shing" userId="55e86778-ed07-4932-b7f7-986ff6c4be43" providerId="ADAL" clId="{28C2BAE1-459F-4F3B-B7AA-1E069D7285F0}" dt="2021-08-14T14:49:40.935" v="394" actId="1076"/>
          <ac:picMkLst>
            <pc:docMk/>
            <pc:sldMk cId="2552731081" sldId="398"/>
            <ac:picMk id="15" creationId="{631748A6-9839-4A7C-A22E-EF4BCF8F0CE5}"/>
          </ac:picMkLst>
        </pc:picChg>
        <pc:picChg chg="add mod">
          <ac:chgData name="Eric Shing" userId="55e86778-ed07-4932-b7f7-986ff6c4be43" providerId="ADAL" clId="{28C2BAE1-459F-4F3B-B7AA-1E069D7285F0}" dt="2021-08-14T14:50:40.846" v="399" actId="1076"/>
          <ac:picMkLst>
            <pc:docMk/>
            <pc:sldMk cId="2552731081" sldId="398"/>
            <ac:picMk id="18" creationId="{081C0448-17BF-4BCB-B2C1-A65C225A3BD5}"/>
          </ac:picMkLst>
        </pc:picChg>
        <pc:picChg chg="add mod">
          <ac:chgData name="Eric Shing" userId="55e86778-ed07-4932-b7f7-986ff6c4be43" providerId="ADAL" clId="{28C2BAE1-459F-4F3B-B7AA-1E069D7285F0}" dt="2021-08-14T14:49:17.470" v="393" actId="1076"/>
          <ac:picMkLst>
            <pc:docMk/>
            <pc:sldMk cId="2552731081" sldId="398"/>
            <ac:picMk id="20" creationId="{8970DDA4-E960-4C5F-B6DC-C421EE37913F}"/>
          </ac:picMkLst>
        </pc:picChg>
        <pc:picChg chg="add mod">
          <ac:chgData name="Eric Shing" userId="55e86778-ed07-4932-b7f7-986ff6c4be43" providerId="ADAL" clId="{28C2BAE1-459F-4F3B-B7AA-1E069D7285F0}" dt="2021-08-14T14:50:46.662" v="401" actId="1076"/>
          <ac:picMkLst>
            <pc:docMk/>
            <pc:sldMk cId="2552731081" sldId="398"/>
            <ac:picMk id="21" creationId="{ACDEA928-C4E1-451D-BB25-7F3EBA610CAB}"/>
          </ac:picMkLst>
        </pc:picChg>
        <pc:picChg chg="add mod ord">
          <ac:chgData name="Eric Shing" userId="55e86778-ed07-4932-b7f7-986ff6c4be43" providerId="ADAL" clId="{28C2BAE1-459F-4F3B-B7AA-1E069D7285F0}" dt="2021-08-14T14:51:32.084" v="405" actId="167"/>
          <ac:picMkLst>
            <pc:docMk/>
            <pc:sldMk cId="2552731081" sldId="398"/>
            <ac:picMk id="22" creationId="{97FE4F6D-A6AC-42CC-9FD1-E97846B2D4A0}"/>
          </ac:picMkLst>
        </pc:picChg>
        <pc:cxnChg chg="del">
          <ac:chgData name="Eric Shing" userId="55e86778-ed07-4932-b7f7-986ff6c4be43" providerId="ADAL" clId="{28C2BAE1-459F-4F3B-B7AA-1E069D7285F0}" dt="2021-08-14T14:38:57.467" v="61" actId="700"/>
          <ac:cxnSpMkLst>
            <pc:docMk/>
            <pc:sldMk cId="2552731081" sldId="398"/>
            <ac:cxnSpMk id="14" creationId="{AA2EAA10-076F-46BD-8F0F-B9A2FB77A85C}"/>
          </ac:cxnSpMkLst>
        </pc:cxnChg>
        <pc:cxnChg chg="del">
          <ac:chgData name="Eric Shing" userId="55e86778-ed07-4932-b7f7-986ff6c4be43" providerId="ADAL" clId="{28C2BAE1-459F-4F3B-B7AA-1E069D7285F0}" dt="2021-08-14T14:38:57.467" v="61" actId="700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28C2BAE1-459F-4F3B-B7AA-1E069D7285F0}" dt="2021-08-14T14:56:11.033" v="493" actId="207"/>
        <pc:sldMkLst>
          <pc:docMk/>
          <pc:sldMk cId="2959404462" sldId="399"/>
        </pc:sldMkLst>
        <pc:spChg chg="mod">
          <ac:chgData name="Eric Shing" userId="55e86778-ed07-4932-b7f7-986ff6c4be43" providerId="ADAL" clId="{28C2BAE1-459F-4F3B-B7AA-1E069D7285F0}" dt="2021-08-14T14:54:11.916" v="473" actId="20577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4:56:11.033" v="493" actId="207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24:39.026" v="1079" actId="13926"/>
        <pc:sldMkLst>
          <pc:docMk/>
          <pc:sldMk cId="4264196432" sldId="400"/>
        </pc:sldMkLst>
        <pc:spChg chg="mod">
          <ac:chgData name="Eric Shing" userId="55e86778-ed07-4932-b7f7-986ff6c4be43" providerId="ADAL" clId="{28C2BAE1-459F-4F3B-B7AA-1E069D7285F0}" dt="2021-08-14T15:18:54.099" v="1021" actId="6549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4:39.026" v="1079" actId="13926"/>
          <ac:spMkLst>
            <pc:docMk/>
            <pc:sldMk cId="4264196432" sldId="400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28C2BAE1-459F-4F3B-B7AA-1E069D7285F0}" dt="2021-08-14T15:40:02.580" v="1193" actId="20577"/>
        <pc:sldMkLst>
          <pc:docMk/>
          <pc:sldMk cId="960726771" sldId="401"/>
        </pc:sldMkLst>
        <pc:spChg chg="mod">
          <ac:chgData name="Eric Shing" userId="55e86778-ed07-4932-b7f7-986ff6c4be43" providerId="ADAL" clId="{28C2BAE1-459F-4F3B-B7AA-1E069D7285F0}" dt="2021-08-14T15:40:02.580" v="1193" actId="20577"/>
          <ac:spMkLst>
            <pc:docMk/>
            <pc:sldMk cId="960726771" sldId="401"/>
            <ac:spMk id="2" creationId="{B66E159E-B105-462D-A04C-7B86AD8A93FD}"/>
          </ac:spMkLst>
        </pc:spChg>
        <pc:spChg chg="add del mod">
          <ac:chgData name="Eric Shing" userId="55e86778-ed07-4932-b7f7-986ff6c4be43" providerId="ADAL" clId="{28C2BAE1-459F-4F3B-B7AA-1E069D7285F0}" dt="2021-08-14T15:38:51.688" v="1178"/>
          <ac:spMkLst>
            <pc:docMk/>
            <pc:sldMk cId="960726771" sldId="401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8C2BAE1-459F-4F3B-B7AA-1E069D7285F0}" dt="2021-08-14T15:38:48.155" v="1177"/>
          <ac:picMkLst>
            <pc:docMk/>
            <pc:sldMk cId="960726771" sldId="401"/>
            <ac:picMk id="5" creationId="{501FA7B2-4F39-47DF-BF89-24410DF0F302}"/>
          </ac:picMkLst>
        </pc:picChg>
        <pc:picChg chg="add mod">
          <ac:chgData name="Eric Shing" userId="55e86778-ed07-4932-b7f7-986ff6c4be43" providerId="ADAL" clId="{28C2BAE1-459F-4F3B-B7AA-1E069D7285F0}" dt="2021-08-14T15:39:58.615" v="1192" actId="14100"/>
          <ac:picMkLst>
            <pc:docMk/>
            <pc:sldMk cId="960726771" sldId="401"/>
            <ac:picMk id="6" creationId="{807FEC5B-A233-4CBA-BD89-B58760E60FF0}"/>
          </ac:picMkLst>
        </pc:picChg>
      </pc:sldChg>
      <pc:sldChg chg="modSp mod">
        <pc:chgData name="Eric Shing" userId="55e86778-ed07-4932-b7f7-986ff6c4be43" providerId="ADAL" clId="{28C2BAE1-459F-4F3B-B7AA-1E069D7285F0}" dt="2021-08-14T15:46:54.158" v="1310" actId="255"/>
        <pc:sldMkLst>
          <pc:docMk/>
          <pc:sldMk cId="3124677336" sldId="402"/>
        </pc:sldMkLst>
        <pc:spChg chg="mod">
          <ac:chgData name="Eric Shing" userId="55e86778-ed07-4932-b7f7-986ff6c4be43" providerId="ADAL" clId="{28C2BAE1-459F-4F3B-B7AA-1E069D7285F0}" dt="2021-08-14T15:46:54.158" v="1310" actId="255"/>
          <ac:spMkLst>
            <pc:docMk/>
            <pc:sldMk cId="3124677336" sldId="402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46:41.217" v="1308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54:55.755" v="1443" actId="948"/>
        <pc:sldMkLst>
          <pc:docMk/>
          <pc:sldMk cId="2313995453" sldId="403"/>
        </pc:sldMkLst>
        <pc:spChg chg="mod">
          <ac:chgData name="Eric Shing" userId="55e86778-ed07-4932-b7f7-986ff6c4be43" providerId="ADAL" clId="{28C2BAE1-459F-4F3B-B7AA-1E069D7285F0}" dt="2021-08-14T15:52:44.762" v="1424" actId="20577"/>
          <ac:spMkLst>
            <pc:docMk/>
            <pc:sldMk cId="2313995453" sldId="40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54:55.755" v="1443" actId="948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47:48.226" v="1320" actId="20577"/>
        <pc:sldMkLst>
          <pc:docMk/>
          <pc:sldMk cId="3081116608" sldId="404"/>
        </pc:sldMkLst>
        <pc:spChg chg="mod">
          <ac:chgData name="Eric Shing" userId="55e86778-ed07-4932-b7f7-986ff6c4be43" providerId="ADAL" clId="{28C2BAE1-459F-4F3B-B7AA-1E069D7285F0}" dt="2021-08-14T15:47:48.226" v="1320" actId="20577"/>
          <ac:spMkLst>
            <pc:docMk/>
            <pc:sldMk cId="3081116608" sldId="404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47:20.963" v="1316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6:09:48.492" v="1597" actId="13926"/>
        <pc:sldMkLst>
          <pc:docMk/>
          <pc:sldMk cId="124719902" sldId="405"/>
        </pc:sldMkLst>
        <pc:spChg chg="mod">
          <ac:chgData name="Eric Shing" userId="55e86778-ed07-4932-b7f7-986ff6c4be43" providerId="ADAL" clId="{28C2BAE1-459F-4F3B-B7AA-1E069D7285F0}" dt="2021-08-14T16:07:11.659" v="1564" actId="255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09:48.492" v="1597" actId="13926"/>
          <ac:spMkLst>
            <pc:docMk/>
            <pc:sldMk cId="124719902" sldId="405"/>
            <ac:spMk id="3" creationId="{1290911E-4358-441B-9B03-1CEF0CB1A3B5}"/>
          </ac:spMkLst>
        </pc:spChg>
      </pc:sldChg>
      <pc:sldChg chg="addSp delSp modSp mod chgLayout">
        <pc:chgData name="Eric Shing" userId="55e86778-ed07-4932-b7f7-986ff6c4be43" providerId="ADAL" clId="{28C2BAE1-459F-4F3B-B7AA-1E069D7285F0}" dt="2021-08-14T16:19:16.142" v="1743" actId="948"/>
        <pc:sldMkLst>
          <pc:docMk/>
          <pc:sldMk cId="3199093455" sldId="406"/>
        </pc:sldMkLst>
        <pc:spChg chg="mod ord">
          <ac:chgData name="Eric Shing" userId="55e86778-ed07-4932-b7f7-986ff6c4be43" providerId="ADAL" clId="{28C2BAE1-459F-4F3B-B7AA-1E069D7285F0}" dt="2021-08-14T16:18:52.738" v="1739" actId="255"/>
          <ac:spMkLst>
            <pc:docMk/>
            <pc:sldMk cId="3199093455" sldId="406"/>
            <ac:spMk id="2" creationId="{B66E159E-B105-462D-A04C-7B86AD8A93FD}"/>
          </ac:spMkLst>
        </pc:spChg>
        <pc:spChg chg="del mod">
          <ac:chgData name="Eric Shing" userId="55e86778-ed07-4932-b7f7-986ff6c4be43" providerId="ADAL" clId="{28C2BAE1-459F-4F3B-B7AA-1E069D7285F0}" dt="2021-08-14T16:01:24.615" v="1481"/>
          <ac:spMkLst>
            <pc:docMk/>
            <pc:sldMk cId="3199093455" sldId="406"/>
            <ac:spMk id="3" creationId="{1290911E-4358-441B-9B03-1CEF0CB1A3B5}"/>
          </ac:spMkLst>
        </pc:spChg>
        <pc:spChg chg="mod ord">
          <ac:chgData name="Eric Shing" userId="55e86778-ed07-4932-b7f7-986ff6c4be43" providerId="ADAL" clId="{28C2BAE1-459F-4F3B-B7AA-1E069D7285F0}" dt="2021-08-14T16:02:00.024" v="1488" actId="700"/>
          <ac:spMkLst>
            <pc:docMk/>
            <pc:sldMk cId="3199093455" sldId="406"/>
            <ac:spMk id="4" creationId="{D259BC3B-E3AB-4D59-B29F-90C2A8A381AD}"/>
          </ac:spMkLst>
        </pc:spChg>
        <pc:spChg chg="add mod">
          <ac:chgData name="Eric Shing" userId="55e86778-ed07-4932-b7f7-986ff6c4be43" providerId="ADAL" clId="{28C2BAE1-459F-4F3B-B7AA-1E069D7285F0}" dt="2021-08-14T16:19:16.142" v="1743" actId="948"/>
          <ac:spMkLst>
            <pc:docMk/>
            <pc:sldMk cId="3199093455" sldId="406"/>
            <ac:spMk id="7" creationId="{9583273A-C831-4B47-A877-D09E8065856B}"/>
          </ac:spMkLst>
        </pc:spChg>
        <pc:picChg chg="add del mod ord">
          <ac:chgData name="Eric Shing" userId="55e86778-ed07-4932-b7f7-986ff6c4be43" providerId="ADAL" clId="{28C2BAE1-459F-4F3B-B7AA-1E069D7285F0}" dt="2021-08-14T16:02:49.544" v="1499" actId="21"/>
          <ac:picMkLst>
            <pc:docMk/>
            <pc:sldMk cId="3199093455" sldId="406"/>
            <ac:picMk id="5" creationId="{20AA4400-EC17-4391-AE6C-BE7916D39813}"/>
          </ac:picMkLst>
        </pc:picChg>
        <pc:picChg chg="add mod ord">
          <ac:chgData name="Eric Shing" userId="55e86778-ed07-4932-b7f7-986ff6c4be43" providerId="ADAL" clId="{28C2BAE1-459F-4F3B-B7AA-1E069D7285F0}" dt="2021-08-14T16:18:33.259" v="1737" actId="14100"/>
          <ac:picMkLst>
            <pc:docMk/>
            <pc:sldMk cId="3199093455" sldId="406"/>
            <ac:picMk id="8" creationId="{7B269A58-E7B0-478D-8259-5E142753C0F7}"/>
          </ac:picMkLst>
        </pc:picChg>
      </pc:sldChg>
      <pc:sldChg chg="addSp modSp mod">
        <pc:chgData name="Eric Shing" userId="55e86778-ed07-4932-b7f7-986ff6c4be43" providerId="ADAL" clId="{28C2BAE1-459F-4F3B-B7AA-1E069D7285F0}" dt="2021-08-14T16:17:06.686" v="1720" actId="20577"/>
        <pc:sldMkLst>
          <pc:docMk/>
          <pc:sldMk cId="66154752" sldId="407"/>
        </pc:sldMkLst>
        <pc:spChg chg="mod">
          <ac:chgData name="Eric Shing" userId="55e86778-ed07-4932-b7f7-986ff6c4be43" providerId="ADAL" clId="{28C2BAE1-459F-4F3B-B7AA-1E069D7285F0}" dt="2021-08-14T16:12:58.355" v="1617" actId="14100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17:06.686" v="1720" actId="20577"/>
          <ac:spMkLst>
            <pc:docMk/>
            <pc:sldMk cId="66154752" sldId="407"/>
            <ac:spMk id="3" creationId="{1290911E-4358-441B-9B03-1CEF0CB1A3B5}"/>
          </ac:spMkLst>
        </pc:spChg>
        <pc:spChg chg="add mod">
          <ac:chgData name="Eric Shing" userId="55e86778-ed07-4932-b7f7-986ff6c4be43" providerId="ADAL" clId="{28C2BAE1-459F-4F3B-B7AA-1E069D7285F0}" dt="2021-08-14T16:15:55.061" v="1654" actId="1035"/>
          <ac:spMkLst>
            <pc:docMk/>
            <pc:sldMk cId="66154752" sldId="407"/>
            <ac:spMk id="6" creationId="{63974A71-6A2D-409E-9100-606A60D5D3CF}"/>
          </ac:spMkLst>
        </pc:spChg>
        <pc:spChg chg="add mod">
          <ac:chgData name="Eric Shing" userId="55e86778-ed07-4932-b7f7-986ff6c4be43" providerId="ADAL" clId="{28C2BAE1-459F-4F3B-B7AA-1E069D7285F0}" dt="2021-08-14T16:16:03.197" v="1664" actId="1035"/>
          <ac:spMkLst>
            <pc:docMk/>
            <pc:sldMk cId="66154752" sldId="407"/>
            <ac:spMk id="7" creationId="{D947A556-1275-45DA-90EF-7E08546685D6}"/>
          </ac:spMkLst>
        </pc:spChg>
        <pc:spChg chg="add mod">
          <ac:chgData name="Eric Shing" userId="55e86778-ed07-4932-b7f7-986ff6c4be43" providerId="ADAL" clId="{28C2BAE1-459F-4F3B-B7AA-1E069D7285F0}" dt="2021-08-14T16:15:49.067" v="1650" actId="1037"/>
          <ac:spMkLst>
            <pc:docMk/>
            <pc:sldMk cId="66154752" sldId="407"/>
            <ac:spMk id="8" creationId="{E99D7578-D30B-426E-BD05-E4B40173E4F1}"/>
          </ac:spMkLst>
        </pc:spChg>
        <pc:spChg chg="add mod">
          <ac:chgData name="Eric Shing" userId="55e86778-ed07-4932-b7f7-986ff6c4be43" providerId="ADAL" clId="{28C2BAE1-459F-4F3B-B7AA-1E069D7285F0}" dt="2021-08-14T16:15:44.181" v="1645" actId="1037"/>
          <ac:spMkLst>
            <pc:docMk/>
            <pc:sldMk cId="66154752" sldId="407"/>
            <ac:spMk id="9" creationId="{9BC05DA5-9F6F-47F0-BE96-C848F77B97C1}"/>
          </ac:spMkLst>
        </pc:spChg>
        <pc:picChg chg="add mod ord">
          <ac:chgData name="Eric Shing" userId="55e86778-ed07-4932-b7f7-986ff6c4be43" providerId="ADAL" clId="{28C2BAE1-459F-4F3B-B7AA-1E069D7285F0}" dt="2021-08-14T16:15:35.768" v="1643" actId="14100"/>
          <ac:picMkLst>
            <pc:docMk/>
            <pc:sldMk cId="66154752" sldId="407"/>
            <ac:picMk id="5" creationId="{0FA63E06-A333-4893-879E-B1ECEE6E4481}"/>
          </ac:picMkLst>
        </pc:pic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7614487" sldId="408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93501082" sldId="409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59184246" sldId="410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318527815" sldId="411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43001632" sldId="412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987922573" sldId="413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90964793" sldId="414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717660583" sldId="415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3144344787" sldId="416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497432133" sldId="417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3003902490" sldId="418"/>
        </pc:sldMkLst>
      </pc:sldChg>
      <pc:sldChg chg="modSp mod ord">
        <pc:chgData name="Eric Shing" userId="55e86778-ed07-4932-b7f7-986ff6c4be43" providerId="ADAL" clId="{28C2BAE1-459F-4F3B-B7AA-1E069D7285F0}" dt="2021-08-14T15:22:33.373" v="1060" actId="113"/>
        <pc:sldMkLst>
          <pc:docMk/>
          <pc:sldMk cId="1682862645" sldId="420"/>
        </pc:sldMkLst>
        <pc:spChg chg="mod">
          <ac:chgData name="Eric Shing" userId="55e86778-ed07-4932-b7f7-986ff6c4be43" providerId="ADAL" clId="{28C2BAE1-459F-4F3B-B7AA-1E069D7285F0}" dt="2021-08-14T15:19:14.444" v="1023" actId="6549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2:33.373" v="1060" actId="113"/>
          <ac:spMkLst>
            <pc:docMk/>
            <pc:sldMk cId="1682862645" sldId="42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36:23.845" v="1172" actId="13926"/>
        <pc:sldMkLst>
          <pc:docMk/>
          <pc:sldMk cId="754734497" sldId="421"/>
        </pc:sldMkLst>
        <pc:spChg chg="mod">
          <ac:chgData name="Eric Shing" userId="55e86778-ed07-4932-b7f7-986ff6c4be43" providerId="ADAL" clId="{28C2BAE1-459F-4F3B-B7AA-1E069D7285F0}" dt="2021-08-14T15:35:08.720" v="1151"/>
          <ac:spMkLst>
            <pc:docMk/>
            <pc:sldMk cId="754734497" sldId="421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36:23.845" v="1172" actId="13926"/>
          <ac:spMkLst>
            <pc:docMk/>
            <pc:sldMk cId="754734497" sldId="42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32:03.167" v="1141" actId="13926"/>
        <pc:sldMkLst>
          <pc:docMk/>
          <pc:sldMk cId="2989735543" sldId="422"/>
        </pc:sldMkLst>
        <pc:spChg chg="mod">
          <ac:chgData name="Eric Shing" userId="55e86778-ed07-4932-b7f7-986ff6c4be43" providerId="ADAL" clId="{28C2BAE1-459F-4F3B-B7AA-1E069D7285F0}" dt="2021-08-14T15:30:01.053" v="1101"/>
          <ac:spMkLst>
            <pc:docMk/>
            <pc:sldMk cId="2989735543" sldId="422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32:03.167" v="1141" actId="13926"/>
          <ac:spMkLst>
            <pc:docMk/>
            <pc:sldMk cId="2989735543" sldId="42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28C2BAE1-459F-4F3B-B7AA-1E069D7285F0}" dt="2021-08-14T15:33:08.856" v="1143"/>
        <pc:sldMkLst>
          <pc:docMk/>
          <pc:sldMk cId="952351428" sldId="423"/>
        </pc:sldMkLst>
        <pc:spChg chg="mod">
          <ac:chgData name="Eric Shing" userId="55e86778-ed07-4932-b7f7-986ff6c4be43" providerId="ADAL" clId="{28C2BAE1-459F-4F3B-B7AA-1E069D7285F0}" dt="2021-08-14T15:33:08.856" v="1143"/>
          <ac:spMkLst>
            <pc:docMk/>
            <pc:sldMk cId="952351428" sldId="42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6:19.444" v="1084" actId="13926"/>
          <ac:spMkLst>
            <pc:docMk/>
            <pc:sldMk cId="952351428" sldId="42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58:01.005" v="1465" actId="113"/>
        <pc:sldMkLst>
          <pc:docMk/>
          <pc:sldMk cId="4233956093" sldId="425"/>
        </pc:sldMkLst>
        <pc:spChg chg="mod">
          <ac:chgData name="Eric Shing" userId="55e86778-ed07-4932-b7f7-986ff6c4be43" providerId="ADAL" clId="{28C2BAE1-459F-4F3B-B7AA-1E069D7285F0}" dt="2021-08-14T15:56:23.769" v="1444" actId="6549"/>
          <ac:spMkLst>
            <pc:docMk/>
            <pc:sldMk cId="4233956093" sldId="42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58:01.005" v="1465" actId="113"/>
          <ac:spMkLst>
            <pc:docMk/>
            <pc:sldMk cId="4233956093" sldId="425"/>
            <ac:spMk id="3" creationId="{1290911E-4358-441B-9B03-1CEF0CB1A3B5}"/>
          </ac:spMkLst>
        </pc:spChg>
      </pc:sldChg>
      <pc:sldChg chg="addSp delSp modSp new mod">
        <pc:chgData name="Eric Shing" userId="55e86778-ed07-4932-b7f7-986ff6c4be43" providerId="ADAL" clId="{28C2BAE1-459F-4F3B-B7AA-1E069D7285F0}" dt="2021-08-14T16:57:46.807" v="2045" actId="1076"/>
        <pc:sldMkLst>
          <pc:docMk/>
          <pc:sldMk cId="1780466258" sldId="426"/>
        </pc:sldMkLst>
        <pc:spChg chg="add del mod">
          <ac:chgData name="Eric Shing" userId="55e86778-ed07-4932-b7f7-986ff6c4be43" providerId="ADAL" clId="{28C2BAE1-459F-4F3B-B7AA-1E069D7285F0}" dt="2021-08-14T16:57:40.573" v="2042" actId="478"/>
          <ac:spMkLst>
            <pc:docMk/>
            <pc:sldMk cId="1780466258" sldId="426"/>
            <ac:spMk id="2" creationId="{ACBCABC4-4093-4BE2-BC5D-8A9B1F189BF4}"/>
          </ac:spMkLst>
        </pc:spChg>
        <pc:spChg chg="add del">
          <ac:chgData name="Eric Shing" userId="55e86778-ed07-4932-b7f7-986ff6c4be43" providerId="ADAL" clId="{28C2BAE1-459F-4F3B-B7AA-1E069D7285F0}" dt="2021-08-14T16:55:43.927" v="2000" actId="478"/>
          <ac:spMkLst>
            <pc:docMk/>
            <pc:sldMk cId="1780466258" sldId="426"/>
            <ac:spMk id="6" creationId="{D5E89ADC-02DE-4E3B-99AB-AE721066C6C9}"/>
          </ac:spMkLst>
        </pc:spChg>
        <pc:spChg chg="add del">
          <ac:chgData name="Eric Shing" userId="55e86778-ed07-4932-b7f7-986ff6c4be43" providerId="ADAL" clId="{28C2BAE1-459F-4F3B-B7AA-1E069D7285F0}" dt="2021-08-14T16:55:50.822" v="2002" actId="478"/>
          <ac:spMkLst>
            <pc:docMk/>
            <pc:sldMk cId="1780466258" sldId="426"/>
            <ac:spMk id="7" creationId="{CB4B252E-A0B2-469E-9B90-7FDFC67BCC4E}"/>
          </ac:spMkLst>
        </pc:spChg>
        <pc:spChg chg="add del">
          <ac:chgData name="Eric Shing" userId="55e86778-ed07-4932-b7f7-986ff6c4be43" providerId="ADAL" clId="{28C2BAE1-459F-4F3B-B7AA-1E069D7285F0}" dt="2021-08-14T16:56:01.661" v="2004" actId="478"/>
          <ac:spMkLst>
            <pc:docMk/>
            <pc:sldMk cId="1780466258" sldId="426"/>
            <ac:spMk id="8" creationId="{65891F52-4969-4471-986A-10D50595417F}"/>
          </ac:spMkLst>
        </pc:spChg>
        <pc:spChg chg="add del mod">
          <ac:chgData name="Eric Shing" userId="55e86778-ed07-4932-b7f7-986ff6c4be43" providerId="ADAL" clId="{28C2BAE1-459F-4F3B-B7AA-1E069D7285F0}" dt="2021-08-14T16:57:40.573" v="2042" actId="478"/>
          <ac:spMkLst>
            <pc:docMk/>
            <pc:sldMk cId="1780466258" sldId="426"/>
            <ac:spMk id="11" creationId="{63E54281-151E-4E86-B632-E5B8B0415B47}"/>
          </ac:spMkLst>
        </pc:spChg>
        <pc:picChg chg="add mod">
          <ac:chgData name="Eric Shing" userId="55e86778-ed07-4932-b7f7-986ff6c4be43" providerId="ADAL" clId="{28C2BAE1-459F-4F3B-B7AA-1E069D7285F0}" dt="2021-08-14T16:57:38.266" v="2036" actId="1076"/>
          <ac:picMkLst>
            <pc:docMk/>
            <pc:sldMk cId="1780466258" sldId="426"/>
            <ac:picMk id="5" creationId="{5C6B9EAF-4E24-4546-90E5-618F8C31612E}"/>
          </ac:picMkLst>
        </pc:picChg>
        <pc:picChg chg="add mod">
          <ac:chgData name="Eric Shing" userId="55e86778-ed07-4932-b7f7-986ff6c4be43" providerId="ADAL" clId="{28C2BAE1-459F-4F3B-B7AA-1E069D7285F0}" dt="2021-08-14T16:57:40.074" v="2041" actId="1076"/>
          <ac:picMkLst>
            <pc:docMk/>
            <pc:sldMk cId="1780466258" sldId="426"/>
            <ac:picMk id="9" creationId="{FD402E00-BD7E-44B9-8AAE-F568B3165BDE}"/>
          </ac:picMkLst>
        </pc:picChg>
        <pc:picChg chg="add mod">
          <ac:chgData name="Eric Shing" userId="55e86778-ed07-4932-b7f7-986ff6c4be43" providerId="ADAL" clId="{28C2BAE1-459F-4F3B-B7AA-1E069D7285F0}" dt="2021-08-14T16:57:46.807" v="2045" actId="1076"/>
          <ac:picMkLst>
            <pc:docMk/>
            <pc:sldMk cId="1780466258" sldId="426"/>
            <ac:picMk id="1026" creationId="{6D400BF4-306C-4BBA-9804-420640D5D484}"/>
          </ac:picMkLst>
        </pc:picChg>
        <pc:picChg chg="add mod">
          <ac:chgData name="Eric Shing" userId="55e86778-ed07-4932-b7f7-986ff6c4be43" providerId="ADAL" clId="{28C2BAE1-459F-4F3B-B7AA-1E069D7285F0}" dt="2021-08-14T16:57:37.457" v="2033" actId="1076"/>
          <ac:picMkLst>
            <pc:docMk/>
            <pc:sldMk cId="1780466258" sldId="426"/>
            <ac:picMk id="1028" creationId="{97FC293B-B9D3-47C8-B75F-5B76EAA56E88}"/>
          </ac:picMkLst>
        </pc:picChg>
      </pc:sldChg>
    </pc:docChg>
  </pc:docChgLst>
  <pc:docChgLst>
    <pc:chgData name="Eric Shing" userId="55e86778-ed07-4932-b7f7-986ff6c4be43" providerId="ADAL" clId="{E2A0D24A-D0A2-4171-A38D-BC7CB1C2213A}"/>
    <pc:docChg chg="undo redo custSel addSld delSld modSld">
      <pc:chgData name="Eric Shing" userId="55e86778-ed07-4932-b7f7-986ff6c4be43" providerId="ADAL" clId="{E2A0D24A-D0A2-4171-A38D-BC7CB1C2213A}" dt="2021-08-28T15:21:26.490" v="2080" actId="13926"/>
      <pc:docMkLst>
        <pc:docMk/>
      </pc:docMkLst>
      <pc:sldChg chg="modSp mod">
        <pc:chgData name="Eric Shing" userId="55e86778-ed07-4932-b7f7-986ff6c4be43" providerId="ADAL" clId="{E2A0D24A-D0A2-4171-A38D-BC7CB1C2213A}" dt="2021-08-28T13:53:43.025" v="1255"/>
        <pc:sldMkLst>
          <pc:docMk/>
          <pc:sldMk cId="0" sldId="287"/>
        </pc:sldMkLst>
        <pc:spChg chg="mod">
          <ac:chgData name="Eric Shing" userId="55e86778-ed07-4932-b7f7-986ff6c4be43" providerId="ADAL" clId="{E2A0D24A-D0A2-4171-A38D-BC7CB1C2213A}" dt="2021-08-28T11:29:24.847" v="39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E2A0D24A-D0A2-4171-A38D-BC7CB1C2213A}" dt="2021-08-28T13:53:43.025" v="1255"/>
          <ac:spMkLst>
            <pc:docMk/>
            <pc:sldMk cId="0" sldId="287"/>
            <ac:spMk id="5" creationId="{00000000-0000-0000-0000-000000000000}"/>
          </ac:spMkLst>
        </pc:spChg>
      </pc:sldChg>
      <pc:sldChg chg="modSp mod modAnim">
        <pc:chgData name="Eric Shing" userId="55e86778-ed07-4932-b7f7-986ff6c4be43" providerId="ADAL" clId="{E2A0D24A-D0A2-4171-A38D-BC7CB1C2213A}" dt="2021-08-28T13:23:40.075" v="503" actId="113"/>
        <pc:sldMkLst>
          <pc:docMk/>
          <pc:sldMk cId="980429451" sldId="375"/>
        </pc:sldMkLst>
        <pc:spChg chg="mod">
          <ac:chgData name="Eric Shing" userId="55e86778-ed07-4932-b7f7-986ff6c4be43" providerId="ADAL" clId="{E2A0D24A-D0A2-4171-A38D-BC7CB1C2213A}" dt="2021-08-28T13:21:22.788" v="488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23:40.075" v="503" actId="113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5.862" v="1955" actId="47"/>
        <pc:sldMkLst>
          <pc:docMk/>
          <pc:sldMk cId="905684211" sldId="383"/>
        </pc:sldMkLst>
      </pc:sldChg>
      <pc:sldChg chg="modSp mod">
        <pc:chgData name="Eric Shing" userId="55e86778-ed07-4932-b7f7-986ff6c4be43" providerId="ADAL" clId="{E2A0D24A-D0A2-4171-A38D-BC7CB1C2213A}" dt="2021-08-28T15:04:09.254" v="1972" actId="13926"/>
        <pc:sldMkLst>
          <pc:docMk/>
          <pc:sldMk cId="874803358" sldId="384"/>
        </pc:sldMkLst>
        <pc:spChg chg="mod">
          <ac:chgData name="Eric Shing" userId="55e86778-ed07-4932-b7f7-986ff6c4be43" providerId="ADAL" clId="{E2A0D24A-D0A2-4171-A38D-BC7CB1C2213A}" dt="2021-08-28T13:28:13.320" v="655" actId="20577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04:09.254" v="1972" actId="13926"/>
          <ac:spMkLst>
            <pc:docMk/>
            <pc:sldMk cId="874803358" sldId="384"/>
            <ac:spMk id="3" creationId="{1290911E-4358-441B-9B03-1CEF0CB1A3B5}"/>
          </ac:spMkLst>
        </pc:spChg>
      </pc:sldChg>
      <pc:sldChg chg="delSp modSp mod">
        <pc:chgData name="Eric Shing" userId="55e86778-ed07-4932-b7f7-986ff6c4be43" providerId="ADAL" clId="{E2A0D24A-D0A2-4171-A38D-BC7CB1C2213A}" dt="2021-08-28T11:34:41.473" v="161" actId="14100"/>
        <pc:sldMkLst>
          <pc:docMk/>
          <pc:sldMk cId="2552731081" sldId="398"/>
        </pc:sldMkLst>
        <pc:spChg chg="mod">
          <ac:chgData name="Eric Shing" userId="55e86778-ed07-4932-b7f7-986ff6c4be43" providerId="ADAL" clId="{E2A0D24A-D0A2-4171-A38D-BC7CB1C2213A}" dt="2021-08-28T11:30:57.129" v="131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E2A0D24A-D0A2-4171-A38D-BC7CB1C2213A}" dt="2021-08-28T11:34:41.473" v="161" actId="14100"/>
          <ac:spMkLst>
            <pc:docMk/>
            <pc:sldMk cId="2552731081" sldId="398"/>
            <ac:spMk id="10" creationId="{7243D2E1-470A-4C4C-90C0-E7080BBE2DEC}"/>
          </ac:spMkLst>
        </pc:spChg>
        <pc:picChg chg="del">
          <ac:chgData name="Eric Shing" userId="55e86778-ed07-4932-b7f7-986ff6c4be43" providerId="ADAL" clId="{E2A0D24A-D0A2-4171-A38D-BC7CB1C2213A}" dt="2021-08-28T11:30:22.691" v="44" actId="478"/>
          <ac:picMkLst>
            <pc:docMk/>
            <pc:sldMk cId="2552731081" sldId="398"/>
            <ac:picMk id="13" creationId="{693511D8-2063-49AB-BCED-3F0C29BAB62E}"/>
          </ac:picMkLst>
        </pc:picChg>
        <pc:picChg chg="del">
          <ac:chgData name="Eric Shing" userId="55e86778-ed07-4932-b7f7-986ff6c4be43" providerId="ADAL" clId="{E2A0D24A-D0A2-4171-A38D-BC7CB1C2213A}" dt="2021-08-28T11:30:28.086" v="49" actId="478"/>
          <ac:picMkLst>
            <pc:docMk/>
            <pc:sldMk cId="2552731081" sldId="398"/>
            <ac:picMk id="15" creationId="{631748A6-9839-4A7C-A22E-EF4BCF8F0CE5}"/>
          </ac:picMkLst>
        </pc:picChg>
        <pc:picChg chg="del mod">
          <ac:chgData name="Eric Shing" userId="55e86778-ed07-4932-b7f7-986ff6c4be43" providerId="ADAL" clId="{E2A0D24A-D0A2-4171-A38D-BC7CB1C2213A}" dt="2021-08-28T11:30:25.665" v="46" actId="478"/>
          <ac:picMkLst>
            <pc:docMk/>
            <pc:sldMk cId="2552731081" sldId="398"/>
            <ac:picMk id="18" creationId="{081C0448-17BF-4BCB-B2C1-A65C225A3BD5}"/>
          </ac:picMkLst>
        </pc:picChg>
        <pc:picChg chg="del">
          <ac:chgData name="Eric Shing" userId="55e86778-ed07-4932-b7f7-986ff6c4be43" providerId="ADAL" clId="{E2A0D24A-D0A2-4171-A38D-BC7CB1C2213A}" dt="2021-08-28T11:30:27.109" v="48" actId="478"/>
          <ac:picMkLst>
            <pc:docMk/>
            <pc:sldMk cId="2552731081" sldId="398"/>
            <ac:picMk id="20" creationId="{8970DDA4-E960-4C5F-B6DC-C421EE37913F}"/>
          </ac:picMkLst>
        </pc:picChg>
        <pc:picChg chg="del">
          <ac:chgData name="Eric Shing" userId="55e86778-ed07-4932-b7f7-986ff6c4be43" providerId="ADAL" clId="{E2A0D24A-D0A2-4171-A38D-BC7CB1C2213A}" dt="2021-08-28T11:30:26.313" v="47" actId="478"/>
          <ac:picMkLst>
            <pc:docMk/>
            <pc:sldMk cId="2552731081" sldId="398"/>
            <ac:picMk id="21" creationId="{ACDEA928-C4E1-451D-BB25-7F3EBA610CAB}"/>
          </ac:picMkLst>
        </pc:picChg>
        <pc:picChg chg="del">
          <ac:chgData name="Eric Shing" userId="55e86778-ed07-4932-b7f7-986ff6c4be43" providerId="ADAL" clId="{E2A0D24A-D0A2-4171-A38D-BC7CB1C2213A}" dt="2021-08-28T11:30:30.053" v="51" actId="478"/>
          <ac:picMkLst>
            <pc:docMk/>
            <pc:sldMk cId="2552731081" sldId="398"/>
            <ac:picMk id="22" creationId="{97FE4F6D-A6AC-42CC-9FD1-E97846B2D4A0}"/>
          </ac:picMkLst>
        </pc:picChg>
      </pc:sldChg>
      <pc:sldChg chg="addSp modSp mod">
        <pc:chgData name="Eric Shing" userId="55e86778-ed07-4932-b7f7-986ff6c4be43" providerId="ADAL" clId="{E2A0D24A-D0A2-4171-A38D-BC7CB1C2213A}" dt="2021-08-28T13:18:46.288" v="390" actId="13926"/>
        <pc:sldMkLst>
          <pc:docMk/>
          <pc:sldMk cId="2959404462" sldId="399"/>
        </pc:sldMkLst>
        <pc:spChg chg="mod">
          <ac:chgData name="Eric Shing" userId="55e86778-ed07-4932-b7f7-986ff6c4be43" providerId="ADAL" clId="{E2A0D24A-D0A2-4171-A38D-BC7CB1C2213A}" dt="2021-08-28T12:10:18.855" v="297" actId="14100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18:46.288" v="390" actId="13926"/>
          <ac:spMkLst>
            <pc:docMk/>
            <pc:sldMk cId="2959404462" sldId="399"/>
            <ac:spMk id="3" creationId="{1290911E-4358-441B-9B03-1CEF0CB1A3B5}"/>
          </ac:spMkLst>
        </pc:spChg>
        <pc:picChg chg="add mod">
          <ac:chgData name="Eric Shing" userId="55e86778-ed07-4932-b7f7-986ff6c4be43" providerId="ADAL" clId="{E2A0D24A-D0A2-4171-A38D-BC7CB1C2213A}" dt="2021-08-28T12:08:20.572" v="272" actId="1076"/>
          <ac:picMkLst>
            <pc:docMk/>
            <pc:sldMk cId="2959404462" sldId="399"/>
            <ac:picMk id="5" creationId="{0B2DD486-75B0-4533-BC41-FD9A3275615A}"/>
          </ac:picMkLst>
        </pc:picChg>
      </pc:sldChg>
      <pc:sldChg chg="modSp mod">
        <pc:chgData name="Eric Shing" userId="55e86778-ed07-4932-b7f7-986ff6c4be43" providerId="ADAL" clId="{E2A0D24A-D0A2-4171-A38D-BC7CB1C2213A}" dt="2021-08-28T13:41:28.680" v="943" actId="13926"/>
        <pc:sldMkLst>
          <pc:docMk/>
          <pc:sldMk cId="4264196432" sldId="400"/>
        </pc:sldMkLst>
        <pc:spChg chg="mod">
          <ac:chgData name="Eric Shing" userId="55e86778-ed07-4932-b7f7-986ff6c4be43" providerId="ADAL" clId="{E2A0D24A-D0A2-4171-A38D-BC7CB1C2213A}" dt="2021-08-28T13:38:15.500" v="907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41:28.680" v="943" actId="13926"/>
          <ac:spMkLst>
            <pc:docMk/>
            <pc:sldMk cId="4264196432" sldId="400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46:06.836" v="1782" actId="47"/>
        <pc:sldMkLst>
          <pc:docMk/>
          <pc:sldMk cId="960726771" sldId="401"/>
        </pc:sldMkLst>
      </pc:sldChg>
      <pc:sldChg chg="addSp modSp mod">
        <pc:chgData name="Eric Shing" userId="55e86778-ed07-4932-b7f7-986ff6c4be43" providerId="ADAL" clId="{E2A0D24A-D0A2-4171-A38D-BC7CB1C2213A}" dt="2021-08-28T14:54:52.837" v="1970" actId="113"/>
        <pc:sldMkLst>
          <pc:docMk/>
          <pc:sldMk cId="3124677336" sldId="402"/>
        </pc:sldMkLst>
        <pc:spChg chg="mod">
          <ac:chgData name="Eric Shing" userId="55e86778-ed07-4932-b7f7-986ff6c4be43" providerId="ADAL" clId="{E2A0D24A-D0A2-4171-A38D-BC7CB1C2213A}" dt="2021-08-28T14:46:22.122" v="1836" actId="20577"/>
          <ac:spMkLst>
            <pc:docMk/>
            <pc:sldMk cId="3124677336" sldId="402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54:52.837" v="1970" actId="113"/>
          <ac:spMkLst>
            <pc:docMk/>
            <pc:sldMk cId="3124677336" sldId="402"/>
            <ac:spMk id="3" creationId="{1290911E-4358-441B-9B03-1CEF0CB1A3B5}"/>
          </ac:spMkLst>
        </pc:spChg>
        <pc:picChg chg="add mod">
          <ac:chgData name="Eric Shing" userId="55e86778-ed07-4932-b7f7-986ff6c4be43" providerId="ADAL" clId="{E2A0D24A-D0A2-4171-A38D-BC7CB1C2213A}" dt="2021-08-28T14:54:30.128" v="1968" actId="1076"/>
          <ac:picMkLst>
            <pc:docMk/>
            <pc:sldMk cId="3124677336" sldId="402"/>
            <ac:picMk id="6" creationId="{C703E931-F6F2-4C13-87C3-FC4AF99D766C}"/>
          </ac:picMkLst>
        </pc:picChg>
      </pc:sldChg>
      <pc:sldChg chg="del">
        <pc:chgData name="Eric Shing" userId="55e86778-ed07-4932-b7f7-986ff6c4be43" providerId="ADAL" clId="{E2A0D24A-D0A2-4171-A38D-BC7CB1C2213A}" dt="2021-08-28T14:50:43.476" v="1950" actId="47"/>
        <pc:sldMkLst>
          <pc:docMk/>
          <pc:sldMk cId="2313995453" sldId="403"/>
        </pc:sldMkLst>
      </pc:sldChg>
      <pc:sldChg chg="modSp mod modAnim">
        <pc:chgData name="Eric Shing" userId="55e86778-ed07-4932-b7f7-986ff6c4be43" providerId="ADAL" clId="{E2A0D24A-D0A2-4171-A38D-BC7CB1C2213A}" dt="2021-08-28T15:15:22.595" v="1993"/>
        <pc:sldMkLst>
          <pc:docMk/>
          <pc:sldMk cId="3081116608" sldId="404"/>
        </pc:sldMkLst>
        <pc:spChg chg="mod">
          <ac:chgData name="Eric Shing" userId="55e86778-ed07-4932-b7f7-986ff6c4be43" providerId="ADAL" clId="{E2A0D24A-D0A2-4171-A38D-BC7CB1C2213A}" dt="2021-08-28T14:47:33.842" v="1895"/>
          <ac:spMkLst>
            <pc:docMk/>
            <pc:sldMk cId="3081116608" sldId="404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50:32.592" v="1948" actId="13926"/>
          <ac:spMkLst>
            <pc:docMk/>
            <pc:sldMk cId="3081116608" sldId="40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5.153" v="1953" actId="47"/>
        <pc:sldMkLst>
          <pc:docMk/>
          <pc:sldMk cId="124719902" sldId="405"/>
        </pc:sldMkLst>
      </pc:sldChg>
      <pc:sldChg chg="del">
        <pc:chgData name="Eric Shing" userId="55e86778-ed07-4932-b7f7-986ff6c4be43" providerId="ADAL" clId="{E2A0D24A-D0A2-4171-A38D-BC7CB1C2213A}" dt="2021-08-28T14:50:44.601" v="1952" actId="47"/>
        <pc:sldMkLst>
          <pc:docMk/>
          <pc:sldMk cId="3199093455" sldId="406"/>
        </pc:sldMkLst>
      </pc:sldChg>
      <pc:sldChg chg="del">
        <pc:chgData name="Eric Shing" userId="55e86778-ed07-4932-b7f7-986ff6c4be43" providerId="ADAL" clId="{E2A0D24A-D0A2-4171-A38D-BC7CB1C2213A}" dt="2021-08-28T14:50:45.528" v="1954" actId="47"/>
        <pc:sldMkLst>
          <pc:docMk/>
          <pc:sldMk cId="66154752" sldId="407"/>
        </pc:sldMkLst>
      </pc:sldChg>
      <pc:sldChg chg="modSp mod">
        <pc:chgData name="Eric Shing" userId="55e86778-ed07-4932-b7f7-986ff6c4be43" providerId="ADAL" clId="{E2A0D24A-D0A2-4171-A38D-BC7CB1C2213A}" dt="2021-08-28T15:18:38.683" v="2073" actId="255"/>
        <pc:sldMkLst>
          <pc:docMk/>
          <pc:sldMk cId="2779543344" sldId="419"/>
        </pc:sldMkLst>
        <pc:spChg chg="mod">
          <ac:chgData name="Eric Shing" userId="55e86778-ed07-4932-b7f7-986ff6c4be43" providerId="ADAL" clId="{E2A0D24A-D0A2-4171-A38D-BC7CB1C2213A}" dt="2021-08-28T11:35:49.882" v="167" actId="20577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18:38.683" v="2073" actId="255"/>
          <ac:spMkLst>
            <pc:docMk/>
            <pc:sldMk cId="2779543344" sldId="41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19:58.977" v="2078" actId="13926"/>
        <pc:sldMkLst>
          <pc:docMk/>
          <pc:sldMk cId="1682862645" sldId="420"/>
        </pc:sldMkLst>
        <pc:spChg chg="mod">
          <ac:chgData name="Eric Shing" userId="55e86778-ed07-4932-b7f7-986ff6c4be43" providerId="ADAL" clId="{E2A0D24A-D0A2-4171-A38D-BC7CB1C2213A}" dt="2021-08-28T13:47:45.813" v="1069" actId="255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19:58.977" v="2078" actId="13926"/>
          <ac:spMkLst>
            <pc:docMk/>
            <pc:sldMk cId="1682862645" sldId="420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21:26.490" v="2080" actId="13926"/>
        <pc:sldMkLst>
          <pc:docMk/>
          <pc:sldMk cId="754734497" sldId="421"/>
        </pc:sldMkLst>
        <pc:spChg chg="mod">
          <ac:chgData name="Eric Shing" userId="55e86778-ed07-4932-b7f7-986ff6c4be43" providerId="ADAL" clId="{E2A0D24A-D0A2-4171-A38D-BC7CB1C2213A}" dt="2021-08-28T14:39:39.868" v="1578" actId="14100"/>
          <ac:spMkLst>
            <pc:docMk/>
            <pc:sldMk cId="754734497" sldId="421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21:26.490" v="2080" actId="13926"/>
          <ac:spMkLst>
            <pc:docMk/>
            <pc:sldMk cId="754734497" sldId="421"/>
            <ac:spMk id="3" creationId="{1290911E-4358-441B-9B03-1CEF0CB1A3B5}"/>
          </ac:spMkLst>
        </pc:spChg>
      </pc:sldChg>
      <pc:sldChg chg="addSp delSp modSp mod modAnim">
        <pc:chgData name="Eric Shing" userId="55e86778-ed07-4932-b7f7-986ff6c4be43" providerId="ADAL" clId="{E2A0D24A-D0A2-4171-A38D-BC7CB1C2213A}" dt="2021-08-28T15:12:27.423" v="1987"/>
        <pc:sldMkLst>
          <pc:docMk/>
          <pc:sldMk cId="2989735543" sldId="422"/>
        </pc:sldMkLst>
        <pc:spChg chg="mod">
          <ac:chgData name="Eric Shing" userId="55e86778-ed07-4932-b7f7-986ff6c4be43" providerId="ADAL" clId="{E2A0D24A-D0A2-4171-A38D-BC7CB1C2213A}" dt="2021-08-28T14:34:33.658" v="1435"/>
          <ac:spMkLst>
            <pc:docMk/>
            <pc:sldMk cId="2989735543" sldId="422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37:13.320" v="1497" actId="20577"/>
          <ac:spMkLst>
            <pc:docMk/>
            <pc:sldMk cId="2989735543" sldId="422"/>
            <ac:spMk id="3" creationId="{1290911E-4358-441B-9B03-1CEF0CB1A3B5}"/>
          </ac:spMkLst>
        </pc:spChg>
        <pc:picChg chg="add del">
          <ac:chgData name="Eric Shing" userId="55e86778-ed07-4932-b7f7-986ff6c4be43" providerId="ADAL" clId="{E2A0D24A-D0A2-4171-A38D-BC7CB1C2213A}" dt="2021-08-28T14:24:28.724" v="1342" actId="21"/>
          <ac:picMkLst>
            <pc:docMk/>
            <pc:sldMk cId="2989735543" sldId="422"/>
            <ac:picMk id="5" creationId="{CA29FD0F-D552-4920-94EC-FC430382915E}"/>
          </ac:picMkLst>
        </pc:picChg>
        <pc:picChg chg="add mod">
          <ac:chgData name="Eric Shing" userId="55e86778-ed07-4932-b7f7-986ff6c4be43" providerId="ADAL" clId="{E2A0D24A-D0A2-4171-A38D-BC7CB1C2213A}" dt="2021-08-28T14:34:21.658" v="1425" actId="1076"/>
          <ac:picMkLst>
            <pc:docMk/>
            <pc:sldMk cId="2989735543" sldId="422"/>
            <ac:picMk id="7" creationId="{9F8149EB-A3A0-46F9-B895-5D367D3157E1}"/>
          </ac:picMkLst>
        </pc:picChg>
      </pc:sldChg>
      <pc:sldChg chg="modSp mod">
        <pc:chgData name="Eric Shing" userId="55e86778-ed07-4932-b7f7-986ff6c4be43" providerId="ADAL" clId="{E2A0D24A-D0A2-4171-A38D-BC7CB1C2213A}" dt="2021-08-28T14:12:54.475" v="1307" actId="13926"/>
        <pc:sldMkLst>
          <pc:docMk/>
          <pc:sldMk cId="952351428" sldId="423"/>
        </pc:sldMkLst>
        <pc:spChg chg="mod">
          <ac:chgData name="Eric Shing" userId="55e86778-ed07-4932-b7f7-986ff6c4be43" providerId="ADAL" clId="{E2A0D24A-D0A2-4171-A38D-BC7CB1C2213A}" dt="2021-08-28T14:09:16.294" v="1287" actId="255"/>
          <ac:spMkLst>
            <pc:docMk/>
            <pc:sldMk cId="952351428" sldId="423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12:54.475" v="1307" actId="13926"/>
          <ac:spMkLst>
            <pc:docMk/>
            <pc:sldMk cId="952351428" sldId="423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2.936" v="1949" actId="47"/>
        <pc:sldMkLst>
          <pc:docMk/>
          <pc:sldMk cId="4160691781" sldId="424"/>
        </pc:sldMkLst>
      </pc:sldChg>
      <pc:sldChg chg="del">
        <pc:chgData name="Eric Shing" userId="55e86778-ed07-4932-b7f7-986ff6c4be43" providerId="ADAL" clId="{E2A0D24A-D0A2-4171-A38D-BC7CB1C2213A}" dt="2021-08-28T14:50:44.142" v="1951" actId="47"/>
        <pc:sldMkLst>
          <pc:docMk/>
          <pc:sldMk cId="4233956093" sldId="425"/>
        </pc:sldMkLst>
      </pc:sldChg>
      <pc:sldChg chg="del">
        <pc:chgData name="Eric Shing" userId="55e86778-ed07-4932-b7f7-986ff6c4be43" providerId="ADAL" clId="{E2A0D24A-D0A2-4171-A38D-BC7CB1C2213A}" dt="2021-08-28T14:50:46.177" v="1956" actId="47"/>
        <pc:sldMkLst>
          <pc:docMk/>
          <pc:sldMk cId="1780466258" sldId="426"/>
        </pc:sldMkLst>
      </pc:sldChg>
      <pc:sldChg chg="addSp modSp new del mod">
        <pc:chgData name="Eric Shing" userId="55e86778-ed07-4932-b7f7-986ff6c4be43" providerId="ADAL" clId="{E2A0D24A-D0A2-4171-A38D-BC7CB1C2213A}" dt="2021-08-28T14:50:46.982" v="1957" actId="47"/>
        <pc:sldMkLst>
          <pc:docMk/>
          <pc:sldMk cId="2021299566" sldId="427"/>
        </pc:sldMkLst>
        <pc:picChg chg="add mod">
          <ac:chgData name="Eric Shing" userId="55e86778-ed07-4932-b7f7-986ff6c4be43" providerId="ADAL" clId="{E2A0D24A-D0A2-4171-A38D-BC7CB1C2213A}" dt="2021-08-28T11:12:09.417" v="5" actId="1076"/>
          <ac:picMkLst>
            <pc:docMk/>
            <pc:sldMk cId="2021299566" sldId="427"/>
            <ac:picMk id="6" creationId="{2465FB1B-8C34-467F-8390-4FF928D199A4}"/>
          </ac:picMkLst>
        </pc:picChg>
        <pc:picChg chg="add mod">
          <ac:chgData name="Eric Shing" userId="55e86778-ed07-4932-b7f7-986ff6c4be43" providerId="ADAL" clId="{E2A0D24A-D0A2-4171-A38D-BC7CB1C2213A}" dt="2021-08-28T11:12:48.770" v="23" actId="1076"/>
          <ac:picMkLst>
            <pc:docMk/>
            <pc:sldMk cId="2021299566" sldId="427"/>
            <ac:picMk id="8" creationId="{3D3059F2-5574-480A-A683-E0B0D81D5FE6}"/>
          </ac:picMkLst>
        </pc:picChg>
      </pc:sldChg>
      <pc:sldChg chg="modSp mod">
        <pc:chgData name="Eric Shing" userId="55e86778-ed07-4932-b7f7-986ff6c4be43" providerId="ADAL" clId="{E2A0D24A-D0A2-4171-A38D-BC7CB1C2213A}" dt="2021-08-28T13:28:46.256" v="656" actId="6549"/>
        <pc:sldMkLst>
          <pc:docMk/>
          <pc:sldMk cId="707951004" sldId="428"/>
        </pc:sldMkLst>
        <pc:spChg chg="mod">
          <ac:chgData name="Eric Shing" userId="55e86778-ed07-4932-b7f7-986ff6c4be43" providerId="ADAL" clId="{E2A0D24A-D0A2-4171-A38D-BC7CB1C2213A}" dt="2021-08-28T13:28:46.256" v="656" actId="6549"/>
          <ac:spMkLst>
            <pc:docMk/>
            <pc:sldMk cId="707951004" sldId="428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26:38.077" v="615" actId="113"/>
          <ac:spMkLst>
            <pc:docMk/>
            <pc:sldMk cId="707951004" sldId="42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2A0D24A-D0A2-4171-A38D-BC7CB1C2213A}" dt="2021-08-28T13:43:37.790" v="964" actId="6549"/>
        <pc:sldMkLst>
          <pc:docMk/>
          <pc:sldMk cId="8973865" sldId="429"/>
        </pc:sldMkLst>
        <pc:spChg chg="mod">
          <ac:chgData name="Eric Shing" userId="55e86778-ed07-4932-b7f7-986ff6c4be43" providerId="ADAL" clId="{E2A0D24A-D0A2-4171-A38D-BC7CB1C2213A}" dt="2021-08-28T13:37:47.375" v="896" actId="20577"/>
          <ac:spMkLst>
            <pc:docMk/>
            <pc:sldMk cId="8973865" sldId="42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43:37.790" v="964" actId="6549"/>
          <ac:spMkLst>
            <pc:docMk/>
            <pc:sldMk cId="8973865" sldId="42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07:39.007" v="1978"/>
        <pc:sldMkLst>
          <pc:docMk/>
          <pc:sldMk cId="423036337" sldId="430"/>
        </pc:sldMkLst>
        <pc:spChg chg="mod">
          <ac:chgData name="Eric Shing" userId="55e86778-ed07-4932-b7f7-986ff6c4be43" providerId="ADAL" clId="{E2A0D24A-D0A2-4171-A38D-BC7CB1C2213A}" dt="2021-08-28T13:47:27" v="1051" actId="255"/>
          <ac:spMkLst>
            <pc:docMk/>
            <pc:sldMk cId="423036337" sldId="43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51:57.932" v="1202"/>
          <ac:spMkLst>
            <pc:docMk/>
            <pc:sldMk cId="423036337" sldId="43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2A0D24A-D0A2-4171-A38D-BC7CB1C2213A}" dt="2021-08-28T15:06:07.918" v="1976" actId="13926"/>
        <pc:sldMkLst>
          <pc:docMk/>
          <pc:sldMk cId="1139055780" sldId="431"/>
        </pc:sldMkLst>
        <pc:spChg chg="mod">
          <ac:chgData name="Eric Shing" userId="55e86778-ed07-4932-b7f7-986ff6c4be43" providerId="ADAL" clId="{E2A0D24A-D0A2-4171-A38D-BC7CB1C2213A}" dt="2021-08-28T15:06:07.918" v="1976" actId="13926"/>
          <ac:spMkLst>
            <pc:docMk/>
            <pc:sldMk cId="1139055780" sldId="431"/>
            <ac:spMk id="3" creationId="{1290911E-4358-441B-9B03-1CEF0CB1A3B5}"/>
          </ac:spMkLst>
        </pc:spChg>
      </pc:sldChg>
      <pc:sldChg chg="addSp modSp new mod modAnim">
        <pc:chgData name="Eric Shing" userId="55e86778-ed07-4932-b7f7-986ff6c4be43" providerId="ADAL" clId="{E2A0D24A-D0A2-4171-A38D-BC7CB1C2213A}" dt="2021-08-28T15:10:29.574" v="1982"/>
        <pc:sldMkLst>
          <pc:docMk/>
          <pc:sldMk cId="3735976943" sldId="432"/>
        </pc:sldMkLst>
        <pc:spChg chg="mod">
          <ac:chgData name="Eric Shing" userId="55e86778-ed07-4932-b7f7-986ff6c4be43" providerId="ADAL" clId="{E2A0D24A-D0A2-4171-A38D-BC7CB1C2213A}" dt="2021-08-28T14:15:22.780" v="1326" actId="948"/>
          <ac:spMkLst>
            <pc:docMk/>
            <pc:sldMk cId="3735976943" sldId="432"/>
            <ac:spMk id="2" creationId="{E2EB486F-D2A7-4983-A2FE-3F6635D2DF81}"/>
          </ac:spMkLst>
        </pc:spChg>
        <pc:spChg chg="mod">
          <ac:chgData name="Eric Shing" userId="55e86778-ed07-4932-b7f7-986ff6c4be43" providerId="ADAL" clId="{E2A0D24A-D0A2-4171-A38D-BC7CB1C2213A}" dt="2021-08-28T14:16:38.062" v="1337" actId="948"/>
          <ac:spMkLst>
            <pc:docMk/>
            <pc:sldMk cId="3735976943" sldId="432"/>
            <ac:spMk id="3" creationId="{B6C6F331-0AB6-44AE-9C98-AF6326E68521}"/>
          </ac:spMkLst>
        </pc:spChg>
        <pc:picChg chg="add mod">
          <ac:chgData name="Eric Shing" userId="55e86778-ed07-4932-b7f7-986ff6c4be43" providerId="ADAL" clId="{E2A0D24A-D0A2-4171-A38D-BC7CB1C2213A}" dt="2021-08-28T14:14:46.072" v="1317" actId="14100"/>
          <ac:picMkLst>
            <pc:docMk/>
            <pc:sldMk cId="3735976943" sldId="432"/>
            <ac:picMk id="6" creationId="{BA8CBBB0-3F48-45B5-9835-0DEEA03D3E81}"/>
          </ac:picMkLst>
        </pc:picChg>
        <pc:picChg chg="add mod ord">
          <ac:chgData name="Eric Shing" userId="55e86778-ed07-4932-b7f7-986ff6c4be43" providerId="ADAL" clId="{E2A0D24A-D0A2-4171-A38D-BC7CB1C2213A}" dt="2021-08-28T14:14:40.178" v="1315" actId="167"/>
          <ac:picMkLst>
            <pc:docMk/>
            <pc:sldMk cId="3735976943" sldId="432"/>
            <ac:picMk id="8" creationId="{B059B0DB-B298-4C52-B551-15D0D88A7BA3}"/>
          </ac:picMkLst>
        </pc:picChg>
      </pc:sldChg>
      <pc:sldChg chg="new del">
        <pc:chgData name="Eric Shing" userId="55e86778-ed07-4932-b7f7-986ff6c4be43" providerId="ADAL" clId="{E2A0D24A-D0A2-4171-A38D-BC7CB1C2213A}" dt="2021-08-28T15:14:56.312" v="1991" actId="680"/>
        <pc:sldMkLst>
          <pc:docMk/>
          <pc:sldMk cId="2024237883" sldId="433"/>
        </pc:sldMkLst>
      </pc:sldChg>
    </pc:docChg>
  </pc:docChgLst>
  <pc:docChgLst>
    <pc:chgData name="Eric Shing" userId="55e86778-ed07-4932-b7f7-986ff6c4be43" providerId="ADAL" clId="{ADAF36D3-0DBC-41BE-81F8-624BAB46D013}"/>
    <pc:docChg chg="undo custSel addSld delSld modSld">
      <pc:chgData name="Eric Shing" userId="55e86778-ed07-4932-b7f7-986ff6c4be43" providerId="ADAL" clId="{ADAF36D3-0DBC-41BE-81F8-624BAB46D013}" dt="2021-11-20T14:23:21.956" v="1642" actId="20577"/>
      <pc:docMkLst>
        <pc:docMk/>
      </pc:docMkLst>
      <pc:sldChg chg="modSp mod">
        <pc:chgData name="Eric Shing" userId="55e86778-ed07-4932-b7f7-986ff6c4be43" providerId="ADAL" clId="{ADAF36D3-0DBC-41BE-81F8-624BAB46D013}" dt="2021-11-20T12:30:56.014" v="38"/>
        <pc:sldMkLst>
          <pc:docMk/>
          <pc:sldMk cId="0" sldId="287"/>
        </pc:sldMkLst>
        <pc:spChg chg="mod">
          <ac:chgData name="Eric Shing" userId="55e86778-ed07-4932-b7f7-986ff6c4be43" providerId="ADAL" clId="{ADAF36D3-0DBC-41BE-81F8-624BAB46D013}" dt="2021-11-20T12:30:56.014" v="38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ADAF36D3-0DBC-41BE-81F8-624BAB46D013}" dt="2021-11-20T12:30:30.589" v="32"/>
          <ac:spMkLst>
            <pc:docMk/>
            <pc:sldMk cId="0" sldId="287"/>
            <ac:spMk id="5" creationId="{00000000-0000-0000-0000-000000000000}"/>
          </ac:spMkLst>
        </pc:spChg>
      </pc:sldChg>
      <pc:sldChg chg="addSp delSp modSp mod chgLayout">
        <pc:chgData name="Eric Shing" userId="55e86778-ed07-4932-b7f7-986ff6c4be43" providerId="ADAL" clId="{ADAF36D3-0DBC-41BE-81F8-624BAB46D013}" dt="2021-11-20T12:36:14.908" v="130" actId="20577"/>
        <pc:sldMkLst>
          <pc:docMk/>
          <pc:sldMk cId="2552731081" sldId="398"/>
        </pc:sldMkLst>
        <pc:spChg chg="mod ord">
          <ac:chgData name="Eric Shing" userId="55e86778-ed07-4932-b7f7-986ff6c4be43" providerId="ADAL" clId="{ADAF36D3-0DBC-41BE-81F8-624BAB46D013}" dt="2021-11-20T12:34:06.837" v="86" actId="700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ADAF36D3-0DBC-41BE-81F8-624BAB46D013}" dt="2021-11-20T12:31:37.309" v="46" actId="478"/>
          <ac:spMkLst>
            <pc:docMk/>
            <pc:sldMk cId="2552731081" sldId="398"/>
            <ac:spMk id="6" creationId="{5C1AD5B5-0EFF-4C5B-88E2-C9C5B2FDFF71}"/>
          </ac:spMkLst>
        </pc:spChg>
        <pc:spChg chg="add mod ord">
          <ac:chgData name="Eric Shing" userId="55e86778-ed07-4932-b7f7-986ff6c4be43" providerId="ADAL" clId="{ADAF36D3-0DBC-41BE-81F8-624BAB46D013}" dt="2021-11-20T12:34:43.004" v="94" actId="255"/>
          <ac:spMkLst>
            <pc:docMk/>
            <pc:sldMk cId="2552731081" sldId="398"/>
            <ac:spMk id="7" creationId="{39318F9B-C871-499D-855F-B168902171FB}"/>
          </ac:spMkLst>
        </pc:spChg>
        <pc:spChg chg="del mod">
          <ac:chgData name="Eric Shing" userId="55e86778-ed07-4932-b7f7-986ff6c4be43" providerId="ADAL" clId="{ADAF36D3-0DBC-41BE-81F8-624BAB46D013}" dt="2021-11-20T12:31:31.169" v="45" actId="478"/>
          <ac:spMkLst>
            <pc:docMk/>
            <pc:sldMk cId="2552731081" sldId="398"/>
            <ac:spMk id="9" creationId="{7FE50CA6-FD83-4593-AB6D-13047D4820AD}"/>
          </ac:spMkLst>
        </pc:spChg>
        <pc:spChg chg="mod ord">
          <ac:chgData name="Eric Shing" userId="55e86778-ed07-4932-b7f7-986ff6c4be43" providerId="ADAL" clId="{ADAF36D3-0DBC-41BE-81F8-624BAB46D013}" dt="2021-11-20T12:36:14.908" v="130" actId="20577"/>
          <ac:spMkLst>
            <pc:docMk/>
            <pc:sldMk cId="2552731081" sldId="398"/>
            <ac:spMk id="10" creationId="{7243D2E1-470A-4C4C-90C0-E7080BBE2DEC}"/>
          </ac:spMkLst>
        </pc:spChg>
        <pc:picChg chg="add mod">
          <ac:chgData name="Eric Shing" userId="55e86778-ed07-4932-b7f7-986ff6c4be43" providerId="ADAL" clId="{ADAF36D3-0DBC-41BE-81F8-624BAB46D013}" dt="2021-11-20T12:34:56.274" v="100" actId="1038"/>
          <ac:picMkLst>
            <pc:docMk/>
            <pc:sldMk cId="2552731081" sldId="398"/>
            <ac:picMk id="2" creationId="{F77DA7B1-F01C-4C6E-86F3-72008CF8B9FE}"/>
          </ac:picMkLst>
        </pc:picChg>
        <pc:picChg chg="del">
          <ac:chgData name="Eric Shing" userId="55e86778-ed07-4932-b7f7-986ff6c4be43" providerId="ADAL" clId="{ADAF36D3-0DBC-41BE-81F8-624BAB46D013}" dt="2021-11-20T12:31:01.062" v="39" actId="478"/>
          <ac:picMkLst>
            <pc:docMk/>
            <pc:sldMk cId="2552731081" sldId="398"/>
            <ac:picMk id="5" creationId="{E8F5174E-6922-4EEF-B0F9-CD1BB3597DD1}"/>
          </ac:picMkLst>
        </pc:picChg>
      </pc:sldChg>
      <pc:sldChg chg="modSp del mod">
        <pc:chgData name="Eric Shing" userId="55e86778-ed07-4932-b7f7-986ff6c4be43" providerId="ADAL" clId="{ADAF36D3-0DBC-41BE-81F8-624BAB46D013}" dt="2021-11-20T12:49:10.510" v="473" actId="47"/>
        <pc:sldMkLst>
          <pc:docMk/>
          <pc:sldMk cId="2779543344" sldId="419"/>
        </pc:sldMkLst>
        <pc:spChg chg="mod">
          <ac:chgData name="Eric Shing" userId="55e86778-ed07-4932-b7f7-986ff6c4be43" providerId="ADAL" clId="{ADAF36D3-0DBC-41BE-81F8-624BAB46D013}" dt="2021-11-20T12:43:43.183" v="329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2:44:58.611" v="344" actId="6549"/>
          <ac:spMkLst>
            <pc:docMk/>
            <pc:sldMk cId="2779543344" sldId="41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707951004" sldId="428"/>
        </pc:sldMkLst>
      </pc:sldChg>
      <pc:sldChg chg="modSp mod">
        <pc:chgData name="Eric Shing" userId="55e86778-ed07-4932-b7f7-986ff6c4be43" providerId="ADAL" clId="{ADAF36D3-0DBC-41BE-81F8-624BAB46D013}" dt="2021-11-20T12:42:44.412" v="279" actId="13926"/>
        <pc:sldMkLst>
          <pc:docMk/>
          <pc:sldMk cId="4218034778" sldId="433"/>
        </pc:sldMkLst>
        <pc:spChg chg="mod">
          <ac:chgData name="Eric Shing" userId="55e86778-ed07-4932-b7f7-986ff6c4be43" providerId="ADAL" clId="{ADAF36D3-0DBC-41BE-81F8-624BAB46D013}" dt="2021-11-20T12:40:07.454" v="233"/>
          <ac:spMkLst>
            <pc:docMk/>
            <pc:sldMk cId="4218034778" sldId="433"/>
            <ac:spMk id="9" creationId="{7FE50CA6-FD83-4593-AB6D-13047D4820AD}"/>
          </ac:spMkLst>
        </pc:spChg>
        <pc:spChg chg="mod">
          <ac:chgData name="Eric Shing" userId="55e86778-ed07-4932-b7f7-986ff6c4be43" providerId="ADAL" clId="{ADAF36D3-0DBC-41BE-81F8-624BAB46D013}" dt="2021-11-20T12:42:44.412" v="279" actId="13926"/>
          <ac:spMkLst>
            <pc:docMk/>
            <pc:sldMk cId="4218034778" sldId="433"/>
            <ac:spMk id="10" creationId="{7243D2E1-470A-4C4C-90C0-E7080BBE2DEC}"/>
          </ac:spMkLst>
        </pc:spChg>
      </pc:sldChg>
      <pc:sldChg chg="modSp mod">
        <pc:chgData name="Eric Shing" userId="55e86778-ed07-4932-b7f7-986ff6c4be43" providerId="ADAL" clId="{ADAF36D3-0DBC-41BE-81F8-624BAB46D013}" dt="2021-11-20T13:14:55.561" v="715" actId="13926"/>
        <pc:sldMkLst>
          <pc:docMk/>
          <pc:sldMk cId="3257640823" sldId="434"/>
        </pc:sldMkLst>
        <pc:spChg chg="mod">
          <ac:chgData name="Eric Shing" userId="55e86778-ed07-4932-b7f7-986ff6c4be43" providerId="ADAL" clId="{ADAF36D3-0DBC-41BE-81F8-624BAB46D013}" dt="2021-11-20T13:12:34.586" v="705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14:55.561" v="715" actId="13926"/>
          <ac:spMkLst>
            <pc:docMk/>
            <pc:sldMk cId="3257640823" sldId="43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1593728378" sldId="437"/>
        </pc:sldMkLst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4200397753" sldId="441"/>
        </pc:sldMkLst>
      </pc:sldChg>
      <pc:sldChg chg="delSp modSp mod chgLayout">
        <pc:chgData name="Eric Shing" userId="55e86778-ed07-4932-b7f7-986ff6c4be43" providerId="ADAL" clId="{ADAF36D3-0DBC-41BE-81F8-624BAB46D013}" dt="2021-11-20T12:39:30.341" v="176" actId="948"/>
        <pc:sldMkLst>
          <pc:docMk/>
          <pc:sldMk cId="1555863141" sldId="448"/>
        </pc:sldMkLst>
        <pc:spChg chg="mod ord">
          <ac:chgData name="Eric Shing" userId="55e86778-ed07-4932-b7f7-986ff6c4be43" providerId="ADAL" clId="{ADAF36D3-0DBC-41BE-81F8-624BAB46D013}" dt="2021-11-20T12:38:01.585" v="137" actId="700"/>
          <ac:spMkLst>
            <pc:docMk/>
            <pc:sldMk cId="1555863141" sldId="448"/>
            <ac:spMk id="4" creationId="{D259BC3B-E3AB-4D59-B29F-90C2A8A381AD}"/>
          </ac:spMkLst>
        </pc:spChg>
        <pc:spChg chg="mod ord">
          <ac:chgData name="Eric Shing" userId="55e86778-ed07-4932-b7f7-986ff6c4be43" providerId="ADAL" clId="{ADAF36D3-0DBC-41BE-81F8-624BAB46D013}" dt="2021-11-20T12:38:01.585" v="137" actId="700"/>
          <ac:spMkLst>
            <pc:docMk/>
            <pc:sldMk cId="1555863141" sldId="448"/>
            <ac:spMk id="9" creationId="{7FE50CA6-FD83-4593-AB6D-13047D4820AD}"/>
          </ac:spMkLst>
        </pc:spChg>
        <pc:spChg chg="mod ord">
          <ac:chgData name="Eric Shing" userId="55e86778-ed07-4932-b7f7-986ff6c4be43" providerId="ADAL" clId="{ADAF36D3-0DBC-41BE-81F8-624BAB46D013}" dt="2021-11-20T12:39:30.341" v="176" actId="948"/>
          <ac:spMkLst>
            <pc:docMk/>
            <pc:sldMk cId="1555863141" sldId="448"/>
            <ac:spMk id="10" creationId="{7243D2E1-470A-4C4C-90C0-E7080BBE2DEC}"/>
          </ac:spMkLst>
        </pc:spChg>
        <pc:picChg chg="del">
          <ac:chgData name="Eric Shing" userId="55e86778-ed07-4932-b7f7-986ff6c4be43" providerId="ADAL" clId="{ADAF36D3-0DBC-41BE-81F8-624BAB46D013}" dt="2021-11-20T12:37:29.995" v="131" actId="478"/>
          <ac:picMkLst>
            <pc:docMk/>
            <pc:sldMk cId="1555863141" sldId="448"/>
            <ac:picMk id="5" creationId="{4269498A-7358-4158-ADAD-EE1AE33773E5}"/>
          </ac:picMkLst>
        </pc:picChg>
      </pc:sldChg>
      <pc:sldChg chg="modSp mod modAnim">
        <pc:chgData name="Eric Shing" userId="55e86778-ed07-4932-b7f7-986ff6c4be43" providerId="ADAL" clId="{ADAF36D3-0DBC-41BE-81F8-624BAB46D013}" dt="2021-11-20T13:51:20.940" v="1353" actId="13926"/>
        <pc:sldMkLst>
          <pc:docMk/>
          <pc:sldMk cId="30818952" sldId="449"/>
        </pc:sldMkLst>
        <pc:spChg chg="mod">
          <ac:chgData name="Eric Shing" userId="55e86778-ed07-4932-b7f7-986ff6c4be43" providerId="ADAL" clId="{ADAF36D3-0DBC-41BE-81F8-624BAB46D013}" dt="2021-11-20T13:47:42.532" v="1334" actId="20577"/>
          <ac:spMkLst>
            <pc:docMk/>
            <pc:sldMk cId="30818952" sldId="449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51:20.940" v="1353" actId="13926"/>
          <ac:spMkLst>
            <pc:docMk/>
            <pc:sldMk cId="30818952" sldId="44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18:49.294" v="745" actId="47"/>
        <pc:sldMkLst>
          <pc:docMk/>
          <pc:sldMk cId="3633862691" sldId="450"/>
        </pc:sldMkLst>
      </pc:sldChg>
      <pc:sldChg chg="modSp mod modAnim">
        <pc:chgData name="Eric Shing" userId="55e86778-ed07-4932-b7f7-986ff6c4be43" providerId="ADAL" clId="{ADAF36D3-0DBC-41BE-81F8-624BAB46D013}" dt="2021-11-20T13:25:05.102" v="910" actId="12"/>
        <pc:sldMkLst>
          <pc:docMk/>
          <pc:sldMk cId="3569008773" sldId="451"/>
        </pc:sldMkLst>
        <pc:spChg chg="mod">
          <ac:chgData name="Eric Shing" userId="55e86778-ed07-4932-b7f7-986ff6c4be43" providerId="ADAL" clId="{ADAF36D3-0DBC-41BE-81F8-624BAB46D013}" dt="2021-11-20T13:20:00.156" v="870" actId="255"/>
          <ac:spMkLst>
            <pc:docMk/>
            <pc:sldMk cId="3569008773" sldId="451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25:05.102" v="910" actId="12"/>
          <ac:spMkLst>
            <pc:docMk/>
            <pc:sldMk cId="3569008773" sldId="451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1514119252" sldId="452"/>
        </pc:sldMkLst>
      </pc:sldChg>
      <pc:sldChg chg="modSp mod modAnim">
        <pc:chgData name="Eric Shing" userId="55e86778-ed07-4932-b7f7-986ff6c4be43" providerId="ADAL" clId="{ADAF36D3-0DBC-41BE-81F8-624BAB46D013}" dt="2021-11-20T13:55:08.068" v="1470"/>
        <pc:sldMkLst>
          <pc:docMk/>
          <pc:sldMk cId="326945904" sldId="453"/>
        </pc:sldMkLst>
        <pc:spChg chg="mod">
          <ac:chgData name="Eric Shing" userId="55e86778-ed07-4932-b7f7-986ff6c4be43" providerId="ADAL" clId="{ADAF36D3-0DBC-41BE-81F8-624BAB46D013}" dt="2021-11-20T13:52:19.601" v="1403"/>
          <ac:spMkLst>
            <pc:docMk/>
            <pc:sldMk cId="326945904" sldId="453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54:54.915" v="1468" actId="13926"/>
          <ac:spMkLst>
            <pc:docMk/>
            <pc:sldMk cId="326945904" sldId="453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2040327330" sldId="454"/>
        </pc:sldMkLst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1228279870" sldId="455"/>
        </pc:sldMkLst>
      </pc:sldChg>
      <pc:sldChg chg="addSp delSp modSp mod">
        <pc:chgData name="Eric Shing" userId="55e86778-ed07-4932-b7f7-986ff6c4be43" providerId="ADAL" clId="{ADAF36D3-0DBC-41BE-81F8-624BAB46D013}" dt="2021-11-20T12:50:17.847" v="479" actId="13926"/>
        <pc:sldMkLst>
          <pc:docMk/>
          <pc:sldMk cId="1670347601" sldId="457"/>
        </pc:sldMkLst>
        <pc:spChg chg="del">
          <ac:chgData name="Eric Shing" userId="55e86778-ed07-4932-b7f7-986ff6c4be43" providerId="ADAL" clId="{ADAF36D3-0DBC-41BE-81F8-624BAB46D013}" dt="2021-11-20T12:47:52.864" v="376" actId="478"/>
          <ac:spMkLst>
            <pc:docMk/>
            <pc:sldMk cId="1670347601" sldId="457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2:50:17.847" v="479" actId="13926"/>
          <ac:spMkLst>
            <pc:docMk/>
            <pc:sldMk cId="1670347601" sldId="457"/>
            <ac:spMk id="3" creationId="{1290911E-4358-441B-9B03-1CEF0CB1A3B5}"/>
          </ac:spMkLst>
        </pc:spChg>
        <pc:spChg chg="add del mod">
          <ac:chgData name="Eric Shing" userId="55e86778-ed07-4932-b7f7-986ff6c4be43" providerId="ADAL" clId="{ADAF36D3-0DBC-41BE-81F8-624BAB46D013}" dt="2021-11-20T12:47:53.963" v="377" actId="478"/>
          <ac:spMkLst>
            <pc:docMk/>
            <pc:sldMk cId="1670347601" sldId="457"/>
            <ac:spMk id="6" creationId="{F0A98803-D185-4DE2-9CE7-3F87B8CA5A5D}"/>
          </ac:spMkLst>
        </pc:spChg>
      </pc:sldChg>
      <pc:sldChg chg="addSp modSp mod chgLayout">
        <pc:chgData name="Eric Shing" userId="55e86778-ed07-4932-b7f7-986ff6c4be43" providerId="ADAL" clId="{ADAF36D3-0DBC-41BE-81F8-624BAB46D013}" dt="2021-11-20T13:05:34.677" v="628" actId="6549"/>
        <pc:sldMkLst>
          <pc:docMk/>
          <pc:sldMk cId="752252182" sldId="458"/>
        </pc:sldMkLst>
        <pc:spChg chg="add mod ord">
          <ac:chgData name="Eric Shing" userId="55e86778-ed07-4932-b7f7-986ff6c4be43" providerId="ADAL" clId="{ADAF36D3-0DBC-41BE-81F8-624BAB46D013}" dt="2021-11-20T13:03:55.069" v="626" actId="20577"/>
          <ac:spMkLst>
            <pc:docMk/>
            <pc:sldMk cId="752252182" sldId="458"/>
            <ac:spMk id="2" creationId="{47846F87-C540-4242-AC60-2ED0C82C4E34}"/>
          </ac:spMkLst>
        </pc:spChg>
        <pc:spChg chg="mod ord">
          <ac:chgData name="Eric Shing" userId="55e86778-ed07-4932-b7f7-986ff6c4be43" providerId="ADAL" clId="{ADAF36D3-0DBC-41BE-81F8-624BAB46D013}" dt="2021-11-20T13:05:34.677" v="628" actId="6549"/>
          <ac:spMkLst>
            <pc:docMk/>
            <pc:sldMk cId="752252182" sldId="458"/>
            <ac:spMk id="3" creationId="{1290911E-4358-441B-9B03-1CEF0CB1A3B5}"/>
          </ac:spMkLst>
        </pc:spChg>
        <pc:spChg chg="mod ord">
          <ac:chgData name="Eric Shing" userId="55e86778-ed07-4932-b7f7-986ff6c4be43" providerId="ADAL" clId="{ADAF36D3-0DBC-41BE-81F8-624BAB46D013}" dt="2021-11-20T13:02:26.351" v="606" actId="700"/>
          <ac:spMkLst>
            <pc:docMk/>
            <pc:sldMk cId="752252182" sldId="458"/>
            <ac:spMk id="4" creationId="{D259BC3B-E3AB-4D59-B29F-90C2A8A381AD}"/>
          </ac:spMkLst>
        </pc:spChg>
      </pc:sldChg>
      <pc:sldChg chg="del">
        <pc:chgData name="Eric Shing" userId="55e86778-ed07-4932-b7f7-986ff6c4be43" providerId="ADAL" clId="{ADAF36D3-0DBC-41BE-81F8-624BAB46D013}" dt="2021-11-20T12:49:09.218" v="472" actId="47"/>
        <pc:sldMkLst>
          <pc:docMk/>
          <pc:sldMk cId="3247657369" sldId="458"/>
        </pc:sldMkLst>
      </pc:sldChg>
      <pc:sldChg chg="modSp mod">
        <pc:chgData name="Eric Shing" userId="55e86778-ed07-4932-b7f7-986ff6c4be43" providerId="ADAL" clId="{ADAF36D3-0DBC-41BE-81F8-624BAB46D013}" dt="2021-11-20T12:53:33.074" v="506" actId="13926"/>
        <pc:sldMkLst>
          <pc:docMk/>
          <pc:sldMk cId="1842695242" sldId="459"/>
        </pc:sldMkLst>
        <pc:spChg chg="mod">
          <ac:chgData name="Eric Shing" userId="55e86778-ed07-4932-b7f7-986ff6c4be43" providerId="ADAL" clId="{ADAF36D3-0DBC-41BE-81F8-624BAB46D013}" dt="2021-11-20T12:53:33.074" v="506" actId="13926"/>
          <ac:spMkLst>
            <pc:docMk/>
            <pc:sldMk cId="1842695242" sldId="459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ADAF36D3-0DBC-41BE-81F8-624BAB46D013}" dt="2021-11-20T13:36:27.084" v="1146" actId="14100"/>
        <pc:sldMkLst>
          <pc:docMk/>
          <pc:sldMk cId="2784092166" sldId="461"/>
        </pc:sldMkLst>
        <pc:spChg chg="mod">
          <ac:chgData name="Eric Shing" userId="55e86778-ed07-4932-b7f7-986ff6c4be43" providerId="ADAL" clId="{ADAF36D3-0DBC-41BE-81F8-624BAB46D013}" dt="2021-11-20T13:11:35.797" v="665" actId="1076"/>
          <ac:spMkLst>
            <pc:docMk/>
            <pc:sldMk cId="2784092166" sldId="461"/>
            <ac:spMk id="7" creationId="{39318F9B-C871-499D-855F-B168902171FB}"/>
          </ac:spMkLst>
        </pc:spChg>
        <pc:spChg chg="mod">
          <ac:chgData name="Eric Shing" userId="55e86778-ed07-4932-b7f7-986ff6c4be43" providerId="ADAL" clId="{ADAF36D3-0DBC-41BE-81F8-624BAB46D013}" dt="2021-11-20T13:36:27.084" v="1146" actId="14100"/>
          <ac:spMkLst>
            <pc:docMk/>
            <pc:sldMk cId="2784092166" sldId="461"/>
            <ac:spMk id="10" creationId="{7243D2E1-470A-4C4C-90C0-E7080BBE2DEC}"/>
          </ac:spMkLst>
        </pc:spChg>
        <pc:picChg chg="del">
          <ac:chgData name="Eric Shing" userId="55e86778-ed07-4932-b7f7-986ff6c4be43" providerId="ADAL" clId="{ADAF36D3-0DBC-41BE-81F8-624BAB46D013}" dt="2021-11-20T13:10:08.973" v="641" actId="478"/>
          <ac:picMkLst>
            <pc:docMk/>
            <pc:sldMk cId="2784092166" sldId="461"/>
            <ac:picMk id="2" creationId="{F77DA7B1-F01C-4C6E-86F3-72008CF8B9FE}"/>
          </ac:picMkLst>
        </pc:picChg>
        <pc:picChg chg="add mod">
          <ac:chgData name="Eric Shing" userId="55e86778-ed07-4932-b7f7-986ff6c4be43" providerId="ADAL" clId="{ADAF36D3-0DBC-41BE-81F8-624BAB46D013}" dt="2021-11-20T13:11:15.132" v="660" actId="1037"/>
          <ac:picMkLst>
            <pc:docMk/>
            <pc:sldMk cId="2784092166" sldId="461"/>
            <ac:picMk id="5" creationId="{92693CCA-03F9-47D8-B60A-577AFEA5CC64}"/>
          </ac:picMkLst>
        </pc:pic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28991834" sldId="462"/>
        </pc:sldMkLst>
      </pc:sldChg>
      <pc:sldChg chg="modSp mod">
        <pc:chgData name="Eric Shing" userId="55e86778-ed07-4932-b7f7-986ff6c4be43" providerId="ADAL" clId="{ADAF36D3-0DBC-41BE-81F8-624BAB46D013}" dt="2021-11-20T13:18:36.053" v="744" actId="13926"/>
        <pc:sldMkLst>
          <pc:docMk/>
          <pc:sldMk cId="1219105764" sldId="463"/>
        </pc:sldMkLst>
        <pc:spChg chg="mod">
          <ac:chgData name="Eric Shing" userId="55e86778-ed07-4932-b7f7-986ff6c4be43" providerId="ADAL" clId="{ADAF36D3-0DBC-41BE-81F8-624BAB46D013}" dt="2021-11-20T13:16:07.503" v="719"/>
          <ac:spMkLst>
            <pc:docMk/>
            <pc:sldMk cId="1219105764" sldId="463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18:36.053" v="744" actId="13926"/>
          <ac:spMkLst>
            <pc:docMk/>
            <pc:sldMk cId="1219105764" sldId="463"/>
            <ac:spMk id="3" creationId="{1290911E-4358-441B-9B03-1CEF0CB1A3B5}"/>
          </ac:spMkLst>
        </pc:spChg>
      </pc:sldChg>
      <pc:sldChg chg="modSp new mod modAnim">
        <pc:chgData name="Eric Shing" userId="55e86778-ed07-4932-b7f7-986ff6c4be43" providerId="ADAL" clId="{ADAF36D3-0DBC-41BE-81F8-624BAB46D013}" dt="2021-11-20T13:32:12.155" v="1097"/>
        <pc:sldMkLst>
          <pc:docMk/>
          <pc:sldMk cId="161147810" sldId="464"/>
        </pc:sldMkLst>
        <pc:spChg chg="mod">
          <ac:chgData name="Eric Shing" userId="55e86778-ed07-4932-b7f7-986ff6c4be43" providerId="ADAL" clId="{ADAF36D3-0DBC-41BE-81F8-624BAB46D013}" dt="2021-11-20T13:30:16.208" v="1032"/>
          <ac:spMkLst>
            <pc:docMk/>
            <pc:sldMk cId="161147810" sldId="464"/>
            <ac:spMk id="2" creationId="{CCF44FC1-788C-4B98-B4FC-66C01CFBD4B1}"/>
          </ac:spMkLst>
        </pc:spChg>
        <pc:spChg chg="mod">
          <ac:chgData name="Eric Shing" userId="55e86778-ed07-4932-b7f7-986ff6c4be43" providerId="ADAL" clId="{ADAF36D3-0DBC-41BE-81F8-624BAB46D013}" dt="2021-11-20T13:30:44.028" v="1094"/>
          <ac:spMkLst>
            <pc:docMk/>
            <pc:sldMk cId="161147810" sldId="464"/>
            <ac:spMk id="3" creationId="{6820F8E7-56BD-4CF0-AD22-2569FD721ED7}"/>
          </ac:spMkLst>
        </pc:spChg>
      </pc:sldChg>
      <pc:sldChg chg="modSp mod">
        <pc:chgData name="Eric Shing" userId="55e86778-ed07-4932-b7f7-986ff6c4be43" providerId="ADAL" clId="{ADAF36D3-0DBC-41BE-81F8-624BAB46D013}" dt="2021-11-20T14:01:29.358" v="1508" actId="6549"/>
        <pc:sldMkLst>
          <pc:docMk/>
          <pc:sldMk cId="3812998" sldId="465"/>
        </pc:sldMkLst>
        <pc:spChg chg="mod">
          <ac:chgData name="Eric Shing" userId="55e86778-ed07-4932-b7f7-986ff6c4be43" providerId="ADAL" clId="{ADAF36D3-0DBC-41BE-81F8-624BAB46D013}" dt="2021-11-20T14:01:29.358" v="1508" actId="6549"/>
          <ac:spMkLst>
            <pc:docMk/>
            <pc:sldMk cId="3812998" sldId="465"/>
            <ac:spMk id="10" creationId="{7243D2E1-470A-4C4C-90C0-E7080BBE2DEC}"/>
          </ac:spMkLst>
        </pc:spChg>
      </pc:sldChg>
      <pc:sldChg chg="modSp modAnim">
        <pc:chgData name="Eric Shing" userId="55e86778-ed07-4932-b7f7-986ff6c4be43" providerId="ADAL" clId="{ADAF36D3-0DBC-41BE-81F8-624BAB46D013}" dt="2021-11-20T14:22:36.268" v="1636" actId="6549"/>
        <pc:sldMkLst>
          <pc:docMk/>
          <pc:sldMk cId="3080907347" sldId="466"/>
        </pc:sldMkLst>
        <pc:spChg chg="mod">
          <ac:chgData name="Eric Shing" userId="55e86778-ed07-4932-b7f7-986ff6c4be43" providerId="ADAL" clId="{ADAF36D3-0DBC-41BE-81F8-624BAB46D013}" dt="2021-11-20T14:11:05.636" v="1629" actId="6549"/>
          <ac:spMkLst>
            <pc:docMk/>
            <pc:sldMk cId="3080907347" sldId="466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4:22:36.268" v="1636" actId="6549"/>
          <ac:spMkLst>
            <pc:docMk/>
            <pc:sldMk cId="3080907347" sldId="466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ADAF36D3-0DBC-41BE-81F8-624BAB46D013}" dt="2021-11-20T13:50:49.733" v="1347" actId="207"/>
        <pc:sldMkLst>
          <pc:docMk/>
          <pc:sldMk cId="1536529040" sldId="468"/>
        </pc:sldMkLst>
        <pc:spChg chg="mod">
          <ac:chgData name="Eric Shing" userId="55e86778-ed07-4932-b7f7-986ff6c4be43" providerId="ADAL" clId="{ADAF36D3-0DBC-41BE-81F8-624BAB46D013}" dt="2021-11-20T13:50:49.733" v="1347" actId="207"/>
          <ac:spMkLst>
            <pc:docMk/>
            <pc:sldMk cId="1536529040" sldId="46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ADAF36D3-0DBC-41BE-81F8-624BAB46D013}" dt="2021-11-20T14:03:40.463" v="1543" actId="6549"/>
        <pc:sldMkLst>
          <pc:docMk/>
          <pc:sldMk cId="3539317534" sldId="469"/>
        </pc:sldMkLst>
        <pc:spChg chg="mod">
          <ac:chgData name="Eric Shing" userId="55e86778-ed07-4932-b7f7-986ff6c4be43" providerId="ADAL" clId="{ADAF36D3-0DBC-41BE-81F8-624BAB46D013}" dt="2021-11-20T14:03:40.463" v="1543" actId="6549"/>
          <ac:spMkLst>
            <pc:docMk/>
            <pc:sldMk cId="3539317534" sldId="469"/>
            <ac:spMk id="10" creationId="{7243D2E1-470A-4C4C-90C0-E7080BBE2DEC}"/>
          </ac:spMkLst>
        </pc:spChg>
      </pc:sldChg>
      <pc:sldChg chg="modSp mod modAnim">
        <pc:chgData name="Eric Shing" userId="55e86778-ed07-4932-b7f7-986ff6c4be43" providerId="ADAL" clId="{ADAF36D3-0DBC-41BE-81F8-624BAB46D013}" dt="2021-11-20T14:10:22.764" v="1628"/>
        <pc:sldMkLst>
          <pc:docMk/>
          <pc:sldMk cId="533793263" sldId="470"/>
        </pc:sldMkLst>
        <pc:spChg chg="mod">
          <ac:chgData name="Eric Shing" userId="55e86778-ed07-4932-b7f7-986ff6c4be43" providerId="ADAL" clId="{ADAF36D3-0DBC-41BE-81F8-624BAB46D013}" dt="2021-11-20T14:05:13.729" v="1552" actId="6549"/>
          <ac:spMkLst>
            <pc:docMk/>
            <pc:sldMk cId="533793263" sldId="470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4:10:01.917" v="1627" actId="13926"/>
          <ac:spMkLst>
            <pc:docMk/>
            <pc:sldMk cId="533793263" sldId="470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ADAF36D3-0DBC-41BE-81F8-624BAB46D013}" dt="2021-11-20T14:23:21.956" v="1642" actId="20577"/>
        <pc:sldMkLst>
          <pc:docMk/>
          <pc:sldMk cId="3629760186" sldId="471"/>
        </pc:sldMkLst>
        <pc:spChg chg="mod">
          <ac:chgData name="Eric Shing" userId="55e86778-ed07-4932-b7f7-986ff6c4be43" providerId="ADAL" clId="{ADAF36D3-0DBC-41BE-81F8-624BAB46D013}" dt="2021-11-20T14:23:21.956" v="1642" actId="20577"/>
          <ac:spMkLst>
            <pc:docMk/>
            <pc:sldMk cId="3629760186" sldId="471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4:23:18.682" v="1639" actId="207"/>
          <ac:spMkLst>
            <pc:docMk/>
            <pc:sldMk cId="3629760186" sldId="471"/>
            <ac:spMk id="3" creationId="{1290911E-4358-441B-9B03-1CEF0CB1A3B5}"/>
          </ac:spMkLst>
        </pc:spChg>
      </pc:sldChg>
    </pc:docChg>
  </pc:docChgLst>
  <pc:docChgLst>
    <pc:chgData name="Eric Shing" userId="55e86778-ed07-4932-b7f7-986ff6c4be43" providerId="ADAL" clId="{211F9AF8-E8E1-4D4A-9F40-BF9DD1819D4A}"/>
    <pc:docChg chg="undo custSel addSld delSld modSld sldOrd">
      <pc:chgData name="Eric Shing" userId="55e86778-ed07-4932-b7f7-986ff6c4be43" providerId="ADAL" clId="{211F9AF8-E8E1-4D4A-9F40-BF9DD1819D4A}" dt="2021-12-04T14:27:08.315" v="1859" actId="1076"/>
      <pc:docMkLst>
        <pc:docMk/>
      </pc:docMkLst>
      <pc:sldChg chg="addSp delSp modSp mod">
        <pc:chgData name="Eric Shing" userId="55e86778-ed07-4932-b7f7-986ff6c4be43" providerId="ADAL" clId="{211F9AF8-E8E1-4D4A-9F40-BF9DD1819D4A}" dt="2021-12-04T13:25:54.558" v="1680" actId="27636"/>
        <pc:sldMkLst>
          <pc:docMk/>
          <pc:sldMk cId="0" sldId="287"/>
        </pc:sldMkLst>
        <pc:spChg chg="mod">
          <ac:chgData name="Eric Shing" userId="55e86778-ed07-4932-b7f7-986ff6c4be43" providerId="ADAL" clId="{211F9AF8-E8E1-4D4A-9F40-BF9DD1819D4A}" dt="2021-12-04T13:25:54.558" v="1680" actId="27636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11F9AF8-E8E1-4D4A-9F40-BF9DD1819D4A}" dt="2021-12-04T13:25:49.133" v="1676" actId="14100"/>
          <ac:spMkLst>
            <pc:docMk/>
            <pc:sldMk cId="0" sldId="287"/>
            <ac:spMk id="5" creationId="{00000000-0000-0000-0000-000000000000}"/>
          </ac:spMkLst>
        </pc:spChg>
        <pc:picChg chg="add del mod">
          <ac:chgData name="Eric Shing" userId="55e86778-ed07-4932-b7f7-986ff6c4be43" providerId="ADAL" clId="{211F9AF8-E8E1-4D4A-9F40-BF9DD1819D4A}" dt="2021-12-04T13:23:38.121" v="1662" actId="478"/>
          <ac:picMkLst>
            <pc:docMk/>
            <pc:sldMk cId="0" sldId="287"/>
            <ac:picMk id="11" creationId="{E82395A1-D124-44B5-BCAE-655BC4E62DB7}"/>
          </ac:picMkLst>
        </pc:picChg>
        <pc:picChg chg="add mod">
          <ac:chgData name="Eric Shing" userId="55e86778-ed07-4932-b7f7-986ff6c4be43" providerId="ADAL" clId="{211F9AF8-E8E1-4D4A-9F40-BF9DD1819D4A}" dt="2021-12-04T13:24:08.933" v="1666" actId="14100"/>
          <ac:picMkLst>
            <pc:docMk/>
            <pc:sldMk cId="0" sldId="287"/>
            <ac:picMk id="12" creationId="{CF85580B-2560-4637-B11C-6E4389D391D5}"/>
          </ac:picMkLst>
        </pc:picChg>
      </pc:sldChg>
      <pc:sldChg chg="addSp delSp modSp mod">
        <pc:chgData name="Eric Shing" userId="55e86778-ed07-4932-b7f7-986ff6c4be43" providerId="ADAL" clId="{211F9AF8-E8E1-4D4A-9F40-BF9DD1819D4A}" dt="2021-12-04T13:53:18.500" v="1747"/>
        <pc:sldMkLst>
          <pc:docMk/>
          <pc:sldMk cId="2552731081" sldId="398"/>
        </pc:sldMkLst>
        <pc:spChg chg="mod">
          <ac:chgData name="Eric Shing" userId="55e86778-ed07-4932-b7f7-986ff6c4be43" providerId="ADAL" clId="{211F9AF8-E8E1-4D4A-9F40-BF9DD1819D4A}" dt="2021-12-04T11:16:31.164" v="362" actId="6549"/>
          <ac:spMkLst>
            <pc:docMk/>
            <pc:sldMk cId="2552731081" sldId="398"/>
            <ac:spMk id="7" creationId="{39318F9B-C871-499D-855F-B168902171FB}"/>
          </ac:spMkLst>
        </pc:spChg>
        <pc:spChg chg="mod">
          <ac:chgData name="Eric Shing" userId="55e86778-ed07-4932-b7f7-986ff6c4be43" providerId="ADAL" clId="{211F9AF8-E8E1-4D4A-9F40-BF9DD1819D4A}" dt="2021-12-04T13:24:43.973" v="1670" actId="948"/>
          <ac:spMkLst>
            <pc:docMk/>
            <pc:sldMk cId="2552731081" sldId="398"/>
            <ac:spMk id="10" creationId="{7243D2E1-470A-4C4C-90C0-E7080BBE2DEC}"/>
          </ac:spMkLst>
        </pc:spChg>
        <pc:picChg chg="del">
          <ac:chgData name="Eric Shing" userId="55e86778-ed07-4932-b7f7-986ff6c4be43" providerId="ADAL" clId="{211F9AF8-E8E1-4D4A-9F40-BF9DD1819D4A}" dt="2021-12-04T11:09:58.192" v="146" actId="478"/>
          <ac:picMkLst>
            <pc:docMk/>
            <pc:sldMk cId="2552731081" sldId="398"/>
            <ac:picMk id="2" creationId="{F77DA7B1-F01C-4C6E-86F3-72008CF8B9FE}"/>
          </ac:picMkLst>
        </pc:picChg>
        <pc:picChg chg="add del mod">
          <ac:chgData name="Eric Shing" userId="55e86778-ed07-4932-b7f7-986ff6c4be43" providerId="ADAL" clId="{211F9AF8-E8E1-4D4A-9F40-BF9DD1819D4A}" dt="2021-12-04T11:10:47.250" v="228" actId="21"/>
          <ac:picMkLst>
            <pc:docMk/>
            <pc:sldMk cId="2552731081" sldId="398"/>
            <ac:picMk id="3" creationId="{FF265F7E-61B1-419F-B4B6-48360670A88B}"/>
          </ac:picMkLst>
        </pc:picChg>
        <pc:picChg chg="add del mod ord">
          <ac:chgData name="Eric Shing" userId="55e86778-ed07-4932-b7f7-986ff6c4be43" providerId="ADAL" clId="{211F9AF8-E8E1-4D4A-9F40-BF9DD1819D4A}" dt="2021-12-04T13:51:40.884" v="1738" actId="478"/>
          <ac:picMkLst>
            <pc:docMk/>
            <pc:sldMk cId="2552731081" sldId="398"/>
            <ac:picMk id="6" creationId="{0DC16266-7D09-44B6-96F4-D76586138695}"/>
          </ac:picMkLst>
        </pc:picChg>
        <pc:picChg chg="add del mod ord">
          <ac:chgData name="Eric Shing" userId="55e86778-ed07-4932-b7f7-986ff6c4be43" providerId="ADAL" clId="{211F9AF8-E8E1-4D4A-9F40-BF9DD1819D4A}" dt="2021-12-04T11:16:38.125" v="363" actId="478"/>
          <ac:picMkLst>
            <pc:docMk/>
            <pc:sldMk cId="2552731081" sldId="398"/>
            <ac:picMk id="8" creationId="{685E8BC3-BF77-45D7-A037-EC9C3D53544D}"/>
          </ac:picMkLst>
        </pc:picChg>
        <pc:picChg chg="add mod ord">
          <ac:chgData name="Eric Shing" userId="55e86778-ed07-4932-b7f7-986ff6c4be43" providerId="ADAL" clId="{211F9AF8-E8E1-4D4A-9F40-BF9DD1819D4A}" dt="2021-12-04T13:24:37.254" v="1669" actId="167"/>
          <ac:picMkLst>
            <pc:docMk/>
            <pc:sldMk cId="2552731081" sldId="398"/>
            <ac:picMk id="13" creationId="{2DDF5E61-44C7-4577-AEE4-AD985969D9C3}"/>
          </ac:picMkLst>
        </pc:picChg>
        <pc:picChg chg="add del mod">
          <ac:chgData name="Eric Shing" userId="55e86778-ed07-4932-b7f7-986ff6c4be43" providerId="ADAL" clId="{211F9AF8-E8E1-4D4A-9F40-BF9DD1819D4A}" dt="2021-12-04T13:53:16.586" v="1746" actId="478"/>
          <ac:picMkLst>
            <pc:docMk/>
            <pc:sldMk cId="2552731081" sldId="398"/>
            <ac:picMk id="14" creationId="{22198DDC-EB2C-46F7-9DB7-3615F4928C35}"/>
          </ac:picMkLst>
        </pc:picChg>
        <pc:picChg chg="add mod">
          <ac:chgData name="Eric Shing" userId="55e86778-ed07-4932-b7f7-986ff6c4be43" providerId="ADAL" clId="{211F9AF8-E8E1-4D4A-9F40-BF9DD1819D4A}" dt="2021-12-04T13:53:18.500" v="1747"/>
          <ac:picMkLst>
            <pc:docMk/>
            <pc:sldMk cId="2552731081" sldId="398"/>
            <ac:picMk id="15" creationId="{8D668DB6-4774-4899-939A-582745D1F42F}"/>
          </ac:picMkLst>
        </pc:picChg>
      </pc:sldChg>
      <pc:sldChg chg="modSp del mod">
        <pc:chgData name="Eric Shing" userId="55e86778-ed07-4932-b7f7-986ff6c4be43" providerId="ADAL" clId="{211F9AF8-E8E1-4D4A-9F40-BF9DD1819D4A}" dt="2021-12-04T11:49:43.668" v="896" actId="47"/>
        <pc:sldMkLst>
          <pc:docMk/>
          <pc:sldMk cId="4218034778" sldId="433"/>
        </pc:sldMkLst>
        <pc:spChg chg="mod">
          <ac:chgData name="Eric Shing" userId="55e86778-ed07-4932-b7f7-986ff6c4be43" providerId="ADAL" clId="{211F9AF8-E8E1-4D4A-9F40-BF9DD1819D4A}" dt="2021-12-04T11:44:38.148" v="839"/>
          <ac:spMkLst>
            <pc:docMk/>
            <pc:sldMk cId="4218034778" sldId="433"/>
            <ac:spMk id="9" creationId="{7FE50CA6-FD83-4593-AB6D-13047D4820AD}"/>
          </ac:spMkLst>
        </pc:spChg>
        <pc:spChg chg="mod">
          <ac:chgData name="Eric Shing" userId="55e86778-ed07-4932-b7f7-986ff6c4be43" providerId="ADAL" clId="{211F9AF8-E8E1-4D4A-9F40-BF9DD1819D4A}" dt="2021-12-04T11:46:52.528" v="893" actId="14100"/>
          <ac:spMkLst>
            <pc:docMk/>
            <pc:sldMk cId="4218034778" sldId="433"/>
            <ac:spMk id="10" creationId="{7243D2E1-470A-4C4C-90C0-E7080BBE2DEC}"/>
          </ac:spMkLst>
        </pc:spChg>
      </pc:sldChg>
      <pc:sldChg chg="addSp modSp mod">
        <pc:chgData name="Eric Shing" userId="55e86778-ed07-4932-b7f7-986ff6c4be43" providerId="ADAL" clId="{211F9AF8-E8E1-4D4A-9F40-BF9DD1819D4A}" dt="2021-12-04T13:22:49.319" v="1627" actId="20577"/>
        <pc:sldMkLst>
          <pc:docMk/>
          <pc:sldMk cId="3257640823" sldId="434"/>
        </pc:sldMkLst>
        <pc:spChg chg="mod">
          <ac:chgData name="Eric Shing" userId="55e86778-ed07-4932-b7f7-986ff6c4be43" providerId="ADAL" clId="{211F9AF8-E8E1-4D4A-9F40-BF9DD1819D4A}" dt="2021-12-04T12:29:07.314" v="1276" actId="20577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211F9AF8-E8E1-4D4A-9F40-BF9DD1819D4A}" dt="2021-12-04T13:22:49.319" v="1627" actId="20577"/>
          <ac:spMkLst>
            <pc:docMk/>
            <pc:sldMk cId="3257640823" sldId="434"/>
            <ac:spMk id="3" creationId="{1290911E-4358-441B-9B03-1CEF0CB1A3B5}"/>
          </ac:spMkLst>
        </pc:spChg>
        <pc:picChg chg="add mod">
          <ac:chgData name="Eric Shing" userId="55e86778-ed07-4932-b7f7-986ff6c4be43" providerId="ADAL" clId="{211F9AF8-E8E1-4D4A-9F40-BF9DD1819D4A}" dt="2021-12-04T12:33:26.397" v="1384" actId="1076"/>
          <ac:picMkLst>
            <pc:docMk/>
            <pc:sldMk cId="3257640823" sldId="434"/>
            <ac:picMk id="8" creationId="{315430A6-0FAB-491A-9C9C-2D1D60216479}"/>
          </ac:picMkLst>
        </pc:picChg>
        <pc:picChg chg="add mod">
          <ac:chgData name="Eric Shing" userId="55e86778-ed07-4932-b7f7-986ff6c4be43" providerId="ADAL" clId="{211F9AF8-E8E1-4D4A-9F40-BF9DD1819D4A}" dt="2021-12-04T13:22:14.174" v="1622"/>
          <ac:picMkLst>
            <pc:docMk/>
            <pc:sldMk cId="3257640823" sldId="434"/>
            <ac:picMk id="9" creationId="{D5AB53E1-DE72-4792-A947-EC7C923DA726}"/>
          </ac:picMkLst>
        </pc:picChg>
      </pc:sldChg>
      <pc:sldChg chg="modSp del mod ord">
        <pc:chgData name="Eric Shing" userId="55e86778-ed07-4932-b7f7-986ff6c4be43" providerId="ADAL" clId="{211F9AF8-E8E1-4D4A-9F40-BF9DD1819D4A}" dt="2021-12-04T11:41:32.512" v="724" actId="47"/>
        <pc:sldMkLst>
          <pc:docMk/>
          <pc:sldMk cId="1555863141" sldId="448"/>
        </pc:sldMkLst>
        <pc:spChg chg="mod">
          <ac:chgData name="Eric Shing" userId="55e86778-ed07-4932-b7f7-986ff6c4be43" providerId="ADAL" clId="{211F9AF8-E8E1-4D4A-9F40-BF9DD1819D4A}" dt="2021-12-04T11:39:50.086" v="716" actId="20577"/>
          <ac:spMkLst>
            <pc:docMk/>
            <pc:sldMk cId="1555863141" sldId="448"/>
            <ac:spMk id="9" creationId="{7FE50CA6-FD83-4593-AB6D-13047D4820AD}"/>
          </ac:spMkLst>
        </pc:spChg>
        <pc:spChg chg="mod">
          <ac:chgData name="Eric Shing" userId="55e86778-ed07-4932-b7f7-986ff6c4be43" providerId="ADAL" clId="{211F9AF8-E8E1-4D4A-9F40-BF9DD1819D4A}" dt="2021-12-04T11:39:55.317" v="717" actId="6549"/>
          <ac:spMkLst>
            <pc:docMk/>
            <pc:sldMk cId="1555863141" sldId="448"/>
            <ac:spMk id="10" creationId="{7243D2E1-470A-4C4C-90C0-E7080BBE2DEC}"/>
          </ac:spMkLst>
        </pc:spChg>
      </pc:sldChg>
      <pc:sldChg chg="del">
        <pc:chgData name="Eric Shing" userId="55e86778-ed07-4932-b7f7-986ff6c4be43" providerId="ADAL" clId="{211F9AF8-E8E1-4D4A-9F40-BF9DD1819D4A}" dt="2021-12-04T13:18:09.120" v="1585" actId="47"/>
        <pc:sldMkLst>
          <pc:docMk/>
          <pc:sldMk cId="30818952" sldId="449"/>
        </pc:sldMkLst>
      </pc:sldChg>
      <pc:sldChg chg="del">
        <pc:chgData name="Eric Shing" userId="55e86778-ed07-4932-b7f7-986ff6c4be43" providerId="ADAL" clId="{211F9AF8-E8E1-4D4A-9F40-BF9DD1819D4A}" dt="2021-12-04T13:18:01.954" v="1577" actId="47"/>
        <pc:sldMkLst>
          <pc:docMk/>
          <pc:sldMk cId="3569008773" sldId="451"/>
        </pc:sldMkLst>
      </pc:sldChg>
      <pc:sldChg chg="del">
        <pc:chgData name="Eric Shing" userId="55e86778-ed07-4932-b7f7-986ff6c4be43" providerId="ADAL" clId="{211F9AF8-E8E1-4D4A-9F40-BF9DD1819D4A}" dt="2021-12-04T13:18:09.776" v="1586" actId="47"/>
        <pc:sldMkLst>
          <pc:docMk/>
          <pc:sldMk cId="326945904" sldId="453"/>
        </pc:sldMkLst>
      </pc:sldChg>
      <pc:sldChg chg="del">
        <pc:chgData name="Eric Shing" userId="55e86778-ed07-4932-b7f7-986ff6c4be43" providerId="ADAL" clId="{211F9AF8-E8E1-4D4A-9F40-BF9DD1819D4A}" dt="2021-12-04T11:49:45.572" v="897" actId="47"/>
        <pc:sldMkLst>
          <pc:docMk/>
          <pc:sldMk cId="1670347601" sldId="457"/>
        </pc:sldMkLst>
      </pc:sldChg>
      <pc:sldChg chg="addSp delSp modSp mod">
        <pc:chgData name="Eric Shing" userId="55e86778-ed07-4932-b7f7-986ff6c4be43" providerId="ADAL" clId="{211F9AF8-E8E1-4D4A-9F40-BF9DD1819D4A}" dt="2021-12-04T13:21:45.591" v="1614"/>
        <pc:sldMkLst>
          <pc:docMk/>
          <pc:sldMk cId="752252182" sldId="458"/>
        </pc:sldMkLst>
        <pc:spChg chg="mod">
          <ac:chgData name="Eric Shing" userId="55e86778-ed07-4932-b7f7-986ff6c4be43" providerId="ADAL" clId="{211F9AF8-E8E1-4D4A-9F40-BF9DD1819D4A}" dt="2021-12-04T11:53:06.575" v="992"/>
          <ac:spMkLst>
            <pc:docMk/>
            <pc:sldMk cId="752252182" sldId="458"/>
            <ac:spMk id="2" creationId="{47846F87-C540-4242-AC60-2ED0C82C4E34}"/>
          </ac:spMkLst>
        </pc:spChg>
        <pc:spChg chg="mod">
          <ac:chgData name="Eric Shing" userId="55e86778-ed07-4932-b7f7-986ff6c4be43" providerId="ADAL" clId="{211F9AF8-E8E1-4D4A-9F40-BF9DD1819D4A}" dt="2021-12-04T11:56:45.049" v="1035" actId="13926"/>
          <ac:spMkLst>
            <pc:docMk/>
            <pc:sldMk cId="752252182" sldId="458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11F9AF8-E8E1-4D4A-9F40-BF9DD1819D4A}" dt="2021-12-04T13:21:43.037" v="1613" actId="478"/>
          <ac:picMkLst>
            <pc:docMk/>
            <pc:sldMk cId="752252182" sldId="458"/>
            <ac:picMk id="8" creationId="{DF27701E-650E-4FE7-B652-8813C4CBB3FE}"/>
          </ac:picMkLst>
        </pc:picChg>
        <pc:picChg chg="add mod">
          <ac:chgData name="Eric Shing" userId="55e86778-ed07-4932-b7f7-986ff6c4be43" providerId="ADAL" clId="{211F9AF8-E8E1-4D4A-9F40-BF9DD1819D4A}" dt="2021-12-04T13:21:45.591" v="1614"/>
          <ac:picMkLst>
            <pc:docMk/>
            <pc:sldMk cId="752252182" sldId="458"/>
            <ac:picMk id="9" creationId="{EE39B73C-17C4-4F9F-AFD0-CACE735BC4F9}"/>
          </ac:picMkLst>
        </pc:picChg>
      </pc:sldChg>
      <pc:sldChg chg="del">
        <pc:chgData name="Eric Shing" userId="55e86778-ed07-4932-b7f7-986ff6c4be43" providerId="ADAL" clId="{211F9AF8-E8E1-4D4A-9F40-BF9DD1819D4A}" dt="2021-12-04T11:49:49.375" v="898" actId="47"/>
        <pc:sldMkLst>
          <pc:docMk/>
          <pc:sldMk cId="1842695242" sldId="459"/>
        </pc:sldMkLst>
      </pc:sldChg>
      <pc:sldChg chg="del">
        <pc:chgData name="Eric Shing" userId="55e86778-ed07-4932-b7f7-986ff6c4be43" providerId="ADAL" clId="{211F9AF8-E8E1-4D4A-9F40-BF9DD1819D4A}" dt="2021-12-04T11:49:50.930" v="899" actId="47"/>
        <pc:sldMkLst>
          <pc:docMk/>
          <pc:sldMk cId="3174492991" sldId="460"/>
        </pc:sldMkLst>
      </pc:sldChg>
      <pc:sldChg chg="addSp delSp modSp mod">
        <pc:chgData name="Eric Shing" userId="55e86778-ed07-4932-b7f7-986ff6c4be43" providerId="ADAL" clId="{211F9AF8-E8E1-4D4A-9F40-BF9DD1819D4A}" dt="2021-12-04T13:22:10.397" v="1621" actId="14100"/>
        <pc:sldMkLst>
          <pc:docMk/>
          <pc:sldMk cId="2784092166" sldId="461"/>
        </pc:sldMkLst>
        <pc:spChg chg="mod">
          <ac:chgData name="Eric Shing" userId="55e86778-ed07-4932-b7f7-986ff6c4be43" providerId="ADAL" clId="{211F9AF8-E8E1-4D4A-9F40-BF9DD1819D4A}" dt="2021-12-04T12:02:26.330" v="1180" actId="20577"/>
          <ac:spMkLst>
            <pc:docMk/>
            <pc:sldMk cId="2784092166" sldId="461"/>
            <ac:spMk id="7" creationId="{39318F9B-C871-499D-855F-B168902171FB}"/>
          </ac:spMkLst>
        </pc:spChg>
        <pc:spChg chg="mod">
          <ac:chgData name="Eric Shing" userId="55e86778-ed07-4932-b7f7-986ff6c4be43" providerId="ADAL" clId="{211F9AF8-E8E1-4D4A-9F40-BF9DD1819D4A}" dt="2021-12-04T13:22:10.397" v="1621" actId="14100"/>
          <ac:spMkLst>
            <pc:docMk/>
            <pc:sldMk cId="2784092166" sldId="461"/>
            <ac:spMk id="10" creationId="{7243D2E1-470A-4C4C-90C0-E7080BBE2DEC}"/>
          </ac:spMkLst>
        </pc:spChg>
        <pc:picChg chg="del">
          <ac:chgData name="Eric Shing" userId="55e86778-ed07-4932-b7f7-986ff6c4be43" providerId="ADAL" clId="{211F9AF8-E8E1-4D4A-9F40-BF9DD1819D4A}" dt="2021-12-04T12:02:16.383" v="1178" actId="478"/>
          <ac:picMkLst>
            <pc:docMk/>
            <pc:sldMk cId="2784092166" sldId="461"/>
            <ac:picMk id="5" creationId="{92693CCA-03F9-47D8-B60A-577AFEA5CC64}"/>
          </ac:picMkLst>
        </pc:picChg>
        <pc:picChg chg="add mod">
          <ac:chgData name="Eric Shing" userId="55e86778-ed07-4932-b7f7-986ff6c4be43" providerId="ADAL" clId="{211F9AF8-E8E1-4D4A-9F40-BF9DD1819D4A}" dt="2021-12-04T13:22:06.637" v="1620"/>
          <ac:picMkLst>
            <pc:docMk/>
            <pc:sldMk cId="2784092166" sldId="461"/>
            <ac:picMk id="9" creationId="{7C1ADCCD-43A3-455B-895A-2338E0C8C531}"/>
          </ac:picMkLst>
        </pc:picChg>
      </pc:sldChg>
      <pc:sldChg chg="del">
        <pc:chgData name="Eric Shing" userId="55e86778-ed07-4932-b7f7-986ff6c4be43" providerId="ADAL" clId="{211F9AF8-E8E1-4D4A-9F40-BF9DD1819D4A}" dt="2021-12-04T13:18:01.095" v="1576" actId="47"/>
        <pc:sldMkLst>
          <pc:docMk/>
          <pc:sldMk cId="1219105764" sldId="463"/>
        </pc:sldMkLst>
      </pc:sldChg>
      <pc:sldChg chg="del">
        <pc:chgData name="Eric Shing" userId="55e86778-ed07-4932-b7f7-986ff6c4be43" providerId="ADAL" clId="{211F9AF8-E8E1-4D4A-9F40-BF9DD1819D4A}" dt="2021-12-04T13:18:02.641" v="1578" actId="47"/>
        <pc:sldMkLst>
          <pc:docMk/>
          <pc:sldMk cId="161147810" sldId="464"/>
        </pc:sldMkLst>
      </pc:sldChg>
      <pc:sldChg chg="del">
        <pc:chgData name="Eric Shing" userId="55e86778-ed07-4932-b7f7-986ff6c4be43" providerId="ADAL" clId="{211F9AF8-E8E1-4D4A-9F40-BF9DD1819D4A}" dt="2021-12-04T13:18:03.435" v="1579" actId="47"/>
        <pc:sldMkLst>
          <pc:docMk/>
          <pc:sldMk cId="3812998" sldId="465"/>
        </pc:sldMkLst>
      </pc:sldChg>
      <pc:sldChg chg="del">
        <pc:chgData name="Eric Shing" userId="55e86778-ed07-4932-b7f7-986ff6c4be43" providerId="ADAL" clId="{211F9AF8-E8E1-4D4A-9F40-BF9DD1819D4A}" dt="2021-12-04T13:18:04.216" v="1580" actId="47"/>
        <pc:sldMkLst>
          <pc:docMk/>
          <pc:sldMk cId="3080907347" sldId="466"/>
        </pc:sldMkLst>
      </pc:sldChg>
      <pc:sldChg chg="del">
        <pc:chgData name="Eric Shing" userId="55e86778-ed07-4932-b7f7-986ff6c4be43" providerId="ADAL" clId="{211F9AF8-E8E1-4D4A-9F40-BF9DD1819D4A}" dt="2021-12-04T13:18:06.990" v="1583" actId="47"/>
        <pc:sldMkLst>
          <pc:docMk/>
          <pc:sldMk cId="2421735569" sldId="467"/>
        </pc:sldMkLst>
      </pc:sldChg>
      <pc:sldChg chg="del">
        <pc:chgData name="Eric Shing" userId="55e86778-ed07-4932-b7f7-986ff6c4be43" providerId="ADAL" clId="{211F9AF8-E8E1-4D4A-9F40-BF9DD1819D4A}" dt="2021-12-04T13:18:08.207" v="1584" actId="47"/>
        <pc:sldMkLst>
          <pc:docMk/>
          <pc:sldMk cId="1536529040" sldId="468"/>
        </pc:sldMkLst>
      </pc:sldChg>
      <pc:sldChg chg="del">
        <pc:chgData name="Eric Shing" userId="55e86778-ed07-4932-b7f7-986ff6c4be43" providerId="ADAL" clId="{211F9AF8-E8E1-4D4A-9F40-BF9DD1819D4A}" dt="2021-12-04T13:18:10.576" v="1587" actId="47"/>
        <pc:sldMkLst>
          <pc:docMk/>
          <pc:sldMk cId="3539317534" sldId="469"/>
        </pc:sldMkLst>
      </pc:sldChg>
      <pc:sldChg chg="del">
        <pc:chgData name="Eric Shing" userId="55e86778-ed07-4932-b7f7-986ff6c4be43" providerId="ADAL" clId="{211F9AF8-E8E1-4D4A-9F40-BF9DD1819D4A}" dt="2021-12-04T13:18:04.857" v="1581" actId="47"/>
        <pc:sldMkLst>
          <pc:docMk/>
          <pc:sldMk cId="533793263" sldId="470"/>
        </pc:sldMkLst>
      </pc:sldChg>
      <pc:sldChg chg="del">
        <pc:chgData name="Eric Shing" userId="55e86778-ed07-4932-b7f7-986ff6c4be43" providerId="ADAL" clId="{211F9AF8-E8E1-4D4A-9F40-BF9DD1819D4A}" dt="2021-12-04T13:18:05.548" v="1582" actId="47"/>
        <pc:sldMkLst>
          <pc:docMk/>
          <pc:sldMk cId="3629760186" sldId="471"/>
        </pc:sldMkLst>
      </pc:sldChg>
      <pc:sldChg chg="addSp delSp modSp mod">
        <pc:chgData name="Eric Shing" userId="55e86778-ed07-4932-b7f7-986ff6c4be43" providerId="ADAL" clId="{211F9AF8-E8E1-4D4A-9F40-BF9DD1819D4A}" dt="2021-12-04T13:53:02.626" v="1745" actId="1038"/>
        <pc:sldMkLst>
          <pc:docMk/>
          <pc:sldMk cId="3045120109" sldId="472"/>
        </pc:sldMkLst>
        <pc:picChg chg="del ord">
          <ac:chgData name="Eric Shing" userId="55e86778-ed07-4932-b7f7-986ff6c4be43" providerId="ADAL" clId="{211F9AF8-E8E1-4D4A-9F40-BF9DD1819D4A}" dt="2021-12-04T13:51:20.521" v="1732" actId="478"/>
          <ac:picMkLst>
            <pc:docMk/>
            <pc:sldMk cId="3045120109" sldId="472"/>
            <ac:picMk id="6" creationId="{0DC16266-7D09-44B6-96F4-D76586138695}"/>
          </ac:picMkLst>
        </pc:picChg>
        <pc:picChg chg="add del mod">
          <ac:chgData name="Eric Shing" userId="55e86778-ed07-4932-b7f7-986ff6c4be43" providerId="ADAL" clId="{211F9AF8-E8E1-4D4A-9F40-BF9DD1819D4A}" dt="2021-12-04T13:52:47.517" v="1740" actId="478"/>
          <ac:picMkLst>
            <pc:docMk/>
            <pc:sldMk cId="3045120109" sldId="472"/>
            <ac:picMk id="11" creationId="{540B119C-9CEA-4177-A562-B260A3F3FBF5}"/>
          </ac:picMkLst>
        </pc:picChg>
        <pc:picChg chg="add mod">
          <ac:chgData name="Eric Shing" userId="55e86778-ed07-4932-b7f7-986ff6c4be43" providerId="ADAL" clId="{211F9AF8-E8E1-4D4A-9F40-BF9DD1819D4A}" dt="2021-12-04T13:53:02.626" v="1745" actId="1038"/>
          <ac:picMkLst>
            <pc:docMk/>
            <pc:sldMk cId="3045120109" sldId="472"/>
            <ac:picMk id="13" creationId="{9C55F1F4-614E-4122-87B4-6F03AB990A5C}"/>
          </ac:picMkLst>
        </pc:picChg>
      </pc:sldChg>
      <pc:sldChg chg="addSp delSp modSp mod">
        <pc:chgData name="Eric Shing" userId="55e86778-ed07-4932-b7f7-986ff6c4be43" providerId="ADAL" clId="{211F9AF8-E8E1-4D4A-9F40-BF9DD1819D4A}" dt="2021-12-04T14:08:44.805" v="1824" actId="207"/>
        <pc:sldMkLst>
          <pc:docMk/>
          <pc:sldMk cId="2231841084" sldId="473"/>
        </pc:sldMkLst>
        <pc:spChg chg="mod">
          <ac:chgData name="Eric Shing" userId="55e86778-ed07-4932-b7f7-986ff6c4be43" providerId="ADAL" clId="{211F9AF8-E8E1-4D4A-9F40-BF9DD1819D4A}" dt="2021-12-04T11:42:19.188" v="745" actId="20577"/>
          <ac:spMkLst>
            <pc:docMk/>
            <pc:sldMk cId="2231841084" sldId="473"/>
            <ac:spMk id="9" creationId="{7FE50CA6-FD83-4593-AB6D-13047D4820AD}"/>
          </ac:spMkLst>
        </pc:spChg>
        <pc:spChg chg="mod">
          <ac:chgData name="Eric Shing" userId="55e86778-ed07-4932-b7f7-986ff6c4be43" providerId="ADAL" clId="{211F9AF8-E8E1-4D4A-9F40-BF9DD1819D4A}" dt="2021-12-04T14:08:44.805" v="1824" actId="207"/>
          <ac:spMkLst>
            <pc:docMk/>
            <pc:sldMk cId="2231841084" sldId="473"/>
            <ac:spMk id="10" creationId="{7243D2E1-470A-4C4C-90C0-E7080BBE2DEC}"/>
          </ac:spMkLst>
        </pc:spChg>
        <pc:spChg chg="add del">
          <ac:chgData name="Eric Shing" userId="55e86778-ed07-4932-b7f7-986ff6c4be43" providerId="ADAL" clId="{211F9AF8-E8E1-4D4A-9F40-BF9DD1819D4A}" dt="2021-12-04T11:52:16.750" v="983" actId="22"/>
          <ac:spMkLst>
            <pc:docMk/>
            <pc:sldMk cId="2231841084" sldId="473"/>
            <ac:spMk id="11" creationId="{A81D1C0F-9A83-4F56-B587-B5D748BE30CF}"/>
          </ac:spMkLst>
        </pc:spChg>
        <pc:picChg chg="add del mod">
          <ac:chgData name="Eric Shing" userId="55e86778-ed07-4932-b7f7-986ff6c4be43" providerId="ADAL" clId="{211F9AF8-E8E1-4D4A-9F40-BF9DD1819D4A}" dt="2021-12-04T13:25:04.767" v="1671" actId="478"/>
          <ac:picMkLst>
            <pc:docMk/>
            <pc:sldMk cId="2231841084" sldId="473"/>
            <ac:picMk id="7" creationId="{8B3E07AD-ED6F-4C24-BFB6-5AE80C7F18A1}"/>
          </ac:picMkLst>
        </pc:picChg>
        <pc:picChg chg="add del mod">
          <ac:chgData name="Eric Shing" userId="55e86778-ed07-4932-b7f7-986ff6c4be43" providerId="ADAL" clId="{211F9AF8-E8E1-4D4A-9F40-BF9DD1819D4A}" dt="2021-12-04T13:25:08.409" v="1673" actId="478"/>
          <ac:picMkLst>
            <pc:docMk/>
            <pc:sldMk cId="2231841084" sldId="473"/>
            <ac:picMk id="12" creationId="{E06ED574-5226-4504-B04F-4D36515397EF}"/>
          </ac:picMkLst>
        </pc:picChg>
        <pc:picChg chg="add mod">
          <ac:chgData name="Eric Shing" userId="55e86778-ed07-4932-b7f7-986ff6c4be43" providerId="ADAL" clId="{211F9AF8-E8E1-4D4A-9F40-BF9DD1819D4A}" dt="2021-12-04T13:25:16.416" v="1674"/>
          <ac:picMkLst>
            <pc:docMk/>
            <pc:sldMk cId="2231841084" sldId="473"/>
            <ac:picMk id="13" creationId="{5A5662A8-CBCE-4408-AF48-DAD7292F4C0A}"/>
          </ac:picMkLst>
        </pc:picChg>
      </pc:sldChg>
      <pc:sldChg chg="addSp delSp modSp mod">
        <pc:chgData name="Eric Shing" userId="55e86778-ed07-4932-b7f7-986ff6c4be43" providerId="ADAL" clId="{211F9AF8-E8E1-4D4A-9F40-BF9DD1819D4A}" dt="2021-12-04T14:06:47.054" v="1813" actId="6549"/>
        <pc:sldMkLst>
          <pc:docMk/>
          <pc:sldMk cId="4080004280" sldId="474"/>
        </pc:sldMkLst>
        <pc:spChg chg="mod">
          <ac:chgData name="Eric Shing" userId="55e86778-ed07-4932-b7f7-986ff6c4be43" providerId="ADAL" clId="{211F9AF8-E8E1-4D4A-9F40-BF9DD1819D4A}" dt="2021-12-04T14:06:47.054" v="1813" actId="6549"/>
          <ac:spMkLst>
            <pc:docMk/>
            <pc:sldMk cId="4080004280" sldId="474"/>
            <ac:spMk id="10" creationId="{7243D2E1-470A-4C4C-90C0-E7080BBE2DEC}"/>
          </ac:spMkLst>
        </pc:spChg>
        <pc:picChg chg="add del mod">
          <ac:chgData name="Eric Shing" userId="55e86778-ed07-4932-b7f7-986ff6c4be43" providerId="ADAL" clId="{211F9AF8-E8E1-4D4A-9F40-BF9DD1819D4A}" dt="2021-12-04T13:21:57.081" v="1618" actId="478"/>
          <ac:picMkLst>
            <pc:docMk/>
            <pc:sldMk cId="4080004280" sldId="474"/>
            <ac:picMk id="6" creationId="{CA00705E-5C1A-4631-A019-7EA189A35A7A}"/>
          </ac:picMkLst>
        </pc:picChg>
        <pc:picChg chg="add mod">
          <ac:chgData name="Eric Shing" userId="55e86778-ed07-4932-b7f7-986ff6c4be43" providerId="ADAL" clId="{211F9AF8-E8E1-4D4A-9F40-BF9DD1819D4A}" dt="2021-12-04T13:21:58.965" v="1619"/>
          <ac:picMkLst>
            <pc:docMk/>
            <pc:sldMk cId="4080004280" sldId="474"/>
            <ac:picMk id="11" creationId="{4A919CAA-34E3-4DB7-8421-B9B51B5D3E00}"/>
          </ac:picMkLst>
        </pc:picChg>
      </pc:sldChg>
      <pc:sldChg chg="addSp delSp modSp mod">
        <pc:chgData name="Eric Shing" userId="55e86778-ed07-4932-b7f7-986ff6c4be43" providerId="ADAL" clId="{211F9AF8-E8E1-4D4A-9F40-BF9DD1819D4A}" dt="2021-12-04T13:21:53.502" v="1616"/>
        <pc:sldMkLst>
          <pc:docMk/>
          <pc:sldMk cId="4255689379" sldId="475"/>
        </pc:sldMkLst>
        <pc:spChg chg="mod">
          <ac:chgData name="Eric Shing" userId="55e86778-ed07-4932-b7f7-986ff6c4be43" providerId="ADAL" clId="{211F9AF8-E8E1-4D4A-9F40-BF9DD1819D4A}" dt="2021-12-04T11:53:10.791" v="995"/>
          <ac:spMkLst>
            <pc:docMk/>
            <pc:sldMk cId="4255689379" sldId="475"/>
            <ac:spMk id="2" creationId="{47846F87-C540-4242-AC60-2ED0C82C4E34}"/>
          </ac:spMkLst>
        </pc:spChg>
        <pc:spChg chg="mod">
          <ac:chgData name="Eric Shing" userId="55e86778-ed07-4932-b7f7-986ff6c4be43" providerId="ADAL" clId="{211F9AF8-E8E1-4D4A-9F40-BF9DD1819D4A}" dt="2021-12-04T11:54:43.488" v="1017" actId="5793"/>
          <ac:spMkLst>
            <pc:docMk/>
            <pc:sldMk cId="4255689379" sldId="475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11F9AF8-E8E1-4D4A-9F40-BF9DD1819D4A}" dt="2021-12-04T13:21:51.361" v="1615" actId="478"/>
          <ac:picMkLst>
            <pc:docMk/>
            <pc:sldMk cId="4255689379" sldId="475"/>
            <ac:picMk id="4" creationId="{29F2F9A1-74CB-40ED-AA95-8F53726C7A12}"/>
          </ac:picMkLst>
        </pc:picChg>
        <pc:picChg chg="add mod">
          <ac:chgData name="Eric Shing" userId="55e86778-ed07-4932-b7f7-986ff6c4be43" providerId="ADAL" clId="{211F9AF8-E8E1-4D4A-9F40-BF9DD1819D4A}" dt="2021-12-04T13:21:53.502" v="1616"/>
          <ac:picMkLst>
            <pc:docMk/>
            <pc:sldMk cId="4255689379" sldId="475"/>
            <ac:picMk id="8" creationId="{3D5159F6-6639-4929-9599-E9D556FE06F4}"/>
          </ac:picMkLst>
        </pc:picChg>
      </pc:sldChg>
      <pc:sldChg chg="addSp modSp mod ord">
        <pc:chgData name="Eric Shing" userId="55e86778-ed07-4932-b7f7-986ff6c4be43" providerId="ADAL" clId="{211F9AF8-E8E1-4D4A-9F40-BF9DD1819D4A}" dt="2021-12-04T14:19:43.570" v="1831" actId="113"/>
        <pc:sldMkLst>
          <pc:docMk/>
          <pc:sldMk cId="3130261517" sldId="476"/>
        </pc:sldMkLst>
        <pc:spChg chg="mod">
          <ac:chgData name="Eric Shing" userId="55e86778-ed07-4932-b7f7-986ff6c4be43" providerId="ADAL" clId="{211F9AF8-E8E1-4D4A-9F40-BF9DD1819D4A}" dt="2021-12-04T11:59:12.595" v="1109"/>
          <ac:spMkLst>
            <pc:docMk/>
            <pc:sldMk cId="3130261517" sldId="476"/>
            <ac:spMk id="2" creationId="{47846F87-C540-4242-AC60-2ED0C82C4E34}"/>
          </ac:spMkLst>
        </pc:spChg>
        <pc:spChg chg="mod">
          <ac:chgData name="Eric Shing" userId="55e86778-ed07-4932-b7f7-986ff6c4be43" providerId="ADAL" clId="{211F9AF8-E8E1-4D4A-9F40-BF9DD1819D4A}" dt="2021-12-04T14:19:43.570" v="1831" actId="113"/>
          <ac:spMkLst>
            <pc:docMk/>
            <pc:sldMk cId="3130261517" sldId="476"/>
            <ac:spMk id="3" creationId="{1290911E-4358-441B-9B03-1CEF0CB1A3B5}"/>
          </ac:spMkLst>
        </pc:spChg>
        <pc:picChg chg="add mod">
          <ac:chgData name="Eric Shing" userId="55e86778-ed07-4932-b7f7-986ff6c4be43" providerId="ADAL" clId="{211F9AF8-E8E1-4D4A-9F40-BF9DD1819D4A}" dt="2021-12-04T13:21:33.639" v="1612"/>
          <ac:picMkLst>
            <pc:docMk/>
            <pc:sldMk cId="3130261517" sldId="476"/>
            <ac:picMk id="8" creationId="{8612C12D-5C01-43D8-837C-A261DE344027}"/>
          </ac:picMkLst>
        </pc:picChg>
      </pc:sldChg>
      <pc:sldChg chg="addSp delSp modSp mod">
        <pc:chgData name="Eric Shing" userId="55e86778-ed07-4932-b7f7-986ff6c4be43" providerId="ADAL" clId="{211F9AF8-E8E1-4D4A-9F40-BF9DD1819D4A}" dt="2021-12-04T13:21:06.660" v="1609" actId="14100"/>
        <pc:sldMkLst>
          <pc:docMk/>
          <pc:sldMk cId="3522479521" sldId="477"/>
        </pc:sldMkLst>
        <pc:spChg chg="mod">
          <ac:chgData name="Eric Shing" userId="55e86778-ed07-4932-b7f7-986ff6c4be43" providerId="ADAL" clId="{211F9AF8-E8E1-4D4A-9F40-BF9DD1819D4A}" dt="2021-12-04T11:57:38.060" v="1048" actId="113"/>
          <ac:spMkLst>
            <pc:docMk/>
            <pc:sldMk cId="3522479521" sldId="477"/>
            <ac:spMk id="3" creationId="{1290911E-4358-441B-9B03-1CEF0CB1A3B5}"/>
          </ac:spMkLst>
        </pc:spChg>
        <pc:picChg chg="add del">
          <ac:chgData name="Eric Shing" userId="55e86778-ed07-4932-b7f7-986ff6c4be43" providerId="ADAL" clId="{211F9AF8-E8E1-4D4A-9F40-BF9DD1819D4A}" dt="2021-12-04T13:21:03.354" v="1608" actId="478"/>
          <ac:picMkLst>
            <pc:docMk/>
            <pc:sldMk cId="3522479521" sldId="477"/>
            <ac:picMk id="4" creationId="{4B29BCC1-B308-40B1-83D0-97AED9909E05}"/>
          </ac:picMkLst>
        </pc:picChg>
        <pc:picChg chg="add mod">
          <ac:chgData name="Eric Shing" userId="55e86778-ed07-4932-b7f7-986ff6c4be43" providerId="ADAL" clId="{211F9AF8-E8E1-4D4A-9F40-BF9DD1819D4A}" dt="2021-12-04T13:21:06.660" v="1609" actId="14100"/>
          <ac:picMkLst>
            <pc:docMk/>
            <pc:sldMk cId="3522479521" sldId="477"/>
            <ac:picMk id="8" creationId="{D2F957B4-6D7F-4B4A-AED8-1AB4940196B7}"/>
          </ac:picMkLst>
        </pc:picChg>
      </pc:sldChg>
      <pc:sldChg chg="addSp modSp mod">
        <pc:chgData name="Eric Shing" userId="55e86778-ed07-4932-b7f7-986ff6c4be43" providerId="ADAL" clId="{211F9AF8-E8E1-4D4A-9F40-BF9DD1819D4A}" dt="2021-12-04T13:21:19.164" v="1611" actId="14100"/>
        <pc:sldMkLst>
          <pc:docMk/>
          <pc:sldMk cId="2945889331" sldId="478"/>
        </pc:sldMkLst>
        <pc:picChg chg="add mod">
          <ac:chgData name="Eric Shing" userId="55e86778-ed07-4932-b7f7-986ff6c4be43" providerId="ADAL" clId="{211F9AF8-E8E1-4D4A-9F40-BF9DD1819D4A}" dt="2021-12-04T13:21:19.164" v="1611" actId="14100"/>
          <ac:picMkLst>
            <pc:docMk/>
            <pc:sldMk cId="2945889331" sldId="478"/>
            <ac:picMk id="8" creationId="{6A758D77-253A-404B-AAA3-2602265CAC1E}"/>
          </ac:picMkLst>
        </pc:picChg>
      </pc:sldChg>
      <pc:sldChg chg="addSp delSp modSp mod">
        <pc:chgData name="Eric Shing" userId="55e86778-ed07-4932-b7f7-986ff6c4be43" providerId="ADAL" clId="{211F9AF8-E8E1-4D4A-9F40-BF9DD1819D4A}" dt="2021-12-04T14:27:08.315" v="1859" actId="1076"/>
        <pc:sldMkLst>
          <pc:docMk/>
          <pc:sldMk cId="2546616020" sldId="479"/>
        </pc:sldMkLst>
        <pc:spChg chg="mod">
          <ac:chgData name="Eric Shing" userId="55e86778-ed07-4932-b7f7-986ff6c4be43" providerId="ADAL" clId="{211F9AF8-E8E1-4D4A-9F40-BF9DD1819D4A}" dt="2021-12-04T13:23:30.547" v="1661" actId="20577"/>
          <ac:spMkLst>
            <pc:docMk/>
            <pc:sldMk cId="2546616020" sldId="479"/>
            <ac:spMk id="2" creationId="{B66E159E-B105-462D-A04C-7B86AD8A93FD}"/>
          </ac:spMkLst>
        </pc:spChg>
        <pc:spChg chg="mod">
          <ac:chgData name="Eric Shing" userId="55e86778-ed07-4932-b7f7-986ff6c4be43" providerId="ADAL" clId="{211F9AF8-E8E1-4D4A-9F40-BF9DD1819D4A}" dt="2021-12-04T13:56:13.845" v="1800" actId="6549"/>
          <ac:spMkLst>
            <pc:docMk/>
            <pc:sldMk cId="2546616020" sldId="479"/>
            <ac:spMk id="3" creationId="{1290911E-4358-441B-9B03-1CEF0CB1A3B5}"/>
          </ac:spMkLst>
        </pc:spChg>
        <pc:picChg chg="del">
          <ac:chgData name="Eric Shing" userId="55e86778-ed07-4932-b7f7-986ff6c4be43" providerId="ADAL" clId="{211F9AF8-E8E1-4D4A-9F40-BF9DD1819D4A}" dt="2021-12-04T13:15:41.490" v="1389" actId="478"/>
          <ac:picMkLst>
            <pc:docMk/>
            <pc:sldMk cId="2546616020" sldId="479"/>
            <ac:picMk id="8" creationId="{315430A6-0FAB-491A-9C9C-2D1D60216479}"/>
          </ac:picMkLst>
        </pc:picChg>
        <pc:picChg chg="add mod">
          <ac:chgData name="Eric Shing" userId="55e86778-ed07-4932-b7f7-986ff6c4be43" providerId="ADAL" clId="{211F9AF8-E8E1-4D4A-9F40-BF9DD1819D4A}" dt="2021-12-04T13:22:57.208" v="1628"/>
          <ac:picMkLst>
            <pc:docMk/>
            <pc:sldMk cId="2546616020" sldId="479"/>
            <ac:picMk id="9" creationId="{C23A49A4-F817-464A-BBB0-3AB1E81DF3F0}"/>
          </ac:picMkLst>
        </pc:picChg>
        <pc:picChg chg="add mod">
          <ac:chgData name="Eric Shing" userId="55e86778-ed07-4932-b7f7-986ff6c4be43" providerId="ADAL" clId="{211F9AF8-E8E1-4D4A-9F40-BF9DD1819D4A}" dt="2021-12-04T14:27:08.315" v="1859" actId="1076"/>
          <ac:picMkLst>
            <pc:docMk/>
            <pc:sldMk cId="2546616020" sldId="479"/>
            <ac:picMk id="10" creationId="{6FE752D4-DFF6-45B7-8E7C-A69B724F9718}"/>
          </ac:picMkLst>
        </pc:picChg>
      </pc:sldChg>
      <pc:sldChg chg="modSp mod ord">
        <pc:chgData name="Eric Shing" userId="55e86778-ed07-4932-b7f7-986ff6c4be43" providerId="ADAL" clId="{211F9AF8-E8E1-4D4A-9F40-BF9DD1819D4A}" dt="2021-12-04T14:26:38.914" v="1857" actId="948"/>
        <pc:sldMkLst>
          <pc:docMk/>
          <pc:sldMk cId="4250548732" sldId="480"/>
        </pc:sldMkLst>
        <pc:spChg chg="mod">
          <ac:chgData name="Eric Shing" userId="55e86778-ed07-4932-b7f7-986ff6c4be43" providerId="ADAL" clId="{211F9AF8-E8E1-4D4A-9F40-BF9DD1819D4A}" dt="2021-12-04T14:26:38.914" v="1857" actId="948"/>
          <ac:spMkLst>
            <pc:docMk/>
            <pc:sldMk cId="4250548732" sldId="480"/>
            <ac:spMk id="3" creationId="{1290911E-4358-441B-9B03-1CEF0CB1A3B5}"/>
          </ac:spMkLst>
        </pc:spChg>
      </pc:sldChg>
      <pc:sldChg chg="add del">
        <pc:chgData name="Eric Shing" userId="55e86778-ed07-4932-b7f7-986ff6c4be43" providerId="ADAL" clId="{211F9AF8-E8E1-4D4A-9F40-BF9DD1819D4A}" dt="2021-12-04T13:23:45.378" v="1664"/>
        <pc:sldMkLst>
          <pc:docMk/>
          <pc:sldMk cId="1708259999" sldId="481"/>
        </pc:sldMkLst>
      </pc:sldChg>
      <pc:sldChg chg="del">
        <pc:chgData name="Eric Shing" userId="55e86778-ed07-4932-b7f7-986ff6c4be43" providerId="ADAL" clId="{211F9AF8-E8E1-4D4A-9F40-BF9DD1819D4A}" dt="2021-12-04T13:32:12.219" v="1731" actId="47"/>
        <pc:sldMkLst>
          <pc:docMk/>
          <pc:sldMk cId="4188403587" sldId="481"/>
        </pc:sldMkLst>
      </pc:sldChg>
    </pc:docChg>
  </pc:docChgLst>
  <pc:docChgLst>
    <pc:chgData name="Eric Shing" userId="55e86778-ed07-4932-b7f7-986ff6c4be43" providerId="ADAL" clId="{24DB72CE-75CF-45B9-88BB-AEAC5CBA0BF3}"/>
    <pc:docChg chg="undo custSel addSld delSld modSld sldOrd">
      <pc:chgData name="Eric Shing" userId="55e86778-ed07-4932-b7f7-986ff6c4be43" providerId="ADAL" clId="{24DB72CE-75CF-45B9-88BB-AEAC5CBA0BF3}" dt="2021-10-09T12:58:40.998" v="2369" actId="13926"/>
      <pc:docMkLst>
        <pc:docMk/>
      </pc:docMkLst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0" sldId="260"/>
        </pc:sldMkLst>
      </pc:sldChg>
      <pc:sldChg chg="modSp mod">
        <pc:chgData name="Eric Shing" userId="55e86778-ed07-4932-b7f7-986ff6c4be43" providerId="ADAL" clId="{24DB72CE-75CF-45B9-88BB-AEAC5CBA0BF3}" dt="2021-10-09T11:37:39.314" v="2298" actId="20577"/>
        <pc:sldMkLst>
          <pc:docMk/>
          <pc:sldMk cId="0" sldId="287"/>
        </pc:sldMkLst>
        <pc:spChg chg="mod">
          <ac:chgData name="Eric Shing" userId="55e86778-ed07-4932-b7f7-986ff6c4be43" providerId="ADAL" clId="{24DB72CE-75CF-45B9-88BB-AEAC5CBA0BF3}" dt="2021-10-09T05:24:21.460" v="35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4DB72CE-75CF-45B9-88BB-AEAC5CBA0BF3}" dt="2021-10-09T11:37:39.314" v="2298" actId="20577"/>
          <ac:spMkLst>
            <pc:docMk/>
            <pc:sldMk cId="0" sldId="287"/>
            <ac:spMk id="5" creationId="{00000000-0000-0000-0000-000000000000}"/>
          </ac:spMkLst>
        </pc:sp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874803358" sldId="384"/>
        </pc:sldMkLst>
      </pc:sldChg>
      <pc:sldChg chg="addSp delSp modSp mod">
        <pc:chgData name="Eric Shing" userId="55e86778-ed07-4932-b7f7-986ff6c4be43" providerId="ADAL" clId="{24DB72CE-75CF-45B9-88BB-AEAC5CBA0BF3}" dt="2021-10-09T06:16:09.547" v="1131" actId="1076"/>
        <pc:sldMkLst>
          <pc:docMk/>
          <pc:sldMk cId="2552731081" sldId="398"/>
        </pc:sldMkLst>
        <pc:spChg chg="mod">
          <ac:chgData name="Eric Shing" userId="55e86778-ed07-4932-b7f7-986ff6c4be43" providerId="ADAL" clId="{24DB72CE-75CF-45B9-88BB-AEAC5CBA0BF3}" dt="2021-10-09T06:16:03.289" v="1130" actId="14100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24DB72CE-75CF-45B9-88BB-AEAC5CBA0BF3}" dt="2021-10-09T06:15:08.019" v="1129"/>
          <ac:spMkLst>
            <pc:docMk/>
            <pc:sldMk cId="2552731081" sldId="398"/>
            <ac:spMk id="10" creationId="{7243D2E1-470A-4C4C-90C0-E7080BBE2DEC}"/>
          </ac:spMkLst>
        </pc:spChg>
        <pc:picChg chg="add del mod">
          <ac:chgData name="Eric Shing" userId="55e86778-ed07-4932-b7f7-986ff6c4be43" providerId="ADAL" clId="{24DB72CE-75CF-45B9-88BB-AEAC5CBA0BF3}" dt="2021-10-09T05:28:01.145" v="81" actId="478"/>
          <ac:picMkLst>
            <pc:docMk/>
            <pc:sldMk cId="2552731081" sldId="398"/>
            <ac:picMk id="2" creationId="{09070356-0134-4942-B35A-BB4C2DE11A1B}"/>
          </ac:picMkLst>
        </pc:picChg>
        <pc:picChg chg="add mod">
          <ac:chgData name="Eric Shing" userId="55e86778-ed07-4932-b7f7-986ff6c4be43" providerId="ADAL" clId="{24DB72CE-75CF-45B9-88BB-AEAC5CBA0BF3}" dt="2021-10-09T06:16:09.547" v="1131" actId="1076"/>
          <ac:picMkLst>
            <pc:docMk/>
            <pc:sldMk cId="2552731081" sldId="398"/>
            <ac:picMk id="5" creationId="{E8F5174E-6922-4EEF-B0F9-CD1BB3597DD1}"/>
          </ac:picMkLst>
        </pc:picChg>
      </pc:sldChg>
      <pc:sldChg chg="del">
        <pc:chgData name="Eric Shing" userId="55e86778-ed07-4932-b7f7-986ff6c4be43" providerId="ADAL" clId="{24DB72CE-75CF-45B9-88BB-AEAC5CBA0BF3}" dt="2021-10-09T10:22:42.991" v="1331" actId="47"/>
        <pc:sldMkLst>
          <pc:docMk/>
          <pc:sldMk cId="2959404462" sldId="399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4264196432" sldId="400"/>
        </pc:sldMkLst>
      </pc:sldChg>
      <pc:sldChg chg="modSp mod">
        <pc:chgData name="Eric Shing" userId="55e86778-ed07-4932-b7f7-986ff6c4be43" providerId="ADAL" clId="{24DB72CE-75CF-45B9-88BB-AEAC5CBA0BF3}" dt="2021-10-09T10:45:00.903" v="1608" actId="255"/>
        <pc:sldMkLst>
          <pc:docMk/>
          <pc:sldMk cId="2779543344" sldId="419"/>
        </pc:sldMkLst>
        <pc:spChg chg="mod">
          <ac:chgData name="Eric Shing" userId="55e86778-ed07-4932-b7f7-986ff6c4be43" providerId="ADAL" clId="{24DB72CE-75CF-45B9-88BB-AEAC5CBA0BF3}" dt="2021-10-09T10:45:00.903" v="1608" actId="255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17:51.986" v="1263" actId="948"/>
          <ac:spMkLst>
            <pc:docMk/>
            <pc:sldMk cId="2779543344" sldId="41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1682862645" sldId="420"/>
        </pc:sldMkLst>
      </pc:sldChg>
      <pc:sldChg chg="addSp delSp modSp mod chgLayout">
        <pc:chgData name="Eric Shing" userId="55e86778-ed07-4932-b7f7-986ff6c4be43" providerId="ADAL" clId="{24DB72CE-75CF-45B9-88BB-AEAC5CBA0BF3}" dt="2021-10-09T11:26:14.371" v="2105" actId="14100"/>
        <pc:sldMkLst>
          <pc:docMk/>
          <pc:sldMk cId="707951004" sldId="428"/>
        </pc:sldMkLst>
        <pc:spChg chg="del">
          <ac:chgData name="Eric Shing" userId="55e86778-ed07-4932-b7f7-986ff6c4be43" providerId="ADAL" clId="{24DB72CE-75CF-45B9-88BB-AEAC5CBA0BF3}" dt="2021-10-09T11:22:10.328" v="2032" actId="478"/>
          <ac:spMkLst>
            <pc:docMk/>
            <pc:sldMk cId="707951004" sldId="428"/>
            <ac:spMk id="2" creationId="{B66E159E-B105-462D-A04C-7B86AD8A93FD}"/>
          </ac:spMkLst>
        </pc:spChg>
        <pc:spChg chg="del">
          <ac:chgData name="Eric Shing" userId="55e86778-ed07-4932-b7f7-986ff6c4be43" providerId="ADAL" clId="{24DB72CE-75CF-45B9-88BB-AEAC5CBA0BF3}" dt="2021-10-09T11:22:08.295" v="2031" actId="478"/>
          <ac:spMkLst>
            <pc:docMk/>
            <pc:sldMk cId="707951004" sldId="428"/>
            <ac:spMk id="3" creationId="{1290911E-4358-441B-9B03-1CEF0CB1A3B5}"/>
          </ac:spMkLst>
        </pc:spChg>
        <pc:spChg chg="mod ord">
          <ac:chgData name="Eric Shing" userId="55e86778-ed07-4932-b7f7-986ff6c4be43" providerId="ADAL" clId="{24DB72CE-75CF-45B9-88BB-AEAC5CBA0BF3}" dt="2021-10-09T11:25:07.555" v="2044" actId="700"/>
          <ac:spMkLst>
            <pc:docMk/>
            <pc:sldMk cId="707951004" sldId="428"/>
            <ac:spMk id="4" creationId="{D259BC3B-E3AB-4D59-B29F-90C2A8A381AD}"/>
          </ac:spMkLst>
        </pc:spChg>
        <pc:spChg chg="add del mod">
          <ac:chgData name="Eric Shing" userId="55e86778-ed07-4932-b7f7-986ff6c4be43" providerId="ADAL" clId="{24DB72CE-75CF-45B9-88BB-AEAC5CBA0BF3}" dt="2021-10-09T11:22:13.118" v="2034" actId="478"/>
          <ac:spMkLst>
            <pc:docMk/>
            <pc:sldMk cId="707951004" sldId="428"/>
            <ac:spMk id="6" creationId="{C43C5716-40C8-41FC-8FE7-1A1D48189C0E}"/>
          </ac:spMkLst>
        </pc:spChg>
        <pc:spChg chg="add del mod">
          <ac:chgData name="Eric Shing" userId="55e86778-ed07-4932-b7f7-986ff6c4be43" providerId="ADAL" clId="{24DB72CE-75CF-45B9-88BB-AEAC5CBA0BF3}" dt="2021-10-09T11:22:11.563" v="2033" actId="478"/>
          <ac:spMkLst>
            <pc:docMk/>
            <pc:sldMk cId="707951004" sldId="428"/>
            <ac:spMk id="8" creationId="{68D5A549-0E0E-4AF4-813F-09EDAF40416C}"/>
          </ac:spMkLst>
        </pc:spChg>
        <pc:spChg chg="add mod ord">
          <ac:chgData name="Eric Shing" userId="55e86778-ed07-4932-b7f7-986ff6c4be43" providerId="ADAL" clId="{24DB72CE-75CF-45B9-88BB-AEAC5CBA0BF3}" dt="2021-10-09T11:25:32.304" v="2100"/>
          <ac:spMkLst>
            <pc:docMk/>
            <pc:sldMk cId="707951004" sldId="428"/>
            <ac:spMk id="11" creationId="{087140FC-7B5A-4CB2-9B3C-8027F8CF8E32}"/>
          </ac:spMkLst>
        </pc:spChg>
        <pc:spChg chg="add del mod ord">
          <ac:chgData name="Eric Shing" userId="55e86778-ed07-4932-b7f7-986ff6c4be43" providerId="ADAL" clId="{24DB72CE-75CF-45B9-88BB-AEAC5CBA0BF3}" dt="2021-10-09T11:26:07.284" v="2103" actId="478"/>
          <ac:spMkLst>
            <pc:docMk/>
            <pc:sldMk cId="707951004" sldId="428"/>
            <ac:spMk id="12" creationId="{4CEC8E99-5B79-4D93-93C0-0722B32EC3D6}"/>
          </ac:spMkLst>
        </pc:spChg>
        <pc:picChg chg="add mod ord">
          <ac:chgData name="Eric Shing" userId="55e86778-ed07-4932-b7f7-986ff6c4be43" providerId="ADAL" clId="{24DB72CE-75CF-45B9-88BB-AEAC5CBA0BF3}" dt="2021-10-09T11:26:14.371" v="2105" actId="14100"/>
          <ac:picMkLst>
            <pc:docMk/>
            <pc:sldMk cId="707951004" sldId="428"/>
            <ac:picMk id="9" creationId="{F2729219-5BF5-4CFF-B9F1-519CBA53F076}"/>
          </ac:picMkLst>
        </pc:picChg>
        <pc:picChg chg="add mod ord">
          <ac:chgData name="Eric Shing" userId="55e86778-ed07-4932-b7f7-986ff6c4be43" providerId="ADAL" clId="{24DB72CE-75CF-45B9-88BB-AEAC5CBA0BF3}" dt="2021-10-09T11:26:10.227" v="2104" actId="14100"/>
          <ac:picMkLst>
            <pc:docMk/>
            <pc:sldMk cId="707951004" sldId="428"/>
            <ac:picMk id="10" creationId="{EC296F79-725B-4F8C-A8CB-C1CF36C0AC86}"/>
          </ac:picMkLst>
        </pc:pic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8973865" sldId="429"/>
        </pc:sldMkLst>
      </pc:sldChg>
      <pc:sldChg chg="modSp mod modAnim">
        <pc:chgData name="Eric Shing" userId="55e86778-ed07-4932-b7f7-986ff6c4be43" providerId="ADAL" clId="{24DB72CE-75CF-45B9-88BB-AEAC5CBA0BF3}" dt="2021-10-09T11:35:30.054" v="2253"/>
        <pc:sldMkLst>
          <pc:docMk/>
          <pc:sldMk cId="4218034778" sldId="433"/>
        </pc:sldMkLst>
        <pc:spChg chg="mod">
          <ac:chgData name="Eric Shing" userId="55e86778-ed07-4932-b7f7-986ff6c4be43" providerId="ADAL" clId="{24DB72CE-75CF-45B9-88BB-AEAC5CBA0BF3}" dt="2021-10-09T05:59:49.359" v="905"/>
          <ac:spMkLst>
            <pc:docMk/>
            <pc:sldMk cId="4218034778" sldId="433"/>
            <ac:spMk id="9" creationId="{7FE50CA6-FD83-4593-AB6D-13047D4820AD}"/>
          </ac:spMkLst>
        </pc:spChg>
        <pc:spChg chg="mod">
          <ac:chgData name="Eric Shing" userId="55e86778-ed07-4932-b7f7-986ff6c4be43" providerId="ADAL" clId="{24DB72CE-75CF-45B9-88BB-AEAC5CBA0BF3}" dt="2021-10-09T06:38:03.839" v="1208" actId="20577"/>
          <ac:spMkLst>
            <pc:docMk/>
            <pc:sldMk cId="4218034778" sldId="433"/>
            <ac:spMk id="10" creationId="{7243D2E1-470A-4C4C-90C0-E7080BBE2DEC}"/>
          </ac:spMkLst>
        </pc:spChg>
      </pc:sldChg>
      <pc:sldChg chg="modSp mod modAnim">
        <pc:chgData name="Eric Shing" userId="55e86778-ed07-4932-b7f7-986ff6c4be43" providerId="ADAL" clId="{24DB72CE-75CF-45B9-88BB-AEAC5CBA0BF3}" dt="2021-10-09T10:44:53.518" v="1607" actId="14100"/>
        <pc:sldMkLst>
          <pc:docMk/>
          <pc:sldMk cId="3257640823" sldId="434"/>
        </pc:sldMkLst>
        <pc:spChg chg="mod">
          <ac:chgData name="Eric Shing" userId="55e86778-ed07-4932-b7f7-986ff6c4be43" providerId="ADAL" clId="{24DB72CE-75CF-45B9-88BB-AEAC5CBA0BF3}" dt="2021-10-09T10:44:50.802" v="1606" actId="6549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44:53.518" v="1607" actId="14100"/>
          <ac:spMkLst>
            <pc:docMk/>
            <pc:sldMk cId="3257640823" sldId="43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4DB72CE-75CF-45B9-88BB-AEAC5CBA0BF3}" dt="2021-10-09T10:22:33.422" v="1330" actId="47"/>
        <pc:sldMkLst>
          <pc:docMk/>
          <pc:sldMk cId="2495075794" sldId="435"/>
        </pc:sldMkLst>
      </pc:sldChg>
      <pc:sldChg chg="addSp delSp modSp mod modAnim">
        <pc:chgData name="Eric Shing" userId="55e86778-ed07-4932-b7f7-986ff6c4be43" providerId="ADAL" clId="{24DB72CE-75CF-45B9-88BB-AEAC5CBA0BF3}" dt="2021-10-09T12:55:15.749" v="2364" actId="255"/>
        <pc:sldMkLst>
          <pc:docMk/>
          <pc:sldMk cId="1593728378" sldId="437"/>
        </pc:sldMkLst>
        <pc:spChg chg="mod">
          <ac:chgData name="Eric Shing" userId="55e86778-ed07-4932-b7f7-986ff6c4be43" providerId="ADAL" clId="{24DB72CE-75CF-45B9-88BB-AEAC5CBA0BF3}" dt="2021-10-09T11:06:58.271" v="1892"/>
          <ac:spMkLst>
            <pc:docMk/>
            <pc:sldMk cId="1593728378" sldId="437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2:55:15.749" v="2364" actId="255"/>
          <ac:spMkLst>
            <pc:docMk/>
            <pc:sldMk cId="1593728378" sldId="437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4DB72CE-75CF-45B9-88BB-AEAC5CBA0BF3}" dt="2021-10-09T11:04:55.374" v="1788" actId="478"/>
          <ac:picMkLst>
            <pc:docMk/>
            <pc:sldMk cId="1593728378" sldId="437"/>
            <ac:picMk id="5" creationId="{BA02ADE2-87CD-43B7-8E9C-95384AFEC4C8}"/>
          </ac:picMkLst>
        </pc:picChg>
      </pc:sldChg>
      <pc:sldChg chg="del">
        <pc:chgData name="Eric Shing" userId="55e86778-ed07-4932-b7f7-986ff6c4be43" providerId="ADAL" clId="{24DB72CE-75CF-45B9-88BB-AEAC5CBA0BF3}" dt="2021-10-09T11:04:00.386" v="1785" actId="47"/>
        <pc:sldMkLst>
          <pc:docMk/>
          <pc:sldMk cId="411447486" sldId="438"/>
        </pc:sldMkLst>
      </pc:sldChg>
      <pc:sldChg chg="modSp del mod">
        <pc:chgData name="Eric Shing" userId="55e86778-ed07-4932-b7f7-986ff6c4be43" providerId="ADAL" clId="{24DB72CE-75CF-45B9-88BB-AEAC5CBA0BF3}" dt="2021-10-09T10:45:13.393" v="1610" actId="47"/>
        <pc:sldMkLst>
          <pc:docMk/>
          <pc:sldMk cId="962011664" sldId="439"/>
        </pc:sldMkLst>
        <pc:spChg chg="mod">
          <ac:chgData name="Eric Shing" userId="55e86778-ed07-4932-b7f7-986ff6c4be43" providerId="ADAL" clId="{24DB72CE-75CF-45B9-88BB-AEAC5CBA0BF3}" dt="2021-10-09T10:45:11.710" v="1609" actId="6549"/>
          <ac:spMkLst>
            <pc:docMk/>
            <pc:sldMk cId="962011664" sldId="43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4DB72CE-75CF-45B9-88BB-AEAC5CBA0BF3}" dt="2021-10-09T12:58:40.998" v="2369" actId="13926"/>
        <pc:sldMkLst>
          <pc:docMk/>
          <pc:sldMk cId="4200397753" sldId="441"/>
        </pc:sldMkLst>
        <pc:spChg chg="mod">
          <ac:chgData name="Eric Shing" userId="55e86778-ed07-4932-b7f7-986ff6c4be43" providerId="ADAL" clId="{24DB72CE-75CF-45B9-88BB-AEAC5CBA0BF3}" dt="2021-10-09T11:16:18.067" v="2023" actId="20577"/>
          <ac:spMkLst>
            <pc:docMk/>
            <pc:sldMk cId="4200397753" sldId="441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2:58:40.998" v="2369" actId="13926"/>
          <ac:spMkLst>
            <pc:docMk/>
            <pc:sldMk cId="4200397753" sldId="441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1251165288" sldId="442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4025785437" sldId="443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923959662" sldId="444"/>
        </pc:sldMkLst>
      </pc:sldChg>
      <pc:sldChg chg="del">
        <pc:chgData name="Eric Shing" userId="55e86778-ed07-4932-b7f7-986ff6c4be43" providerId="ADAL" clId="{24DB72CE-75CF-45B9-88BB-AEAC5CBA0BF3}" dt="2021-10-09T10:22:43.770" v="1332" actId="47"/>
        <pc:sldMkLst>
          <pc:docMk/>
          <pc:sldMk cId="2958514037" sldId="445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950738806" sldId="446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3256575075" sldId="447"/>
        </pc:sldMkLst>
      </pc:sldChg>
      <pc:sldChg chg="addSp modSp mod modAnim">
        <pc:chgData name="Eric Shing" userId="55e86778-ed07-4932-b7f7-986ff6c4be43" providerId="ADAL" clId="{24DB72CE-75CF-45B9-88BB-AEAC5CBA0BF3}" dt="2021-10-09T10:46:06.493" v="1618" actId="122"/>
        <pc:sldMkLst>
          <pc:docMk/>
          <pc:sldMk cId="1555863141" sldId="448"/>
        </pc:sldMkLst>
        <pc:spChg chg="mod">
          <ac:chgData name="Eric Shing" userId="55e86778-ed07-4932-b7f7-986ff6c4be43" providerId="ADAL" clId="{24DB72CE-75CF-45B9-88BB-AEAC5CBA0BF3}" dt="2021-10-09T10:46:06.493" v="1618" actId="122"/>
          <ac:spMkLst>
            <pc:docMk/>
            <pc:sldMk cId="1555863141" sldId="448"/>
            <ac:spMk id="9" creationId="{7FE50CA6-FD83-4593-AB6D-13047D4820AD}"/>
          </ac:spMkLst>
        </pc:spChg>
        <pc:spChg chg="mod">
          <ac:chgData name="Eric Shing" userId="55e86778-ed07-4932-b7f7-986ff6c4be43" providerId="ADAL" clId="{24DB72CE-75CF-45B9-88BB-AEAC5CBA0BF3}" dt="2021-10-09T10:45:58.157" v="1615" actId="14100"/>
          <ac:spMkLst>
            <pc:docMk/>
            <pc:sldMk cId="1555863141" sldId="448"/>
            <ac:spMk id="10" creationId="{7243D2E1-470A-4C4C-90C0-E7080BBE2DEC}"/>
          </ac:spMkLst>
        </pc:spChg>
        <pc:picChg chg="add mod">
          <ac:chgData name="Eric Shing" userId="55e86778-ed07-4932-b7f7-986ff6c4be43" providerId="ADAL" clId="{24DB72CE-75CF-45B9-88BB-AEAC5CBA0BF3}" dt="2021-10-09T10:45:51.946" v="1614" actId="1076"/>
          <ac:picMkLst>
            <pc:docMk/>
            <pc:sldMk cId="1555863141" sldId="448"/>
            <ac:picMk id="5" creationId="{4269498A-7358-4158-ADAD-EE1AE33773E5}"/>
          </ac:picMkLst>
        </pc:picChg>
      </pc:sldChg>
      <pc:sldChg chg="addSp delSp modSp mod ord delAnim modAnim">
        <pc:chgData name="Eric Shing" userId="55e86778-ed07-4932-b7f7-986ff6c4be43" providerId="ADAL" clId="{24DB72CE-75CF-45B9-88BB-AEAC5CBA0BF3}" dt="2021-10-09T10:55:04.610" v="1682"/>
        <pc:sldMkLst>
          <pc:docMk/>
          <pc:sldMk cId="30818952" sldId="449"/>
        </pc:sldMkLst>
        <pc:spChg chg="mod">
          <ac:chgData name="Eric Shing" userId="55e86778-ed07-4932-b7f7-986ff6c4be43" providerId="ADAL" clId="{24DB72CE-75CF-45B9-88BB-AEAC5CBA0BF3}" dt="2021-10-09T10:54:38.528" v="1678" actId="255"/>
          <ac:spMkLst>
            <pc:docMk/>
            <pc:sldMk cId="30818952" sldId="449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53:13.255" v="1672" actId="115"/>
          <ac:spMkLst>
            <pc:docMk/>
            <pc:sldMk cId="30818952" sldId="449"/>
            <ac:spMk id="3" creationId="{1290911E-4358-441B-9B03-1CEF0CB1A3B5}"/>
          </ac:spMkLst>
        </pc:spChg>
        <pc:picChg chg="del">
          <ac:chgData name="Eric Shing" userId="55e86778-ed07-4932-b7f7-986ff6c4be43" providerId="ADAL" clId="{24DB72CE-75CF-45B9-88BB-AEAC5CBA0BF3}" dt="2021-10-09T10:31:38.112" v="1452" actId="478"/>
          <ac:picMkLst>
            <pc:docMk/>
            <pc:sldMk cId="30818952" sldId="449"/>
            <ac:picMk id="5" creationId="{BA02ADE2-87CD-43B7-8E9C-95384AFEC4C8}"/>
          </ac:picMkLst>
        </pc:picChg>
        <pc:picChg chg="add del mod">
          <ac:chgData name="Eric Shing" userId="55e86778-ed07-4932-b7f7-986ff6c4be43" providerId="ADAL" clId="{24DB72CE-75CF-45B9-88BB-AEAC5CBA0BF3}" dt="2021-10-09T10:31:37.333" v="1451" actId="478"/>
          <ac:picMkLst>
            <pc:docMk/>
            <pc:sldMk cId="30818952" sldId="449"/>
            <ac:picMk id="6" creationId="{CB8FBF6B-D3AB-40A9-AC77-904548D210BA}"/>
          </ac:picMkLst>
        </pc:picChg>
      </pc:sldChg>
      <pc:sldChg chg="modSp mod modAnim">
        <pc:chgData name="Eric Shing" userId="55e86778-ed07-4932-b7f7-986ff6c4be43" providerId="ADAL" clId="{24DB72CE-75CF-45B9-88BB-AEAC5CBA0BF3}" dt="2021-10-09T11:41:39.320" v="2300"/>
        <pc:sldMkLst>
          <pc:docMk/>
          <pc:sldMk cId="3633862691" sldId="450"/>
        </pc:sldMkLst>
        <pc:spChg chg="mod">
          <ac:chgData name="Eric Shing" userId="55e86778-ed07-4932-b7f7-986ff6c4be43" providerId="ADAL" clId="{24DB72CE-75CF-45B9-88BB-AEAC5CBA0BF3}" dt="2021-10-09T10:54:11.333" v="1676" actId="14100"/>
          <ac:spMkLst>
            <pc:docMk/>
            <pc:sldMk cId="3633862691" sldId="450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48:48.704" v="1629" actId="113"/>
          <ac:spMkLst>
            <pc:docMk/>
            <pc:sldMk cId="3633862691" sldId="450"/>
            <ac:spMk id="3" creationId="{1290911E-4358-441B-9B03-1CEF0CB1A3B5}"/>
          </ac:spMkLst>
        </pc:spChg>
        <pc:picChg chg="mod">
          <ac:chgData name="Eric Shing" userId="55e86778-ed07-4932-b7f7-986ff6c4be43" providerId="ADAL" clId="{24DB72CE-75CF-45B9-88BB-AEAC5CBA0BF3}" dt="2021-10-09T10:47:20.944" v="1623" actId="1038"/>
          <ac:picMkLst>
            <pc:docMk/>
            <pc:sldMk cId="3633862691" sldId="450"/>
            <ac:picMk id="5" creationId="{BA02ADE2-87CD-43B7-8E9C-95384AFEC4C8}"/>
          </ac:picMkLst>
        </pc:picChg>
        <pc:picChg chg="mod">
          <ac:chgData name="Eric Shing" userId="55e86778-ed07-4932-b7f7-986ff6c4be43" providerId="ADAL" clId="{24DB72CE-75CF-45B9-88BB-AEAC5CBA0BF3}" dt="2021-10-09T10:47:12.230" v="1620" actId="1076"/>
          <ac:picMkLst>
            <pc:docMk/>
            <pc:sldMk cId="3633862691" sldId="450"/>
            <ac:picMk id="6" creationId="{CB8FBF6B-D3AB-40A9-AC77-904548D210BA}"/>
          </ac:picMkLst>
        </pc:picChg>
      </pc:sldChg>
      <pc:sldChg chg="modSp mod modAnim">
        <pc:chgData name="Eric Shing" userId="55e86778-ed07-4932-b7f7-986ff6c4be43" providerId="ADAL" clId="{24DB72CE-75CF-45B9-88BB-AEAC5CBA0BF3}" dt="2021-10-09T11:36:09.135" v="2256" actId="13926"/>
        <pc:sldMkLst>
          <pc:docMk/>
          <pc:sldMk cId="3569008773" sldId="451"/>
        </pc:sldMkLst>
        <pc:spChg chg="mod">
          <ac:chgData name="Eric Shing" userId="55e86778-ed07-4932-b7f7-986ff6c4be43" providerId="ADAL" clId="{24DB72CE-75CF-45B9-88BB-AEAC5CBA0BF3}" dt="2021-10-09T10:54:32.210" v="1677" actId="255"/>
          <ac:spMkLst>
            <pc:docMk/>
            <pc:sldMk cId="3569008773" sldId="451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1:36:09.135" v="2256" actId="13926"/>
          <ac:spMkLst>
            <pc:docMk/>
            <pc:sldMk cId="3569008773" sldId="45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24DB72CE-75CF-45B9-88BB-AEAC5CBA0BF3}" dt="2021-10-09T11:03:39.231" v="1784" actId="13926"/>
        <pc:sldMkLst>
          <pc:docMk/>
          <pc:sldMk cId="1514119252" sldId="452"/>
        </pc:sldMkLst>
        <pc:spChg chg="mod">
          <ac:chgData name="Eric Shing" userId="55e86778-ed07-4932-b7f7-986ff6c4be43" providerId="ADAL" clId="{24DB72CE-75CF-45B9-88BB-AEAC5CBA0BF3}" dt="2021-10-09T11:01:16.801" v="1772" actId="20577"/>
          <ac:spMkLst>
            <pc:docMk/>
            <pc:sldMk cId="1514119252" sldId="452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1:03:39.231" v="1784" actId="13926"/>
          <ac:spMkLst>
            <pc:docMk/>
            <pc:sldMk cId="1514119252" sldId="45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4DB72CE-75CF-45B9-88BB-AEAC5CBA0BF3}" dt="2021-10-09T11:49:03.004" v="2315" actId="20577"/>
        <pc:sldMkLst>
          <pc:docMk/>
          <pc:sldMk cId="2040327330" sldId="454"/>
        </pc:sldMkLst>
        <pc:spChg chg="mod">
          <ac:chgData name="Eric Shing" userId="55e86778-ed07-4932-b7f7-986ff6c4be43" providerId="ADAL" clId="{24DB72CE-75CF-45B9-88BB-AEAC5CBA0BF3}" dt="2021-10-09T11:49:03.004" v="2315" actId="20577"/>
          <ac:spMkLst>
            <pc:docMk/>
            <pc:sldMk cId="2040327330" sldId="454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24DB72CE-75CF-45B9-88BB-AEAC5CBA0BF3}" dt="2021-10-09T11:33:49.728" v="2251"/>
        <pc:sldMkLst>
          <pc:docMk/>
          <pc:sldMk cId="1228279870" sldId="455"/>
        </pc:sldMkLst>
        <pc:spChg chg="mod">
          <ac:chgData name="Eric Shing" userId="55e86778-ed07-4932-b7f7-986ff6c4be43" providerId="ADAL" clId="{24DB72CE-75CF-45B9-88BB-AEAC5CBA0BF3}" dt="2021-10-09T11:31:42.135" v="2236"/>
          <ac:spMkLst>
            <pc:docMk/>
            <pc:sldMk cId="1228279870" sldId="455"/>
            <ac:spMk id="10" creationId="{7243D2E1-470A-4C4C-90C0-E7080BBE2DEC}"/>
          </ac:spMkLst>
        </pc:spChg>
      </pc:sldChg>
      <pc:sldChg chg="addSp delSp modSp new mod modClrScheme chgLayout">
        <pc:chgData name="Eric Shing" userId="55e86778-ed07-4932-b7f7-986ff6c4be43" providerId="ADAL" clId="{24DB72CE-75CF-45B9-88BB-AEAC5CBA0BF3}" dt="2021-10-09T11:32:18.690" v="2250" actId="2711"/>
        <pc:sldMkLst>
          <pc:docMk/>
          <pc:sldMk cId="2532926911" sldId="456"/>
        </pc:sldMkLst>
        <pc:spChg chg="del 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2" creationId="{1F3407AD-65DB-4284-9815-8826B489911D}"/>
          </ac:spMkLst>
        </pc:spChg>
        <pc:spChg chg="del 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3" creationId="{68859DA9-F803-4BAA-A8AC-6FB6AF567049}"/>
          </ac:spMkLst>
        </pc:spChg>
        <pc:spChg chg="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4" creationId="{471AC358-126B-46FD-9811-0D9B0A5BF484}"/>
          </ac:spMkLst>
        </pc:spChg>
        <pc:spChg chg="add mod ord">
          <ac:chgData name="Eric Shing" userId="55e86778-ed07-4932-b7f7-986ff6c4be43" providerId="ADAL" clId="{24DB72CE-75CF-45B9-88BB-AEAC5CBA0BF3}" dt="2021-10-09T11:32:18.690" v="2250" actId="2711"/>
          <ac:spMkLst>
            <pc:docMk/>
            <pc:sldMk cId="2532926911" sldId="456"/>
            <ac:spMk id="5" creationId="{0D9F08B1-510C-4BEC-B7A6-45D2551A348B}"/>
          </ac:spMkLst>
        </pc:spChg>
        <pc:spChg chg="add 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6" creationId="{1C6D6EEB-4784-4CA4-B756-B2BA565FD6DD}"/>
          </ac:spMkLst>
        </pc:spChg>
      </pc:sldChg>
      <pc:sldChg chg="del">
        <pc:chgData name="Eric Shing" userId="55e86778-ed07-4932-b7f7-986ff6c4be43" providerId="ADAL" clId="{24DB72CE-75CF-45B9-88BB-AEAC5CBA0BF3}" dt="2021-10-09T11:31:57.157" v="2237" actId="47"/>
        <pc:sldMkLst>
          <pc:docMk/>
          <pc:sldMk cId="3059003475" sldId="456"/>
        </pc:sldMkLst>
      </pc:sldChg>
      <pc:sldChg chg="new del">
        <pc:chgData name="Eric Shing" userId="55e86778-ed07-4932-b7f7-986ff6c4be43" providerId="ADAL" clId="{24DB72CE-75CF-45B9-88BB-AEAC5CBA0BF3}" dt="2021-10-09T11:44:11.164" v="2304" actId="680"/>
        <pc:sldMkLst>
          <pc:docMk/>
          <pc:sldMk cId="3284769570" sldId="457"/>
        </pc:sldMkLst>
      </pc:sldChg>
      <pc:sldChg chg="new del">
        <pc:chgData name="Eric Shing" userId="55e86778-ed07-4932-b7f7-986ff6c4be43" providerId="ADAL" clId="{24DB72CE-75CF-45B9-88BB-AEAC5CBA0BF3}" dt="2021-10-09T11:44:10.468" v="2303" actId="680"/>
        <pc:sldMkLst>
          <pc:docMk/>
          <pc:sldMk cId="3407825434" sldId="458"/>
        </pc:sldMkLst>
      </pc:sldChg>
    </pc:docChg>
  </pc:docChgLst>
  <pc:docChgLst>
    <pc:chgData name="Eric Shing" userId="55e86778-ed07-4932-b7f7-986ff6c4be43" providerId="ADAL" clId="{7BF77E83-D73C-401D-822B-76375002E732}"/>
    <pc:docChg chg="custSel delSld modSld sldOrd">
      <pc:chgData name="Eric Shing" userId="55e86778-ed07-4932-b7f7-986ff6c4be43" providerId="ADAL" clId="{7BF77E83-D73C-401D-822B-76375002E732}" dt="2021-07-17T15:26:45.084" v="1549"/>
      <pc:docMkLst>
        <pc:docMk/>
      </pc:docMkLst>
      <pc:sldChg chg="modSp mod">
        <pc:chgData name="Eric Shing" userId="55e86778-ed07-4932-b7f7-986ff6c4be43" providerId="ADAL" clId="{7BF77E83-D73C-401D-822B-76375002E732}" dt="2021-07-17T14:18:14.907" v="45" actId="20577"/>
        <pc:sldMkLst>
          <pc:docMk/>
          <pc:sldMk cId="0" sldId="287"/>
        </pc:sldMkLst>
        <pc:spChg chg="mod">
          <ac:chgData name="Eric Shing" userId="55e86778-ed07-4932-b7f7-986ff6c4be43" providerId="ADAL" clId="{7BF77E83-D73C-401D-822B-76375002E732}" dt="2021-07-17T14:18:14.907" v="45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7BF77E83-D73C-401D-822B-76375002E732}" dt="2021-07-17T14:18:10.767" v="43" actId="20577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7BF77E83-D73C-401D-822B-76375002E732}" dt="2021-07-17T14:20:38.940" v="110" actId="207"/>
        <pc:sldMkLst>
          <pc:docMk/>
          <pc:sldMk cId="980429451" sldId="375"/>
        </pc:sldMkLst>
        <pc:spChg chg="mod">
          <ac:chgData name="Eric Shing" userId="55e86778-ed07-4932-b7f7-986ff6c4be43" providerId="ADAL" clId="{7BF77E83-D73C-401D-822B-76375002E732}" dt="2021-07-17T14:18:53.667" v="95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0:38.940" v="110" actId="207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58:52.947" v="901" actId="47"/>
        <pc:sldMkLst>
          <pc:docMk/>
          <pc:sldMk cId="1908195119" sldId="376"/>
        </pc:sldMkLst>
      </pc:sldChg>
      <pc:sldChg chg="del">
        <pc:chgData name="Eric Shing" userId="55e86778-ed07-4932-b7f7-986ff6c4be43" providerId="ADAL" clId="{7BF77E83-D73C-401D-822B-76375002E732}" dt="2021-07-17T14:58:51.783" v="900" actId="47"/>
        <pc:sldMkLst>
          <pc:docMk/>
          <pc:sldMk cId="3722637005" sldId="377"/>
        </pc:sldMkLst>
      </pc:sldChg>
      <pc:sldChg chg="addSp delSp modSp mod">
        <pc:chgData name="Eric Shing" userId="55e86778-ed07-4932-b7f7-986ff6c4be43" providerId="ADAL" clId="{7BF77E83-D73C-401D-822B-76375002E732}" dt="2021-07-17T15:17:55.858" v="1459" actId="14100"/>
        <pc:sldMkLst>
          <pc:docMk/>
          <pc:sldMk cId="3953487264" sldId="378"/>
        </pc:sldMkLst>
        <pc:spChg chg="mod">
          <ac:chgData name="Eric Shing" userId="55e86778-ed07-4932-b7f7-986ff6c4be43" providerId="ADAL" clId="{7BF77E83-D73C-401D-822B-76375002E732}" dt="2021-07-17T15:17:55.858" v="1459" actId="14100"/>
          <ac:spMkLst>
            <pc:docMk/>
            <pc:sldMk cId="3953487264" sldId="378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5:17:51.286" v="1458" actId="478"/>
          <ac:spMkLst>
            <pc:docMk/>
            <pc:sldMk cId="3953487264" sldId="378"/>
            <ac:spMk id="3" creationId="{1290911E-4358-441B-9B03-1CEF0CB1A3B5}"/>
          </ac:spMkLst>
        </pc:spChg>
        <pc:spChg chg="del">
          <ac:chgData name="Eric Shing" userId="55e86778-ed07-4932-b7f7-986ff6c4be43" providerId="ADAL" clId="{7BF77E83-D73C-401D-822B-76375002E732}" dt="2021-07-17T15:17:48.750" v="1457" actId="478"/>
          <ac:spMkLst>
            <pc:docMk/>
            <pc:sldMk cId="3953487264" sldId="378"/>
            <ac:spMk id="4" creationId="{D259BC3B-E3AB-4D59-B29F-90C2A8A381AD}"/>
          </ac:spMkLst>
        </pc:spChg>
        <pc:picChg chg="add mod">
          <ac:chgData name="Eric Shing" userId="55e86778-ed07-4932-b7f7-986ff6c4be43" providerId="ADAL" clId="{7BF77E83-D73C-401D-822B-76375002E732}" dt="2021-07-17T15:17:38.721" v="1451" actId="1076"/>
          <ac:picMkLst>
            <pc:docMk/>
            <pc:sldMk cId="3953487264" sldId="378"/>
            <ac:picMk id="6" creationId="{E5ABC9EA-35D2-4C46-B8B4-2B995B681B90}"/>
          </ac:picMkLst>
        </pc:picChg>
        <pc:picChg chg="add mod">
          <ac:chgData name="Eric Shing" userId="55e86778-ed07-4932-b7f7-986ff6c4be43" providerId="ADAL" clId="{7BF77E83-D73C-401D-822B-76375002E732}" dt="2021-07-17T15:17:31.401" v="1449" actId="14100"/>
          <ac:picMkLst>
            <pc:docMk/>
            <pc:sldMk cId="3953487264" sldId="378"/>
            <ac:picMk id="8" creationId="{7962FA3F-1F93-456E-BC32-581BCBDEB8E0}"/>
          </ac:picMkLst>
        </pc:picChg>
      </pc:sldChg>
      <pc:sldChg chg="modSp mod ord">
        <pc:chgData name="Eric Shing" userId="55e86778-ed07-4932-b7f7-986ff6c4be43" providerId="ADAL" clId="{7BF77E83-D73C-401D-822B-76375002E732}" dt="2021-07-17T15:05:45.260" v="1324"/>
        <pc:sldMkLst>
          <pc:docMk/>
          <pc:sldMk cId="1986297440" sldId="379"/>
        </pc:sldMkLst>
        <pc:spChg chg="mod">
          <ac:chgData name="Eric Shing" userId="55e86778-ed07-4932-b7f7-986ff6c4be43" providerId="ADAL" clId="{7BF77E83-D73C-401D-822B-76375002E732}" dt="2021-07-17T14:56:17.466" v="873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7:52.522" v="899" actId="13926"/>
          <ac:spMkLst>
            <pc:docMk/>
            <pc:sldMk cId="1986297440" sldId="37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4:52:55.066" v="800" actId="948"/>
        <pc:sldMkLst>
          <pc:docMk/>
          <pc:sldMk cId="2055858600" sldId="380"/>
        </pc:sldMkLst>
        <pc:spChg chg="mod">
          <ac:chgData name="Eric Shing" userId="55e86778-ed07-4932-b7f7-986ff6c4be43" providerId="ADAL" clId="{7BF77E83-D73C-401D-822B-76375002E732}" dt="2021-07-17T14:51:27.247" v="781"/>
          <ac:spMkLst>
            <pc:docMk/>
            <pc:sldMk cId="2055858600" sldId="38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2:55.066" v="800" actId="948"/>
          <ac:spMkLst>
            <pc:docMk/>
            <pc:sldMk cId="2055858600" sldId="380"/>
            <ac:spMk id="3" creationId="{1290911E-4358-441B-9B03-1CEF0CB1A3B5}"/>
          </ac:spMkLst>
        </pc:spChg>
      </pc:sldChg>
      <pc:sldChg chg="addSp delSp modSp mod delAnim modAnim">
        <pc:chgData name="Eric Shing" userId="55e86778-ed07-4932-b7f7-986ff6c4be43" providerId="ADAL" clId="{7BF77E83-D73C-401D-822B-76375002E732}" dt="2021-07-17T14:43:20.480" v="620" actId="14100"/>
        <pc:sldMkLst>
          <pc:docMk/>
          <pc:sldMk cId="2995094821" sldId="381"/>
        </pc:sldMkLst>
        <pc:spChg chg="mod">
          <ac:chgData name="Eric Shing" userId="55e86778-ed07-4932-b7f7-986ff6c4be43" providerId="ADAL" clId="{7BF77E83-D73C-401D-822B-76375002E732}" dt="2021-07-17T14:41:57.967" v="616"/>
          <ac:spMkLst>
            <pc:docMk/>
            <pc:sldMk cId="2995094821" sldId="381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4:41:20.477" v="603" actId="22"/>
          <ac:spMkLst>
            <pc:docMk/>
            <pc:sldMk cId="2995094821" sldId="381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41:33.745" v="608" actId="14100"/>
          <ac:picMkLst>
            <pc:docMk/>
            <pc:sldMk cId="2995094821" sldId="381"/>
            <ac:picMk id="6" creationId="{C1A7682A-D1B5-43D6-81CD-E0542BF6A3CB}"/>
          </ac:picMkLst>
        </pc:picChg>
        <pc:picChg chg="add mod">
          <ac:chgData name="Eric Shing" userId="55e86778-ed07-4932-b7f7-986ff6c4be43" providerId="ADAL" clId="{7BF77E83-D73C-401D-822B-76375002E732}" dt="2021-07-17T14:43:20.480" v="620" actId="14100"/>
          <ac:picMkLst>
            <pc:docMk/>
            <pc:sldMk cId="2995094821" sldId="381"/>
            <ac:picMk id="8" creationId="{F1395DBE-EE77-47E9-B727-33A93B630714}"/>
          </ac:picMkLst>
        </pc:picChg>
        <pc:picChg chg="add mod ord">
          <ac:chgData name="Eric Shing" userId="55e86778-ed07-4932-b7f7-986ff6c4be43" providerId="ADAL" clId="{7BF77E83-D73C-401D-822B-76375002E732}" dt="2021-07-17T14:41:26.944" v="605" actId="1076"/>
          <ac:picMkLst>
            <pc:docMk/>
            <pc:sldMk cId="2995094821" sldId="381"/>
            <ac:picMk id="10" creationId="{FC747D6E-3CFC-49E1-B4F5-A9B7920B9546}"/>
          </ac:picMkLst>
        </pc:picChg>
        <pc:picChg chg="add mod">
          <ac:chgData name="Eric Shing" userId="55e86778-ed07-4932-b7f7-986ff6c4be43" providerId="ADAL" clId="{7BF77E83-D73C-401D-822B-76375002E732}" dt="2021-07-17T14:43:15.071" v="619" actId="1076"/>
          <ac:picMkLst>
            <pc:docMk/>
            <pc:sldMk cId="2995094821" sldId="381"/>
            <ac:picMk id="12" creationId="{58F23321-815A-45AC-9B9E-DFCA938F9292}"/>
          </ac:picMkLst>
        </pc:pic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229624344" sldId="382"/>
        </pc:sldMkLst>
      </pc:sldChg>
      <pc:sldChg chg="modSp mod modAnim">
        <pc:chgData name="Eric Shing" userId="55e86778-ed07-4932-b7f7-986ff6c4be43" providerId="ADAL" clId="{7BF77E83-D73C-401D-822B-76375002E732}" dt="2021-07-17T14:28:13.711" v="324" actId="14100"/>
        <pc:sldMkLst>
          <pc:docMk/>
          <pc:sldMk cId="905684211" sldId="383"/>
        </pc:sldMkLst>
        <pc:spChg chg="mod">
          <ac:chgData name="Eric Shing" userId="55e86778-ed07-4932-b7f7-986ff6c4be43" providerId="ADAL" clId="{7BF77E83-D73C-401D-822B-76375002E732}" dt="2021-07-17T14:24:02.995" v="262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8:13.711" v="324" actId="14100"/>
          <ac:spMkLst>
            <pc:docMk/>
            <pc:sldMk cId="905684211" sldId="383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7BF77E83-D73C-401D-822B-76375002E732}" dt="2021-07-17T14:22:28.713" v="182"/>
        <pc:sldMkLst>
          <pc:docMk/>
          <pc:sldMk cId="874803358" sldId="384"/>
        </pc:sldMkLst>
        <pc:spChg chg="mod">
          <ac:chgData name="Eric Shing" userId="55e86778-ed07-4932-b7f7-986ff6c4be43" providerId="ADAL" clId="{7BF77E83-D73C-401D-822B-76375002E732}" dt="2021-07-17T14:21:34.878" v="158" actId="20577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2:28.713" v="182"/>
          <ac:spMkLst>
            <pc:docMk/>
            <pc:sldMk cId="874803358" sldId="38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011297195" sldId="385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517928212" sldId="386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697121600" sldId="388"/>
        </pc:sldMkLst>
      </pc:sldChg>
      <pc:sldChg chg="modSp mod">
        <pc:chgData name="Eric Shing" userId="55e86778-ed07-4932-b7f7-986ff6c4be43" providerId="ADAL" clId="{7BF77E83-D73C-401D-822B-76375002E732}" dt="2021-07-17T14:46:12.433" v="704" actId="13926"/>
        <pc:sldMkLst>
          <pc:docMk/>
          <pc:sldMk cId="2027636802" sldId="389"/>
        </pc:sldMkLst>
        <pc:spChg chg="mod">
          <ac:chgData name="Eric Shing" userId="55e86778-ed07-4932-b7f7-986ff6c4be43" providerId="ADAL" clId="{7BF77E83-D73C-401D-822B-76375002E732}" dt="2021-07-17T14:44:50.737" v="695" actId="20577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46:12.433" v="70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addSp delSp modSp mod modAnim">
        <pc:chgData name="Eric Shing" userId="55e86778-ed07-4932-b7f7-986ff6c4be43" providerId="ADAL" clId="{7BF77E83-D73C-401D-822B-76375002E732}" dt="2021-07-17T15:25:50.489" v="1548"/>
        <pc:sldMkLst>
          <pc:docMk/>
          <pc:sldMk cId="1224802640" sldId="390"/>
        </pc:sldMkLst>
        <pc:spChg chg="mod">
          <ac:chgData name="Eric Shing" userId="55e86778-ed07-4932-b7f7-986ff6c4be43" providerId="ADAL" clId="{7BF77E83-D73C-401D-822B-76375002E732}" dt="2021-07-17T14:50:41.036" v="766" actId="20577"/>
          <ac:spMkLst>
            <pc:docMk/>
            <pc:sldMk cId="1224802640" sldId="39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5:16.792" v="825"/>
          <ac:spMkLst>
            <pc:docMk/>
            <pc:sldMk cId="1224802640" sldId="390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54:44.448" v="809" actId="1076"/>
          <ac:picMkLst>
            <pc:docMk/>
            <pc:sldMk cId="1224802640" sldId="390"/>
            <ac:picMk id="5" creationId="{A7D5E47F-2D4F-4378-BF9F-3F0545F8560E}"/>
          </ac:picMkLst>
        </pc:picChg>
        <pc:picChg chg="add del mod">
          <ac:chgData name="Eric Shing" userId="55e86778-ed07-4932-b7f7-986ff6c4be43" providerId="ADAL" clId="{7BF77E83-D73C-401D-822B-76375002E732}" dt="2021-07-17T14:54:30.914" v="806"/>
          <ac:picMkLst>
            <pc:docMk/>
            <pc:sldMk cId="1224802640" sldId="390"/>
            <ac:picMk id="1026" creationId="{37BA4315-D9F5-42B2-9642-5C38C3744202}"/>
          </ac:picMkLst>
        </pc:picChg>
      </pc:sldChg>
      <pc:sldChg chg="del">
        <pc:chgData name="Eric Shing" userId="55e86778-ed07-4932-b7f7-986ff6c4be43" providerId="ADAL" clId="{7BF77E83-D73C-401D-822B-76375002E732}" dt="2021-07-17T14:58:54.088" v="902" actId="47"/>
        <pc:sldMkLst>
          <pc:docMk/>
          <pc:sldMk cId="4115069599" sldId="391"/>
        </pc:sldMkLst>
      </pc:sldChg>
      <pc:sldChg chg="modSp mod">
        <pc:chgData name="Eric Shing" userId="55e86778-ed07-4932-b7f7-986ff6c4be43" providerId="ADAL" clId="{7BF77E83-D73C-401D-822B-76375002E732}" dt="2021-07-17T15:20:37.724" v="1545" actId="6549"/>
        <pc:sldMkLst>
          <pc:docMk/>
          <pc:sldMk cId="1408530276" sldId="392"/>
        </pc:sldMkLst>
        <pc:spChg chg="mod">
          <ac:chgData name="Eric Shing" userId="55e86778-ed07-4932-b7f7-986ff6c4be43" providerId="ADAL" clId="{7BF77E83-D73C-401D-822B-76375002E732}" dt="2021-07-17T15:19:11.697" v="1530"/>
          <ac:spMkLst>
            <pc:docMk/>
            <pc:sldMk cId="1408530276" sldId="392"/>
            <ac:spMk id="2" creationId="{95EFF36C-BC55-41A6-91B5-798230C21AF6}"/>
          </ac:spMkLst>
        </pc:spChg>
        <pc:spChg chg="mod">
          <ac:chgData name="Eric Shing" userId="55e86778-ed07-4932-b7f7-986ff6c4be43" providerId="ADAL" clId="{7BF77E83-D73C-401D-822B-76375002E732}" dt="2021-07-17T15:20:37.724" v="1545" actId="6549"/>
          <ac:spMkLst>
            <pc:docMk/>
            <pc:sldMk cId="1408530276" sldId="392"/>
            <ac:spMk id="3" creationId="{56F0885D-A7E0-4908-B409-17F5BD4F3C5A}"/>
          </ac:spMkLst>
        </pc:spChg>
      </pc:sldChg>
      <pc:sldChg chg="del">
        <pc:chgData name="Eric Shing" userId="55e86778-ed07-4932-b7f7-986ff6c4be43" providerId="ADAL" clId="{7BF77E83-D73C-401D-822B-76375002E732}" dt="2021-07-17T14:58:57.612" v="903" actId="47"/>
        <pc:sldMkLst>
          <pc:docMk/>
          <pc:sldMk cId="1587424529" sldId="393"/>
        </pc:sldMkLst>
      </pc:sldChg>
      <pc:sldChg chg="del">
        <pc:chgData name="Eric Shing" userId="55e86778-ed07-4932-b7f7-986ff6c4be43" providerId="ADAL" clId="{7BF77E83-D73C-401D-822B-76375002E732}" dt="2021-07-17T15:20:41.392" v="1546" actId="47"/>
        <pc:sldMkLst>
          <pc:docMk/>
          <pc:sldMk cId="4061693595" sldId="394"/>
        </pc:sldMkLst>
      </pc:sldChg>
      <pc:sldChg chg="modSp del mod">
        <pc:chgData name="Eric Shing" userId="55e86778-ed07-4932-b7f7-986ff6c4be43" providerId="ADAL" clId="{7BF77E83-D73C-401D-822B-76375002E732}" dt="2021-07-17T14:27:21.230" v="317" actId="47"/>
        <pc:sldMkLst>
          <pc:docMk/>
          <pc:sldMk cId="813211444" sldId="395"/>
        </pc:sldMkLst>
        <pc:spChg chg="mod">
          <ac:chgData name="Eric Shing" userId="55e86778-ed07-4932-b7f7-986ff6c4be43" providerId="ADAL" clId="{7BF77E83-D73C-401D-822B-76375002E732}" dt="2021-07-17T14:26:11.056" v="302" actId="113"/>
          <ac:spMkLst>
            <pc:docMk/>
            <pc:sldMk cId="813211444" sldId="395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7BF77E83-D73C-401D-822B-76375002E732}" dt="2021-07-17T15:26:45.084" v="1549"/>
        <pc:sldMkLst>
          <pc:docMk/>
          <pc:sldMk cId="3598410572" sldId="395"/>
        </pc:sldMkLst>
        <pc:spChg chg="mod">
          <ac:chgData name="Eric Shing" userId="55e86778-ed07-4932-b7f7-986ff6c4be43" providerId="ADAL" clId="{7BF77E83-D73C-401D-822B-76375002E732}" dt="2021-07-17T14:34:35.788" v="544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5:23.522" v="1322" actId="255"/>
        <pc:sldMkLst>
          <pc:docMk/>
          <pc:sldMk cId="1983663254" sldId="396"/>
        </pc:sldMkLst>
        <pc:spChg chg="mod">
          <ac:chgData name="Eric Shing" userId="55e86778-ed07-4932-b7f7-986ff6c4be43" providerId="ADAL" clId="{7BF77E83-D73C-401D-822B-76375002E732}" dt="2021-07-17T14:59:42.512" v="905" actId="6549"/>
          <ac:spMkLst>
            <pc:docMk/>
            <pc:sldMk cId="1983663254" sldId="396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5:23.522" v="1322" actId="255"/>
          <ac:spMkLst>
            <pc:docMk/>
            <pc:sldMk cId="1983663254" sldId="396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8:19.179" v="1412" actId="13926"/>
        <pc:sldMkLst>
          <pc:docMk/>
          <pc:sldMk cId="681002279" sldId="397"/>
        </pc:sldMkLst>
        <pc:spChg chg="mod">
          <ac:chgData name="Eric Shing" userId="55e86778-ed07-4932-b7f7-986ff6c4be43" providerId="ADAL" clId="{7BF77E83-D73C-401D-822B-76375002E732}" dt="2021-07-17T15:06:51.151" v="1398"/>
          <ac:spMkLst>
            <pc:docMk/>
            <pc:sldMk cId="681002279" sldId="397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8:19.179" v="1412" actId="13926"/>
          <ac:spMkLst>
            <pc:docMk/>
            <pc:sldMk cId="681002279" sldId="397"/>
            <ac:spMk id="3" creationId="{1290911E-4358-441B-9B03-1CEF0CB1A3B5}"/>
          </ac:spMkLst>
        </pc:spChg>
      </pc:sldChg>
    </pc:docChg>
  </pc:docChgLst>
  <pc:docChgLst>
    <pc:chgData name="Eric Shing" userId="55e86778-ed07-4932-b7f7-986ff6c4be43" providerId="ADAL" clId="{ED8955B4-A90F-4B07-88A0-0366B6708143}"/>
    <pc:docChg chg="undo redo custSel addSld delSld modSld sldOrd">
      <pc:chgData name="Eric Shing" userId="55e86778-ed07-4932-b7f7-986ff6c4be43" providerId="ADAL" clId="{ED8955B4-A90F-4B07-88A0-0366B6708143}" dt="2021-08-07T22:09:30.969" v="2741"/>
      <pc:docMkLst>
        <pc:docMk/>
      </pc:docMkLst>
      <pc:sldChg chg="modSp mod">
        <pc:chgData name="Eric Shing" userId="55e86778-ed07-4932-b7f7-986ff6c4be43" providerId="ADAL" clId="{ED8955B4-A90F-4B07-88A0-0366B6708143}" dt="2021-08-07T12:27:33.797" v="43" actId="20577"/>
        <pc:sldMkLst>
          <pc:docMk/>
          <pc:sldMk cId="0" sldId="287"/>
        </pc:sldMkLst>
        <pc:spChg chg="mod">
          <ac:chgData name="Eric Shing" userId="55e86778-ed07-4932-b7f7-986ff6c4be43" providerId="ADAL" clId="{ED8955B4-A90F-4B07-88A0-0366B6708143}" dt="2021-08-07T12:27:33.797" v="43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ED8955B4-A90F-4B07-88A0-0366B6708143}" dt="2021-08-07T12:27:26.720" v="40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ED8955B4-A90F-4B07-88A0-0366B6708143}" dt="2021-08-07T12:37:40.818" v="339" actId="13926"/>
        <pc:sldMkLst>
          <pc:docMk/>
          <pc:sldMk cId="980429451" sldId="375"/>
        </pc:sldMkLst>
        <pc:spChg chg="mod">
          <ac:chgData name="Eric Shing" userId="55e86778-ed07-4932-b7f7-986ff6c4be43" providerId="ADAL" clId="{ED8955B4-A90F-4B07-88A0-0366B6708143}" dt="2021-08-07T12:35:36.093" v="306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7:40.818" v="33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8.400" v="1577" actId="47"/>
        <pc:sldMkLst>
          <pc:docMk/>
          <pc:sldMk cId="3953487264" sldId="378"/>
        </pc:sldMkLst>
      </pc:sldChg>
      <pc:sldChg chg="modSp mod">
        <pc:chgData name="Eric Shing" userId="55e86778-ed07-4932-b7f7-986ff6c4be43" providerId="ADAL" clId="{ED8955B4-A90F-4B07-88A0-0366B6708143}" dt="2021-08-07T13:58:36.567" v="1574" actId="123"/>
        <pc:sldMkLst>
          <pc:docMk/>
          <pc:sldMk cId="1986297440" sldId="379"/>
        </pc:sldMkLst>
        <pc:spChg chg="mod">
          <ac:chgData name="Eric Shing" userId="55e86778-ed07-4932-b7f7-986ff6c4be43" providerId="ADAL" clId="{ED8955B4-A90F-4B07-88A0-0366B6708143}" dt="2021-08-07T13:49:00.202" v="1307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58:36.567" v="1574" actId="123"/>
          <ac:spMkLst>
            <pc:docMk/>
            <pc:sldMk cId="1986297440" sldId="379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ED8955B4-A90F-4B07-88A0-0366B6708143}" dt="2021-08-07T15:02:08.360" v="2217" actId="14100"/>
        <pc:sldMkLst>
          <pc:docMk/>
          <pc:sldMk cId="2055858600" sldId="380"/>
        </pc:sldMkLst>
        <pc:spChg chg="mod">
          <ac:chgData name="Eric Shing" userId="55e86778-ed07-4932-b7f7-986ff6c4be43" providerId="ADAL" clId="{ED8955B4-A90F-4B07-88A0-0366B6708143}" dt="2021-08-07T15:02:08.360" v="2217" actId="14100"/>
          <ac:spMkLst>
            <pc:docMk/>
            <pc:sldMk cId="2055858600" sldId="380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4:58:22.261" v="2079" actId="478"/>
          <ac:spMkLst>
            <pc:docMk/>
            <pc:sldMk cId="2055858600" sldId="380"/>
            <ac:spMk id="3" creationId="{1290911E-4358-441B-9B03-1CEF0CB1A3B5}"/>
          </ac:spMkLst>
        </pc:spChg>
        <pc:spChg chg="add">
          <ac:chgData name="Eric Shing" userId="55e86778-ed07-4932-b7f7-986ff6c4be43" providerId="ADAL" clId="{ED8955B4-A90F-4B07-88A0-0366B6708143}" dt="2021-08-07T14:59:35.784" v="2084"/>
          <ac:spMkLst>
            <pc:docMk/>
            <pc:sldMk cId="2055858600" sldId="380"/>
            <ac:spMk id="8" creationId="{76E3F5D4-9BA6-4210-A83F-888C50568009}"/>
          </ac:spMkLst>
        </pc:spChg>
        <pc:picChg chg="add mod">
          <ac:chgData name="Eric Shing" userId="55e86778-ed07-4932-b7f7-986ff6c4be43" providerId="ADAL" clId="{ED8955B4-A90F-4B07-88A0-0366B6708143}" dt="2021-08-07T14:58:19.624" v="2078" actId="1076"/>
          <ac:picMkLst>
            <pc:docMk/>
            <pc:sldMk cId="2055858600" sldId="380"/>
            <ac:picMk id="5" creationId="{5F401676-1894-4089-A892-B4BDED207E06}"/>
          </ac:picMkLst>
        </pc:picChg>
        <pc:picChg chg="add mod">
          <ac:chgData name="Eric Shing" userId="55e86778-ed07-4932-b7f7-986ff6c4be43" providerId="ADAL" clId="{ED8955B4-A90F-4B07-88A0-0366B6708143}" dt="2021-08-07T14:58:10.360" v="2075" actId="1076"/>
          <ac:picMkLst>
            <pc:docMk/>
            <pc:sldMk cId="2055858600" sldId="380"/>
            <ac:picMk id="6" creationId="{C6933DE8-C537-40B7-914E-228AD7858585}"/>
          </ac:picMkLst>
        </pc:picChg>
        <pc:picChg chg="add del mod">
          <ac:chgData name="Eric Shing" userId="55e86778-ed07-4932-b7f7-986ff6c4be43" providerId="ADAL" clId="{ED8955B4-A90F-4B07-88A0-0366B6708143}" dt="2021-08-07T14:59:31.068" v="2083" actId="478"/>
          <ac:picMkLst>
            <pc:docMk/>
            <pc:sldMk cId="2055858600" sldId="380"/>
            <ac:picMk id="7" creationId="{F81B597F-15A2-44B6-90E1-F6ED4C2A7E2C}"/>
          </ac:picMkLst>
        </pc:picChg>
        <pc:picChg chg="add mod">
          <ac:chgData name="Eric Shing" userId="55e86778-ed07-4932-b7f7-986ff6c4be43" providerId="ADAL" clId="{ED8955B4-A90F-4B07-88A0-0366B6708143}" dt="2021-08-07T15:00:04.086" v="2098" actId="1038"/>
          <ac:picMkLst>
            <pc:docMk/>
            <pc:sldMk cId="2055858600" sldId="380"/>
            <ac:picMk id="9" creationId="{BC58494D-43DE-440D-824F-B0313906B3F2}"/>
          </ac:picMkLst>
        </pc:picChg>
        <pc:picChg chg="add mod">
          <ac:chgData name="Eric Shing" userId="55e86778-ed07-4932-b7f7-986ff6c4be43" providerId="ADAL" clId="{ED8955B4-A90F-4B07-88A0-0366B6708143}" dt="2021-08-07T14:59:52.183" v="2092" actId="1038"/>
          <ac:picMkLst>
            <pc:docMk/>
            <pc:sldMk cId="2055858600" sldId="380"/>
            <ac:picMk id="1026" creationId="{30F371A3-E921-47D8-AC0C-5E807728CE75}"/>
          </ac:picMkLst>
        </pc:picChg>
      </pc:sldChg>
      <pc:sldChg chg="del">
        <pc:chgData name="Eric Shing" userId="55e86778-ed07-4932-b7f7-986ff6c4be43" providerId="ADAL" clId="{ED8955B4-A90F-4B07-88A0-0366B6708143}" dt="2021-08-07T13:30:13.226" v="932" actId="47"/>
        <pc:sldMkLst>
          <pc:docMk/>
          <pc:sldMk cId="2995094821" sldId="381"/>
        </pc:sldMkLst>
      </pc:sldChg>
      <pc:sldChg chg="modSp mod">
        <pc:chgData name="Eric Shing" userId="55e86778-ed07-4932-b7f7-986ff6c4be43" providerId="ADAL" clId="{ED8955B4-A90F-4B07-88A0-0366B6708143}" dt="2021-08-07T12:58:32.065" v="550" actId="947"/>
        <pc:sldMkLst>
          <pc:docMk/>
          <pc:sldMk cId="905684211" sldId="383"/>
        </pc:sldMkLst>
        <pc:spChg chg="mod">
          <ac:chgData name="Eric Shing" userId="55e86778-ed07-4932-b7f7-986ff6c4be43" providerId="ADAL" clId="{ED8955B4-A90F-4B07-88A0-0366B6708143}" dt="2021-08-07T12:55:24.514" v="510" actId="255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32.065" v="550" actId="947"/>
          <ac:spMkLst>
            <pc:docMk/>
            <pc:sldMk cId="905684211" sldId="38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4.646" v="367" actId="123"/>
        <pc:sldMkLst>
          <pc:docMk/>
          <pc:sldMk cId="874803358" sldId="384"/>
        </pc:sldMkLst>
        <pc:spChg chg="mod">
          <ac:chgData name="Eric Shing" userId="55e86778-ed07-4932-b7f7-986ff6c4be43" providerId="ADAL" clId="{ED8955B4-A90F-4B07-88A0-0366B6708143}" dt="2021-08-07T12:38:13.169" v="341" actId="255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40:24.646" v="367" actId="123"/>
          <ac:spMkLst>
            <pc:docMk/>
            <pc:sldMk cId="874803358" sldId="38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33:21.731" v="1034" actId="13926"/>
        <pc:sldMkLst>
          <pc:docMk/>
          <pc:sldMk cId="2027636802" sldId="389"/>
        </pc:sldMkLst>
        <pc:spChg chg="mod">
          <ac:chgData name="Eric Shing" userId="55e86778-ed07-4932-b7f7-986ff6c4be43" providerId="ADAL" clId="{ED8955B4-A90F-4B07-88A0-0366B6708143}" dt="2021-08-07T13:30:50.625" v="992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33:21.731" v="103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37:06.157" v="1061" actId="47"/>
        <pc:sldMkLst>
          <pc:docMk/>
          <pc:sldMk cId="1224802640" sldId="390"/>
        </pc:sldMkLst>
      </pc:sldChg>
      <pc:sldChg chg="del">
        <pc:chgData name="Eric Shing" userId="55e86778-ed07-4932-b7f7-986ff6c4be43" providerId="ADAL" clId="{ED8955B4-A90F-4B07-88A0-0366B6708143}" dt="2021-08-07T13:58:49.246" v="1578" actId="47"/>
        <pc:sldMkLst>
          <pc:docMk/>
          <pc:sldMk cId="1408530276" sldId="392"/>
        </pc:sldMkLst>
      </pc:sldChg>
      <pc:sldChg chg="modSp del mod">
        <pc:chgData name="Eric Shing" userId="55e86778-ed07-4932-b7f7-986ff6c4be43" providerId="ADAL" clId="{ED8955B4-A90F-4B07-88A0-0366B6708143}" dt="2021-08-07T13:36:14.773" v="1060" actId="47"/>
        <pc:sldMkLst>
          <pc:docMk/>
          <pc:sldMk cId="3598410572" sldId="395"/>
        </pc:sldMkLst>
        <pc:spChg chg="mod">
          <ac:chgData name="Eric Shing" userId="55e86778-ed07-4932-b7f7-986ff6c4be43" providerId="ADAL" clId="{ED8955B4-A90F-4B07-88A0-0366B6708143}" dt="2021-08-07T13:19:42.157" v="747" actId="20577"/>
          <ac:spMkLst>
            <pc:docMk/>
            <pc:sldMk cId="3598410572" sldId="39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19:48.461" v="748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6.168" v="1575" actId="47"/>
        <pc:sldMkLst>
          <pc:docMk/>
          <pc:sldMk cId="1983663254" sldId="396"/>
        </pc:sldMkLst>
      </pc:sldChg>
      <pc:sldChg chg="del">
        <pc:chgData name="Eric Shing" userId="55e86778-ed07-4932-b7f7-986ff6c4be43" providerId="ADAL" clId="{ED8955B4-A90F-4B07-88A0-0366B6708143}" dt="2021-08-07T13:58:47.411" v="1576" actId="47"/>
        <pc:sldMkLst>
          <pc:docMk/>
          <pc:sldMk cId="681002279" sldId="397"/>
        </pc:sldMkLst>
      </pc:sldChg>
      <pc:sldChg chg="addSp delSp modSp mod setBg">
        <pc:chgData name="Eric Shing" userId="55e86778-ed07-4932-b7f7-986ff6c4be43" providerId="ADAL" clId="{ED8955B4-A90F-4B07-88A0-0366B6708143}" dt="2021-08-07T12:31:49.496" v="136" actId="14100"/>
        <pc:sldMkLst>
          <pc:docMk/>
          <pc:sldMk cId="2552731081" sldId="398"/>
        </pc:sldMkLst>
        <pc:spChg chg="mod">
          <ac:chgData name="Eric Shing" userId="55e86778-ed07-4932-b7f7-986ff6c4be43" providerId="ADAL" clId="{ED8955B4-A90F-4B07-88A0-0366B6708143}" dt="2021-08-07T12:31:49.496" v="136" actId="14100"/>
          <ac:spMkLst>
            <pc:docMk/>
            <pc:sldMk cId="2552731081" sldId="398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2:30:38.408" v="124" actId="478"/>
          <ac:spMkLst>
            <pc:docMk/>
            <pc:sldMk cId="2552731081" sldId="398"/>
            <ac:spMk id="3" creationId="{1290911E-4358-441B-9B03-1CEF0CB1A3B5}"/>
          </ac:spMkLst>
        </pc:spChg>
        <pc:spChg chg="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6" creationId="{4E3A679A-7F29-4661-8887-D87737CE62A4}"/>
          </ac:spMkLst>
        </pc:spChg>
        <pc:spChg chg="ad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12" creationId="{37C89E4B-3C9F-44B9-8B86-D9E3D112D8EC}"/>
          </ac:spMkLst>
        </pc:spChg>
        <pc:picChg chg="add mod ord">
          <ac:chgData name="Eric Shing" userId="55e86778-ed07-4932-b7f7-986ff6c4be43" providerId="ADAL" clId="{ED8955B4-A90F-4B07-88A0-0366B6708143}" dt="2021-08-07T12:31:38.896" v="134" actId="14100"/>
          <ac:picMkLst>
            <pc:docMk/>
            <pc:sldMk cId="2552731081" sldId="398"/>
            <ac:picMk id="7" creationId="{86735168-A35B-43BC-A999-29AC08715378}"/>
          </ac:picMkLst>
        </pc:pic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4" creationId="{AA2EAA10-076F-46BD-8F0F-B9A2FB77A85C}"/>
          </ac:cxnSpMkLst>
        </pc:cxn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ED8955B4-A90F-4B07-88A0-0366B6708143}" dt="2021-08-07T14:03:00.659" v="1585"/>
        <pc:sldMkLst>
          <pc:docMk/>
          <pc:sldMk cId="2959404462" sldId="399"/>
        </pc:sldMkLst>
        <pc:spChg chg="mod">
          <ac:chgData name="Eric Shing" userId="55e86778-ed07-4932-b7f7-986ff6c4be43" providerId="ADAL" clId="{ED8955B4-A90F-4B07-88A0-0366B6708143}" dt="2021-08-07T12:33:09.136" v="189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5:08.081" v="302" actId="13926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1.456" v="366" actId="123"/>
        <pc:sldMkLst>
          <pc:docMk/>
          <pc:sldMk cId="4264196432" sldId="400"/>
        </pc:sldMkLst>
        <pc:spChg chg="mod">
          <ac:chgData name="Eric Shing" userId="55e86778-ed07-4932-b7f7-986ff6c4be43" providerId="ADAL" clId="{ED8955B4-A90F-4B07-88A0-0366B6708143}" dt="2021-08-07T12:40:21.456" v="366" actId="123"/>
          <ac:spMkLst>
            <pc:docMk/>
            <pc:sldMk cId="4264196432" sldId="40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2:25.954" v="376" actId="13926"/>
        <pc:sldMkLst>
          <pc:docMk/>
          <pc:sldMk cId="960726771" sldId="401"/>
        </pc:sldMkLst>
        <pc:spChg chg="mod">
          <ac:chgData name="Eric Shing" userId="55e86778-ed07-4932-b7f7-986ff6c4be43" providerId="ADAL" clId="{ED8955B4-A90F-4B07-88A0-0366B6708143}" dt="2021-08-07T12:42:25.954" v="376" actId="13926"/>
          <ac:spMkLst>
            <pc:docMk/>
            <pc:sldMk cId="960726771" sldId="40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15:14.619" v="2619" actId="13926"/>
        <pc:sldMkLst>
          <pc:docMk/>
          <pc:sldMk cId="3124677336" sldId="402"/>
        </pc:sldMkLst>
        <pc:spChg chg="mod">
          <ac:chgData name="Eric Shing" userId="55e86778-ed07-4932-b7f7-986ff6c4be43" providerId="ADAL" clId="{ED8955B4-A90F-4B07-88A0-0366B6708143}" dt="2021-08-07T15:15:14.619" v="2619" actId="13926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ED8955B4-A90F-4B07-88A0-0366B6708143}" dt="2021-08-07T12:48:33.438" v="402" actId="207"/>
        <pc:sldMkLst>
          <pc:docMk/>
          <pc:sldMk cId="2313995453" sldId="403"/>
        </pc:sldMkLst>
        <pc:spChg chg="mod">
          <ac:chgData name="Eric Shing" userId="55e86778-ed07-4932-b7f7-986ff6c4be43" providerId="ADAL" clId="{ED8955B4-A90F-4B07-88A0-0366B6708143}" dt="2021-08-07T12:48:33.438" v="402" actId="207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6:54.108" v="397" actId="207"/>
        <pc:sldMkLst>
          <pc:docMk/>
          <pc:sldMk cId="3081116608" sldId="404"/>
        </pc:sldMkLst>
        <pc:spChg chg="mod">
          <ac:chgData name="Eric Shing" userId="55e86778-ed07-4932-b7f7-986ff6c4be43" providerId="ADAL" clId="{ED8955B4-A90F-4B07-88A0-0366B6708143}" dt="2021-08-07T12:46:54.108" v="397" actId="207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4:42.454" v="508" actId="6549"/>
        <pc:sldMkLst>
          <pc:docMk/>
          <pc:sldMk cId="124719902" sldId="405"/>
        </pc:sldMkLst>
        <pc:spChg chg="mod">
          <ac:chgData name="Eric Shing" userId="55e86778-ed07-4932-b7f7-986ff6c4be43" providerId="ADAL" clId="{ED8955B4-A90F-4B07-88A0-0366B6708143}" dt="2021-08-07T12:49:30.555" v="415" actId="20577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4:42.454" v="508" actId="6549"/>
          <ac:spMkLst>
            <pc:docMk/>
            <pc:sldMk cId="124719902" sldId="40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8:07.202" v="536" actId="5793"/>
        <pc:sldMkLst>
          <pc:docMk/>
          <pc:sldMk cId="66154752" sldId="407"/>
        </pc:sldMkLst>
        <pc:spChg chg="mod">
          <ac:chgData name="Eric Shing" userId="55e86778-ed07-4932-b7f7-986ff6c4be43" providerId="ADAL" clId="{ED8955B4-A90F-4B07-88A0-0366B6708143}" dt="2021-08-07T12:56:27.727" v="517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07.202" v="536" actId="5793"/>
          <ac:spMkLst>
            <pc:docMk/>
            <pc:sldMk cId="66154752" sldId="407"/>
            <ac:spMk id="3" creationId="{1290911E-4358-441B-9B03-1CEF0CB1A3B5}"/>
          </ac:spMkLst>
        </pc:spChg>
      </pc:sldChg>
      <pc:sldChg chg="modSp add del mod">
        <pc:chgData name="Eric Shing" userId="55e86778-ed07-4932-b7f7-986ff6c4be43" providerId="ADAL" clId="{ED8955B4-A90F-4B07-88A0-0366B6708143}" dt="2021-08-07T15:17:29.186" v="2624" actId="207"/>
        <pc:sldMkLst>
          <pc:docMk/>
          <pc:sldMk cId="27614487" sldId="408"/>
        </pc:sldMkLst>
        <pc:spChg chg="mod">
          <ac:chgData name="Eric Shing" userId="55e86778-ed07-4932-b7f7-986ff6c4be43" providerId="ADAL" clId="{ED8955B4-A90F-4B07-88A0-0366B6708143}" dt="2021-08-07T13:18:57.112" v="731"/>
          <ac:spMkLst>
            <pc:docMk/>
            <pc:sldMk cId="27614487" sldId="40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17:29.186" v="2624" actId="207"/>
          <ac:spMkLst>
            <pc:docMk/>
            <pc:sldMk cId="27614487" sldId="40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29:30.801" v="931" actId="13926"/>
        <pc:sldMkLst>
          <pc:docMk/>
          <pc:sldMk cId="2093501082" sldId="409"/>
        </pc:sldMkLst>
        <pc:spChg chg="mod">
          <ac:chgData name="Eric Shing" userId="55e86778-ed07-4932-b7f7-986ff6c4be43" providerId="ADAL" clId="{ED8955B4-A90F-4B07-88A0-0366B6708143}" dt="2021-08-07T13:27:33.929" v="907" actId="20577"/>
          <ac:spMkLst>
            <pc:docMk/>
            <pc:sldMk cId="2093501082" sldId="40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29:30.801" v="931" actId="13926"/>
          <ac:spMkLst>
            <pc:docMk/>
            <pc:sldMk cId="2093501082" sldId="409"/>
            <ac:spMk id="3" creationId="{1290911E-4358-441B-9B03-1CEF0CB1A3B5}"/>
          </ac:spMkLst>
        </pc:spChg>
      </pc:sldChg>
      <pc:sldChg chg="modSp del mod">
        <pc:chgData name="Eric Shing" userId="55e86778-ed07-4932-b7f7-986ff6c4be43" providerId="ADAL" clId="{ED8955B4-A90F-4B07-88A0-0366B6708143}" dt="2021-08-07T13:18:42.906" v="719" actId="47"/>
        <pc:sldMkLst>
          <pc:docMk/>
          <pc:sldMk cId="4174934251" sldId="409"/>
        </pc:sldMkLst>
        <pc:spChg chg="mod">
          <ac:chgData name="Eric Shing" userId="55e86778-ed07-4932-b7f7-986ff6c4be43" providerId="ADAL" clId="{ED8955B4-A90F-4B07-88A0-0366B6708143}" dt="2021-08-07T13:01:40.239" v="557" actId="6549"/>
          <ac:spMkLst>
            <pc:docMk/>
            <pc:sldMk cId="4174934251" sldId="40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27:57.946" v="2730" actId="123"/>
        <pc:sldMkLst>
          <pc:docMk/>
          <pc:sldMk cId="1318527815" sldId="411"/>
        </pc:sldMkLst>
        <pc:spChg chg="mod">
          <ac:chgData name="Eric Shing" userId="55e86778-ed07-4932-b7f7-986ff6c4be43" providerId="ADAL" clId="{ED8955B4-A90F-4B07-88A0-0366B6708143}" dt="2021-08-07T13:37:16.915" v="1071"/>
          <ac:spMkLst>
            <pc:docMk/>
            <pc:sldMk cId="1318527815" sldId="411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7:57.946" v="2730" actId="123"/>
          <ac:spMkLst>
            <pc:docMk/>
            <pc:sldMk cId="1318527815" sldId="41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22:09:30.969" v="2741"/>
        <pc:sldMkLst>
          <pc:docMk/>
          <pc:sldMk cId="43001632" sldId="412"/>
        </pc:sldMkLst>
        <pc:spChg chg="mod">
          <ac:chgData name="Eric Shing" userId="55e86778-ed07-4932-b7f7-986ff6c4be43" providerId="ADAL" clId="{ED8955B4-A90F-4B07-88A0-0366B6708143}" dt="2021-08-07T15:22:51.508" v="2653"/>
          <ac:spMkLst>
            <pc:docMk/>
            <pc:sldMk cId="43001632" sldId="41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40:39.855" v="1118" actId="123"/>
        <pc:sldMkLst>
          <pc:docMk/>
          <pc:sldMk cId="2987922573" sldId="413"/>
        </pc:sldMkLst>
        <pc:spChg chg="mod">
          <ac:chgData name="Eric Shing" userId="55e86778-ed07-4932-b7f7-986ff6c4be43" providerId="ADAL" clId="{ED8955B4-A90F-4B07-88A0-0366B6708143}" dt="2021-08-07T13:40:39.855" v="1118" actId="123"/>
          <ac:spMkLst>
            <pc:docMk/>
            <pc:sldMk cId="2987922573" sldId="41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4:14:38.069" v="1904"/>
        <pc:sldMkLst>
          <pc:docMk/>
          <pc:sldMk cId="2717660583" sldId="415"/>
        </pc:sldMkLst>
        <pc:spChg chg="mod">
          <ac:chgData name="Eric Shing" userId="55e86778-ed07-4932-b7f7-986ff6c4be43" providerId="ADAL" clId="{ED8955B4-A90F-4B07-88A0-0366B6708143}" dt="2021-08-07T14:14:38.069" v="1904"/>
          <ac:spMkLst>
            <pc:docMk/>
            <pc:sldMk cId="2717660583" sldId="415"/>
            <ac:spMk id="3" creationId="{1290911E-4358-441B-9B03-1CEF0CB1A3B5}"/>
          </ac:spMkLst>
        </pc:spChg>
      </pc:sldChg>
      <pc:sldChg chg="addSp delSp modSp mod ord modAnim chgLayout">
        <pc:chgData name="Eric Shing" userId="55e86778-ed07-4932-b7f7-986ff6c4be43" providerId="ADAL" clId="{ED8955B4-A90F-4B07-88A0-0366B6708143}" dt="2021-08-07T22:06:26.545" v="2740" actId="14100"/>
        <pc:sldMkLst>
          <pc:docMk/>
          <pc:sldMk cId="3144344787" sldId="416"/>
        </pc:sldMkLst>
        <pc:spChg chg="mod ord">
          <ac:chgData name="Eric Shing" userId="55e86778-ed07-4932-b7f7-986ff6c4be43" providerId="ADAL" clId="{ED8955B4-A90F-4B07-88A0-0366B6708143}" dt="2021-08-07T22:06:21.169" v="2739"/>
          <ac:spMkLst>
            <pc:docMk/>
            <pc:sldMk cId="3144344787" sldId="416"/>
            <ac:spMk id="2" creationId="{B66E159E-B105-462D-A04C-7B86AD8A93FD}"/>
          </ac:spMkLst>
        </pc:spChg>
        <pc:spChg chg="add mod ord">
          <ac:chgData name="Eric Shing" userId="55e86778-ed07-4932-b7f7-986ff6c4be43" providerId="ADAL" clId="{ED8955B4-A90F-4B07-88A0-0366B6708143}" dt="2021-08-07T22:06:26.545" v="2740" actId="14100"/>
          <ac:spMkLst>
            <pc:docMk/>
            <pc:sldMk cId="3144344787" sldId="416"/>
            <ac:spMk id="3" creationId="{19C24307-3CD8-4D1B-8388-50F2CBE2B7C1}"/>
          </ac:spMkLst>
        </pc:spChg>
        <pc:spChg chg="mod ord">
          <ac:chgData name="Eric Shing" userId="55e86778-ed07-4932-b7f7-986ff6c4be43" providerId="ADAL" clId="{ED8955B4-A90F-4B07-88A0-0366B6708143}" dt="2021-08-07T15:00:24.939" v="2103" actId="700"/>
          <ac:spMkLst>
            <pc:docMk/>
            <pc:sldMk cId="3144344787" sldId="416"/>
            <ac:spMk id="4" creationId="{D259BC3B-E3AB-4D59-B29F-90C2A8A381AD}"/>
          </ac:spMkLst>
        </pc:spChg>
        <pc:picChg chg="del">
          <ac:chgData name="Eric Shing" userId="55e86778-ed07-4932-b7f7-986ff6c4be43" providerId="ADAL" clId="{ED8955B4-A90F-4B07-88A0-0366B6708143}" dt="2021-08-07T15:00:16.324" v="2100" actId="478"/>
          <ac:picMkLst>
            <pc:docMk/>
            <pc:sldMk cId="3144344787" sldId="416"/>
            <ac:picMk id="5" creationId="{5F401676-1894-4089-A892-B4BDED207E06}"/>
          </ac:picMkLst>
        </pc:picChg>
        <pc:picChg chg="del">
          <ac:chgData name="Eric Shing" userId="55e86778-ed07-4932-b7f7-986ff6c4be43" providerId="ADAL" clId="{ED8955B4-A90F-4B07-88A0-0366B6708143}" dt="2021-08-07T15:00:15.430" v="2099" actId="478"/>
          <ac:picMkLst>
            <pc:docMk/>
            <pc:sldMk cId="3144344787" sldId="416"/>
            <ac:picMk id="6" creationId="{C6933DE8-C537-40B7-914E-228AD7858585}"/>
          </ac:picMkLst>
        </pc:picChg>
        <pc:picChg chg="del">
          <ac:chgData name="Eric Shing" userId="55e86778-ed07-4932-b7f7-986ff6c4be43" providerId="ADAL" clId="{ED8955B4-A90F-4B07-88A0-0366B6708143}" dt="2021-08-07T15:00:17.065" v="2101" actId="478"/>
          <ac:picMkLst>
            <pc:docMk/>
            <pc:sldMk cId="3144344787" sldId="416"/>
            <ac:picMk id="9" creationId="{BC58494D-43DE-440D-824F-B0313906B3F2}"/>
          </ac:picMkLst>
        </pc:picChg>
        <pc:picChg chg="del">
          <ac:chgData name="Eric Shing" userId="55e86778-ed07-4932-b7f7-986ff6c4be43" providerId="ADAL" clId="{ED8955B4-A90F-4B07-88A0-0366B6708143}" dt="2021-08-07T15:00:17.588" v="2102" actId="478"/>
          <ac:picMkLst>
            <pc:docMk/>
            <pc:sldMk cId="3144344787" sldId="416"/>
            <ac:picMk id="1026" creationId="{30F371A3-E921-47D8-AC0C-5E807728CE75}"/>
          </ac:picMkLst>
        </pc:picChg>
      </pc:sldChg>
      <pc:sldChg chg="modSp modAnim">
        <pc:chgData name="Eric Shing" userId="55e86778-ed07-4932-b7f7-986ff6c4be43" providerId="ADAL" clId="{ED8955B4-A90F-4B07-88A0-0366B6708143}" dt="2021-08-07T15:19:45.313" v="2625" actId="6549"/>
        <pc:sldMkLst>
          <pc:docMk/>
          <pc:sldMk cId="497432133" sldId="417"/>
        </pc:sldMkLst>
        <pc:spChg chg="mod">
          <ac:chgData name="Eric Shing" userId="55e86778-ed07-4932-b7f7-986ff6c4be43" providerId="ADAL" clId="{ED8955B4-A90F-4B07-88A0-0366B6708143}" dt="2021-08-07T15:19:45.313" v="2625" actId="6549"/>
          <ac:spMkLst>
            <pc:docMk/>
            <pc:sldMk cId="497432133" sldId="417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15:28:56.665" v="2731"/>
        <pc:sldMkLst>
          <pc:docMk/>
          <pc:sldMk cId="3003902490" sldId="418"/>
        </pc:sldMkLst>
        <pc:spChg chg="mod">
          <ac:chgData name="Eric Shing" userId="55e86778-ed07-4932-b7f7-986ff6c4be43" providerId="ADAL" clId="{ED8955B4-A90F-4B07-88A0-0366B6708143}" dt="2021-08-07T15:24:02.075" v="2718"/>
          <ac:spMkLst>
            <pc:docMk/>
            <pc:sldMk cId="3003902490" sldId="41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4:15.985" v="2721" actId="255"/>
          <ac:spMkLst>
            <pc:docMk/>
            <pc:sldMk cId="3003902490" sldId="418"/>
            <ac:spMk id="3" creationId="{19C24307-3CD8-4D1B-8388-50F2CBE2B7C1}"/>
          </ac:spMkLst>
        </pc:spChg>
      </pc:sldChg>
    </pc:docChg>
  </pc:docChgLst>
  <pc:docChgLst>
    <pc:chgData name="Eric Shing" userId="55e86778-ed07-4932-b7f7-986ff6c4be43" providerId="ADAL" clId="{DD01D1C1-2AB7-4D95-A640-AB77D1EDCFDB}"/>
    <pc:docChg chg="undo redo custSel addSld delSld modSld sldOrd">
      <pc:chgData name="Eric Shing" userId="55e86778-ed07-4932-b7f7-986ff6c4be43" providerId="ADAL" clId="{DD01D1C1-2AB7-4D95-A640-AB77D1EDCFDB}" dt="2021-09-11T09:37:49.909" v="2124"/>
      <pc:docMkLst>
        <pc:docMk/>
      </pc:docMkLst>
      <pc:sldChg chg="modSp mod">
        <pc:chgData name="Eric Shing" userId="55e86778-ed07-4932-b7f7-986ff6c4be43" providerId="ADAL" clId="{DD01D1C1-2AB7-4D95-A640-AB77D1EDCFDB}" dt="2021-09-11T05:56:36.497" v="926"/>
        <pc:sldMkLst>
          <pc:docMk/>
          <pc:sldMk cId="0" sldId="287"/>
        </pc:sldMkLst>
        <pc:spChg chg="mod">
          <ac:chgData name="Eric Shing" userId="55e86778-ed07-4932-b7f7-986ff6c4be43" providerId="ADAL" clId="{DD01D1C1-2AB7-4D95-A640-AB77D1EDCFDB}" dt="2021-09-11T03:32:18.511" v="83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DD01D1C1-2AB7-4D95-A640-AB77D1EDCFDB}" dt="2021-09-11T05:56:36.497" v="926"/>
          <ac:spMkLst>
            <pc:docMk/>
            <pc:sldMk cId="0" sldId="287"/>
            <ac:spMk id="5" creationId="{00000000-0000-0000-0000-000000000000}"/>
          </ac:spMkLst>
        </pc:spChg>
      </pc:sldChg>
      <pc:sldChg chg="modSp del mod">
        <pc:chgData name="Eric Shing" userId="55e86778-ed07-4932-b7f7-986ff6c4be43" providerId="ADAL" clId="{DD01D1C1-2AB7-4D95-A640-AB77D1EDCFDB}" dt="2021-09-11T06:58:56.811" v="1012" actId="47"/>
        <pc:sldMkLst>
          <pc:docMk/>
          <pc:sldMk cId="980429451" sldId="375"/>
        </pc:sldMkLst>
        <pc:spChg chg="mod">
          <ac:chgData name="Eric Shing" userId="55e86778-ed07-4932-b7f7-986ff6c4be43" providerId="ADAL" clId="{DD01D1C1-2AB7-4D95-A640-AB77D1EDCFDB}" dt="2021-09-11T04:27:20.263" v="925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4:14:24.510" v="837" actId="207"/>
          <ac:spMkLst>
            <pc:docMk/>
            <pc:sldMk cId="980429451" sldId="375"/>
            <ac:spMk id="3" creationId="{1290911E-4358-441B-9B03-1CEF0CB1A3B5}"/>
          </ac:spMkLst>
        </pc:spChg>
      </pc:sldChg>
      <pc:sldChg chg="addSp delSp modSp mod ord modAnim">
        <pc:chgData name="Eric Shing" userId="55e86778-ed07-4932-b7f7-986ff6c4be43" providerId="ADAL" clId="{DD01D1C1-2AB7-4D95-A640-AB77D1EDCFDB}" dt="2021-09-11T08:11:22.021" v="1958"/>
        <pc:sldMkLst>
          <pc:docMk/>
          <pc:sldMk cId="874803358" sldId="384"/>
        </pc:sldMkLst>
        <pc:spChg chg="mod">
          <ac:chgData name="Eric Shing" userId="55e86778-ed07-4932-b7f7-986ff6c4be43" providerId="ADAL" clId="{DD01D1C1-2AB7-4D95-A640-AB77D1EDCFDB}" dt="2021-09-11T07:18:36.582" v="1295" actId="14100"/>
          <ac:spMkLst>
            <pc:docMk/>
            <pc:sldMk cId="874803358" sldId="384"/>
            <ac:spMk id="2" creationId="{B66E159E-B105-462D-A04C-7B86AD8A93FD}"/>
          </ac:spMkLst>
        </pc:spChg>
        <pc:spChg chg="del mod">
          <ac:chgData name="Eric Shing" userId="55e86778-ed07-4932-b7f7-986ff6c4be43" providerId="ADAL" clId="{DD01D1C1-2AB7-4D95-A640-AB77D1EDCFDB}" dt="2021-09-11T07:18:46.004" v="1297" actId="478"/>
          <ac:spMkLst>
            <pc:docMk/>
            <pc:sldMk cId="874803358" sldId="384"/>
            <ac:spMk id="3" creationId="{1290911E-4358-441B-9B03-1CEF0CB1A3B5}"/>
          </ac:spMkLst>
        </pc:spChg>
        <pc:spChg chg="add mod">
          <ac:chgData name="Eric Shing" userId="55e86778-ed07-4932-b7f7-986ff6c4be43" providerId="ADAL" clId="{DD01D1C1-2AB7-4D95-A640-AB77D1EDCFDB}" dt="2021-09-11T07:24:35.623" v="1385" actId="14100"/>
          <ac:spMkLst>
            <pc:docMk/>
            <pc:sldMk cId="874803358" sldId="384"/>
            <ac:spMk id="8" creationId="{1983149F-E261-4B30-B450-31C938FB4118}"/>
          </ac:spMkLst>
        </pc:spChg>
        <pc:picChg chg="add mod">
          <ac:chgData name="Eric Shing" userId="55e86778-ed07-4932-b7f7-986ff6c4be43" providerId="ADAL" clId="{DD01D1C1-2AB7-4D95-A640-AB77D1EDCFDB}" dt="2021-09-11T07:24:24.574" v="1384" actId="1076"/>
          <ac:picMkLst>
            <pc:docMk/>
            <pc:sldMk cId="874803358" sldId="384"/>
            <ac:picMk id="6" creationId="{57A45CD6-A0A8-4FD2-B325-EE9DE2B263E9}"/>
          </ac:picMkLst>
        </pc:picChg>
      </pc:sldChg>
      <pc:sldChg chg="modSp mod ord">
        <pc:chgData name="Eric Shing" userId="55e86778-ed07-4932-b7f7-986ff6c4be43" providerId="ADAL" clId="{DD01D1C1-2AB7-4D95-A640-AB77D1EDCFDB}" dt="2021-09-11T03:48:41.378" v="322" actId="207"/>
        <pc:sldMkLst>
          <pc:docMk/>
          <pc:sldMk cId="2552731081" sldId="398"/>
        </pc:sldMkLst>
        <pc:spChg chg="mod">
          <ac:chgData name="Eric Shing" userId="55e86778-ed07-4932-b7f7-986ff6c4be43" providerId="ADAL" clId="{DD01D1C1-2AB7-4D95-A640-AB77D1EDCFDB}" dt="2021-09-11T03:36:58.783" v="155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DD01D1C1-2AB7-4D95-A640-AB77D1EDCFDB}" dt="2021-09-11T03:48:41.378" v="322" actId="207"/>
          <ac:spMkLst>
            <pc:docMk/>
            <pc:sldMk cId="2552731081" sldId="398"/>
            <ac:spMk id="10" creationId="{7243D2E1-470A-4C4C-90C0-E7080BBE2DEC}"/>
          </ac:spMkLst>
        </pc:spChg>
      </pc:sldChg>
      <pc:sldChg chg="delSp modSp mod">
        <pc:chgData name="Eric Shing" userId="55e86778-ed07-4932-b7f7-986ff6c4be43" providerId="ADAL" clId="{DD01D1C1-2AB7-4D95-A640-AB77D1EDCFDB}" dt="2021-09-11T08:03:46.527" v="1942" actId="13926"/>
        <pc:sldMkLst>
          <pc:docMk/>
          <pc:sldMk cId="2959404462" sldId="399"/>
        </pc:sldMkLst>
        <pc:spChg chg="mod">
          <ac:chgData name="Eric Shing" userId="55e86778-ed07-4932-b7f7-986ff6c4be43" providerId="ADAL" clId="{DD01D1C1-2AB7-4D95-A640-AB77D1EDCFDB}" dt="2021-09-11T06:45:17.434" v="939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03:46.527" v="1942" actId="13926"/>
          <ac:spMkLst>
            <pc:docMk/>
            <pc:sldMk cId="2959404462" sldId="399"/>
            <ac:spMk id="3" creationId="{1290911E-4358-441B-9B03-1CEF0CB1A3B5}"/>
          </ac:spMkLst>
        </pc:spChg>
        <pc:picChg chg="del">
          <ac:chgData name="Eric Shing" userId="55e86778-ed07-4932-b7f7-986ff6c4be43" providerId="ADAL" clId="{DD01D1C1-2AB7-4D95-A640-AB77D1EDCFDB}" dt="2021-09-11T03:52:30.301" v="364" actId="478"/>
          <ac:picMkLst>
            <pc:docMk/>
            <pc:sldMk cId="2959404462" sldId="399"/>
            <ac:picMk id="5" creationId="{0B2DD486-75B0-4533-BC41-FD9A3275615A}"/>
          </ac:picMkLst>
        </pc:picChg>
      </pc:sldChg>
      <pc:sldChg chg="addSp modSp mod">
        <pc:chgData name="Eric Shing" userId="55e86778-ed07-4932-b7f7-986ff6c4be43" providerId="ADAL" clId="{DD01D1C1-2AB7-4D95-A640-AB77D1EDCFDB}" dt="2021-09-11T09:36:33.776" v="2121" actId="13926"/>
        <pc:sldMkLst>
          <pc:docMk/>
          <pc:sldMk cId="4264196432" sldId="400"/>
        </pc:sldMkLst>
        <pc:spChg chg="mod">
          <ac:chgData name="Eric Shing" userId="55e86778-ed07-4932-b7f7-986ff6c4be43" providerId="ADAL" clId="{DD01D1C1-2AB7-4D95-A640-AB77D1EDCFDB}" dt="2021-09-11T07:35:49.983" v="1579" actId="20577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9:36:33.776" v="2121" actId="13926"/>
          <ac:spMkLst>
            <pc:docMk/>
            <pc:sldMk cId="4264196432" sldId="400"/>
            <ac:spMk id="3" creationId="{1290911E-4358-441B-9B03-1CEF0CB1A3B5}"/>
          </ac:spMkLst>
        </pc:spChg>
        <pc:picChg chg="add mod ord">
          <ac:chgData name="Eric Shing" userId="55e86778-ed07-4932-b7f7-986ff6c4be43" providerId="ADAL" clId="{DD01D1C1-2AB7-4D95-A640-AB77D1EDCFDB}" dt="2021-09-11T08:15:23.798" v="1979" actId="1038"/>
          <ac:picMkLst>
            <pc:docMk/>
            <pc:sldMk cId="4264196432" sldId="400"/>
            <ac:picMk id="5" creationId="{CC9A5414-DF10-406E-9A69-2976EED28375}"/>
          </ac:picMkLst>
        </pc:picChg>
      </pc:sldChg>
      <pc:sldChg chg="del">
        <pc:chgData name="Eric Shing" userId="55e86778-ed07-4932-b7f7-986ff6c4be43" providerId="ADAL" clId="{DD01D1C1-2AB7-4D95-A640-AB77D1EDCFDB}" dt="2021-09-11T07:51:29.098" v="1770" actId="47"/>
        <pc:sldMkLst>
          <pc:docMk/>
          <pc:sldMk cId="3124677336" sldId="402"/>
        </pc:sldMkLst>
      </pc:sldChg>
      <pc:sldChg chg="del">
        <pc:chgData name="Eric Shing" userId="55e86778-ed07-4932-b7f7-986ff6c4be43" providerId="ADAL" clId="{DD01D1C1-2AB7-4D95-A640-AB77D1EDCFDB}" dt="2021-09-11T07:51:29.485" v="1771" actId="47"/>
        <pc:sldMkLst>
          <pc:docMk/>
          <pc:sldMk cId="3081116608" sldId="404"/>
        </pc:sldMkLst>
      </pc:sldChg>
      <pc:sldChg chg="modSp mod">
        <pc:chgData name="Eric Shing" userId="55e86778-ed07-4932-b7f7-986ff6c4be43" providerId="ADAL" clId="{DD01D1C1-2AB7-4D95-A640-AB77D1EDCFDB}" dt="2021-09-11T08:39:28.998" v="2118" actId="20577"/>
        <pc:sldMkLst>
          <pc:docMk/>
          <pc:sldMk cId="2779543344" sldId="419"/>
        </pc:sldMkLst>
        <pc:spChg chg="mod">
          <ac:chgData name="Eric Shing" userId="55e86778-ed07-4932-b7f7-986ff6c4be43" providerId="ADAL" clId="{DD01D1C1-2AB7-4D95-A640-AB77D1EDCFDB}" dt="2021-09-11T03:48:53.699" v="326" actId="20577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39:28.998" v="2118" actId="20577"/>
          <ac:spMkLst>
            <pc:docMk/>
            <pc:sldMk cId="2779543344" sldId="41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8:13:06.877" v="1960"/>
        <pc:sldMkLst>
          <pc:docMk/>
          <pc:sldMk cId="1682862645" sldId="420"/>
        </pc:sldMkLst>
        <pc:spChg chg="mod">
          <ac:chgData name="Eric Shing" userId="55e86778-ed07-4932-b7f7-986ff6c4be43" providerId="ADAL" clId="{DD01D1C1-2AB7-4D95-A640-AB77D1EDCFDB}" dt="2021-09-11T07:30:29.652" v="1518" actId="5793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31:29.416" v="1528" actId="6549"/>
          <ac:spMkLst>
            <pc:docMk/>
            <pc:sldMk cId="1682862645" sldId="420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DD01D1C1-2AB7-4D95-A640-AB77D1EDCFDB}" dt="2021-09-11T07:51:28.535" v="1769" actId="47"/>
        <pc:sldMkLst>
          <pc:docMk/>
          <pc:sldMk cId="754734497" sldId="421"/>
        </pc:sldMkLst>
      </pc:sldChg>
      <pc:sldChg chg="del">
        <pc:chgData name="Eric Shing" userId="55e86778-ed07-4932-b7f7-986ff6c4be43" providerId="ADAL" clId="{DD01D1C1-2AB7-4D95-A640-AB77D1EDCFDB}" dt="2021-09-11T07:51:28.010" v="1768" actId="47"/>
        <pc:sldMkLst>
          <pc:docMk/>
          <pc:sldMk cId="2989735543" sldId="422"/>
        </pc:sldMkLst>
      </pc:sldChg>
      <pc:sldChg chg="del">
        <pc:chgData name="Eric Shing" userId="55e86778-ed07-4932-b7f7-986ff6c4be43" providerId="ADAL" clId="{DD01D1C1-2AB7-4D95-A640-AB77D1EDCFDB}" dt="2021-09-11T07:51:27.153" v="1766" actId="47"/>
        <pc:sldMkLst>
          <pc:docMk/>
          <pc:sldMk cId="952351428" sldId="423"/>
        </pc:sldMkLst>
      </pc:sldChg>
      <pc:sldChg chg="modSp mod">
        <pc:chgData name="Eric Shing" userId="55e86778-ed07-4932-b7f7-986ff6c4be43" providerId="ADAL" clId="{DD01D1C1-2AB7-4D95-A640-AB77D1EDCFDB}" dt="2021-09-11T07:04:35.570" v="1066" actId="13926"/>
        <pc:sldMkLst>
          <pc:docMk/>
          <pc:sldMk cId="707951004" sldId="428"/>
        </pc:sldMkLst>
        <pc:spChg chg="mod">
          <ac:chgData name="Eric Shing" userId="55e86778-ed07-4932-b7f7-986ff6c4be43" providerId="ADAL" clId="{DD01D1C1-2AB7-4D95-A640-AB77D1EDCFDB}" dt="2021-09-11T06:59:33.714" v="1022"/>
          <ac:spMkLst>
            <pc:docMk/>
            <pc:sldMk cId="707951004" sldId="428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04:35.570" v="1066" actId="13926"/>
          <ac:spMkLst>
            <pc:docMk/>
            <pc:sldMk cId="707951004" sldId="428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9:37:49.909" v="2124"/>
        <pc:sldMkLst>
          <pc:docMk/>
          <pc:sldMk cId="8973865" sldId="429"/>
        </pc:sldMkLst>
        <pc:spChg chg="mod">
          <ac:chgData name="Eric Shing" userId="55e86778-ed07-4932-b7f7-986ff6c4be43" providerId="ADAL" clId="{DD01D1C1-2AB7-4D95-A640-AB77D1EDCFDB}" dt="2021-09-11T08:17:26.950" v="2051" actId="255"/>
          <ac:spMkLst>
            <pc:docMk/>
            <pc:sldMk cId="8973865" sldId="42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18:32.270" v="2112" actId="6549"/>
          <ac:spMkLst>
            <pc:docMk/>
            <pc:sldMk cId="8973865" sldId="429"/>
            <ac:spMk id="3" creationId="{1290911E-4358-441B-9B03-1CEF0CB1A3B5}"/>
          </ac:spMkLst>
        </pc:spChg>
      </pc:sldChg>
      <pc:sldChg chg="addSp delSp modSp del mod modAnim">
        <pc:chgData name="Eric Shing" userId="55e86778-ed07-4932-b7f7-986ff6c4be43" providerId="ADAL" clId="{DD01D1C1-2AB7-4D95-A640-AB77D1EDCFDB}" dt="2021-09-11T08:19:21.305" v="2113" actId="47"/>
        <pc:sldMkLst>
          <pc:docMk/>
          <pc:sldMk cId="423036337" sldId="430"/>
        </pc:sldMkLst>
        <pc:spChg chg="mod">
          <ac:chgData name="Eric Shing" userId="55e86778-ed07-4932-b7f7-986ff6c4be43" providerId="ADAL" clId="{DD01D1C1-2AB7-4D95-A640-AB77D1EDCFDB}" dt="2021-09-11T07:56:36.334" v="1912" actId="5793"/>
          <ac:spMkLst>
            <pc:docMk/>
            <pc:sldMk cId="423036337" sldId="430"/>
            <ac:spMk id="2" creationId="{B66E159E-B105-462D-A04C-7B86AD8A93FD}"/>
          </ac:spMkLst>
        </pc:spChg>
        <pc:spChg chg="del mod">
          <ac:chgData name="Eric Shing" userId="55e86778-ed07-4932-b7f7-986ff6c4be43" providerId="ADAL" clId="{DD01D1C1-2AB7-4D95-A640-AB77D1EDCFDB}" dt="2021-09-11T07:53:18.698" v="1823"/>
          <ac:spMkLst>
            <pc:docMk/>
            <pc:sldMk cId="423036337" sldId="430"/>
            <ac:spMk id="3" creationId="{1290911E-4358-441B-9B03-1CEF0CB1A3B5}"/>
          </ac:spMkLst>
        </pc:spChg>
        <pc:spChg chg="add mod">
          <ac:chgData name="Eric Shing" userId="55e86778-ed07-4932-b7f7-986ff6c4be43" providerId="ADAL" clId="{DD01D1C1-2AB7-4D95-A640-AB77D1EDCFDB}" dt="2021-09-11T07:55:16.109" v="1826" actId="478"/>
          <ac:spMkLst>
            <pc:docMk/>
            <pc:sldMk cId="423036337" sldId="430"/>
            <ac:spMk id="7" creationId="{BE3ACE92-6D7E-4840-8DAD-4B15D55AE758}"/>
          </ac:spMkLst>
        </pc:spChg>
        <pc:picChg chg="add del mod">
          <ac:chgData name="Eric Shing" userId="55e86778-ed07-4932-b7f7-986ff6c4be43" providerId="ADAL" clId="{DD01D1C1-2AB7-4D95-A640-AB77D1EDCFDB}" dt="2021-09-11T07:55:16.109" v="1826" actId="478"/>
          <ac:picMkLst>
            <pc:docMk/>
            <pc:sldMk cId="423036337" sldId="430"/>
            <ac:picMk id="5" creationId="{9BE96683-5B4E-45AB-BB1E-C8DAAEF6990D}"/>
          </ac:picMkLst>
        </pc:picChg>
        <pc:picChg chg="add mod">
          <ac:chgData name="Eric Shing" userId="55e86778-ed07-4932-b7f7-986ff6c4be43" providerId="ADAL" clId="{DD01D1C1-2AB7-4D95-A640-AB77D1EDCFDB}" dt="2021-09-11T07:56:53.590" v="1922" actId="1038"/>
          <ac:picMkLst>
            <pc:docMk/>
            <pc:sldMk cId="423036337" sldId="430"/>
            <ac:picMk id="9" creationId="{8AC61310-D52E-4257-838E-4E57BB6BB6C9}"/>
          </ac:picMkLst>
        </pc:picChg>
        <pc:picChg chg="add mod">
          <ac:chgData name="Eric Shing" userId="55e86778-ed07-4932-b7f7-986ff6c4be43" providerId="ADAL" clId="{DD01D1C1-2AB7-4D95-A640-AB77D1EDCFDB}" dt="2021-09-11T07:58:34.829" v="1931" actId="1076"/>
          <ac:picMkLst>
            <pc:docMk/>
            <pc:sldMk cId="423036337" sldId="430"/>
            <ac:picMk id="10" creationId="{9EE34BED-FD49-4B10-93D4-F9B983458AE3}"/>
          </ac:picMkLst>
        </pc:picChg>
      </pc:sldChg>
      <pc:sldChg chg="del">
        <pc:chgData name="Eric Shing" userId="55e86778-ed07-4932-b7f7-986ff6c4be43" providerId="ADAL" clId="{DD01D1C1-2AB7-4D95-A640-AB77D1EDCFDB}" dt="2021-09-11T07:51:26.776" v="1765" actId="47"/>
        <pc:sldMkLst>
          <pc:docMk/>
          <pc:sldMk cId="1139055780" sldId="431"/>
        </pc:sldMkLst>
      </pc:sldChg>
      <pc:sldChg chg="del">
        <pc:chgData name="Eric Shing" userId="55e86778-ed07-4932-b7f7-986ff6c4be43" providerId="ADAL" clId="{DD01D1C1-2AB7-4D95-A640-AB77D1EDCFDB}" dt="2021-09-11T07:51:27.621" v="1767" actId="47"/>
        <pc:sldMkLst>
          <pc:docMk/>
          <pc:sldMk cId="3735976943" sldId="432"/>
        </pc:sldMkLst>
      </pc:sldChg>
      <pc:sldChg chg="modSp mod">
        <pc:chgData name="Eric Shing" userId="55e86778-ed07-4932-b7f7-986ff6c4be43" providerId="ADAL" clId="{DD01D1C1-2AB7-4D95-A640-AB77D1EDCFDB}" dt="2021-09-11T03:46:03.804" v="321" actId="14100"/>
        <pc:sldMkLst>
          <pc:docMk/>
          <pc:sldMk cId="4218034778" sldId="433"/>
        </pc:sldMkLst>
        <pc:spChg chg="mod">
          <ac:chgData name="Eric Shing" userId="55e86778-ed07-4932-b7f7-986ff6c4be43" providerId="ADAL" clId="{DD01D1C1-2AB7-4D95-A640-AB77D1EDCFDB}" dt="2021-09-11T03:46:03.804" v="321" actId="14100"/>
          <ac:spMkLst>
            <pc:docMk/>
            <pc:sldMk cId="4218034778" sldId="433"/>
            <ac:spMk id="10" creationId="{7243D2E1-470A-4C4C-90C0-E7080BBE2DEC}"/>
          </ac:spMkLst>
        </pc:spChg>
      </pc:sldChg>
      <pc:sldChg chg="modSp mod modAnim">
        <pc:chgData name="Eric Shing" userId="55e86778-ed07-4932-b7f7-986ff6c4be43" providerId="ADAL" clId="{DD01D1C1-2AB7-4D95-A640-AB77D1EDCFDB}" dt="2021-09-11T08:19:57.125" v="2115" actId="6549"/>
        <pc:sldMkLst>
          <pc:docMk/>
          <pc:sldMk cId="3257640823" sldId="434"/>
        </pc:sldMkLst>
        <pc:spChg chg="mod">
          <ac:chgData name="Eric Shing" userId="55e86778-ed07-4932-b7f7-986ff6c4be43" providerId="ADAL" clId="{DD01D1C1-2AB7-4D95-A640-AB77D1EDCFDB}" dt="2021-09-11T03:59:56.653" v="523" actId="20577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19:57.125" v="2115" actId="6549"/>
          <ac:spMkLst>
            <pc:docMk/>
            <pc:sldMk cId="3257640823" sldId="434"/>
            <ac:spMk id="3" creationId="{1290911E-4358-441B-9B03-1CEF0CB1A3B5}"/>
          </ac:spMkLst>
        </pc:spChg>
      </pc:sldChg>
      <pc:sldChg chg="addSp delSp modSp new mod">
        <pc:chgData name="Eric Shing" userId="55e86778-ed07-4932-b7f7-986ff6c4be43" providerId="ADAL" clId="{DD01D1C1-2AB7-4D95-A640-AB77D1EDCFDB}" dt="2021-09-11T04:01:35.468" v="609" actId="478"/>
        <pc:sldMkLst>
          <pc:docMk/>
          <pc:sldMk cId="2495075794" sldId="435"/>
        </pc:sldMkLst>
        <pc:spChg chg="mod">
          <ac:chgData name="Eric Shing" userId="55e86778-ed07-4932-b7f7-986ff6c4be43" providerId="ADAL" clId="{DD01D1C1-2AB7-4D95-A640-AB77D1EDCFDB}" dt="2021-09-11T04:01:31.621" v="608"/>
          <ac:spMkLst>
            <pc:docMk/>
            <pc:sldMk cId="2495075794" sldId="435"/>
            <ac:spMk id="2" creationId="{C9523FD9-D997-4465-B95E-67FD3CB2A05E}"/>
          </ac:spMkLst>
        </pc:spChg>
        <pc:spChg chg="del">
          <ac:chgData name="Eric Shing" userId="55e86778-ed07-4932-b7f7-986ff6c4be43" providerId="ADAL" clId="{DD01D1C1-2AB7-4D95-A640-AB77D1EDCFDB}" dt="2021-09-11T04:01:35.468" v="609" actId="478"/>
          <ac:spMkLst>
            <pc:docMk/>
            <pc:sldMk cId="2495075794" sldId="435"/>
            <ac:spMk id="3" creationId="{C6645A14-7F62-40F7-A771-0EBEF571ED60}"/>
          </ac:spMkLst>
        </pc:spChg>
        <pc:picChg chg="add mod">
          <ac:chgData name="Eric Shing" userId="55e86778-ed07-4932-b7f7-986ff6c4be43" providerId="ADAL" clId="{DD01D1C1-2AB7-4D95-A640-AB77D1EDCFDB}" dt="2021-09-11T04:00:41.938" v="533" actId="14100"/>
          <ac:picMkLst>
            <pc:docMk/>
            <pc:sldMk cId="2495075794" sldId="435"/>
            <ac:picMk id="5" creationId="{7E8D7248-72A9-446B-A9C1-45DC9A8A6472}"/>
          </ac:picMkLst>
        </pc:picChg>
        <pc:picChg chg="add mod">
          <ac:chgData name="Eric Shing" userId="55e86778-ed07-4932-b7f7-986ff6c4be43" providerId="ADAL" clId="{DD01D1C1-2AB7-4D95-A640-AB77D1EDCFDB}" dt="2021-09-11T04:00:47.659" v="537" actId="1036"/>
          <ac:picMkLst>
            <pc:docMk/>
            <pc:sldMk cId="2495075794" sldId="435"/>
            <ac:picMk id="6" creationId="{E29D3601-40D8-4A45-B35B-251D155C0A93}"/>
          </ac:picMkLst>
        </pc:picChg>
      </pc:sldChg>
      <pc:sldChg chg="addSp delSp modSp new del mod setBg">
        <pc:chgData name="Eric Shing" userId="55e86778-ed07-4932-b7f7-986ff6c4be43" providerId="ADAL" clId="{DD01D1C1-2AB7-4D95-A640-AB77D1EDCFDB}" dt="2021-09-11T07:58:48.109" v="1932" actId="47"/>
        <pc:sldMkLst>
          <pc:docMk/>
          <pc:sldMk cId="1375711880" sldId="436"/>
        </pc:sldMkLst>
        <pc:spChg chg="del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" creationId="{479F6A9D-7E4F-46C1-AB1D-FF76E34CE27A}"/>
          </ac:spMkLst>
        </pc:spChg>
        <pc:spChg chg="del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3" creationId="{A7F8F771-CE8A-4C01-A6FC-529D007E2C0E}"/>
          </ac:spMkLst>
        </pc:spChg>
        <pc:spChg chg="mo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4" creationId="{2546EAA8-0126-42F1-A280-D0F04E2F304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2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4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6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8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0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2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4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4:22:34.451" v="845" actId="21"/>
          <ac:picMkLst>
            <pc:docMk/>
            <pc:sldMk cId="1375711880" sldId="436"/>
            <ac:picMk id="6" creationId="{1D28A24C-DB81-4133-B345-B5C5C4D5B5A3}"/>
          </ac:picMkLst>
        </pc:picChg>
        <pc:picChg chg="add mod">
          <ac:chgData name="Eric Shing" userId="55e86778-ed07-4932-b7f7-986ff6c4be43" providerId="ADAL" clId="{DD01D1C1-2AB7-4D95-A640-AB77D1EDCFDB}" dt="2021-09-11T04:22:50.770" v="849" actId="1076"/>
          <ac:picMkLst>
            <pc:docMk/>
            <pc:sldMk cId="1375711880" sldId="436"/>
            <ac:picMk id="7" creationId="{AE880BBE-4E02-4C18-8E6F-06C76FE17658}"/>
          </ac:picMkLst>
        </pc:picChg>
      </pc:sldChg>
      <pc:sldChg chg="modSp mod">
        <pc:chgData name="Eric Shing" userId="55e86778-ed07-4932-b7f7-986ff6c4be43" providerId="ADAL" clId="{DD01D1C1-2AB7-4D95-A640-AB77D1EDCFDB}" dt="2021-09-11T08:09:04.802" v="1951" actId="13926"/>
        <pc:sldMkLst>
          <pc:docMk/>
          <pc:sldMk cId="1593728378" sldId="437"/>
        </pc:sldMkLst>
        <pc:spChg chg="mod">
          <ac:chgData name="Eric Shing" userId="55e86778-ed07-4932-b7f7-986ff6c4be43" providerId="ADAL" clId="{DD01D1C1-2AB7-4D95-A640-AB77D1EDCFDB}" dt="2021-09-11T06:58:47.057" v="1011"/>
          <ac:spMkLst>
            <pc:docMk/>
            <pc:sldMk cId="1593728378" sldId="437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09:04.802" v="1951" actId="13926"/>
          <ac:spMkLst>
            <pc:docMk/>
            <pc:sldMk cId="1593728378" sldId="437"/>
            <ac:spMk id="3" creationId="{1290911E-4358-441B-9B03-1CEF0CB1A3B5}"/>
          </ac:spMkLst>
        </pc:spChg>
      </pc:sldChg>
      <pc:sldChg chg="addSp delSp modSp new mod setBg">
        <pc:chgData name="Eric Shing" userId="55e86778-ed07-4932-b7f7-986ff6c4be43" providerId="ADAL" clId="{DD01D1C1-2AB7-4D95-A640-AB77D1EDCFDB}" dt="2021-09-11T04:25:25.602" v="858" actId="1036"/>
        <pc:sldMkLst>
          <pc:docMk/>
          <pc:sldMk cId="411447486" sldId="438"/>
        </pc:sldMkLst>
        <pc:spChg chg="del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" creationId="{94884ADD-369A-4234-BD69-0EB8253D189D}"/>
          </ac:spMkLst>
        </pc:spChg>
        <pc:spChg chg="del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3" creationId="{DDDDF89B-0B66-47D9-8CAB-3FC156B0CD3D}"/>
          </ac:spMkLst>
        </pc:spChg>
        <pc:spChg chg="mo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4" creationId="{9F29E705-90C5-4E76-A801-1B7A55E7F18C}"/>
          </ac:spMkLst>
        </pc:spChg>
        <pc:spChg chg="add mod">
          <ac:chgData name="Eric Shing" userId="55e86778-ed07-4932-b7f7-986ff6c4be43" providerId="ADAL" clId="{DD01D1C1-2AB7-4D95-A640-AB77D1EDCFDB}" dt="2021-09-11T04:25:01.375" v="850" actId="478"/>
          <ac:spMkLst>
            <pc:docMk/>
            <pc:sldMk cId="411447486" sldId="438"/>
            <ac:spMk id="8" creationId="{7D9180AB-F387-4FBB-9E5C-4536168D7CD7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1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3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5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7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9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1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3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4:25:01.375" v="850" actId="478"/>
          <ac:picMkLst>
            <pc:docMk/>
            <pc:sldMk cId="411447486" sldId="438"/>
            <ac:picMk id="6" creationId="{DDC33CDA-D27C-498B-B6E0-1B41AF717F64}"/>
          </ac:picMkLst>
        </pc:picChg>
        <pc:picChg chg="add mod">
          <ac:chgData name="Eric Shing" userId="55e86778-ed07-4932-b7f7-986ff6c4be43" providerId="ADAL" clId="{DD01D1C1-2AB7-4D95-A640-AB77D1EDCFDB}" dt="2021-09-11T04:25:25.602" v="858" actId="1036"/>
          <ac:picMkLst>
            <pc:docMk/>
            <pc:sldMk cId="411447486" sldId="438"/>
            <ac:picMk id="10" creationId="{FEB338C2-EE7F-4D84-A1F5-66EEB39E9D57}"/>
          </ac:picMkLst>
        </pc:picChg>
      </pc:sldChg>
      <pc:sldChg chg="modSp mod">
        <pc:chgData name="Eric Shing" userId="55e86778-ed07-4932-b7f7-986ff6c4be43" providerId="ADAL" clId="{DD01D1C1-2AB7-4D95-A640-AB77D1EDCFDB}" dt="2021-09-11T06:44:17.822" v="935" actId="13926"/>
        <pc:sldMkLst>
          <pc:docMk/>
          <pc:sldMk cId="962011664" sldId="439"/>
        </pc:sldMkLst>
        <pc:spChg chg="mod">
          <ac:chgData name="Eric Shing" userId="55e86778-ed07-4932-b7f7-986ff6c4be43" providerId="ADAL" clId="{DD01D1C1-2AB7-4D95-A640-AB77D1EDCFDB}" dt="2021-09-11T06:43:32.018" v="927" actId="6549"/>
          <ac:spMkLst>
            <pc:docMk/>
            <pc:sldMk cId="962011664" sldId="43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6:44:17.822" v="935" actId="13926"/>
          <ac:spMkLst>
            <pc:docMk/>
            <pc:sldMk cId="962011664" sldId="439"/>
            <ac:spMk id="3" creationId="{1290911E-4358-441B-9B03-1CEF0CB1A3B5}"/>
          </ac:spMkLst>
        </pc:spChg>
      </pc:sldChg>
      <pc:sldChg chg="addSp delSp modSp new del mod setBg">
        <pc:chgData name="Eric Shing" userId="55e86778-ed07-4932-b7f7-986ff6c4be43" providerId="ADAL" clId="{DD01D1C1-2AB7-4D95-A640-AB77D1EDCFDB}" dt="2021-09-11T07:58:50.227" v="1933" actId="47"/>
        <pc:sldMkLst>
          <pc:docMk/>
          <pc:sldMk cId="918182230" sldId="440"/>
        </pc:sldMkLst>
        <pc:spChg chg="del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2" creationId="{E06A5AF7-BBF5-4351-96A0-209CD1FF2D3D}"/>
          </ac:spMkLst>
        </pc:spChg>
        <pc:spChg chg="del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3" creationId="{4E380F42-76A0-45D6-8921-0B57EA8D0167}"/>
          </ac:spMkLst>
        </pc:spChg>
        <pc:spChg chg="mo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4" creationId="{BBC4C3CD-6BE5-423C-9DB3-2B8E30A637C9}"/>
          </ac:spMkLst>
        </pc:spChg>
        <pc:spChg chg="add mod">
          <ac:chgData name="Eric Shing" userId="55e86778-ed07-4932-b7f7-986ff6c4be43" providerId="ADAL" clId="{DD01D1C1-2AB7-4D95-A640-AB77D1EDCFDB}" dt="2021-09-11T06:55:28.712" v="968" actId="478"/>
          <ac:spMkLst>
            <pc:docMk/>
            <pc:sldMk cId="918182230" sldId="440"/>
            <ac:spMk id="9" creationId="{6420AB7F-20C7-4E09-A594-E2B238659375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1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3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5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7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9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81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83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6:55:03.240" v="966" actId="21"/>
          <ac:picMkLst>
            <pc:docMk/>
            <pc:sldMk cId="918182230" sldId="440"/>
            <ac:picMk id="6" creationId="{093E97EB-23F7-4CF5-A909-5C739EB143AB}"/>
          </ac:picMkLst>
        </pc:picChg>
        <pc:picChg chg="add del mod">
          <ac:chgData name="Eric Shing" userId="55e86778-ed07-4932-b7f7-986ff6c4be43" providerId="ADAL" clId="{DD01D1C1-2AB7-4D95-A640-AB77D1EDCFDB}" dt="2021-09-11T06:55:32.360" v="970" actId="478"/>
          <ac:picMkLst>
            <pc:docMk/>
            <pc:sldMk cId="918182230" sldId="440"/>
            <ac:picMk id="8" creationId="{FF637899-B956-44E6-BE40-5E1A32E01534}"/>
          </ac:picMkLst>
        </pc:picChg>
        <pc:picChg chg="add mod">
          <ac:chgData name="Eric Shing" userId="55e86778-ed07-4932-b7f7-986ff6c4be43" providerId="ADAL" clId="{DD01D1C1-2AB7-4D95-A640-AB77D1EDCFDB}" dt="2021-09-11T06:55:45.727" v="973" actId="1076"/>
          <ac:picMkLst>
            <pc:docMk/>
            <pc:sldMk cId="918182230" sldId="440"/>
            <ac:picMk id="11" creationId="{04DD71A2-21DE-4EE3-BCA1-6D4398982AE7}"/>
          </ac:picMkLst>
        </pc:picChg>
        <pc:picChg chg="add del mod">
          <ac:chgData name="Eric Shing" userId="55e86778-ed07-4932-b7f7-986ff6c4be43" providerId="ADAL" clId="{DD01D1C1-2AB7-4D95-A640-AB77D1EDCFDB}" dt="2021-09-11T06:55:28.712" v="968" actId="478"/>
          <ac:picMkLst>
            <pc:docMk/>
            <pc:sldMk cId="918182230" sldId="440"/>
            <ac:picMk id="1026" creationId="{94B9BD9D-BBE7-4063-9C60-ACF7D35164D3}"/>
          </ac:picMkLst>
        </pc:picChg>
        <pc:picChg chg="add del mod">
          <ac:chgData name="Eric Shing" userId="55e86778-ed07-4932-b7f7-986ff6c4be43" providerId="ADAL" clId="{DD01D1C1-2AB7-4D95-A640-AB77D1EDCFDB}" dt="2021-09-11T06:55:30.328" v="969" actId="478"/>
          <ac:picMkLst>
            <pc:docMk/>
            <pc:sldMk cId="918182230" sldId="440"/>
            <ac:picMk id="1028" creationId="{6FABB68F-D1E3-43E5-97DE-0320742BF249}"/>
          </ac:picMkLst>
        </pc:picChg>
      </pc:sldChg>
      <pc:sldChg chg="modSp mod">
        <pc:chgData name="Eric Shing" userId="55e86778-ed07-4932-b7f7-986ff6c4be43" providerId="ADAL" clId="{DD01D1C1-2AB7-4D95-A640-AB77D1EDCFDB}" dt="2021-09-11T07:05:51.579" v="1075" actId="13926"/>
        <pc:sldMkLst>
          <pc:docMk/>
          <pc:sldMk cId="4200397753" sldId="441"/>
        </pc:sldMkLst>
        <pc:spChg chg="mod">
          <ac:chgData name="Eric Shing" userId="55e86778-ed07-4932-b7f7-986ff6c4be43" providerId="ADAL" clId="{DD01D1C1-2AB7-4D95-A640-AB77D1EDCFDB}" dt="2021-09-11T07:05:51.579" v="1075" actId="13926"/>
          <ac:spMkLst>
            <pc:docMk/>
            <pc:sldMk cId="4200397753" sldId="44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8:10:40.918" v="1953"/>
        <pc:sldMkLst>
          <pc:docMk/>
          <pc:sldMk cId="1251165288" sldId="442"/>
        </pc:sldMkLst>
        <pc:spChg chg="mod">
          <ac:chgData name="Eric Shing" userId="55e86778-ed07-4932-b7f7-986ff6c4be43" providerId="ADAL" clId="{DD01D1C1-2AB7-4D95-A640-AB77D1EDCFDB}" dt="2021-09-11T07:07:31.931" v="1110"/>
          <ac:spMkLst>
            <pc:docMk/>
            <pc:sldMk cId="1251165288" sldId="442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25:15.273" v="1387" actId="179"/>
          <ac:spMkLst>
            <pc:docMk/>
            <pc:sldMk cId="1251165288" sldId="442"/>
            <ac:spMk id="3" creationId="{1290911E-4358-441B-9B03-1CEF0CB1A3B5}"/>
          </ac:spMkLst>
        </pc:spChg>
      </pc:sldChg>
      <pc:sldChg chg="addSp delSp modSp mod setBg">
        <pc:chgData name="Eric Shing" userId="55e86778-ed07-4932-b7f7-986ff6c4be43" providerId="ADAL" clId="{DD01D1C1-2AB7-4D95-A640-AB77D1EDCFDB}" dt="2021-09-11T07:28:57.600" v="1454" actId="20577"/>
        <pc:sldMkLst>
          <pc:docMk/>
          <pc:sldMk cId="4025785437" sldId="443"/>
        </pc:sldMkLst>
        <pc:spChg chg="mod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2" creationId="{B66E159E-B105-462D-A04C-7B86AD8A93FD}"/>
          </ac:spMkLst>
        </pc:spChg>
        <pc:spChg chg="mod ord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4" creationId="{D259BC3B-E3AB-4D59-B29F-90C2A8A381AD}"/>
          </ac:spMkLst>
        </pc:spChg>
        <pc:spChg chg="mod">
          <ac:chgData name="Eric Shing" userId="55e86778-ed07-4932-b7f7-986ff6c4be43" providerId="ADAL" clId="{DD01D1C1-2AB7-4D95-A640-AB77D1EDCFDB}" dt="2021-09-11T07:28:57.600" v="1454" actId="20577"/>
          <ac:spMkLst>
            <pc:docMk/>
            <pc:sldMk cId="4025785437" sldId="443"/>
            <ac:spMk id="8" creationId="{1983149F-E261-4B30-B450-31C938FB4118}"/>
          </ac:spMkLst>
        </pc:spChg>
        <pc:spChg chg="add del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13" creationId="{2B566528-1B12-4246-9431-5C2D7D081168}"/>
          </ac:spMkLst>
        </pc:spChg>
        <pc:grpChg chg="add del">
          <ac:chgData name="Eric Shing" userId="55e86778-ed07-4932-b7f7-986ff6c4be43" providerId="ADAL" clId="{DD01D1C1-2AB7-4D95-A640-AB77D1EDCFDB}" dt="2021-09-11T07:28:32.544" v="1445" actId="26606"/>
          <ac:grpSpMkLst>
            <pc:docMk/>
            <pc:sldMk cId="4025785437" sldId="443"/>
            <ac:grpSpMk id="15" creationId="{5995D10D-E9C9-47DB-AE7E-801FEF38F5C9}"/>
          </ac:grpSpMkLst>
        </pc:grpChg>
        <pc:grpChg chg="add del">
          <ac:chgData name="Eric Shing" userId="55e86778-ed07-4932-b7f7-986ff6c4be43" providerId="ADAL" clId="{DD01D1C1-2AB7-4D95-A640-AB77D1EDCFDB}" dt="2021-09-11T07:28:32.544" v="1445" actId="26606"/>
          <ac:grpSpMkLst>
            <pc:docMk/>
            <pc:sldMk cId="4025785437" sldId="443"/>
            <ac:grpSpMk id="19" creationId="{828A5161-06F1-46CF-8AD7-844680A59E13}"/>
          </ac:grpSpMkLst>
        </pc:grpChg>
        <pc:picChg chg="add mod">
          <ac:chgData name="Eric Shing" userId="55e86778-ed07-4932-b7f7-986ff6c4be43" providerId="ADAL" clId="{DD01D1C1-2AB7-4D95-A640-AB77D1EDCFDB}" dt="2021-09-11T07:28:42.758" v="1448" actId="1076"/>
          <ac:picMkLst>
            <pc:docMk/>
            <pc:sldMk cId="4025785437" sldId="443"/>
            <ac:picMk id="3" creationId="{1829995D-7355-4D0F-A9CD-CDC6911C9205}"/>
          </ac:picMkLst>
        </pc:picChg>
        <pc:picChg chg="mod ord">
          <ac:chgData name="Eric Shing" userId="55e86778-ed07-4932-b7f7-986ff6c4be43" providerId="ADAL" clId="{DD01D1C1-2AB7-4D95-A640-AB77D1EDCFDB}" dt="2021-09-11T07:28:32.544" v="1445" actId="26606"/>
          <ac:picMkLst>
            <pc:docMk/>
            <pc:sldMk cId="4025785437" sldId="443"/>
            <ac:picMk id="6" creationId="{57A45CD6-A0A8-4FD2-B325-EE9DE2B263E9}"/>
          </ac:picMkLst>
        </pc:picChg>
      </pc:sldChg>
      <pc:sldChg chg="addSp new">
        <pc:chgData name="Eric Shing" userId="55e86778-ed07-4932-b7f7-986ff6c4be43" providerId="ADAL" clId="{DD01D1C1-2AB7-4D95-A640-AB77D1EDCFDB}" dt="2021-09-11T08:05:25.321" v="1944"/>
        <pc:sldMkLst>
          <pc:docMk/>
          <pc:sldMk cId="2958514037" sldId="445"/>
        </pc:sldMkLst>
        <pc:picChg chg="add">
          <ac:chgData name="Eric Shing" userId="55e86778-ed07-4932-b7f7-986ff6c4be43" providerId="ADAL" clId="{DD01D1C1-2AB7-4D95-A640-AB77D1EDCFDB}" dt="2021-09-11T08:05:25.321" v="1944"/>
          <ac:picMkLst>
            <pc:docMk/>
            <pc:sldMk cId="2958514037" sldId="445"/>
            <ac:picMk id="5" creationId="{B3AA1CCE-EAA3-402D-97B6-2D77D2270591}"/>
          </ac:picMkLst>
        </pc:picChg>
      </pc:sldChg>
      <pc:sldChg chg="modSp mod">
        <pc:chgData name="Eric Shing" userId="55e86778-ed07-4932-b7f7-986ff6c4be43" providerId="ADAL" clId="{DD01D1C1-2AB7-4D95-A640-AB77D1EDCFDB}" dt="2021-09-11T08:15:19.133" v="1977" actId="1038"/>
        <pc:sldMkLst>
          <pc:docMk/>
          <pc:sldMk cId="950738806" sldId="446"/>
        </pc:sldMkLst>
        <pc:spChg chg="mod">
          <ac:chgData name="Eric Shing" userId="55e86778-ed07-4932-b7f7-986ff6c4be43" providerId="ADAL" clId="{DD01D1C1-2AB7-4D95-A640-AB77D1EDCFDB}" dt="2021-09-11T08:15:12.053" v="1975" actId="20577"/>
          <ac:spMkLst>
            <pc:docMk/>
            <pc:sldMk cId="950738806" sldId="446"/>
            <ac:spMk id="3" creationId="{1290911E-4358-441B-9B03-1CEF0CB1A3B5}"/>
          </ac:spMkLst>
        </pc:spChg>
        <pc:picChg chg="mod">
          <ac:chgData name="Eric Shing" userId="55e86778-ed07-4932-b7f7-986ff6c4be43" providerId="ADAL" clId="{DD01D1C1-2AB7-4D95-A640-AB77D1EDCFDB}" dt="2021-09-11T08:15:19.133" v="1977" actId="1038"/>
          <ac:picMkLst>
            <pc:docMk/>
            <pc:sldMk cId="950738806" sldId="446"/>
            <ac:picMk id="5" creationId="{CC9A5414-DF10-406E-9A69-2976EED28375}"/>
          </ac:picMkLst>
        </pc:picChg>
      </pc:sldChg>
      <pc:sldChg chg="new del">
        <pc:chgData name="Eric Shing" userId="55e86778-ed07-4932-b7f7-986ff6c4be43" providerId="ADAL" clId="{DD01D1C1-2AB7-4D95-A640-AB77D1EDCFDB}" dt="2021-09-11T08:11:06.072" v="1955" actId="680"/>
        <pc:sldMkLst>
          <pc:docMk/>
          <pc:sldMk cId="1460708944" sldId="4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4/12/2021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4/12/2021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33" y="4714876"/>
            <a:ext cx="533304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6020-2063-4582-9F07-73CF2EAA8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459B9-6617-4612-8F11-49A528362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C11B1-C39A-4387-B06A-D669C20C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9282-A674-4EEB-AC69-C78D7BC6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48881-C771-46BF-8D94-E52BD6F8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55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8F41-9FC4-4180-996E-CA3A51B5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F8CEF-46A4-4F39-AA89-3269DD8F6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B845A-C16D-4986-90F6-35935A61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F3272-D723-4103-8A9B-685C0DE9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02316-D479-417C-8231-CA0A1328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98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1C45F-C588-4931-AC21-2722779BC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CDB61-C91B-4BEA-A6C7-A8A008732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5FC6B-DB8E-42EC-9B93-514E8F11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25B93-3899-426A-B981-0C1751FA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A345-4230-4D31-B19A-0761EE2D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66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750E-793E-4695-BA93-C95336D3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C0CD-2AB0-4C83-924F-CF4B358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6EEAA-03C7-4F44-ABF4-B7A90F25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BA04-F116-4CE1-86C5-9B34A95A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1F679-3A2B-4977-B418-602E044F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0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F10C-0EC4-4A3C-8106-A2EDFE1F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D61B0-6820-491D-8D22-648227CAC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2D0B3-DD49-4F2B-9A9E-B45B1BD3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86A41-ADDD-4F36-9B64-FC0BFAB6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72050-7E6D-4CC6-8ACE-B23E94EC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92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897B-520B-464C-AE48-6CFDFFBD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838B-2F9F-411A-BE19-5DE2E66CF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6519-8BA4-49F3-A713-708781056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EACB2-F0CB-4A26-A4C9-EFB948FC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D6EE4-1960-4E38-9A51-18FC6E71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A1AC1-50F2-4AD9-AE8B-C1A96853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5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36DD-BF64-4289-AA16-3FF6FA5F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C5B5A-F8C4-458A-878A-97EACA52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3F23A-9540-42D1-8554-BC8AC303D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77B0E-064E-4085-8244-B132FDBCB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677AC-A120-44A4-A185-1C251DA80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84E20-CEFD-4F36-AA12-D377AD33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6279A3-6B87-41D3-978A-8A0349E6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774FB-DF47-4641-AA19-57939546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6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3772-9527-49F3-B24A-ED4201CE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B8DCC-75F1-47A9-9A3B-84E2B80A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461F6-EF63-40EB-BAF0-57681A73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C0C2D-3D1B-4E79-B5BF-050AE7AF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00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EAA40-EC4D-4765-9D4F-C2EA8509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ABF1C-884B-4C2E-A382-72F91761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D7F4F-72CA-4971-B837-353C644C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36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700-6A24-4DB7-BB3D-311BBD8A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692C-B8BC-4673-9079-CD1F7D70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3F49C-5428-43E8-8F52-A9F7D7153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AB55F-24E0-4721-8827-04650278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5730C-1F87-4368-A85E-C7564BCC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D1D8C-7EE4-4765-8EE3-55A2FCC1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31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4E39-9678-4EE1-A4A3-78F8EDF1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21250-4245-4C7A-B436-294460201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26308-8E5E-473D-8D78-C47C77F2E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01530-36F3-4149-9D09-E1AD07A9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D46BC-88ED-4E89-97F3-37D45A92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5CF8F-B8AD-4959-A167-1C530ADF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6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DAEAE-F0A7-4BFA-9AEC-6FDEA8EE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8DBF4-C05C-40E4-87AC-CFCA7F923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2F54A-9732-4273-B7AA-E9F61FD30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E30E-F739-4BED-835F-F656DBB68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3E5E1-0378-44C5-A6BC-E2D3541A2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95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5786" y="1484783"/>
            <a:ext cx="7602638" cy="2376265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將臨期主日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你們要警醒！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br>
              <a:rPr lang="en-AU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4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馬太福音 </a:t>
            </a:r>
            <a:r>
              <a:rPr lang="en-US" altLang="zh-TW" sz="4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25 </a:t>
            </a:r>
            <a:r>
              <a:rPr lang="zh-TW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章</a:t>
            </a:r>
            <a:endParaRPr lang="en-AU" sz="4000" b="1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365104"/>
            <a:ext cx="7772400" cy="122413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成偉邦傳道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5/12/2021 </a:t>
            </a: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雪梨華人基督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教會</a:t>
            </a:r>
            <a:endParaRPr lang="en-US" altLang="zh-TW" sz="2400" b="1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988C5A-7C11-4AE6-B580-C5907B09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BB721-6312-4B23-B7FB-05E3FA078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C09591-1CA2-4E8A-AE5D-9FC4CE7C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85580B-2560-4637-B11C-6E4389D39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158" y="208370"/>
            <a:ext cx="3084973" cy="18524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還要等多久？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8263830" cy="50926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  <a:tabLst>
                <a:tab pos="4394200" algn="l"/>
                <a:tab pos="5111750" algn="l"/>
              </a:tabLst>
            </a:pP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弟兄</a:t>
            </a:r>
            <a:r>
              <a:rPr lang="en-AU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姊妹</a:t>
            </a:r>
            <a:r>
              <a:rPr lang="en-AU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們，論到時候、日期，不用寫信給你們，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因為你們自己明明曉得，主的日子來到</a:t>
            </a:r>
            <a:r>
              <a:rPr lang="zh-TW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好像夜間的賊一樣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人正說</a:t>
            </a:r>
            <a:r>
              <a:rPr 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平安穩妥的時候，災禍忽然臨到他們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 </a:t>
            </a:r>
            <a:r>
              <a:rPr lang="en-AU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6 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所以，我們</a:t>
            </a:r>
            <a:r>
              <a:rPr lang="zh-TW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不要睡覺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，像別人一樣，</a:t>
            </a:r>
            <a:r>
              <a:rPr lang="zh-TW" sz="32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總要警醒謹守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highlight>
                <a:srgbClr val="0000FF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12C12D-5C01-43D8-837C-A261DE34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39" y="208371"/>
            <a:ext cx="2207492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61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318F9B-C871-499D-855F-B1689021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02343"/>
            <a:ext cx="8047806" cy="1142009"/>
          </a:xfrm>
        </p:spPr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按才幹受責任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25:14-30)</a:t>
            </a:r>
            <a:endParaRPr lang="en-A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7907"/>
            <a:ext cx="8496944" cy="4927750"/>
          </a:xfrm>
        </p:spPr>
        <p:txBody>
          <a:bodyPr>
            <a:normAutofit/>
          </a:bodyPr>
          <a:lstStyle/>
          <a:p>
            <a:pPr marL="352425" indent="-260350" algn="just">
              <a:lnSpc>
                <a:spcPct val="100000"/>
              </a:lnSpc>
              <a:spcBef>
                <a:spcPts val="1800"/>
              </a:spcBef>
              <a:tabLst>
                <a:tab pos="352425" algn="l"/>
                <a:tab pos="2155825" algn="l"/>
                <a:tab pos="3316288" algn="l"/>
              </a:tabLst>
            </a:pPr>
            <a:r>
              <a:rPr lang="en-US" altLang="zh-TW" sz="30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14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天國又好比一個人要往外國去，就叫了僕人來，把他的家業交給他們，</a:t>
            </a:r>
            <a:r>
              <a:rPr lang="en-US" altLang="zh-TW" sz="30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15 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按著各人的才幹給他們銀子，一個給了五千，一個給了二千，一個給了一千，就往外國去了。</a:t>
            </a:r>
            <a:endParaRPr lang="en-AU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2425" indent="-260350" algn="just">
              <a:lnSpc>
                <a:spcPct val="100000"/>
              </a:lnSpc>
              <a:spcBef>
                <a:spcPts val="1800"/>
              </a:spcBef>
              <a:tabLst>
                <a:tab pos="352425" algn="l"/>
                <a:tab pos="2155825" algn="l"/>
                <a:tab pos="3316288" algn="l"/>
              </a:tabLst>
            </a:pPr>
            <a:r>
              <a:rPr lang="zh-TW" alt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那領五千</a:t>
            </a:r>
            <a:r>
              <a:rPr lang="en-US" altLang="zh-TW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二千的來，說：「主啊，你交給我五千</a:t>
            </a:r>
            <a:r>
              <a:rPr lang="en-US" altLang="zh-TW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二千銀子，請看，我又賺了五千</a:t>
            </a:r>
            <a:r>
              <a:rPr lang="en-US" altLang="zh-TW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二千。」主人說：「好，你這又良善又忠心的僕人，你在不多的事上有忠心，我要把許多事派你管理。可以進來享受你主人的快樂！」</a:t>
            </a:r>
            <a:endParaRPr lang="en-AU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E3CCD2-8EE2-4D15-AEEB-B2D77420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2A363-F6C9-47AF-B81D-725BC4FA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F5653-ABE6-44DB-A2AF-9D529144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1ADCCD-43A3-455B-895A-2338E0C8C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39" y="208371"/>
            <a:ext cx="2207492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92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5127"/>
            <a:ext cx="8047806" cy="831626"/>
          </a:xfrm>
        </p:spPr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警醒預備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25:14-30)</a:t>
            </a:r>
            <a:endParaRPr lang="en-A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6081095" cy="5380707"/>
          </a:xfrm>
        </p:spPr>
        <p:txBody>
          <a:bodyPr>
            <a:noAutofit/>
          </a:bodyPr>
          <a:lstStyle/>
          <a:p>
            <a:pPr algn="just">
              <a:lnSpc>
                <a:spcPts val="3800"/>
              </a:lnSpc>
              <a:spcBef>
                <a:spcPts val="1200"/>
              </a:spcBef>
              <a:tabLst>
                <a:tab pos="4846638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一千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約一個工人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年的工資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1" algn="just">
              <a:lnSpc>
                <a:spcPts val="4200"/>
              </a:lnSpc>
              <a:spcBef>
                <a:spcPts val="0"/>
              </a:spcBef>
              <a:tabLst>
                <a:tab pos="4846638" algn="l"/>
              </a:tabLst>
            </a:pP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AU" altLang="zh-TW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一千</a:t>
            </a:r>
            <a:r>
              <a:rPr lang="en-AU" altLang="zh-TW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約為澳元 </a:t>
            </a:r>
            <a:r>
              <a:rPr lang="en-US" altLang="zh-TW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200 </a:t>
            </a: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endParaRPr lang="en-AU" altLang="zh-TW" sz="29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1" algn="just">
              <a:lnSpc>
                <a:spcPts val="4200"/>
              </a:lnSpc>
              <a:spcBef>
                <a:spcPts val="0"/>
              </a:spcBef>
              <a:tabLst>
                <a:tab pos="4846638" algn="l"/>
              </a:tabLst>
            </a:pPr>
            <a:r>
              <a:rPr lang="en-AU" altLang="zh-TW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“</a:t>
            </a: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二千</a:t>
            </a:r>
            <a:r>
              <a:rPr lang="en-AU" altLang="zh-TW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約為澳元 </a:t>
            </a:r>
            <a:r>
              <a:rPr lang="en-US" altLang="zh-TW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400 </a:t>
            </a: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endParaRPr lang="en-AU" altLang="zh-TW" sz="29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1" algn="just">
              <a:lnSpc>
                <a:spcPts val="4200"/>
              </a:lnSpc>
              <a:spcBef>
                <a:spcPts val="0"/>
              </a:spcBef>
              <a:tabLst>
                <a:tab pos="4846638" algn="l"/>
              </a:tabLst>
            </a:pPr>
            <a:r>
              <a:rPr lang="en-AU" altLang="zh-TW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“</a:t>
            </a: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五千</a:t>
            </a:r>
            <a:r>
              <a:rPr lang="en-AU" altLang="zh-TW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約為澳元 </a:t>
            </a:r>
            <a:r>
              <a:rPr lang="en-US" altLang="zh-TW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1000 </a:t>
            </a: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endParaRPr lang="en-US" altLang="zh-TW" sz="29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6BE90-B17E-48C9-9DE1-859E833C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E29D2C-1765-4D35-9891-0BD32ECD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8C595-8B8F-4907-B70D-FA94D055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5430A6-0FAB-491A-9C9C-2D1D60216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521075"/>
            <a:ext cx="6300787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AB53E1-DE72-4792-A947-EC7C923DA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639" y="208371"/>
            <a:ext cx="2207492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40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5127"/>
            <a:ext cx="8047806" cy="831626"/>
          </a:xfrm>
        </p:spPr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警醒預備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25:31-45)</a:t>
            </a:r>
            <a:endParaRPr lang="en-A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90691"/>
            <a:ext cx="8208912" cy="5030784"/>
          </a:xfrm>
        </p:spPr>
        <p:txBody>
          <a:bodyPr>
            <a:noAutofit/>
          </a:bodyPr>
          <a:lstStyle/>
          <a:p>
            <a:pPr marL="0" indent="0" algn="just">
              <a:lnSpc>
                <a:spcPts val="4200"/>
              </a:lnSpc>
              <a:spcBef>
                <a:spcPts val="1200"/>
              </a:spcBef>
              <a:buNone/>
              <a:tabLst>
                <a:tab pos="4846638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40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王要回答說：「我實在告訴你們：這些事你們既做在我這弟兄中一個最小的身上，就是做在我</a:t>
            </a:r>
            <a:r>
              <a:rPr lang="en-AU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身上了。」</a:t>
            </a:r>
            <a:endParaRPr lang="en-AU" altLang="zh-TW" sz="32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4200"/>
              </a:lnSpc>
              <a:spcBef>
                <a:spcPts val="1200"/>
              </a:spcBef>
              <a:buNone/>
              <a:tabLst>
                <a:tab pos="4846638" algn="l"/>
              </a:tabLst>
            </a:pP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  <a:spcBef>
                <a:spcPts val="0"/>
              </a:spcBef>
              <a:tabLst>
                <a:tab pos="4846638" algn="l"/>
              </a:tabLst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在教會群體中要彼此相愛</a:t>
            </a:r>
            <a:endParaRPr lang="en-AU" altLang="zh-TW" sz="32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  <a:spcBef>
                <a:spcPts val="0"/>
              </a:spcBef>
              <a:tabLst>
                <a:tab pos="4846638" algn="l"/>
              </a:tabLst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對非信徒更加要如此</a:t>
            </a:r>
            <a:endParaRPr lang="en-AU" altLang="zh-TW" sz="32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6BE90-B17E-48C9-9DE1-859E833C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E29D2C-1765-4D35-9891-0BD32ECD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8C595-8B8F-4907-B70D-FA94D055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3A49A4-F817-464A-BBB0-3AB1E81DF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39" y="208371"/>
            <a:ext cx="2207492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48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5127"/>
            <a:ext cx="8047806" cy="831626"/>
          </a:xfrm>
        </p:spPr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你們要警醒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25)</a:t>
            </a:r>
            <a:endParaRPr lang="en-A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90691"/>
            <a:ext cx="8208912" cy="5030784"/>
          </a:xfrm>
        </p:spPr>
        <p:txBody>
          <a:bodyPr>
            <a:noAutofit/>
          </a:bodyPr>
          <a:lstStyle/>
          <a:p>
            <a:pPr algn="just">
              <a:lnSpc>
                <a:spcPts val="4200"/>
              </a:lnSpc>
              <a:spcBef>
                <a:spcPts val="1200"/>
              </a:spcBef>
              <a:tabLst>
                <a:tab pos="4846638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要作聰明提燈的童女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  <a:spcBef>
                <a:spcPts val="1200"/>
              </a:spcBef>
              <a:tabLst>
                <a:tab pos="4846638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警醒預備的態度來等候基督的再臨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1" algn="just">
              <a:lnSpc>
                <a:spcPts val="4200"/>
              </a:lnSpc>
              <a:spcBef>
                <a:spcPts val="0"/>
              </a:spcBef>
              <a:tabLst>
                <a:tab pos="4846638" algn="l"/>
              </a:tabLst>
            </a:pP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發揮神賜予我們的才幹</a:t>
            </a:r>
            <a:endParaRPr lang="en-AU" altLang="zh-TW" sz="29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1" algn="just">
              <a:lnSpc>
                <a:spcPts val="4200"/>
              </a:lnSpc>
              <a:spcBef>
                <a:spcPts val="0"/>
              </a:spcBef>
              <a:tabLst>
                <a:tab pos="4846638" algn="l"/>
              </a:tabLst>
            </a:pP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我們各人最少都有 </a:t>
            </a:r>
            <a:r>
              <a:rPr lang="en-US" altLang="zh-TW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200 </a:t>
            </a: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萬資本！</a:t>
            </a:r>
            <a:endParaRPr lang="en-AU" altLang="zh-TW" sz="29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1" algn="just">
              <a:lnSpc>
                <a:spcPts val="4200"/>
              </a:lnSpc>
              <a:spcBef>
                <a:spcPts val="0"/>
              </a:spcBef>
              <a:tabLst>
                <a:tab pos="4846638" algn="l"/>
              </a:tabLst>
            </a:pP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讓四周的人都體會神對人的慈愛！</a:t>
            </a:r>
            <a:endParaRPr lang="en-AU" altLang="zh-TW" sz="29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4200"/>
              </a:lnSpc>
              <a:spcBef>
                <a:spcPts val="0"/>
              </a:spcBef>
              <a:buNone/>
              <a:tabLst>
                <a:tab pos="4846638" algn="l"/>
              </a:tabLst>
            </a:pPr>
            <a:endParaRPr lang="en-US" altLang="zh-TW" sz="29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6BE90-B17E-48C9-9DE1-859E833C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E29D2C-1765-4D35-9891-0BD32ECD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8C595-8B8F-4907-B70D-FA94D055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3A49A4-F817-464A-BBB0-3AB1E81DF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39" y="208371"/>
            <a:ext cx="2207492" cy="1325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E752D4-DFF6-45B7-8E7C-A69B724F9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953" y="4794893"/>
            <a:ext cx="6084168" cy="15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1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9F08B1-510C-4BEC-B7A6-45D2551A34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10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</a:t>
            </a:r>
            <a:endParaRPr lang="en-AU" sz="10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C6D6EEB-4784-4CA4-B756-B2BA565FD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BF02FE-310C-4BCF-AC46-04F93B5C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3CE438-F53B-4C56-A823-AB85963A5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6DCF19-1E97-44BE-B195-6337D7D7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292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5E8BC3-BF77-45D7-A037-EC9C3D535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4797152"/>
            <a:ext cx="6084168" cy="156145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9318F9B-C871-499D-855F-B1689021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將臨期 </a:t>
            </a:r>
            <a:r>
              <a:rPr lang="en-AU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en-AU" altLang="zh-TW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dvent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76"/>
            <a:ext cx="4735438" cy="5080097"/>
          </a:xfrm>
        </p:spPr>
        <p:txBody>
          <a:bodyPr>
            <a:normAutofit/>
          </a:bodyPr>
          <a:lstStyle/>
          <a:p>
            <a:pPr marL="352425" indent="-260350">
              <a:lnSpc>
                <a:spcPct val="100000"/>
              </a:lnSpc>
              <a:spcBef>
                <a:spcPts val="1800"/>
              </a:spcBef>
              <a:tabLst>
                <a:tab pos="1438275" algn="l"/>
                <a:tab pos="2338388" algn="l"/>
                <a:tab pos="3316288" algn="l"/>
              </a:tabLst>
            </a:pPr>
            <a: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將臨</a:t>
            </a:r>
            <a: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是指來到或駕臨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2425" indent="-260350">
              <a:lnSpc>
                <a:spcPct val="100000"/>
              </a:lnSpc>
              <a:spcBef>
                <a:spcPts val="1800"/>
              </a:spcBef>
              <a:tabLst>
                <a:tab pos="1438275" algn="l"/>
                <a:tab pos="2338388" algn="l"/>
                <a:tab pos="3316288" algn="l"/>
              </a:tabLst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將臨期就是指在聖誕節前四個星期開始，我們要預備心靈，</a:t>
            </a:r>
            <a:endParaRPr lang="en-AU" altLang="zh-TW" sz="32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95325" lvl="1" indent="-260350">
              <a:lnSpc>
                <a:spcPct val="100000"/>
              </a:lnSpc>
              <a:spcBef>
                <a:spcPts val="600"/>
              </a:spcBef>
              <a:tabLst>
                <a:tab pos="1438275" algn="l"/>
                <a:tab pos="2338388" algn="l"/>
                <a:tab pos="3316288" algn="l"/>
              </a:tabLst>
            </a:pPr>
            <a:r>
              <a:rPr lang="zh-TW" altLang="en-US" sz="29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慶祝耶穌誕生作準備</a:t>
            </a:r>
            <a:endParaRPr lang="en-AU" altLang="zh-TW" sz="29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95325" lvl="1" indent="-260350">
              <a:lnSpc>
                <a:spcPct val="100000"/>
              </a:lnSpc>
              <a:spcBef>
                <a:spcPts val="600"/>
              </a:spcBef>
              <a:tabLst>
                <a:tab pos="1438275" algn="l"/>
                <a:tab pos="2338388" algn="l"/>
                <a:tab pos="3316288" algn="l"/>
              </a:tabLst>
            </a:pPr>
            <a:r>
              <a:rPr lang="zh-TW" altLang="en-US" sz="29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盼望</a:t>
            </a: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等候耶穌</a:t>
            </a:r>
            <a:r>
              <a:rPr lang="zh-TW" altLang="en-US" sz="29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再來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97C904-64D4-440C-8D8D-6FB28327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41D8E-6085-4CCF-8D9C-7E3B029A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55403-FEF4-4AFA-ADB1-C39DE641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55F1F4-614E-4122-87B4-6F03AB990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041" y="155794"/>
            <a:ext cx="3898463" cy="64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2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DDF5E61-44C7-4577-AEE4-AD985969D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4797152"/>
            <a:ext cx="6084168" cy="156145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9318F9B-C871-499D-855F-B1689021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年將臨期 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76"/>
            <a:ext cx="4735438" cy="5080097"/>
          </a:xfrm>
        </p:spPr>
        <p:txBody>
          <a:bodyPr>
            <a:normAutofit/>
          </a:bodyPr>
          <a:lstStyle/>
          <a:p>
            <a:pPr marL="352425" indent="-260350">
              <a:lnSpc>
                <a:spcPct val="100000"/>
              </a:lnSpc>
              <a:spcBef>
                <a:spcPts val="1800"/>
              </a:spcBef>
              <a:tabLst>
                <a:tab pos="1438275" algn="l"/>
                <a:tab pos="2338388" algn="l"/>
                <a:tab pos="3316288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將臨期主題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95325" lvl="1" indent="-260350">
              <a:lnSpc>
                <a:spcPct val="100000"/>
              </a:lnSpc>
              <a:spcBef>
                <a:spcPts val="600"/>
              </a:spcBef>
              <a:tabLst>
                <a:tab pos="1438275" algn="l"/>
                <a:tab pos="2338388" algn="l"/>
                <a:tab pos="3316288" algn="l"/>
              </a:tabLst>
            </a:pPr>
            <a:r>
              <a:rPr lang="en-US" altLang="zh-TW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28/11 –– </a:t>
            </a: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警醒</a:t>
            </a:r>
            <a:endParaRPr lang="en-AU" altLang="zh-TW" sz="29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95325" lvl="1" indent="-260350">
              <a:lnSpc>
                <a:spcPct val="100000"/>
              </a:lnSpc>
              <a:spcBef>
                <a:spcPts val="600"/>
              </a:spcBef>
              <a:tabLst>
                <a:tab pos="1438275" algn="l"/>
                <a:tab pos="2338388" algn="l"/>
                <a:tab pos="3316288" algn="l"/>
              </a:tabLst>
            </a:pPr>
            <a:r>
              <a:rPr lang="en-US" altLang="zh-TW" sz="29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5/12 </a:t>
            </a:r>
            <a:r>
              <a:rPr lang="en-US" altLang="zh-TW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–– </a:t>
            </a: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悔改</a:t>
            </a:r>
            <a:endParaRPr lang="en-AU" altLang="zh-TW" sz="29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95325" lvl="1" indent="-260350">
              <a:lnSpc>
                <a:spcPct val="100000"/>
              </a:lnSpc>
              <a:spcBef>
                <a:spcPts val="600"/>
              </a:spcBef>
              <a:tabLst>
                <a:tab pos="1438275" algn="l"/>
                <a:tab pos="2338388" algn="l"/>
                <a:tab pos="3316288" algn="l"/>
              </a:tabLst>
            </a:pPr>
            <a:r>
              <a:rPr lang="en-US" altLang="zh-TW" sz="29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12/12 </a:t>
            </a:r>
            <a:r>
              <a:rPr lang="en-US" altLang="zh-TW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–– </a:t>
            </a: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喜樂</a:t>
            </a:r>
            <a:endParaRPr lang="en-AU" altLang="zh-TW" sz="29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95325" lvl="1" indent="-260350">
              <a:lnSpc>
                <a:spcPct val="100000"/>
              </a:lnSpc>
              <a:spcBef>
                <a:spcPts val="600"/>
              </a:spcBef>
              <a:tabLst>
                <a:tab pos="1438275" algn="l"/>
                <a:tab pos="2338388" algn="l"/>
                <a:tab pos="3316288" algn="l"/>
              </a:tabLst>
            </a:pPr>
            <a:r>
              <a:rPr lang="en-US" altLang="zh-TW" sz="29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19/12 </a:t>
            </a:r>
            <a:r>
              <a:rPr lang="en-US" altLang="zh-TW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–– </a:t>
            </a:r>
            <a:r>
              <a:rPr lang="zh-TW" altLang="en-US" sz="2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平安</a:t>
            </a:r>
            <a:endParaRPr lang="en-AU" altLang="zh-TW" sz="29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2425" indent="-260350">
              <a:lnSpc>
                <a:spcPct val="100000"/>
              </a:lnSpc>
              <a:spcBef>
                <a:spcPts val="1800"/>
              </a:spcBef>
              <a:tabLst>
                <a:tab pos="1438275" algn="l"/>
                <a:tab pos="2338388" algn="l"/>
                <a:tab pos="3316288" algn="l"/>
              </a:tabLst>
            </a:pP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25/12 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––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聖誕</a:t>
            </a:r>
            <a:endParaRPr lang="zh-TW" altLang="en-US" sz="32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41CE66A-F4E0-4A86-8455-312F9CB4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C2D5291-B072-4884-9653-0101F809E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7A98AE-3BC6-4711-A14C-1AC72C07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668DB6-4774-4899-939A-582745D1F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041" y="155794"/>
            <a:ext cx="3898463" cy="64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3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E50CA6-FD83-4593-AB6D-13047D48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馬太福音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24:1-4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19814" cy="4351338"/>
          </a:xfrm>
        </p:spPr>
        <p:txBody>
          <a:bodyPr>
            <a:noAutofit/>
          </a:bodyPr>
          <a:lstStyle/>
          <a:p>
            <a:pPr marL="92075" indent="0" algn="just">
              <a:lnSpc>
                <a:spcPts val="4000"/>
              </a:lnSpc>
              <a:spcBef>
                <a:spcPts val="3000"/>
              </a:spcBef>
              <a:buNone/>
              <a:tabLst>
                <a:tab pos="1974850" algn="l"/>
                <a:tab pos="3316288" algn="l"/>
              </a:tabLst>
            </a:pP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耶穌出了聖殿，正走的時候，門徒進前來，把殿宇指給他看。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耶穌對他們說：「你們不是看見這殿宇嗎？我實在告訴你們：將來在這裡沒有一塊石頭留在石頭上不被拆毀了。」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3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耶穌在橄欖山上坐著，</a:t>
            </a:r>
            <a:r>
              <a:rPr lang="zh-TW" sz="3200" b="1" dirty="0">
                <a:solidFill>
                  <a:srgbClr val="7030A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門徒暗暗地來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，說：「請告訴我們，什麼時候有這些事？</a:t>
            </a:r>
            <a:r>
              <a:rPr lang="zh-TW" sz="32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你降臨和世界的末了有什麼預兆呢？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4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耶穌回答說：</a:t>
            </a:r>
            <a:r>
              <a:rPr lang="en-AU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……</a:t>
            </a:r>
            <a:endParaRPr lang="zh-TW" altLang="en-US" sz="32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2CCCB4-E791-43F8-B207-D1E33907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40B67-5E66-4F72-891D-4C0C049A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1CBEF-AAC7-4021-B9FA-065B328B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919CAA-34E3-4DB7-8421-B9B51B5D3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39" y="208371"/>
            <a:ext cx="2207492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0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E50CA6-FD83-4593-AB6D-13047D48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馬太福音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25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章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119814" cy="4667249"/>
          </a:xfrm>
        </p:spPr>
        <p:txBody>
          <a:bodyPr>
            <a:noAutofit/>
          </a:bodyPr>
          <a:lstStyle/>
          <a:p>
            <a:pPr marL="352425" indent="-260350" algn="just">
              <a:lnSpc>
                <a:spcPts val="4000"/>
              </a:lnSpc>
              <a:spcBef>
                <a:spcPts val="3000"/>
              </a:spcBef>
              <a:tabLst>
                <a:tab pos="1974850" algn="l"/>
                <a:tab pos="3316288" algn="l"/>
              </a:tabLst>
            </a:pP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那時，</a:t>
            </a:r>
            <a:r>
              <a:rPr 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天國好比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十個童女拿著燈出去迎接新郎。</a:t>
            </a:r>
            <a:r>
              <a:rPr lang="en-AU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…… </a:t>
            </a:r>
            <a:r>
              <a:rPr lang="en-AU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(1-13</a:t>
            </a:r>
            <a:r>
              <a:rPr 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</a:t>
            </a:r>
            <a:r>
              <a:rPr lang="en-AU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)</a:t>
            </a:r>
            <a:endParaRPr lang="en-AU" altLang="zh-TW" sz="26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2425" indent="-260350" algn="just">
              <a:lnSpc>
                <a:spcPts val="4000"/>
              </a:lnSpc>
              <a:spcBef>
                <a:spcPts val="3000"/>
              </a:spcBef>
              <a:tabLst>
                <a:tab pos="1974850" algn="l"/>
                <a:tab pos="3316288" algn="l"/>
              </a:tabLst>
            </a:pPr>
            <a:r>
              <a:rPr 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天國又好比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一個人要往外國去，就叫了僕人來，</a:t>
            </a:r>
            <a:r>
              <a:rPr lang="en-AU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…… </a:t>
            </a:r>
            <a:r>
              <a:rPr lang="en-AU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(14-30</a:t>
            </a:r>
            <a:r>
              <a:rPr 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</a:t>
            </a:r>
            <a:r>
              <a:rPr lang="en-AU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)</a:t>
            </a:r>
            <a:endParaRPr lang="en-AU" altLang="zh-TW" sz="26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2425" indent="-260350" algn="just">
              <a:lnSpc>
                <a:spcPts val="4000"/>
              </a:lnSpc>
              <a:spcBef>
                <a:spcPts val="3000"/>
              </a:spcBef>
              <a:tabLst>
                <a:tab pos="1974850" algn="l"/>
                <a:tab pos="3316288" algn="l"/>
              </a:tabLst>
            </a:pP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</a:t>
            </a:r>
            <a:r>
              <a:rPr lang="zh-TW" sz="32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人子在他榮耀裡同著眾天使降臨的時候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，要坐在他榮耀的寶座上。</a:t>
            </a:r>
            <a:r>
              <a:rPr lang="en-AU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…… </a:t>
            </a:r>
            <a:r>
              <a:rPr lang="en-AU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(31-46</a:t>
            </a:r>
            <a:r>
              <a:rPr 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</a:t>
            </a:r>
            <a:r>
              <a:rPr lang="en-AU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)</a:t>
            </a:r>
            <a:endParaRPr lang="zh-TW" altLang="en-US" sz="26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7004E-16E2-4BA4-BD3B-6493A1E4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F1F32F-0539-443A-8059-2D1B4847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8FB60-1F22-4256-8D63-A3BFA93A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5662A8-CBCE-4408-AF48-DAD7292F4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39" y="208371"/>
            <a:ext cx="2207492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4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十個童女的比喻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  <a:tabLst>
                <a:tab pos="4394200" algn="l"/>
                <a:tab pos="5111750" algn="l"/>
              </a:tabLst>
            </a:pP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那時，天國好比</a:t>
            </a:r>
            <a:r>
              <a:rPr lang="zh-TW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十個童女拿著燈出去迎接新郎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其中有五個是愚拙的，五個是聰明的。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3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愚拙的拿著燈，卻不預備油；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4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聰明的拿著燈，又預備油在器皿裡。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5</a:t>
            </a:r>
            <a:r>
              <a:rPr lang="zh-TW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新郎遲延的時候，她們都打盹睡著了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6</a:t>
            </a:r>
            <a:r>
              <a:rPr lang="zh-TW" sz="32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半夜有人喊著說：「新郎來了，你們出來迎接他！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7 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那些童女就都起來收拾燈。 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US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5159F6-6639-4929-9599-E9D556FE0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39" y="208371"/>
            <a:ext cx="2207492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8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十個童女的比喻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  <a:tabLst>
                <a:tab pos="4394200" algn="l"/>
                <a:tab pos="5111750" algn="l"/>
              </a:tabLst>
            </a:pP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那時，天國好比十個童女拿著燈出去迎接新郎。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其中有五個是愚拙的，五個是聰明的。</a:t>
            </a:r>
            <a:r>
              <a:rPr lang="en-AU" sz="3200" b="1" baseline="30000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</a:rPr>
              <a:t>3</a:t>
            </a:r>
            <a:r>
              <a:rPr lang="zh-TW" sz="3200" b="1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愚拙的拿著燈，卻不預備油；</a:t>
            </a:r>
            <a:r>
              <a:rPr lang="en-AU" sz="3200" b="1" baseline="300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</a:rPr>
              <a:t>4</a:t>
            </a:r>
            <a:r>
              <a:rPr lang="zh-TW" sz="32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聰明的拿著燈，又預備油在器皿裡。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5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新郎遲延的時候，她們都打盹睡著了。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6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半夜有人喊著說：「新郎來了，你們出來迎接他！」</a:t>
            </a:r>
            <a:r>
              <a:rPr lang="en-US" altLang="zh-TW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7 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那些童女就都起來收拾燈。 </a:t>
            </a:r>
            <a:endParaRPr lang="en-US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39B73C-17C4-4F9F-AFD0-CACE735BC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39" y="208371"/>
            <a:ext cx="2207492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5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十個童女的比喻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51646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  <a:tabLst>
                <a:tab pos="4394200" algn="l"/>
                <a:tab pos="5111750" algn="l"/>
              </a:tabLst>
            </a:pP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愚拙的對聰明的說：</a:t>
            </a:r>
            <a:r>
              <a:rPr lang="en-US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請分點油給我們，因為我們的燈要滅了。</a:t>
            </a:r>
            <a:r>
              <a:rPr lang="en-US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』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聰明的回答說：</a:t>
            </a:r>
            <a:r>
              <a:rPr lang="en-US" altLang="zh-TW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恐怕不夠你我用的，不如你們自己到賣油的那裡去買吧。</a:t>
            </a:r>
            <a:r>
              <a:rPr lang="en-US" altLang="zh-TW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』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她們去買的時候，新郎到了，那預備好了的同他進去坐席，門就關了。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其餘的童女隨後也來了，說：</a:t>
            </a:r>
            <a:r>
              <a:rPr lang="en-US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主啊，主啊，給我們開門！</a:t>
            </a:r>
            <a:r>
              <a:rPr lang="en-US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』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他卻回答說：</a:t>
            </a:r>
            <a:r>
              <a:rPr lang="en-US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我實在告訴你們：我不認識你們。</a:t>
            </a:r>
            <a:r>
              <a:rPr lang="en-US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』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13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所以，你們要警醒，因為那日子、那時辰，你們不知道。</a:t>
            </a:r>
            <a:endParaRPr lang="en-US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F957B4-6D7F-4B4A-AED8-1AB494019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39" y="208371"/>
            <a:ext cx="2207492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7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十個童女的比喻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51646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  <a:tabLst>
                <a:tab pos="4394200" algn="l"/>
                <a:tab pos="5111750" algn="l"/>
              </a:tabLst>
            </a:pP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愚拙的對聰明的說：</a:t>
            </a:r>
            <a:r>
              <a:rPr lang="en-US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請分點油給我們，因為我們的燈要滅了。</a:t>
            </a:r>
            <a:r>
              <a:rPr lang="en-US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』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聰明的回答說：</a:t>
            </a:r>
            <a:r>
              <a:rPr lang="en-US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恐怕不夠你我用的，不如你們自己到賣油的那裡去買吧。</a:t>
            </a:r>
            <a:r>
              <a:rPr lang="en-US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』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她們去買的時候，新郎到了，那預備好了的同他進去坐席，門就關了。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其餘的童女隨後也來了，說：</a:t>
            </a:r>
            <a:r>
              <a:rPr lang="en-US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主啊，主啊，給我們開門！</a:t>
            </a:r>
            <a:r>
              <a:rPr lang="en-US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』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他卻回答說：</a:t>
            </a:r>
            <a:r>
              <a:rPr lang="en-US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我實在告訴你們：我不認識你們。</a:t>
            </a:r>
            <a:r>
              <a:rPr lang="en-US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』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13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所以，你們要警醒，因為那日子、那時辰，你們不知道。</a:t>
            </a:r>
            <a:endParaRPr lang="en-US" altLang="zh-TW" sz="3200" b="1" dirty="0">
              <a:solidFill>
                <a:srgbClr val="FFFF00"/>
              </a:solidFill>
              <a:highlight>
                <a:srgbClr val="0000FF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65A3-0363-442D-8B5C-30AAD455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ABED76-76F2-44D1-BC59-30A343B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5/12/2021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C09EB-0C17-4526-A569-56E3240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758D77-253A-404B-AAA3-2602265CA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39" y="208371"/>
            <a:ext cx="2207492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8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7549</TotalTime>
  <Words>1144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Microsoft JhengHei</vt:lpstr>
      <vt:lpstr>Arial</vt:lpstr>
      <vt:lpstr>Calibri</vt:lpstr>
      <vt:lpstr>Calibri Light</vt:lpstr>
      <vt:lpstr>Times New Roman</vt:lpstr>
      <vt:lpstr>Office Theme</vt:lpstr>
      <vt:lpstr>將臨期主日 – 你們要警醒！  馬太福音 25 章</vt:lpstr>
      <vt:lpstr>將臨期 (Advent)</vt:lpstr>
      <vt:lpstr>2021年將臨期 </vt:lpstr>
      <vt:lpstr>馬太福音 24:1-4</vt:lpstr>
      <vt:lpstr>馬太福音 25 章</vt:lpstr>
      <vt:lpstr>十個童女的比喻 1</vt:lpstr>
      <vt:lpstr>十個童女的比喻 1</vt:lpstr>
      <vt:lpstr>十個童女的比喻 2</vt:lpstr>
      <vt:lpstr>十個童女的比喻 2</vt:lpstr>
      <vt:lpstr>還要等多久？</vt:lpstr>
      <vt:lpstr>按才幹受責任 (馬太 25:14-30)</vt:lpstr>
      <vt:lpstr>警醒預備 1 (馬太 25:14-30)</vt:lpstr>
      <vt:lpstr>警醒預備 2 (馬太 25:31-45)</vt:lpstr>
      <vt:lpstr>你們要警醒 (馬太 25)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Eric Shing</cp:lastModifiedBy>
  <cp:revision>92</cp:revision>
  <dcterms:created xsi:type="dcterms:W3CDTF">2013-10-11T11:36:12Z</dcterms:created>
  <dcterms:modified xsi:type="dcterms:W3CDTF">2021-12-04T14:27:29Z</dcterms:modified>
</cp:coreProperties>
</file>