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2" r:id="rId5"/>
    <p:sldId id="265" r:id="rId6"/>
    <p:sldId id="266" r:id="rId7"/>
    <p:sldId id="267" r:id="rId8"/>
    <p:sldId id="268" r:id="rId9"/>
    <p:sldId id="283" r:id="rId10"/>
    <p:sldId id="284" r:id="rId11"/>
    <p:sldId id="269" r:id="rId12"/>
    <p:sldId id="285" r:id="rId13"/>
    <p:sldId id="286" r:id="rId14"/>
    <p:sldId id="270" r:id="rId15"/>
    <p:sldId id="287" r:id="rId16"/>
    <p:sldId id="271" r:id="rId17"/>
    <p:sldId id="272" r:id="rId18"/>
    <p:sldId id="288" r:id="rId19"/>
    <p:sldId id="274" r:id="rId20"/>
    <p:sldId id="276" r:id="rId21"/>
    <p:sldId id="28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38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771" y="2121424"/>
            <a:ext cx="11451772" cy="4736575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rgbClr val="EB3807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9C8AA-D96E-48F1-A48F-521733486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AU" altLang="zh-CN" sz="4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br>
              <a:rPr lang="en-AU" altLang="zh-CN" sz="4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br>
              <a:rPr lang="en-AU" altLang="zh-CN" sz="4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br>
              <a:rPr lang="en-AU" altLang="zh-CN" sz="4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zh-CN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耶穌基督的家譜</a:t>
            </a:r>
            <a:br>
              <a:rPr lang="en-AU" sz="18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655E20-1E1E-4239-8A4A-43166017F1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馬太</a:t>
            </a:r>
            <a:r>
              <a:rPr lang="en-US" altLang="zh-CN" sz="4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zh-CN" altLang="en-US" sz="4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：</a:t>
            </a:r>
            <a:r>
              <a:rPr lang="en-US" altLang="zh-CN" sz="4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1-17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2213426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spcAft>
                <a:spcPts val="800"/>
              </a:spcAft>
            </a:pPr>
            <a:r>
              <a:rPr lang="en-US" altLang="zh-CN" sz="4400" b="1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sz="4400" b="1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耶穌是基督</a:t>
            </a:r>
            <a:endParaRPr lang="en-AU" sz="4400" dirty="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" y="2143126"/>
            <a:ext cx="11730038" cy="4714874"/>
          </a:xfrm>
        </p:spPr>
        <p:txBody>
          <a:bodyPr>
            <a:normAutofit/>
          </a:bodyPr>
          <a:lstStyle/>
          <a:p>
            <a:pPr marL="4191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大衛做了王之後，患了大罪。耶穌的家譜說：大衛從烏利亞的妻子生所羅門</a:t>
            </a:r>
            <a:endParaRPr lang="en-AU" altLang="zh-CN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 algn="r">
              <a:lnSpc>
                <a:spcPct val="100000"/>
              </a:lnSpc>
              <a:spcAft>
                <a:spcPts val="800"/>
              </a:spcAft>
              <a:buFontTx/>
              <a:buChar char="-"/>
            </a:pPr>
            <a:r>
              <a:rPr lang="en-AU" altLang="zh-CN" sz="40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sz="40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馬太</a:t>
            </a:r>
            <a:r>
              <a:rPr lang="en-AU" sz="40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sz="40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sz="40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6</a:t>
            </a:r>
          </a:p>
          <a:p>
            <a:pPr marL="0" lv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altLang="en-US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大衛和烏利亞的妻子拔示巴通姦，後來生了所羅門。</a:t>
            </a: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Aft>
                <a:spcPts val="800"/>
              </a:spcAft>
              <a:buFontTx/>
              <a:buChar char="-"/>
            </a:pP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 algn="ctr">
              <a:spcAft>
                <a:spcPts val="800"/>
              </a:spcAft>
              <a:buNone/>
            </a:pP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9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4400" dirty="0"/>
              <a:t>3. </a:t>
            </a:r>
            <a:r>
              <a:rPr lang="zh-CN" altLang="en-US" sz="4400" dirty="0"/>
              <a:t>耶穌是基督</a:t>
            </a:r>
            <a:endParaRPr lang="en-AU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大衛王位動搖、以色列分北國以色列，南國猶大，最後神將猶大交給巴比倫王，百姓被擄到巴比倫。</a:t>
            </a: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耶穌基督家譜：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百姓被遷到巴比倫的時候，約西亞生耶哥尼雅和他的兄弟。遷到巴比倫之後，耶哥尼雅生撒拉鐵，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- 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馬太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11-12</a:t>
            </a:r>
          </a:p>
          <a:p>
            <a:pPr marL="0" lvl="0" indent="0">
              <a:spcAft>
                <a:spcPts val="800"/>
              </a:spcAft>
              <a:buNone/>
            </a:pPr>
            <a:endParaRPr lang="en-AU" sz="5400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309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400" dirty="0"/>
              <a:t>先知以賽亞：彌賽亞預言</a:t>
            </a:r>
            <a:endParaRPr lang="en-AU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771" y="2121424"/>
            <a:ext cx="11451772" cy="4736575"/>
          </a:xfrm>
        </p:spPr>
        <p:txBody>
          <a:bodyPr>
            <a:normAutofit fontScale="92500"/>
          </a:bodyPr>
          <a:lstStyle/>
          <a:p>
            <a:pPr marL="0" lv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因有一嬰孩為我們而生；有一子賜給我們。政權必擔在他的肩頭上；他名稱為「奇妙策士、全能的神、永在的父、和平的君」。他的政權與平安必加增無窮。他必在大衛的寶座上治理他的國，以公平公義使國堅定穩固，從今直到永遠。萬軍之耶和華的熱心必成就這事。</a:t>
            </a:r>
            <a:r>
              <a:rPr lang="en-AU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- </a:t>
            </a:r>
            <a:r>
              <a:rPr 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以賽亞</a:t>
            </a:r>
            <a:r>
              <a:rPr lang="en-AU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9</a:t>
            </a:r>
            <a:r>
              <a:rPr 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6-7</a:t>
            </a:r>
          </a:p>
          <a:p>
            <a:pPr marL="0" lvl="0" indent="0">
              <a:spcAft>
                <a:spcPts val="800"/>
              </a:spcAft>
              <a:buNone/>
            </a:pP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675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400" dirty="0"/>
              <a:t>先知以賽亞：彌賽亞預言</a:t>
            </a:r>
            <a:endParaRPr lang="en-AU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必有童女懷孕生子；人要稱他的名為</a:t>
            </a:r>
            <a:endParaRPr lang="en-AU" altLang="zh-CN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以馬內利</a:t>
            </a: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（神與我們同在）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AU" altLang="zh-CN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Aft>
                <a:spcPts val="800"/>
              </a:spcAft>
              <a:buNone/>
            </a:pP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- 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馬太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23</a:t>
            </a: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；以賽亞</a:t>
            </a:r>
            <a:r>
              <a:rPr lang="en-US" alt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14</a:t>
            </a: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644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4400" dirty="0"/>
              <a:t>3. </a:t>
            </a:r>
            <a:r>
              <a:rPr lang="zh-CN" altLang="en-US" sz="4400" dirty="0"/>
              <a:t>耶穌是基督、神的兒子</a:t>
            </a:r>
            <a:endParaRPr lang="en-AU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1910" indent="0"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大祭司審問耶穌：</a:t>
            </a: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你是不是基督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　神的兒子？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耶穌對他說：「你自己說了。然而，我告訴你們，此後你們要看見人子坐在權能者的右邊，駕着天上的雲來臨。」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- 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馬太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26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63-64</a:t>
            </a:r>
          </a:p>
        </p:txBody>
      </p:sp>
    </p:spTree>
    <p:extLst>
      <p:ext uri="{BB962C8B-B14F-4D97-AF65-F5344CB8AC3E}">
        <p14:creationId xmlns:p14="http://schemas.microsoft.com/office/powerpoint/2010/main" val="1409631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400" dirty="0"/>
              <a:t>耶穌建立神的國</a:t>
            </a:r>
            <a:endParaRPr lang="en-AU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143125"/>
            <a:ext cx="11498943" cy="4714874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耶穌宣道：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日期滿了，神的國近了。你們要悔改，信福音！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- 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馬可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6724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dirty="0"/>
              <a:t>耶穌神國的權柄</a:t>
            </a:r>
            <a:endParaRPr lang="en-AU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天上地下所有的權柄都賜給我了。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19 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所以，你們要去，使萬民作我的門徒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- 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馬太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28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18-19</a:t>
            </a:r>
          </a:p>
        </p:txBody>
      </p:sp>
    </p:spTree>
    <p:extLst>
      <p:ext uri="{BB962C8B-B14F-4D97-AF65-F5344CB8AC3E}">
        <p14:creationId xmlns:p14="http://schemas.microsoft.com/office/powerpoint/2010/main" val="3823975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spcAft>
                <a:spcPts val="800"/>
              </a:spcAft>
            </a:pPr>
            <a:r>
              <a:rPr lang="en-US" altLang="zh-CN" sz="44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sz="44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耶穌</a:t>
            </a:r>
            <a:r>
              <a:rPr lang="zh-CN" altLang="en-US" sz="44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基督</a:t>
            </a:r>
            <a:r>
              <a:rPr lang="zh-CN" sz="44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：亞伯拉罕的</a:t>
            </a:r>
            <a:r>
              <a:rPr lang="zh-CN" altLang="en-US" sz="44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後裔</a:t>
            </a:r>
            <a:endParaRPr lang="en-AU" sz="4400" dirty="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910" indent="0"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耶和華神呼召亞伯拉罕，對他說：</a:t>
            </a: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我必使你成為大國，我必賜福給你，使你的名為大；你要使別人得福。 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地上的萬族都必因你得福。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- 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創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2-3</a:t>
            </a:r>
          </a:p>
          <a:p>
            <a:pPr marL="0" lvl="0" indent="0">
              <a:spcAft>
                <a:spcPts val="800"/>
              </a:spcAft>
              <a:buNone/>
            </a:pPr>
            <a:endParaRPr lang="en-AU" altLang="zh-CN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en-AU" altLang="zh-CN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426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spcAft>
                <a:spcPts val="800"/>
              </a:spcAft>
            </a:pPr>
            <a:r>
              <a:rPr lang="en-US" altLang="zh-CN" sz="44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sz="44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耶穌</a:t>
            </a:r>
            <a:r>
              <a:rPr lang="zh-CN" altLang="en-US" sz="44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基督</a:t>
            </a:r>
            <a:r>
              <a:rPr lang="zh-CN" sz="44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：亞伯拉罕的</a:t>
            </a:r>
            <a:r>
              <a:rPr lang="zh-CN" altLang="en-US" sz="4400" dirty="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後裔</a:t>
            </a:r>
            <a:endParaRPr lang="en-AU" sz="4400" dirty="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Aft>
                <a:spcPts val="800"/>
              </a:spcAft>
              <a:buNone/>
            </a:pPr>
            <a:r>
              <a:rPr lang="zh-CN" altLang="en-US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耶和華神與亞伯拉罕立約</a:t>
            </a:r>
            <a:endParaRPr lang="en-AU" altLang="zh-CN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看哪，這就是我與你立的約，你要成為多國的父。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5 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從今以後，你的名字不再叫亞伯蘭，要叫亞伯拉罕，因為我已經立你作多國之父。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-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創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17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4-</a:t>
            </a:r>
            <a:r>
              <a:rPr lang="en-US" alt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5</a:t>
            </a: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en-AU" altLang="zh-CN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en-AU" altLang="zh-CN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699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800"/>
              </a:spcAft>
            </a:pPr>
            <a:r>
              <a:rPr lang="zh-CN" altLang="en-US" sz="49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神賜福給相信耶穌基督福音的人</a:t>
            </a:r>
            <a:endParaRPr lang="en-AU" sz="4400" dirty="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2043113"/>
            <a:ext cx="11415713" cy="4614862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所以，你們知道：有信心的人才是亞伯拉罕的子孫。聖經既然預先看見</a:t>
            </a:r>
            <a:r>
              <a:rPr lang="zh-CN" b="1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神要使外邦人因信稱義，預先傳福音給亞伯拉罕，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說：「萬國都必因你得福。」可見，</a:t>
            </a:r>
            <a:r>
              <a:rPr lang="zh-CN" b="1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那有信心的人 和 有信心的亞伯拉罕一同得福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AU" altLang="zh-CN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 algn="r">
              <a:lnSpc>
                <a:spcPct val="100000"/>
              </a:lnSpc>
              <a:spcAft>
                <a:spcPts val="800"/>
              </a:spcAft>
              <a:buNone/>
            </a:pPr>
            <a:r>
              <a:rPr lang="en-AU" sz="40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- </a:t>
            </a:r>
            <a:r>
              <a:rPr lang="zh-CN" sz="40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加拉太</a:t>
            </a:r>
            <a:r>
              <a:rPr lang="en-AU" sz="40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sz="40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sz="40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7-9</a:t>
            </a:r>
          </a:p>
          <a:p>
            <a:pPr marL="0" indent="0">
              <a:spcAft>
                <a:spcPts val="800"/>
              </a:spcAft>
              <a:buNone/>
            </a:pPr>
            <a:endParaRPr lang="en-AU" sz="4000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en-AU" sz="4000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en-AU" altLang="zh-CN" sz="4400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en-AU" sz="4400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98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77BDC-D263-401F-951D-31967155F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/>
              <a:t>引言</a:t>
            </a:r>
            <a:endParaRPr lang="en-AU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7C95A-EC76-4BCF-8012-52A2E3553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zh-CN" sz="48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家譜是</a:t>
            </a:r>
            <a:r>
              <a:rPr lang="zh-CN" altLang="en-US" sz="48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記載</a:t>
            </a:r>
            <a:r>
              <a:rPr lang="zh-CN" sz="48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zh-CN" altLang="en-US" sz="48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個</a:t>
            </a:r>
            <a:r>
              <a:rPr lang="zh-CN" sz="48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家族逐漸增多及重要人物事迹的</a:t>
            </a:r>
            <a:r>
              <a:rPr lang="zh-CN" altLang="en-US" sz="48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書</a:t>
            </a:r>
            <a:r>
              <a:rPr lang="zh-CN" sz="48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AU" sz="4800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603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02EF4-1F78-4813-AB1E-135E8A160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CN" altLang="en-US" sz="4400" dirty="0"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神所用的人</a:t>
            </a:r>
            <a:endParaRPr lang="en-AU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80F43-A4C7-4ED1-B7BE-3E6E32676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910" indent="0">
              <a:buNone/>
            </a:pPr>
            <a:r>
              <a:rPr lang="zh-CN" altLang="en-US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耶穌基督的家譜：</a:t>
            </a:r>
            <a:r>
              <a:rPr 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五位女人。</a:t>
            </a:r>
            <a:endParaRPr lang="en-AU" sz="4400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猶大從她瑪氏生法勒斯和謝拉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–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AU" sz="4400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撒門從喇合氏生波阿斯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–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AU" altLang="zh-CN" sz="4400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波阿斯從路得氏生俄備得</a:t>
            </a:r>
            <a:r>
              <a:rPr lang="en-AU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– 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AU" sz="4400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大衛從烏利亞的妻子生所羅門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–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6</a:t>
            </a:r>
            <a:endParaRPr lang="en-AU" sz="4400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r>
              <a:rPr 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馬利亞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生耶穌基督 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–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16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2747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15DE3-9094-46E1-9072-2FB2662F8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400" b="1" dirty="0"/>
              <a:t>結語</a:t>
            </a:r>
            <a:endParaRPr lang="en-AU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C692C-F0A0-4728-8FFF-D83D6A873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09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800" dirty="0"/>
              <a:t>1. </a:t>
            </a:r>
            <a:r>
              <a:rPr lang="zh-CN" sz="44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耶穌的家譜</a:t>
            </a:r>
            <a:endParaRPr lang="en-AU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463" y="2014538"/>
            <a:ext cx="11458575" cy="4843462"/>
          </a:xfrm>
        </p:spPr>
        <p:txBody>
          <a:bodyPr>
            <a:normAutofit/>
          </a:bodyPr>
          <a:lstStyle/>
          <a:p>
            <a:pPr marL="4191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亞伯拉罕的後裔，大衛的子孫，耶穌基督的家譜。</a:t>
            </a:r>
            <a:r>
              <a:rPr lang="en-US" alt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- </a:t>
            </a: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馬太</a:t>
            </a:r>
            <a:r>
              <a:rPr lang="en-US" alt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endParaRPr lang="en-AU" altLang="zh-CN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4191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以色列的歷史 </a:t>
            </a:r>
            <a:r>
              <a:rPr lang="en-US" alt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– </a:t>
            </a: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家族、民族、國家、耶穌基督</a:t>
            </a: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lphaLcPeriod"/>
            </a:pPr>
            <a:endParaRPr lang="en-AU" sz="5400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805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800" dirty="0"/>
              <a:t>1. </a:t>
            </a:r>
            <a:r>
              <a:rPr lang="zh-CN" sz="44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耶穌的家譜</a:t>
            </a:r>
            <a:endParaRPr lang="en-AU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2128838"/>
            <a:ext cx="11513230" cy="4729161"/>
          </a:xfrm>
        </p:spPr>
        <p:txBody>
          <a:bodyPr>
            <a:normAutofit/>
          </a:bodyPr>
          <a:lstStyle/>
          <a:p>
            <a:pPr marL="4191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大衛的子孫，亞伯拉罕的後裔，耶穌基督的家譜</a:t>
            </a:r>
            <a:r>
              <a:rPr lang="en-AU" alt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– </a:t>
            </a: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馬太</a:t>
            </a:r>
            <a:r>
              <a:rPr lang="en-US" alt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（新譯本）</a:t>
            </a:r>
            <a:endParaRPr lang="en-AU" altLang="zh-CN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41910" indent="0">
              <a:lnSpc>
                <a:spcPct val="120000"/>
              </a:lnSpc>
              <a:spcAft>
                <a:spcPts val="800"/>
              </a:spcAft>
              <a:buNone/>
            </a:pPr>
            <a:endParaRPr lang="en-AU" altLang="zh-CN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41910" indent="0">
              <a:lnSpc>
                <a:spcPct val="120000"/>
              </a:lnSpc>
              <a:spcAft>
                <a:spcPts val="800"/>
              </a:spcAft>
              <a:buNone/>
            </a:pP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679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altLang="zh-CN" sz="4900" dirty="0"/>
            </a:br>
            <a:r>
              <a:rPr lang="en-US" altLang="zh-CN" sz="4900" dirty="0"/>
              <a:t>2</a:t>
            </a:r>
            <a:r>
              <a:rPr lang="en-AU" sz="4900" dirty="0"/>
              <a:t>.</a:t>
            </a:r>
            <a:r>
              <a:rPr lang="zh-CN" sz="4900" b="1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耶穌是救主</a:t>
            </a:r>
            <a:br>
              <a:rPr lang="en-AU" sz="49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en-AU" sz="4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2085974"/>
            <a:ext cx="11558588" cy="4557713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00000"/>
              </a:lnSpc>
              <a:spcAft>
                <a:spcPts val="800"/>
              </a:spcAft>
              <a:buNone/>
              <a:tabLst>
                <a:tab pos="630555" algn="l"/>
              </a:tabLst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雅各生約瑟，就是馬利亞的丈夫；</a:t>
            </a:r>
            <a:endParaRPr lang="en-AU" altLang="zh-CN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Aft>
                <a:spcPts val="800"/>
              </a:spcAft>
              <a:buNone/>
              <a:tabLst>
                <a:tab pos="630555" algn="l"/>
              </a:tabLst>
            </a:pPr>
            <a:r>
              <a:rPr lang="zh-CN" b="1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那稱為基督的耶穌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，是馬利亞所生的。</a:t>
            </a:r>
            <a:endParaRPr lang="en-AU" altLang="zh-CN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Aft>
                <a:spcPts val="800"/>
              </a:spcAft>
              <a:buNone/>
              <a:tabLst>
                <a:tab pos="630555" algn="l"/>
              </a:tabLst>
            </a:pP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- 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馬太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16</a:t>
            </a:r>
          </a:p>
          <a:p>
            <a:pPr marL="0" lvl="0" indent="0">
              <a:lnSpc>
                <a:spcPct val="120000"/>
              </a:lnSpc>
              <a:spcAft>
                <a:spcPts val="800"/>
              </a:spcAft>
              <a:buNone/>
              <a:tabLst>
                <a:tab pos="630555" algn="l"/>
              </a:tabLst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基督耶穌是瑪利亞所生的，因為瑪利亞所懷的孕是從聖靈來的，</a:t>
            </a: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lphaLcPeriod"/>
            </a:pP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779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4800" dirty="0"/>
              <a:t>2</a:t>
            </a:r>
            <a:r>
              <a:rPr lang="en-AU" sz="4800" dirty="0"/>
              <a:t>. </a:t>
            </a:r>
            <a:r>
              <a:rPr lang="zh-CN" sz="4800" b="1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耶穌是救主</a:t>
            </a:r>
            <a:endParaRPr lang="en-AU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14551"/>
            <a:ext cx="12191999" cy="4629150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lnSpc>
                <a:spcPct val="100000"/>
              </a:lnSpc>
              <a:spcAft>
                <a:spcPts val="800"/>
              </a:spcAft>
              <a:buNone/>
              <a:tabLst>
                <a:tab pos="630555" algn="l"/>
              </a:tabLst>
            </a:pPr>
            <a:r>
              <a:rPr lang="zh-CN" altLang="en-US" sz="52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“耶穌”</a:t>
            </a:r>
            <a:r>
              <a:rPr lang="en-US" altLang="zh-CN" sz="52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= </a:t>
            </a:r>
            <a:r>
              <a:rPr lang="zh-CN" altLang="en-US" sz="52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“約書亞”</a:t>
            </a:r>
            <a:r>
              <a:rPr lang="en-US" altLang="zh-CN" sz="52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zh-CN" altLang="en-US" sz="52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“耶和華拯救”</a:t>
            </a:r>
            <a:endParaRPr lang="en-AU" altLang="zh-CN" sz="5200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Aft>
                <a:spcPts val="800"/>
              </a:spcAft>
              <a:buNone/>
              <a:tabLst>
                <a:tab pos="630555" algn="l"/>
              </a:tabLst>
            </a:pPr>
            <a:r>
              <a:rPr lang="zh-CN" sz="52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因他要將自己的百姓從罪惡裏救出來 </a:t>
            </a:r>
            <a:endParaRPr lang="en-AU" altLang="zh-CN" sz="5200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 algn="r">
              <a:lnSpc>
                <a:spcPct val="100000"/>
              </a:lnSpc>
              <a:spcAft>
                <a:spcPts val="800"/>
              </a:spcAft>
              <a:buNone/>
              <a:tabLst>
                <a:tab pos="630555" algn="l"/>
              </a:tabLst>
            </a:pPr>
            <a:r>
              <a:rPr lang="en-AU" sz="36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–</a:t>
            </a:r>
            <a:r>
              <a:rPr lang="zh-CN" sz="36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馬太</a:t>
            </a:r>
            <a:r>
              <a:rPr lang="en-AU" sz="36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sz="36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sz="36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21</a:t>
            </a:r>
          </a:p>
          <a:p>
            <a:pPr marL="0" lvl="0" indent="0">
              <a:lnSpc>
                <a:spcPct val="120000"/>
              </a:lnSpc>
              <a:spcAft>
                <a:spcPts val="800"/>
              </a:spcAft>
              <a:buNone/>
              <a:tabLst>
                <a:tab pos="630555" algn="l"/>
              </a:tabLst>
            </a:pPr>
            <a:r>
              <a:rPr lang="zh-CN" sz="5200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神差派耶穌到世上救贖世人，叫認罪悔改，相信耶穌為救主的，罪得赦免，不至滅亡，反得進天國、得永生。</a:t>
            </a:r>
            <a:endParaRPr lang="en-AU" sz="5200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07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4800" dirty="0"/>
              <a:t>2</a:t>
            </a:r>
            <a:r>
              <a:rPr lang="en-AU" sz="4800" dirty="0"/>
              <a:t>. </a:t>
            </a:r>
            <a:r>
              <a:rPr lang="zh-CN" sz="4800" b="1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耶穌是救主</a:t>
            </a:r>
            <a:endParaRPr lang="en-AU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770" y="2121424"/>
            <a:ext cx="11725729" cy="4736575"/>
          </a:xfrm>
        </p:spPr>
        <p:txBody>
          <a:bodyPr>
            <a:noAutofit/>
          </a:bodyPr>
          <a:lstStyle/>
          <a:p>
            <a:pPr marL="41910" indent="0"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新冠病毒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COVID19 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使很多信徒問，是不是耶穌基督就要再來</a:t>
            </a: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？</a:t>
            </a:r>
            <a:endParaRPr lang="en-AU" altLang="zh-CN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41910" indent="0"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耶穌教導他我們：</a:t>
            </a: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你們要謹慎，要警醒，因為你們不知道那時刻幾時來到。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- 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馬可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13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33</a:t>
            </a:r>
          </a:p>
        </p:txBody>
      </p:sp>
    </p:spTree>
    <p:extLst>
      <p:ext uri="{BB962C8B-B14F-4D97-AF65-F5344CB8AC3E}">
        <p14:creationId xmlns:p14="http://schemas.microsoft.com/office/powerpoint/2010/main" val="3367965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spcAft>
                <a:spcPts val="800"/>
              </a:spcAft>
            </a:pPr>
            <a:r>
              <a:rPr lang="en-US" altLang="zh-CN" sz="4400" b="1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sz="4400" b="1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耶穌是基督</a:t>
            </a:r>
            <a:endParaRPr lang="en-AU" sz="4400" dirty="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100264"/>
            <a:ext cx="11558588" cy="475773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基督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是希臘文，希伯來文是</a:t>
            </a:r>
            <a:r>
              <a:rPr lang="en-AU" b="1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b="1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彌賽亞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，意思是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受膏者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”.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在舊約耶和華神揀選某人歸於他，用油膏他，</a:t>
            </a:r>
            <a:r>
              <a:rPr lang="zh-CN" altLang="en-US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按立他，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為他所用，比如做君王、祭司、先知。</a:t>
            </a: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lphaLcPeriod"/>
            </a:pP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217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CC35-1C2E-405E-A472-4EB1BEAA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spcAft>
                <a:spcPts val="800"/>
              </a:spcAft>
            </a:pPr>
            <a:r>
              <a:rPr lang="en-US" altLang="zh-CN" sz="4400" b="1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sz="4400" b="1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耶穌是基督</a:t>
            </a:r>
            <a:endParaRPr lang="en-AU" sz="4400" dirty="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99A1-A850-4D1D-9FFC-DE3D9EBBC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在舊約耶和華神差他的僕人撒母耳膏大衛為以色列王，又應許他，說：</a:t>
            </a:r>
            <a:endParaRPr lang="en-AU" altLang="zh-CN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你的家和你的國必在你面前永遠堅立，</a:t>
            </a:r>
            <a:endParaRPr lang="en-AU" altLang="zh-CN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你的王位也必堅定，直到永遠。</a:t>
            </a:r>
            <a:endParaRPr lang="en-AU" altLang="zh-CN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Aft>
                <a:spcPts val="800"/>
              </a:spcAft>
              <a:buNone/>
            </a:pP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- 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撒下</a:t>
            </a:r>
            <a:r>
              <a:rPr lang="en-AU" alt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AU" dirty="0">
                <a:solidFill>
                  <a:schemeClr val="bg1"/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16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en-AU" dirty="0">
              <a:solidFill>
                <a:schemeClr val="bg1"/>
              </a:solidFill>
              <a:effectLst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19235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1716</TotalTime>
  <Words>1445</Words>
  <Application>Microsoft Office PowerPoint</Application>
  <PresentationFormat>Widescreen</PresentationFormat>
  <Paragraphs>73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SimHei</vt:lpstr>
      <vt:lpstr>SimSun</vt:lpstr>
      <vt:lpstr>Arial</vt:lpstr>
      <vt:lpstr>Times New Roman</vt:lpstr>
      <vt:lpstr>Trebuchet MS</vt:lpstr>
      <vt:lpstr>Berlin</vt:lpstr>
      <vt:lpstr>    耶穌基督的家譜 </vt:lpstr>
      <vt:lpstr>引言</vt:lpstr>
      <vt:lpstr>1. 耶穌的家譜</vt:lpstr>
      <vt:lpstr>1. 耶穌的家譜</vt:lpstr>
      <vt:lpstr> 2.耶穌是救主 </vt:lpstr>
      <vt:lpstr>2. 耶穌是救主</vt:lpstr>
      <vt:lpstr>2. 耶穌是救主</vt:lpstr>
      <vt:lpstr>3. 耶穌是基督</vt:lpstr>
      <vt:lpstr>3. 耶穌是基督</vt:lpstr>
      <vt:lpstr>3. 耶穌是基督</vt:lpstr>
      <vt:lpstr>3. 耶穌是基督</vt:lpstr>
      <vt:lpstr>先知以賽亞：彌賽亞預言</vt:lpstr>
      <vt:lpstr>先知以賽亞：彌賽亞預言</vt:lpstr>
      <vt:lpstr>3. 耶穌是基督、神的兒子</vt:lpstr>
      <vt:lpstr>耶穌建立神的國</vt:lpstr>
      <vt:lpstr>耶穌神國的權柄</vt:lpstr>
      <vt:lpstr>4. 耶穌基督：亞伯拉罕的後裔</vt:lpstr>
      <vt:lpstr>4. 耶穌基督：亞伯拉罕的後裔</vt:lpstr>
      <vt:lpstr>神賜福給相信耶穌基督福音的人</vt:lpstr>
      <vt:lpstr>神所用的人</vt:lpstr>
      <vt:lpstr>結語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向着標竿直跑</dc:title>
  <dc:creator>Chris Chua</dc:creator>
  <cp:lastModifiedBy>Vince Woo</cp:lastModifiedBy>
  <cp:revision>44</cp:revision>
  <dcterms:created xsi:type="dcterms:W3CDTF">2021-12-23T10:38:03Z</dcterms:created>
  <dcterms:modified xsi:type="dcterms:W3CDTF">2022-01-22T20:32:00Z</dcterms:modified>
</cp:coreProperties>
</file>