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1" r:id="rId7"/>
    <p:sldId id="28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A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12F5-D57C-6A48-89A8-91C08669A8E5}" type="datetimeFigureOut">
              <a:rPr lang="en-AU" smtClean="0"/>
              <a:pPr/>
              <a:t>1/2/22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F1DF8-4E89-5C40-A0A2-6BFB1E98152E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6667" dirty="0">
                <a:latin typeface="冬青黑体简体中文 W6"/>
                <a:ea typeface="冬青黑体简体中文 W6"/>
              </a:rPr>
              <a:t>面對突變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撒母耳記上‬ ‭30:1-8‬ ‭</a:t>
            </a:r>
            <a:endParaRPr lang="en-A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以賽亞書‬ ‭40:29-31‬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疲乏的，他賜能力； 軟弱的，他加力量。 就是少年人也要疲乏困倦； 強壯的也必全然跌倒。 但那等候耶和華的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必重新得力</a:t>
            </a:r>
            <a:r>
              <a:rPr lang="en-US" dirty="0" smtClean="0">
                <a:latin typeface="冬青黑体简体中文 W6"/>
                <a:ea typeface="冬青黑体简体中文 W6"/>
              </a:rPr>
              <a:t>。 他們必如鷹展翅上騰； 他們奔跑卻不困倦， 行走卻不疲乏。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撒母耳記上‬ ‭30:7-8a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大衛對亞希米勒的兒子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祭司</a:t>
            </a:r>
            <a:r>
              <a:rPr lang="en-US" dirty="0" smtClean="0">
                <a:latin typeface="冬青黑体简体中文 W6"/>
                <a:ea typeface="冬青黑体简体中文 W6"/>
              </a:rPr>
              <a:t>亞比亞他說：「請你將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以弗得</a:t>
            </a:r>
            <a:r>
              <a:rPr lang="en-US" dirty="0" smtClean="0">
                <a:latin typeface="冬青黑体简体中文 W6"/>
                <a:ea typeface="冬青黑体简体中文 W6"/>
              </a:rPr>
              <a:t>拿過來。」亞比亞他就將以弗得拿到大衛面前。 大衛求問耶和華說：「我追趕敵軍，追得上追不上呢？」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以弗得</a:t>
            </a:r>
            <a:endParaRPr lang="en-AU" dirty="0"/>
          </a:p>
        </p:txBody>
      </p:sp>
      <p:pic>
        <p:nvPicPr>
          <p:cNvPr id="4" name="Content Placeholder 3" descr="Ephod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出埃及記‬ ‭28:29-30‬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亞倫進聖所的時候，要將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決斷胸牌</a:t>
            </a:r>
            <a:r>
              <a:rPr lang="en-US" dirty="0" smtClean="0">
                <a:latin typeface="冬青黑体简体中文 W6"/>
                <a:ea typeface="冬青黑体简体中文 W6"/>
              </a:rPr>
              <a:t>，就是刻着以色列兒子名字的，帶在胸前，在耶和華面前常作紀念。 又要將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烏陵和土明</a:t>
            </a:r>
            <a:r>
              <a:rPr lang="en-US" dirty="0" smtClean="0">
                <a:latin typeface="冬青黑体简体中文 W6"/>
                <a:ea typeface="冬青黑体简体中文 W6"/>
              </a:rPr>
              <a:t>放在決斷的胸牌裏；亞倫進到耶和華面前的時候，要帶在胸前，在耶和華面前常將以色列人的決斷牌帶在胸前。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3"/>
                <a:ea typeface="冬青黑体简体中文 W3"/>
              </a:rPr>
              <a:t>烏陵和土明</a:t>
            </a:r>
            <a:r>
              <a:rPr lang="en-US" altLang="zh-TW" dirty="0" smtClean="0">
                <a:latin typeface="冬青黑体简体中文 W3"/>
                <a:ea typeface="冬青黑体简体中文 W3"/>
              </a:rPr>
              <a:t>--</a:t>
            </a:r>
            <a:r>
              <a:rPr lang="zh-TW" altLang="en-US" dirty="0" smtClean="0">
                <a:latin typeface="冬青黑体简体中文 W3"/>
                <a:ea typeface="冬青黑体简体中文 W3"/>
              </a:rPr>
              <a:t>決斷</a:t>
            </a:r>
            <a:r>
              <a:rPr lang="zh-TW" altLang="en-US" dirty="0">
                <a:latin typeface="冬青黑体简体中文 W3"/>
                <a:ea typeface="冬青黑体简体中文 W3"/>
              </a:rPr>
              <a:t>是非可否</a:t>
            </a:r>
            <a:r>
              <a:rPr lang="en-AU" dirty="0" smtClean="0">
                <a:latin typeface="冬青黑体简体中文 W3"/>
                <a:ea typeface="冬青黑体简体中文 W3"/>
              </a:rPr>
              <a:t> </a:t>
            </a:r>
            <a:endParaRPr lang="en-AU" dirty="0">
              <a:latin typeface="冬青黑体简体中文 W3"/>
              <a:ea typeface="冬青黑体简体中文 W3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烏陵</a:t>
            </a:r>
            <a:endParaRPr lang="en-AU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>
                <a:latin typeface="冬青黑体简体中文 W6"/>
                <a:ea typeface="冬青黑体简体中文 W6"/>
              </a:rPr>
              <a:t>咒詛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</a:p>
          <a:p>
            <a:r>
              <a:rPr lang="en-US" dirty="0" smtClean="0">
                <a:latin typeface="冬青黑体简体中文 W6"/>
                <a:ea typeface="冬青黑体简体中文 W6"/>
              </a:rPr>
              <a:t>不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可以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土明</a:t>
            </a:r>
            <a:endParaRPr lang="en-AU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zh-TW" altLang="en-US" dirty="0">
                <a:latin typeface="冬青黑体简体中文 W6"/>
                <a:ea typeface="冬青黑体简体中文 W6"/>
              </a:rPr>
              <a:t>完全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</a:p>
          <a:p>
            <a:r>
              <a:rPr lang="zh-TW" altLang="en-US" dirty="0">
                <a:latin typeface="冬青黑体简体中文 W6"/>
                <a:ea typeface="冬青黑体简体中文 W6"/>
              </a:rPr>
              <a:t>可以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冬青黑体简体中文 W3"/>
                <a:ea typeface="冬青黑体简体中文 W3"/>
              </a:rPr>
              <a:t>第二個鼓勵</a:t>
            </a:r>
            <a:r>
              <a:rPr lang="en-AU" dirty="0" smtClean="0">
                <a:latin typeface="冬青黑体简体中文 W3"/>
                <a:ea typeface="冬青黑体简体中文 W3"/>
              </a:rPr>
              <a:t> </a:t>
            </a:r>
            <a:endParaRPr lang="en-AU" dirty="0">
              <a:latin typeface="冬青黑体简体中文 W3"/>
              <a:ea typeface="冬青黑体简体中文 W3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冬青黑体简体中文 W6"/>
                <a:ea typeface="冬青黑体简体中文 W6"/>
              </a:rPr>
              <a:t>以禱告應對突變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申命記‬ ‭33:25‬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…..你的日子如何，你的力量也必如何。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撒母耳記上‬ ‭30:8b‬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耶和華說：「你可以追，必追得上，都救得回來。」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撒母耳記下‬ ‭12:15-18‬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….耶和華擊打烏利亞妻給大衛所生的孩子，使他得重病。 所以大衛</a:t>
            </a:r>
            <a:r>
              <a:rPr lang="en-US" dirty="0" smtClean="0">
                <a:solidFill>
                  <a:srgbClr val="FF0000"/>
                </a:solidFill>
              </a:rPr>
              <a:t>為這孩子懇求神</a:t>
            </a:r>
            <a:r>
              <a:rPr lang="en-US" dirty="0" smtClean="0"/>
              <a:t>，而且</a:t>
            </a:r>
            <a:r>
              <a:rPr lang="en-US" dirty="0" smtClean="0">
                <a:solidFill>
                  <a:srgbClr val="FF0000"/>
                </a:solidFill>
              </a:rPr>
              <a:t>禁食</a:t>
            </a:r>
            <a:r>
              <a:rPr lang="en-US" dirty="0" smtClean="0"/>
              <a:t>，進入內室，</a:t>
            </a:r>
            <a:r>
              <a:rPr lang="en-US" dirty="0" smtClean="0">
                <a:solidFill>
                  <a:srgbClr val="FF0000"/>
                </a:solidFill>
              </a:rPr>
              <a:t>終夜躺在地上</a:t>
            </a:r>
            <a:r>
              <a:rPr lang="en-US" dirty="0" smtClean="0"/>
              <a:t>。 他家中的老臣來到他旁邊，要把他從地上扶起來，他卻不肯起來，也不同他們吃飯。 到第七日，孩子死了。大衛的臣僕不敢告訴他孩子死了，因他們說：「孩子還活着的時候，我們勸他，他尚且不肯聽我們的話，若告訴他孩子死了，豈不更加憂傷嗎？」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撒母耳記下‬ ‭12:19-23‬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大衛見臣僕彼此低聲說話，就知道孩子死了，問臣僕說：「孩子死了嗎？」他們說：「死了。」 </a:t>
            </a:r>
            <a:r>
              <a:rPr lang="en-US" smtClean="0"/>
              <a:t>大衛就</a:t>
            </a:r>
            <a:r>
              <a:rPr lang="en-US" smtClean="0">
                <a:solidFill>
                  <a:srgbClr val="FF0000"/>
                </a:solidFill>
              </a:rPr>
              <a:t>從</a:t>
            </a:r>
            <a:r>
              <a:rPr lang="en-US" dirty="0" smtClean="0">
                <a:solidFill>
                  <a:srgbClr val="FF0000"/>
                </a:solidFill>
              </a:rPr>
              <a:t>地上起來</a:t>
            </a:r>
            <a:r>
              <a:rPr lang="en-US" dirty="0" smtClean="0"/>
              <a:t>，</a:t>
            </a:r>
            <a:r>
              <a:rPr lang="en-US" dirty="0" smtClean="0">
                <a:solidFill>
                  <a:srgbClr val="FF0000"/>
                </a:solidFill>
              </a:rPr>
              <a:t>沐浴</a:t>
            </a:r>
            <a:r>
              <a:rPr lang="en-US" dirty="0" smtClean="0"/>
              <a:t>，</a:t>
            </a:r>
            <a:r>
              <a:rPr lang="en-US" dirty="0" smtClean="0">
                <a:solidFill>
                  <a:srgbClr val="FF0000"/>
                </a:solidFill>
              </a:rPr>
              <a:t>抹膏</a:t>
            </a:r>
            <a:r>
              <a:rPr lang="en-US" dirty="0" smtClean="0"/>
              <a:t>，</a:t>
            </a:r>
            <a:r>
              <a:rPr lang="en-US" dirty="0" smtClean="0">
                <a:solidFill>
                  <a:srgbClr val="FF0000"/>
                </a:solidFill>
              </a:rPr>
              <a:t>換了衣裳</a:t>
            </a:r>
            <a:r>
              <a:rPr lang="en-US" dirty="0" smtClean="0"/>
              <a:t>，</a:t>
            </a:r>
            <a:r>
              <a:rPr lang="en-US" dirty="0" smtClean="0">
                <a:solidFill>
                  <a:srgbClr val="FF0000"/>
                </a:solidFill>
              </a:rPr>
              <a:t>進耶和華的殿敬拜</a:t>
            </a:r>
            <a:r>
              <a:rPr lang="en-US" dirty="0" smtClean="0"/>
              <a:t>；然後回宮，吩咐人</a:t>
            </a:r>
            <a:r>
              <a:rPr lang="en-US" dirty="0" smtClean="0">
                <a:solidFill>
                  <a:srgbClr val="FF0000"/>
                </a:solidFill>
              </a:rPr>
              <a:t>擺飯</a:t>
            </a:r>
            <a:r>
              <a:rPr lang="en-US" dirty="0" smtClean="0"/>
              <a:t>，他便</a:t>
            </a:r>
            <a:r>
              <a:rPr lang="en-US" dirty="0" smtClean="0">
                <a:solidFill>
                  <a:srgbClr val="FF0000"/>
                </a:solidFill>
              </a:rPr>
              <a:t>吃了</a:t>
            </a:r>
            <a:r>
              <a:rPr lang="en-US" dirty="0" smtClean="0"/>
              <a:t>。 臣僕問他說：「你所行的是甚麼意思？孩子活着的時候，你禁食哭泣；孩子死了，你倒起來吃飯。」 大衛說：「孩子還活着，我禁食哭泣；因為我想，</a:t>
            </a:r>
            <a:r>
              <a:rPr lang="en-US" dirty="0" smtClean="0">
                <a:solidFill>
                  <a:srgbClr val="FF0000"/>
                </a:solidFill>
              </a:rPr>
              <a:t>或者耶和華憐恤我</a:t>
            </a:r>
            <a:r>
              <a:rPr lang="en-US" dirty="0" smtClean="0"/>
              <a:t>，使孩子不死也未可知。 孩子死了，我何必禁食，我豈能使他返回呢？…..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撒母耳記上‬ ‭30:1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第三日</a:t>
            </a:r>
            <a:r>
              <a:rPr lang="en-US" dirty="0" smtClean="0">
                <a:latin typeface="冬青黑体简体中文 W6"/>
                <a:ea typeface="冬青黑体简体中文 W6"/>
              </a:rPr>
              <a:t>，大衛和跟隨他的人到了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洗革拉</a:t>
            </a:r>
            <a:r>
              <a:rPr lang="en-US" dirty="0" smtClean="0">
                <a:latin typeface="冬青黑体简体中文 W6"/>
                <a:ea typeface="冬青黑体简体中文 W6"/>
              </a:rPr>
              <a:t>。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詩篇‬ ‭30:8-10‬ 希伯來書‬ ‭4:16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耶和華啊，我曾求告你； 我向耶和華懇求，說： 我被害流血，下到坑中，有甚麼益處呢？ 塵土豈能稱讚你，傳說你的誠實嗎？ 耶和華啊，求你應允我，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憐恤我</a:t>
            </a:r>
            <a:r>
              <a:rPr lang="en-US" dirty="0" smtClean="0">
                <a:latin typeface="冬青黑体简体中文 W6"/>
                <a:ea typeface="冬青黑体简体中文 W6"/>
              </a:rPr>
              <a:t>！ 耶和華啊，求你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幫助我</a:t>
            </a:r>
            <a:r>
              <a:rPr lang="en-US" dirty="0" smtClean="0">
                <a:latin typeface="冬青黑体简体中文 W6"/>
                <a:ea typeface="冬青黑体简体中文 W6"/>
              </a:rPr>
              <a:t>！</a:t>
            </a:r>
          </a:p>
          <a:p>
            <a:r>
              <a:rPr lang="en-US" dirty="0" smtClean="0">
                <a:latin typeface="冬青黑体简体中文 W6"/>
                <a:ea typeface="冬青黑体简体中文 W6"/>
              </a:rPr>
              <a:t>所以，我們只管坦然無懼地來到施恩的寶座前，為要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得憐恤</a:t>
            </a:r>
            <a:r>
              <a:rPr lang="en-US" dirty="0" smtClean="0">
                <a:latin typeface="冬青黑体简体中文 W6"/>
                <a:ea typeface="冬青黑体简体中文 W6"/>
              </a:rPr>
              <a:t>，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蒙恩惠</a:t>
            </a:r>
            <a:r>
              <a:rPr lang="en-US" dirty="0" smtClean="0">
                <a:latin typeface="冬青黑体简体中文 W6"/>
                <a:ea typeface="冬青黑体简体中文 W6"/>
              </a:rPr>
              <a:t>，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作隨時的幫助</a:t>
            </a:r>
            <a:r>
              <a:rPr lang="en-US" dirty="0" smtClean="0">
                <a:latin typeface="冬青黑体简体中文 W6"/>
                <a:ea typeface="冬青黑体简体中文 W6"/>
              </a:rPr>
              <a:t>。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撒母耳記下‬ ‭12:20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大衛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就從地上起來，沐浴，抹膏，換了衣裳，進耶和華的殿敬拜</a:t>
            </a:r>
            <a:r>
              <a:rPr lang="en-US" dirty="0" smtClean="0">
                <a:latin typeface="冬青黑体简体中文 W6"/>
                <a:ea typeface="冬青黑体简体中文 W6"/>
              </a:rPr>
              <a:t>；然後回宮，吩咐人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擺飯</a:t>
            </a:r>
            <a:r>
              <a:rPr lang="en-US" dirty="0" smtClean="0">
                <a:latin typeface="冬青黑体简体中文 W6"/>
                <a:ea typeface="冬青黑体简体中文 W6"/>
              </a:rPr>
              <a:t>，他便吃了。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冬青黑体简体中文 W3"/>
                <a:ea typeface="冬青黑体简体中文 W3"/>
              </a:rPr>
              <a:t>第三個鼓勵</a:t>
            </a:r>
            <a:r>
              <a:rPr lang="en-AU" dirty="0" smtClean="0">
                <a:latin typeface="冬青黑体简体中文 W3"/>
                <a:ea typeface="冬青黑体简体中文 W3"/>
              </a:rPr>
              <a:t> </a:t>
            </a:r>
            <a:endParaRPr lang="en-AU" dirty="0">
              <a:latin typeface="冬青黑体简体中文 W3"/>
              <a:ea typeface="冬青黑体简体中文 W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在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突變中，作</a:t>
            </a:r>
            <a:r>
              <a:rPr lang="zh-TW" altLang="en-US" dirty="0">
                <a:latin typeface="冬青黑体简体中文 W6"/>
                <a:ea typeface="冬青黑体简体中文 W6"/>
              </a:rPr>
              <a:t>好準備， 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願意順服</a:t>
            </a:r>
            <a:r>
              <a:rPr lang="en-US" dirty="0" smtClean="0">
                <a:latin typeface="冬青黑体简体中文 W6"/>
                <a:ea typeface="冬青黑体简体中文 W6"/>
              </a:rPr>
              <a:t>在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神主權下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當懇切祈</a:t>
            </a:r>
            <a:r>
              <a:rPr lang="zh-TW" altLang="en-US" dirty="0">
                <a:latin typeface="冬青黑体简体中文 W6"/>
                <a:ea typeface="冬青黑体简体中文 W6"/>
              </a:rPr>
              <a:t>求神，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又做</a:t>
            </a:r>
            <a:r>
              <a:rPr lang="en-US" dirty="0" smtClean="0">
                <a:latin typeface="冬青黑体简体中文 W6"/>
                <a:ea typeface="冬青黑体简体中文 W6"/>
              </a:rPr>
              <a:t>了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可以做</a:t>
            </a:r>
            <a:r>
              <a:rPr lang="en-US" dirty="0" smtClean="0">
                <a:latin typeface="冬青黑体简体中文 W6"/>
                <a:ea typeface="冬青黑体简体中文 W6"/>
              </a:rPr>
              <a:t>的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之後</a:t>
            </a:r>
            <a:r>
              <a:rPr lang="zh-TW" altLang="en-US" dirty="0">
                <a:latin typeface="冬青黑体简体中文 W6"/>
                <a:ea typeface="冬青黑体简体中文 W6"/>
              </a:rPr>
              <a:t>， 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結果未如所</a:t>
            </a:r>
            <a:r>
              <a:rPr lang="zh-TW" altLang="en-US" dirty="0">
                <a:latin typeface="冬青黑体简体中文 W6"/>
                <a:ea typeface="冬青黑体简体中文 W6"/>
              </a:rPr>
              <a:t>求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所望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 願意仍</a:t>
            </a:r>
            <a:r>
              <a:rPr lang="zh-TW" altLang="en-US" dirty="0">
                <a:latin typeface="冬青黑体简体中文 W6"/>
                <a:ea typeface="冬青黑体简体中文 W6"/>
              </a:rPr>
              <a:t>然沐浴更衣， 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進神殿敬拜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 坦然接受神嘅安排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冬青黑体简体中文 W3"/>
                <a:ea typeface="冬青黑体简体中文 W3"/>
              </a:rPr>
              <a:t>三個鼓勵</a:t>
            </a:r>
            <a:endParaRPr lang="en-AU" dirty="0">
              <a:latin typeface="冬青黑体简体中文 W3"/>
              <a:ea typeface="冬青黑体简体中文 W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冬青黑体简体中文 W6"/>
                <a:ea typeface="冬青黑体简体中文 W6"/>
              </a:rPr>
              <a:t>生命中操練倚靠</a:t>
            </a:r>
            <a:r>
              <a:rPr lang="zh-CN" altLang="en-US" dirty="0">
                <a:latin typeface="冬青黑体简体中文 W6"/>
                <a:ea typeface="冬青黑体简体中文 W6"/>
              </a:rPr>
              <a:t>神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 </a:t>
            </a:r>
            <a:r>
              <a:rPr lang="en-US" dirty="0" smtClean="0">
                <a:latin typeface="冬青黑体简体中文 W6"/>
                <a:ea typeface="冬青黑体简体中文 W6"/>
              </a:rPr>
              <a:t>在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突變發生</a:t>
            </a:r>
            <a:r>
              <a:rPr lang="zh-CN" altLang="en-US" dirty="0">
                <a:latin typeface="冬青黑体简体中文 W6"/>
                <a:ea typeface="冬青黑体简体中文 W6"/>
              </a:rPr>
              <a:t>時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CN" altLang="en-US" dirty="0">
                <a:latin typeface="冬青黑体简体中文 W6"/>
                <a:ea typeface="冬青黑体简体中文 W6"/>
              </a:rPr>
              <a:t>能夠</a:t>
            </a:r>
            <a:r>
              <a:rPr lang="zh-TW" altLang="en-US" dirty="0">
                <a:latin typeface="冬青黑体简体中文 W6"/>
                <a:ea typeface="冬青黑体简体中文 W6"/>
              </a:rPr>
              <a:t>從神</a:t>
            </a:r>
            <a:r>
              <a:rPr lang="zh-CN" altLang="en-US" dirty="0">
                <a:latin typeface="冬青黑体简体中文 W6"/>
                <a:ea typeface="冬青黑体简体中文 W6"/>
              </a:rPr>
              <a:t>重新得力</a:t>
            </a:r>
            <a:r>
              <a:rPr lang="zh-TW" altLang="en-US" dirty="0">
                <a:latin typeface="冬青黑体简体中文 W6"/>
                <a:ea typeface="冬青黑体简体中文 W6"/>
              </a:rPr>
              <a:t>。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冬青黑体简体中文 W3"/>
                <a:ea typeface="冬青黑体简体中文 W3"/>
              </a:rPr>
              <a:t>三個鼓勵</a:t>
            </a:r>
            <a:endParaRPr lang="en-AU" dirty="0">
              <a:latin typeface="冬青黑体简体中文 W3"/>
              <a:ea typeface="冬青黑体简体中文 W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冬青黑体简体中文 W6"/>
                <a:ea typeface="冬青黑体简体中文 W6"/>
              </a:rPr>
              <a:t>生命中操練倚靠</a:t>
            </a:r>
            <a:r>
              <a:rPr lang="zh-CN" altLang="en-US" dirty="0">
                <a:latin typeface="冬青黑体简体中文 W6"/>
                <a:ea typeface="冬青黑体简体中文 W6"/>
              </a:rPr>
              <a:t>神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 </a:t>
            </a:r>
            <a:r>
              <a:rPr lang="en-US" dirty="0" smtClean="0">
                <a:latin typeface="冬青黑体简体中文 W6"/>
                <a:ea typeface="冬青黑体简体中文 W6"/>
              </a:rPr>
              <a:t>在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突變發生</a:t>
            </a:r>
            <a:r>
              <a:rPr lang="zh-CN" altLang="en-US" dirty="0">
                <a:latin typeface="冬青黑体简体中文 W6"/>
                <a:ea typeface="冬青黑体简体中文 W6"/>
              </a:rPr>
              <a:t>時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CN" altLang="en-US" dirty="0">
                <a:latin typeface="冬青黑体简体中文 W6"/>
                <a:ea typeface="冬青黑体简体中文 W6"/>
              </a:rPr>
              <a:t>能夠</a:t>
            </a:r>
            <a:r>
              <a:rPr lang="zh-TW" altLang="en-US" dirty="0">
                <a:latin typeface="冬青黑体简体中文 W6"/>
                <a:ea typeface="冬青黑体简体中文 W6"/>
              </a:rPr>
              <a:t>從神</a:t>
            </a:r>
            <a:r>
              <a:rPr lang="zh-CN" altLang="en-US" dirty="0">
                <a:latin typeface="冬青黑体简体中文 W6"/>
                <a:ea typeface="冬青黑体简体中文 W6"/>
              </a:rPr>
              <a:t>重新得力</a:t>
            </a:r>
            <a:r>
              <a:rPr lang="zh-TW" altLang="en-US" dirty="0">
                <a:latin typeface="冬青黑体简体中文 W6"/>
                <a:ea typeface="冬青黑体简体中文 W6"/>
              </a:rPr>
              <a:t>。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</a:p>
          <a:p>
            <a:r>
              <a:rPr lang="en-US" dirty="0" smtClean="0">
                <a:latin typeface="冬青黑体简体中文 W6"/>
                <a:ea typeface="冬青黑体简体中文 W6"/>
              </a:rPr>
              <a:t>在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突變中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禱告，</a:t>
            </a:r>
            <a:r>
              <a:rPr lang="zh-CN" altLang="en-US" dirty="0">
                <a:latin typeface="冬青黑体简体中文 W6"/>
                <a:ea typeface="冬青黑体简体中文 W6"/>
              </a:rPr>
              <a:t>坦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然無懼到神施</a:t>
            </a:r>
            <a:r>
              <a:rPr lang="zh-CN" altLang="en-US" dirty="0">
                <a:latin typeface="冬青黑体简体中文 W6"/>
                <a:ea typeface="冬青黑体简体中文 W6"/>
              </a:rPr>
              <a:t>恩寶座前</a:t>
            </a:r>
            <a:r>
              <a:rPr lang="zh-TW" altLang="en-US" dirty="0">
                <a:latin typeface="冬青黑体简体中文 W6"/>
                <a:ea typeface="冬青黑体简体中文 W6"/>
              </a:rPr>
              <a:t>，求</a:t>
            </a:r>
            <a:r>
              <a:rPr lang="zh-CN" altLang="en-US" dirty="0">
                <a:latin typeface="冬青黑体简体中文 W6"/>
                <a:ea typeface="冬青黑体简体中文 W6"/>
              </a:rPr>
              <a:t>憐卹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CN" altLang="en-US" dirty="0">
                <a:latin typeface="冬青黑体简体中文 W6"/>
                <a:ea typeface="冬青黑体简体中文 W6"/>
              </a:rPr>
              <a:t>恩惠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，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幫</a:t>
            </a:r>
            <a:r>
              <a:rPr lang="zh-CN" altLang="en-US" dirty="0">
                <a:latin typeface="冬青黑体简体中文 W6"/>
                <a:ea typeface="冬青黑体简体中文 W6"/>
              </a:rPr>
              <a:t>助</a:t>
            </a:r>
            <a:r>
              <a:rPr lang="zh-TW" altLang="en-US" dirty="0">
                <a:latin typeface="冬青黑体简体中文 W6"/>
                <a:ea typeface="冬青黑体简体中文 W6"/>
              </a:rPr>
              <a:t>。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冬青黑体简体中文 W3"/>
                <a:ea typeface="冬青黑体简体中文 W3"/>
              </a:rPr>
              <a:t>三個鼓勵</a:t>
            </a:r>
            <a:endParaRPr lang="en-AU" dirty="0">
              <a:latin typeface="冬青黑体简体中文 W3"/>
              <a:ea typeface="冬青黑体简体中文 W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冬青黑体简体中文 W6"/>
                <a:ea typeface="冬青黑体简体中文 W6"/>
              </a:rPr>
              <a:t>生命中操練倚靠</a:t>
            </a:r>
            <a:r>
              <a:rPr lang="zh-CN" altLang="en-US" dirty="0">
                <a:latin typeface="冬青黑体简体中文 W6"/>
                <a:ea typeface="冬青黑体简体中文 W6"/>
              </a:rPr>
              <a:t>神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 </a:t>
            </a:r>
            <a:r>
              <a:rPr lang="en-US" dirty="0" smtClean="0">
                <a:latin typeface="冬青黑体简体中文 W6"/>
                <a:ea typeface="冬青黑体简体中文 W6"/>
              </a:rPr>
              <a:t>在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突變發生</a:t>
            </a:r>
            <a:r>
              <a:rPr lang="zh-CN" altLang="en-US" dirty="0">
                <a:latin typeface="冬青黑体简体中文 W6"/>
                <a:ea typeface="冬青黑体简体中文 W6"/>
              </a:rPr>
              <a:t>時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CN" altLang="en-US" dirty="0">
                <a:latin typeface="冬青黑体简体中文 W6"/>
                <a:ea typeface="冬青黑体简体中文 W6"/>
              </a:rPr>
              <a:t>能夠</a:t>
            </a:r>
            <a:r>
              <a:rPr lang="zh-TW" altLang="en-US" dirty="0">
                <a:latin typeface="冬青黑体简体中文 W6"/>
                <a:ea typeface="冬青黑体简体中文 W6"/>
              </a:rPr>
              <a:t>從神</a:t>
            </a:r>
            <a:r>
              <a:rPr lang="zh-CN" altLang="en-US" dirty="0">
                <a:latin typeface="冬青黑体简体中文 W6"/>
                <a:ea typeface="冬青黑体简体中文 W6"/>
              </a:rPr>
              <a:t>重新得力</a:t>
            </a:r>
            <a:r>
              <a:rPr lang="zh-TW" altLang="en-US" dirty="0">
                <a:latin typeface="冬青黑体简体中文 W6"/>
                <a:ea typeface="冬青黑体简体中文 W6"/>
              </a:rPr>
              <a:t>。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</a:p>
          <a:p>
            <a:r>
              <a:rPr lang="en-US" dirty="0" smtClean="0">
                <a:latin typeface="冬青黑体简体中文 W6"/>
                <a:ea typeface="冬青黑体简体中文 W6"/>
              </a:rPr>
              <a:t>在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突變中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禱告，</a:t>
            </a:r>
            <a:r>
              <a:rPr lang="zh-CN" altLang="en-US" dirty="0">
                <a:latin typeface="冬青黑体简体中文 W6"/>
                <a:ea typeface="冬青黑体简体中文 W6"/>
              </a:rPr>
              <a:t>坦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然無懼到神施</a:t>
            </a:r>
            <a:r>
              <a:rPr lang="zh-CN" altLang="en-US" dirty="0">
                <a:latin typeface="冬青黑体简体中文 W6"/>
                <a:ea typeface="冬青黑体简体中文 W6"/>
              </a:rPr>
              <a:t>恩寶座前</a:t>
            </a:r>
            <a:r>
              <a:rPr lang="zh-TW" altLang="en-US" dirty="0">
                <a:latin typeface="冬青黑体简体中文 W6"/>
                <a:ea typeface="冬青黑体简体中文 W6"/>
              </a:rPr>
              <a:t>，求</a:t>
            </a:r>
            <a:r>
              <a:rPr lang="zh-CN" altLang="en-US" dirty="0">
                <a:latin typeface="冬青黑体简体中文 W6"/>
                <a:ea typeface="冬青黑体简体中文 W6"/>
              </a:rPr>
              <a:t>憐卹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CN" altLang="en-US" dirty="0">
                <a:latin typeface="冬青黑体简体中文 W6"/>
                <a:ea typeface="冬青黑体简体中文 W6"/>
              </a:rPr>
              <a:t>恩惠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，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幫</a:t>
            </a:r>
            <a:r>
              <a:rPr lang="zh-CN" altLang="en-US" dirty="0">
                <a:latin typeface="冬青黑体简体中文 W6"/>
                <a:ea typeface="冬青黑体简体中文 W6"/>
              </a:rPr>
              <a:t>助</a:t>
            </a:r>
            <a:r>
              <a:rPr lang="zh-TW" altLang="en-US" dirty="0">
                <a:latin typeface="冬青黑体简体中文 W6"/>
                <a:ea typeface="冬青黑体简体中文 W6"/>
              </a:rPr>
              <a:t>。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</a:p>
          <a:p>
            <a:r>
              <a:rPr lang="zh-CN" altLang="en-US" dirty="0" smtClean="0">
                <a:latin typeface="冬青黑体简体中文 W6"/>
                <a:ea typeface="冬青黑体简体中文 W6"/>
              </a:rPr>
              <a:t>仲然結果未如所</a:t>
            </a:r>
            <a:r>
              <a:rPr lang="zh-CN" altLang="en-US" dirty="0">
                <a:latin typeface="冬青黑体简体中文 W6"/>
                <a:ea typeface="冬青黑体简体中文 W6"/>
              </a:rPr>
              <a:t>求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，仍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坦</a:t>
            </a:r>
            <a:r>
              <a:rPr lang="zh-CN" altLang="en-US" dirty="0">
                <a:latin typeface="冬青黑体简体中文 W6"/>
                <a:ea typeface="冬青黑体简体中文 W6"/>
              </a:rPr>
              <a:t>然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接受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神的</a:t>
            </a:r>
            <a:r>
              <a:rPr lang="zh-CN" altLang="en-US" dirty="0" smtClean="0">
                <a:latin typeface="冬青黑体简体中文 W6"/>
                <a:ea typeface="冬青黑体简体中文 W6"/>
              </a:rPr>
              <a:t>安排</a:t>
            </a:r>
            <a:r>
              <a:rPr lang="zh-TW" altLang="en-US" dirty="0">
                <a:latin typeface="冬青黑体简体中文 W6"/>
                <a:ea typeface="冬青黑体简体中文 W6"/>
              </a:rPr>
              <a:t>，</a:t>
            </a:r>
            <a:r>
              <a:rPr lang="zh-CN" altLang="en-US" dirty="0">
                <a:latin typeface="冬青黑体简体中文 W6"/>
                <a:ea typeface="冬青黑体简体中文 W6"/>
              </a:rPr>
              <a:t>洗滌身心</a:t>
            </a:r>
            <a:r>
              <a:rPr lang="zh-TW" altLang="en-US" dirty="0">
                <a:latin typeface="冬青黑体简体中文 W6"/>
                <a:ea typeface="冬青黑体简体中文 W6"/>
              </a:rPr>
              <a:t>， </a:t>
            </a:r>
            <a:r>
              <a:rPr lang="zh-CN" altLang="en-US" dirty="0">
                <a:latin typeface="冬青黑体简体中文 W6"/>
                <a:ea typeface="冬青黑体简体中文 W6"/>
              </a:rPr>
              <a:t>繼續跟從神</a:t>
            </a:r>
            <a:r>
              <a:rPr lang="zh-TW" altLang="en-US" dirty="0">
                <a:latin typeface="冬青黑体简体中文 W6"/>
                <a:ea typeface="冬青黑体简体中文 W6"/>
              </a:rPr>
              <a:t>，倚</a:t>
            </a:r>
            <a:r>
              <a:rPr lang="zh-CN" altLang="en-US" dirty="0">
                <a:latin typeface="冬青黑体简体中文 W6"/>
                <a:ea typeface="冬青黑体简体中文 W6"/>
              </a:rPr>
              <a:t>靠神</a:t>
            </a:r>
            <a:r>
              <a:rPr lang="zh-TW" altLang="en-US" dirty="0">
                <a:latin typeface="冬青黑体简体中文 W6"/>
                <a:ea typeface="冬青黑体简体中文 W6"/>
              </a:rPr>
              <a:t>， </a:t>
            </a:r>
            <a:r>
              <a:rPr lang="zh-CN" altLang="en-US" dirty="0">
                <a:latin typeface="冬青黑体简体中文 W6"/>
                <a:ea typeface="冬青黑体简体中文 W6"/>
              </a:rPr>
              <a:t>敬拜神</a:t>
            </a:r>
            <a:r>
              <a:rPr lang="zh-TW" altLang="en-US" dirty="0">
                <a:latin typeface="冬青黑体简体中文 W6"/>
                <a:ea typeface="冬青黑体简体中文 W6"/>
              </a:rPr>
              <a:t>。 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撒母耳記上‬ ‭30:1-2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第三日，大衛和跟隨他的人到了洗革拉。</a:t>
            </a:r>
          </a:p>
          <a:p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亞瑪力人</a:t>
            </a:r>
            <a:r>
              <a:rPr lang="en-US" dirty="0" smtClean="0">
                <a:latin typeface="冬青黑体简体中文 W6"/>
                <a:ea typeface="冬青黑体简体中文 W6"/>
              </a:rPr>
              <a:t>已經侵奪南地，攻破洗革拉，用火焚燒， 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擄了城內的婦女和其中的大小人口</a:t>
            </a:r>
            <a:r>
              <a:rPr lang="en-US" dirty="0" smtClean="0">
                <a:latin typeface="冬青黑体简体中文 W6"/>
                <a:ea typeface="冬青黑体简体中文 W6"/>
              </a:rPr>
              <a:t>，卻沒有殺一個，都帶着走了。 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撒母耳記上‬ ‭30:4, 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大衛和跟隨他的人就放聲大哭，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直哭得沒有氣力</a:t>
            </a:r>
            <a:r>
              <a:rPr lang="en-US" dirty="0" smtClean="0">
                <a:latin typeface="冬青黑体简体中文 W6"/>
                <a:ea typeface="冬青黑体简体中文 W6"/>
              </a:rPr>
              <a:t>。</a:t>
            </a:r>
          </a:p>
          <a:p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大衛甚是焦急</a:t>
            </a:r>
            <a:r>
              <a:rPr lang="en-US" dirty="0" smtClean="0">
                <a:latin typeface="冬青黑体简体中文 W6"/>
                <a:ea typeface="冬青黑体简体中文 W6"/>
              </a:rPr>
              <a:t>，因眾人為自己的兒女苦惱，說：「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要用石頭打死他</a:t>
            </a:r>
            <a:r>
              <a:rPr lang="en-US" dirty="0" smtClean="0">
                <a:latin typeface="冬青黑体简体中文 W6"/>
                <a:ea typeface="冬青黑体简体中文 W6"/>
              </a:rPr>
              <a:t>。」</a:t>
            </a:r>
            <a:endParaRPr lang="en-AU" dirty="0" smtClean="0">
              <a:latin typeface="冬青黑体简体中文 W6"/>
              <a:ea typeface="冬青黑体简体中文 W6"/>
            </a:endParaRP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撒母耳記上‬ ‭30:4, 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大衛和跟隨他的人就放聲大哭，直哭得沒有氣力。</a:t>
            </a:r>
          </a:p>
          <a:p>
            <a:r>
              <a:rPr lang="en-US" dirty="0" smtClean="0">
                <a:latin typeface="冬青黑体简体中文 W6"/>
                <a:ea typeface="冬青黑体简体中文 W6"/>
              </a:rPr>
              <a:t>大衛甚是焦急，因眾人為自己的兒女苦惱，說：「要用石頭打死他。」</a:t>
            </a:r>
          </a:p>
          <a:p>
            <a:r>
              <a:rPr lang="en-US" dirty="0" smtClean="0">
                <a:latin typeface="冬青黑体简体中文 W6"/>
                <a:ea typeface="冬青黑体简体中文 W6"/>
              </a:rPr>
              <a:t>大衛卻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倚靠耶和華</a:t>
            </a:r>
            <a:r>
              <a:rPr lang="en-US" dirty="0" smtClean="0">
                <a:latin typeface="冬青黑体简体中文 W6"/>
                <a:ea typeface="冬青黑体简体中文 W6"/>
              </a:rPr>
              <a:t>－他的神，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心裏堅固</a:t>
            </a:r>
            <a:r>
              <a:rPr lang="en-US" dirty="0" smtClean="0"/>
              <a:t>。 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詩篇‬ ‭18:1-2‬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耶和華，我的力量啊，我愛你！ 耶和華是我的巖石，我的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山寨</a:t>
            </a:r>
            <a:r>
              <a:rPr lang="en-US" dirty="0" smtClean="0">
                <a:latin typeface="冬青黑体简体中文 W6"/>
                <a:ea typeface="冬青黑体简体中文 W6"/>
              </a:rPr>
              <a:t>，我的救主， 我的神，我的磐石，我所投靠的。 他是我的盾牌， 是拯救我的角，是我的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高臺</a:t>
            </a:r>
            <a:r>
              <a:rPr lang="en-US" dirty="0" smtClean="0">
                <a:latin typeface="冬青黑体简体中文 W6"/>
                <a:ea typeface="冬青黑体简体中文 W6"/>
              </a:rPr>
              <a:t>。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冬青黑体简体中文 W3"/>
                <a:ea typeface="冬青黑体简体中文 W3"/>
              </a:rPr>
              <a:t>山寨</a:t>
            </a:r>
            <a:r>
              <a:rPr lang="en-AU" altLang="zh-CN" dirty="0" smtClean="0">
                <a:latin typeface="冬青黑体简体中文 W3"/>
                <a:ea typeface="冬青黑体简体中文 W3"/>
              </a:rPr>
              <a:t>(</a:t>
            </a:r>
            <a:r>
              <a:rPr lang="zh-TW" altLang="en-US" dirty="0" smtClean="0">
                <a:latin typeface="冬青黑体简体中文 W3"/>
                <a:ea typeface="冬青黑体简体中文 W3"/>
              </a:rPr>
              <a:t>堡壘</a:t>
            </a:r>
            <a:r>
              <a:rPr lang="en-AU" altLang="zh-TW" dirty="0" smtClean="0">
                <a:latin typeface="冬青黑体简体中文 W3"/>
                <a:ea typeface="冬青黑体简体中文 W3"/>
              </a:rPr>
              <a:t>)</a:t>
            </a:r>
            <a:r>
              <a:rPr lang="zh-CN" altLang="en-US" dirty="0" smtClean="0">
                <a:latin typeface="冬青黑体简体中文 W3"/>
                <a:ea typeface="冬青黑体简体中文 W3"/>
              </a:rPr>
              <a:t>高台</a:t>
            </a:r>
            <a:r>
              <a:rPr lang="en-AU" dirty="0" smtClean="0">
                <a:latin typeface="冬青黑体简体中文 W3"/>
                <a:ea typeface="冬青黑体简体中文 W3"/>
              </a:rPr>
              <a:t> </a:t>
            </a:r>
            <a:endParaRPr lang="en-AU" dirty="0">
              <a:latin typeface="冬青黑体简体中文 W3"/>
              <a:ea typeface="冬青黑体简体中文 W3"/>
            </a:endParaRPr>
          </a:p>
        </p:txBody>
      </p:sp>
      <p:pic>
        <p:nvPicPr>
          <p:cNvPr id="4" name="Content Placeholder 3" descr="fortres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610" r="-1061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冬青黑体简体中文 W3"/>
                <a:ea typeface="冬青黑体简体中文 W3"/>
              </a:rPr>
              <a:t>第一個鼓勵</a:t>
            </a:r>
            <a:r>
              <a:rPr lang="en-AU" dirty="0" smtClean="0">
                <a:latin typeface="冬青黑体简体中文 W3"/>
                <a:ea typeface="冬青黑体简体中文 W3"/>
              </a:rPr>
              <a:t> </a:t>
            </a:r>
            <a:endParaRPr lang="en-AU" dirty="0">
              <a:latin typeface="冬青黑体简体中文 W3"/>
              <a:ea typeface="冬青黑体简体中文 W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冬青黑体简体中文 W6"/>
                <a:ea typeface="冬青黑体简体中文 W6"/>
              </a:rPr>
              <a:t>讓倚靠神，從神得力</a:t>
            </a:r>
            <a:r>
              <a:rPr lang="zh-TW" altLang="en-US">
                <a:latin typeface="冬青黑体简体中文 W6"/>
                <a:ea typeface="冬青黑体简体中文 W6"/>
              </a:rPr>
              <a:t>， </a:t>
            </a:r>
            <a:r>
              <a:rPr lang="zh-TW" altLang="en-US" smtClean="0">
                <a:latin typeface="冬青黑体简体中文 W6"/>
                <a:ea typeface="冬青黑体简体中文 W6"/>
              </a:rPr>
              <a:t>成為我</a:t>
            </a:r>
            <a:r>
              <a:rPr lang="en-US" smtClean="0">
                <a:latin typeface="冬青黑体简体中文 W6"/>
                <a:ea typeface="冬青黑体简体中文 W6"/>
              </a:rPr>
              <a:t>們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自我保護機制</a:t>
            </a:r>
            <a:r>
              <a:rPr lang="en-US" dirty="0" smtClean="0">
                <a:latin typeface="冬青黑体简体中文 W6"/>
                <a:ea typeface="冬青黑体简体中文 W6"/>
              </a:rPr>
              <a:t>的</a:t>
            </a:r>
            <a:r>
              <a:rPr lang="zh-TW" altLang="en-US" dirty="0" smtClean="0">
                <a:latin typeface="冬青黑体简体中文 W6"/>
                <a:ea typeface="冬青黑体简体中文 W6"/>
              </a:rPr>
              <a:t>一部分</a:t>
            </a:r>
            <a:r>
              <a:rPr lang="zh-TW" altLang="en-US" dirty="0">
                <a:latin typeface="冬青黑体简体中文 W6"/>
                <a:ea typeface="冬青黑体简体中文 W6"/>
              </a:rPr>
              <a:t>。</a:t>
            </a:r>
            <a:r>
              <a:rPr lang="en-AU" dirty="0" smtClean="0">
                <a:latin typeface="冬青黑体简体中文 W6"/>
                <a:ea typeface="冬青黑体简体中文 W6"/>
              </a:rPr>
              <a:t> 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詩篇‬ ‭30:8-10‬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冬青黑体简体中文 W6"/>
                <a:ea typeface="冬青黑体简体中文 W6"/>
              </a:rPr>
              <a:t>耶和華啊，我曾求告你； 我向耶和華懇求，說： 我被害流血，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下到坑中</a:t>
            </a:r>
            <a:r>
              <a:rPr lang="en-US" dirty="0" smtClean="0">
                <a:latin typeface="冬青黑体简体中文 W6"/>
                <a:ea typeface="冬青黑体简体中文 W6"/>
              </a:rPr>
              <a:t>，有甚麼益處呢？ 塵土豈能稱讚你，傳說你的誠實嗎？ 耶和華啊，求你應允我，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憐恤我</a:t>
            </a:r>
            <a:r>
              <a:rPr lang="en-US" dirty="0" smtClean="0">
                <a:latin typeface="冬青黑体简体中文 W6"/>
                <a:ea typeface="冬青黑体简体中文 W6"/>
              </a:rPr>
              <a:t>！ 耶和華啊，求你</a:t>
            </a:r>
            <a:r>
              <a:rPr lang="en-US" dirty="0" smtClean="0">
                <a:solidFill>
                  <a:srgbClr val="FF0000"/>
                </a:solidFill>
                <a:latin typeface="冬青黑体简体中文 W6"/>
                <a:ea typeface="冬青黑体简体中文 W6"/>
              </a:rPr>
              <a:t>幫助我</a:t>
            </a:r>
            <a:r>
              <a:rPr lang="en-US" dirty="0" smtClean="0">
                <a:latin typeface="冬青黑体简体中文 W6"/>
                <a:ea typeface="冬青黑体简体中文 W6"/>
              </a:rPr>
              <a:t>！</a:t>
            </a:r>
            <a:endParaRPr lang="en-AU" dirty="0">
              <a:latin typeface="冬青黑体简体中文 W6"/>
              <a:ea typeface="冬青黑体简体中文 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1163</Words>
  <Application>Microsoft Macintosh PowerPoint</Application>
  <PresentationFormat>On-screen Show (4:3)</PresentationFormat>
  <Paragraphs>61</Paragraphs>
  <Slides>25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面對突變 </vt:lpstr>
      <vt:lpstr>撒母耳記上‬ ‭30:1</vt:lpstr>
      <vt:lpstr>撒母耳記上‬ ‭30:1-2</vt:lpstr>
      <vt:lpstr>撒母耳記上‬ ‭30:4, 6</vt:lpstr>
      <vt:lpstr>撒母耳記上‬ ‭30:4, 6</vt:lpstr>
      <vt:lpstr>詩篇‬ ‭18:1-2‬</vt:lpstr>
      <vt:lpstr>山寨(堡壘)高台 </vt:lpstr>
      <vt:lpstr>第一個鼓勵 </vt:lpstr>
      <vt:lpstr>詩篇‬ ‭30:8-10‬ ‭</vt:lpstr>
      <vt:lpstr>以賽亞書‬ ‭40:29-31‬ ‭</vt:lpstr>
      <vt:lpstr>撒母耳記上‬ ‭30:7-8a</vt:lpstr>
      <vt:lpstr>以弗得</vt:lpstr>
      <vt:lpstr>出埃及記‬ ‭28:29-30‬</vt:lpstr>
      <vt:lpstr>烏陵和土明--決斷是非可否 </vt:lpstr>
      <vt:lpstr>第二個鼓勵 </vt:lpstr>
      <vt:lpstr>申命記‬ ‭33:25‬ </vt:lpstr>
      <vt:lpstr>撒母耳記上‬ ‭30:8b‬ </vt:lpstr>
      <vt:lpstr>撒母耳記下‬ ‭12:15-18‬ ‭</vt:lpstr>
      <vt:lpstr>撒母耳記下‬ ‭12:19-23‬ ‭</vt:lpstr>
      <vt:lpstr>詩篇‬ ‭30:8-10‬ 希伯來書‬ ‭4:16</vt:lpstr>
      <vt:lpstr>撒母耳記下‬ ‭12:20</vt:lpstr>
      <vt:lpstr>第三個鼓勵 </vt:lpstr>
      <vt:lpstr>三個鼓勵</vt:lpstr>
      <vt:lpstr>三個鼓勵</vt:lpstr>
      <vt:lpstr>三個鼓勵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面對突變 </dc:title>
  <dc:creator>Raymond</dc:creator>
  <cp:lastModifiedBy>Raymond</cp:lastModifiedBy>
  <cp:revision>11</cp:revision>
  <dcterms:created xsi:type="dcterms:W3CDTF">2022-01-01T21:43:51Z</dcterms:created>
  <dcterms:modified xsi:type="dcterms:W3CDTF">2022-01-01T21:44:20Z</dcterms:modified>
</cp:coreProperties>
</file>